
<file path=[Content_Types].xml><?xml version="1.0" encoding="utf-8"?>
<Types xmlns="http://schemas.openxmlformats.org/package/2006/content-types">
  <Default Extension="jpeg" ContentType="image/jpeg"/>
  <Default Extension="xlsx" ContentType="application/vnd.openxmlformats-officedocument.spreadsheetml.sheet"/>
  <Default Extension="png" ContentType="image/png"/>
  <Default Extension="emf" ContentType="image/x-emf"/>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harts/chart1.xml" ContentType="application/vnd.openxmlformats-officedocument.drawingml.chart+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25"/>
  </p:notesMasterIdLst>
  <p:sldIdLst>
    <p:sldId id="256" r:id="rId3"/>
    <p:sldId id="257" r:id="rId4"/>
    <p:sldId id="258" r:id="rId5"/>
    <p:sldId id="284" r:id="rId6"/>
    <p:sldId id="262" r:id="rId7"/>
    <p:sldId id="260" r:id="rId8"/>
    <p:sldId id="285" r:id="rId9"/>
    <p:sldId id="286" r:id="rId10"/>
    <p:sldId id="288" r:id="rId11"/>
    <p:sldId id="261" r:id="rId12"/>
    <p:sldId id="277" r:id="rId13"/>
    <p:sldId id="287" r:id="rId14"/>
    <p:sldId id="279" r:id="rId15"/>
    <p:sldId id="278" r:id="rId16"/>
    <p:sldId id="289" r:id="rId17"/>
    <p:sldId id="263" r:id="rId18"/>
    <p:sldId id="264" r:id="rId19"/>
    <p:sldId id="265" r:id="rId20"/>
    <p:sldId id="281" r:id="rId21"/>
    <p:sldId id="282" r:id="rId22"/>
    <p:sldId id="290" r:id="rId23"/>
    <p:sldId id="268" r:id="rId24"/>
    <p:sldId id="269" r:id="rId26"/>
    <p:sldId id="270" r:id="rId27"/>
    <p:sldId id="283" r:id="rId28"/>
    <p:sldId id="273" r:id="rId29"/>
    <p:sldId id="275" r:id="rId30"/>
    <p:sldId id="291" r:id="rId31"/>
  </p:sldIdLst>
  <p:sldSz cx="9144000" cy="514477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77" d="100"/>
          <a:sy n="77" d="100"/>
        </p:scale>
        <p:origin x="-102" y="-1440"/>
      </p:cViewPr>
      <p:guideLst>
        <p:guide orient="horz" pos="1621"/>
        <p:guide pos="2880"/>
      </p:guideLst>
    </p:cSldViewPr>
  </p:slideViewPr>
  <p:notesTextViewPr>
    <p:cViewPr>
      <p:scale>
        <a:sx n="100" d="100"/>
        <a:sy n="100" d="100"/>
      </p:scale>
      <p:origin x="0" y="0"/>
    </p:cViewPr>
  </p:notesTextViewPr>
  <p:sorterViewPr>
    <p:cViewPr>
      <p:scale>
        <a:sx n="186" d="100"/>
        <a:sy n="186" d="100"/>
      </p:scale>
      <p:origin x="0" y="0"/>
    </p:cViewPr>
  </p:sorterViewPr>
  <p:gridSpacing cx="36004" cy="36004"/>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8" Type="http://schemas.openxmlformats.org/officeDocument/2006/relationships/slide" Target="slides/slide6.xml"/><Relationship Id="rId7" Type="http://schemas.openxmlformats.org/officeDocument/2006/relationships/slide" Target="slides/slide5.xml"/><Relationship Id="rId6" Type="http://schemas.openxmlformats.org/officeDocument/2006/relationships/slide" Target="slides/slide4.xml"/><Relationship Id="rId5" Type="http://schemas.openxmlformats.org/officeDocument/2006/relationships/slide" Target="slides/slide3.xml"/><Relationship Id="rId4" Type="http://schemas.openxmlformats.org/officeDocument/2006/relationships/slide" Target="slides/slide2.xml"/><Relationship Id="rId34" Type="http://schemas.openxmlformats.org/officeDocument/2006/relationships/tableStyles" Target="tableStyles.xml"/><Relationship Id="rId33" Type="http://schemas.openxmlformats.org/officeDocument/2006/relationships/viewProps" Target="viewProps.xml"/><Relationship Id="rId32" Type="http://schemas.openxmlformats.org/officeDocument/2006/relationships/presProps" Target="presProps.xml"/><Relationship Id="rId31" Type="http://schemas.openxmlformats.org/officeDocument/2006/relationships/slide" Target="slides/slide28.xml"/><Relationship Id="rId30" Type="http://schemas.openxmlformats.org/officeDocument/2006/relationships/slide" Target="slides/slide27.xml"/><Relationship Id="rId3" Type="http://schemas.openxmlformats.org/officeDocument/2006/relationships/slide" Target="slides/slide1.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notesMaster" Target="notesMasters/notesMaster1.xml"/><Relationship Id="rId24" Type="http://schemas.openxmlformats.org/officeDocument/2006/relationships/slide" Target="slides/slide22.xml"/><Relationship Id="rId23" Type="http://schemas.openxmlformats.org/officeDocument/2006/relationships/slide" Target="slides/slide21.xml"/><Relationship Id="rId22" Type="http://schemas.openxmlformats.org/officeDocument/2006/relationships/slide" Target="slides/slide20.xml"/><Relationship Id="rId21" Type="http://schemas.openxmlformats.org/officeDocument/2006/relationships/slide" Target="slides/slide19.xml"/><Relationship Id="rId20" Type="http://schemas.openxmlformats.org/officeDocument/2006/relationships/slide" Target="slides/slide18.xml"/><Relationship Id="rId2" Type="http://schemas.openxmlformats.org/officeDocument/2006/relationships/theme" Target="theme/theme1.xml"/><Relationship Id="rId19" Type="http://schemas.openxmlformats.org/officeDocument/2006/relationships/slide" Target="slides/slide17.xml"/><Relationship Id="rId18" Type="http://schemas.openxmlformats.org/officeDocument/2006/relationships/slide" Target="slides/slide16.xml"/><Relationship Id="rId17" Type="http://schemas.openxmlformats.org/officeDocument/2006/relationships/slide" Target="slides/slide15.xml"/><Relationship Id="rId16" Type="http://schemas.openxmlformats.org/officeDocument/2006/relationships/slide" Target="slides/slide14.xml"/><Relationship Id="rId15" Type="http://schemas.openxmlformats.org/officeDocument/2006/relationships/slide" Target="slides/slide13.xml"/><Relationship Id="rId14" Type="http://schemas.openxmlformats.org/officeDocument/2006/relationships/slide" Target="slides/slide12.xml"/><Relationship Id="rId13" Type="http://schemas.openxmlformats.org/officeDocument/2006/relationships/slide" Target="slides/slide11.xml"/><Relationship Id="rId12" Type="http://schemas.openxmlformats.org/officeDocument/2006/relationships/slide" Target="slides/slide10.xml"/><Relationship Id="rId11" Type="http://schemas.openxmlformats.org/officeDocument/2006/relationships/slide" Target="slides/slide9.xml"/><Relationship Id="rId10" Type="http://schemas.openxmlformats.org/officeDocument/2006/relationships/slide" Target="slides/slide8.xml"/><Relationship Id="rId1" Type="http://schemas.openxmlformats.org/officeDocument/2006/relationships/slideMaster" Target="slideMasters/slideMaster1.xml"/></Relationships>
</file>

<file path=ppt/charts/_rels/chart1.xml.rels><?xml version="1.0" encoding="UTF-8" standalone="yes"?>
<Relationships xmlns="http://schemas.openxmlformats.org/package/2006/relationships"><Relationship Id="rId1" Type="http://schemas.openxmlformats.org/officeDocument/2006/relationships/package" Target="../embeddings/Workbook1.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系列 1</c:v>
                </c:pt>
              </c:strCache>
            </c:strRef>
          </c:tx>
          <c:spPr>
            <a:solidFill>
              <a:schemeClr val="accent1"/>
            </a:solidFill>
            <a:ln>
              <a:noFill/>
            </a:ln>
            <a:effectLst/>
          </c:spPr>
          <c:invertIfNegative val="0"/>
          <c:dLbls>
            <c:delete val="1"/>
          </c:dLbls>
          <c:cat>
            <c:strRef>
              <c:f>Sheet1!$A$2:$A$6</c:f>
              <c:strCache>
                <c:ptCount val="5"/>
                <c:pt idx="0">
                  <c:v>目标 1</c:v>
                </c:pt>
                <c:pt idx="1">
                  <c:v>目标 2</c:v>
                </c:pt>
                <c:pt idx="2">
                  <c:v>目标 3</c:v>
                </c:pt>
                <c:pt idx="3">
                  <c:v>目标 4</c:v>
                </c:pt>
                <c:pt idx="4">
                  <c:v>目标 5</c:v>
                </c:pt>
              </c:strCache>
            </c:strRef>
          </c:cat>
          <c:val>
            <c:numRef>
              <c:f>Sheet1!$B$2:$B$6</c:f>
              <c:numCache>
                <c:formatCode>General</c:formatCode>
                <c:ptCount val="5"/>
                <c:pt idx="0">
                  <c:v>3</c:v>
                </c:pt>
                <c:pt idx="1">
                  <c:v>3.5</c:v>
                </c:pt>
                <c:pt idx="2">
                  <c:v>3.5</c:v>
                </c:pt>
                <c:pt idx="3">
                  <c:v>4.5</c:v>
                </c:pt>
                <c:pt idx="4">
                  <c:v>5</c:v>
                </c:pt>
              </c:numCache>
            </c:numRef>
          </c:val>
        </c:ser>
        <c:ser>
          <c:idx val="1"/>
          <c:order val="1"/>
          <c:tx>
            <c:strRef>
              <c:f>Sheet1!$C$1</c:f>
              <c:strCache>
                <c:ptCount val="1"/>
                <c:pt idx="0">
                  <c:v>系列 2</c:v>
                </c:pt>
              </c:strCache>
            </c:strRef>
          </c:tx>
          <c:spPr>
            <a:solidFill>
              <a:schemeClr val="accent2"/>
            </a:solidFill>
            <a:ln>
              <a:noFill/>
            </a:ln>
            <a:effectLst/>
          </c:spPr>
          <c:invertIfNegative val="0"/>
          <c:dLbls>
            <c:delete val="1"/>
          </c:dLbls>
          <c:cat>
            <c:strRef>
              <c:f>Sheet1!$A$2:$A$6</c:f>
              <c:strCache>
                <c:ptCount val="5"/>
                <c:pt idx="0">
                  <c:v>目标 1</c:v>
                </c:pt>
                <c:pt idx="1">
                  <c:v>目标 2</c:v>
                </c:pt>
                <c:pt idx="2">
                  <c:v>目标 3</c:v>
                </c:pt>
                <c:pt idx="3">
                  <c:v>目标 4</c:v>
                </c:pt>
                <c:pt idx="4">
                  <c:v>目标 5</c:v>
                </c:pt>
              </c:strCache>
            </c:strRef>
          </c:cat>
          <c:val>
            <c:numRef>
              <c:f>Sheet1!$C$2:$C$6</c:f>
              <c:numCache>
                <c:formatCode>General</c:formatCode>
                <c:ptCount val="5"/>
                <c:pt idx="0">
                  <c:v>2</c:v>
                </c:pt>
                <c:pt idx="1">
                  <c:v>3</c:v>
                </c:pt>
                <c:pt idx="2">
                  <c:v>4</c:v>
                </c:pt>
                <c:pt idx="3">
                  <c:v>5</c:v>
                </c:pt>
                <c:pt idx="4">
                  <c:v>6</c:v>
                </c:pt>
              </c:numCache>
            </c:numRef>
          </c:val>
        </c:ser>
        <c:dLbls>
          <c:showLegendKey val="0"/>
          <c:showVal val="0"/>
          <c:showCatName val="0"/>
          <c:showSerName val="0"/>
          <c:showPercent val="0"/>
          <c:showBubbleSize val="0"/>
        </c:dLbls>
        <c:gapWidth val="219"/>
        <c:overlap val="14"/>
        <c:axId val="344158592"/>
        <c:axId val="344160512"/>
      </c:barChart>
      <c:lineChart>
        <c:grouping val="standard"/>
        <c:varyColors val="0"/>
        <c:ser>
          <c:idx val="2"/>
          <c:order val="2"/>
          <c:tx>
            <c:strRef>
              <c:f>Sheet1!$D$1</c:f>
              <c:strCache>
                <c:ptCount val="1"/>
                <c:pt idx="0">
                  <c:v>系列 3</c:v>
                </c:pt>
              </c:strCache>
            </c:strRef>
          </c:tx>
          <c:spPr>
            <a:ln w="28575" cap="rnd" cmpd="sng" algn="ctr">
              <a:solidFill>
                <a:schemeClr val="accent1"/>
              </a:solidFill>
              <a:prstDash val="solid"/>
              <a:round/>
            </a:ln>
            <a:effectLst>
              <a:outerShdw blurRad="50800" dist="38100" dir="2700000" algn="tl" rotWithShape="0">
                <a:prstClr val="black">
                  <a:alpha val="40000"/>
                </a:prstClr>
              </a:outerShdw>
            </a:effectLst>
          </c:spPr>
          <c:marker>
            <c:symbol val="diamond"/>
            <c:size val="15"/>
            <c:spPr>
              <a:solidFill>
                <a:schemeClr val="accent1"/>
              </a:solidFill>
              <a:ln w="9525" cap="flat" cmpd="sng" algn="ctr">
                <a:solidFill>
                  <a:schemeClr val="accent1"/>
                </a:solidFill>
                <a:prstDash val="solid"/>
                <a:round/>
              </a:ln>
              <a:effectLst>
                <a:outerShdw blurRad="50800" dist="38100" dir="2700000" algn="tl" rotWithShape="0">
                  <a:prstClr val="black">
                    <a:alpha val="40000"/>
                  </a:prstClr>
                </a:outerShdw>
              </a:effectLst>
            </c:spPr>
          </c:marker>
          <c:dLbls>
            <c:delete val="1"/>
          </c:dLbls>
          <c:cat>
            <c:strRef>
              <c:f>Sheet1!$A$2:$A$6</c:f>
              <c:strCache>
                <c:ptCount val="5"/>
                <c:pt idx="0">
                  <c:v>目标 1</c:v>
                </c:pt>
                <c:pt idx="1">
                  <c:v>目标 2</c:v>
                </c:pt>
                <c:pt idx="2">
                  <c:v>目标 3</c:v>
                </c:pt>
                <c:pt idx="3">
                  <c:v>目标 4</c:v>
                </c:pt>
                <c:pt idx="4">
                  <c:v>目标 5</c:v>
                </c:pt>
              </c:strCache>
            </c:strRef>
          </c:cat>
          <c:val>
            <c:numRef>
              <c:f>Sheet1!$D$2:$D$6</c:f>
              <c:numCache>
                <c:formatCode>General</c:formatCode>
                <c:ptCount val="5"/>
                <c:pt idx="0">
                  <c:v>2</c:v>
                </c:pt>
                <c:pt idx="1">
                  <c:v>2</c:v>
                </c:pt>
                <c:pt idx="2">
                  <c:v>3</c:v>
                </c:pt>
                <c:pt idx="3">
                  <c:v>5</c:v>
                </c:pt>
                <c:pt idx="4">
                  <c:v>6</c:v>
                </c:pt>
              </c:numCache>
            </c:numRef>
          </c:val>
          <c:smooth val="1"/>
        </c:ser>
        <c:dLbls>
          <c:showLegendKey val="0"/>
          <c:showVal val="0"/>
          <c:showCatName val="0"/>
          <c:showSerName val="0"/>
          <c:showPercent val="0"/>
          <c:showBubbleSize val="0"/>
        </c:dLbls>
        <c:marker val="1"/>
        <c:smooth val="1"/>
        <c:axId val="344158592"/>
        <c:axId val="344160512"/>
      </c:lineChart>
      <c:catAx>
        <c:axId val="344158592"/>
        <c:scaling>
          <c:orientation val="minMax"/>
        </c:scaling>
        <c:delete val="1"/>
        <c:axPos val="b"/>
        <c:numFmt formatCode="General" sourceLinked="1"/>
        <c:majorTickMark val="none"/>
        <c:minorTickMark val="none"/>
        <c:tickLblPos val="none"/>
        <c:txPr>
          <a:bodyPr rot="-60000000" spcFirstLastPara="0" vertOverflow="ellipsis" vert="horz" wrap="square" anchor="ctr" anchorCtr="1"/>
          <a:lstStyle/>
          <a:p>
            <a:pPr>
              <a:defRPr lang="zh-CN" sz="1000" b="0" i="0" u="none" strike="noStrike" kern="1200" baseline="0">
                <a:solidFill>
                  <a:schemeClr val="tx1">
                    <a:lumMod val="75000"/>
                    <a:lumOff val="25000"/>
                  </a:schemeClr>
                </a:solidFill>
                <a:latin typeface="等线" panose="02010600030101010101" pitchFamily="2" charset="-122"/>
                <a:ea typeface="等线" panose="02010600030101010101" pitchFamily="2" charset="-122"/>
                <a:cs typeface="+mn-cs"/>
              </a:defRPr>
            </a:pPr>
          </a:p>
        </c:txPr>
        <c:crossAx val="344160512"/>
        <c:crosses val="autoZero"/>
        <c:auto val="1"/>
        <c:lblAlgn val="ctr"/>
        <c:lblOffset val="100"/>
        <c:noMultiLvlLbl val="0"/>
      </c:catAx>
      <c:valAx>
        <c:axId val="344160512"/>
        <c:scaling>
          <c:orientation val="minMax"/>
        </c:scaling>
        <c:delete val="1"/>
        <c:axPos val="l"/>
        <c:numFmt formatCode="General" sourceLinked="1"/>
        <c:majorTickMark val="none"/>
        <c:minorTickMark val="none"/>
        <c:tickLblPos val="none"/>
        <c:txPr>
          <a:bodyPr rot="-60000000" spcFirstLastPara="0" vertOverflow="ellipsis" vert="horz" wrap="square" anchor="ctr" anchorCtr="1"/>
          <a:lstStyle/>
          <a:p>
            <a:pPr>
              <a:defRPr lang="zh-CN" sz="1000" b="0" i="0" u="none" strike="noStrike" kern="1200" baseline="0">
                <a:solidFill>
                  <a:schemeClr val="tx1">
                    <a:lumMod val="75000"/>
                    <a:lumOff val="25000"/>
                  </a:schemeClr>
                </a:solidFill>
                <a:latin typeface="等线" panose="02010600030101010101" pitchFamily="2" charset="-122"/>
                <a:ea typeface="等线" panose="02010600030101010101" pitchFamily="2" charset="-122"/>
                <a:cs typeface="+mn-cs"/>
              </a:defRPr>
            </a:pPr>
          </a:p>
        </c:txPr>
        <c:crossAx val="344158592"/>
        <c:crosses val="autoZero"/>
        <c:crossBetween val="between"/>
      </c:valAx>
      <c:spPr>
        <a:noFill/>
        <a:ln>
          <a:noFill/>
        </a:ln>
        <a:effectLst/>
      </c:spPr>
    </c:plotArea>
    <c:plotVisOnly val="1"/>
    <c:dispBlanksAs val="gap"/>
    <c:showDLblsOverMax val="0"/>
  </c:chart>
  <c:spPr>
    <a:noFill/>
    <a:ln>
      <a:noFill/>
    </a:ln>
    <a:effectLst/>
  </c:spPr>
  <c:txPr>
    <a:bodyPr/>
    <a:lstStyle/>
    <a:p>
      <a:pPr>
        <a:defRPr lang="zh-CN">
          <a:solidFill>
            <a:schemeClr val="tx1">
              <a:lumMod val="75000"/>
              <a:lumOff val="25000"/>
            </a:schemeClr>
          </a:solidFill>
          <a:latin typeface="等线" panose="02010600030101010101" pitchFamily="2" charset="-122"/>
          <a:ea typeface="等线" panose="02010600030101010101" pitchFamily="2" charset="-122"/>
        </a:defRPr>
      </a:pPr>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B855B61-D1E9-4863-983C-1A41F46F4E41}"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382588" y="685800"/>
            <a:ext cx="6092825"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D637958-D758-4CB6-935C-AD45E559F10B}"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7.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7E31C224-959C-4DE4-8561-F652F063ABF2}"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90E0A07-2C1C-45C5-985B-D6CD99FDD0F0}"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1066DFD-D77D-44AB-A44B-39D08D789409}"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4" Type="http://schemas.openxmlformats.org/officeDocument/2006/relationships/image" Target="../media/image3.jpeg"/><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1598313"/>
            <a:ext cx="7772400" cy="1102859"/>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371600" y="2915550"/>
            <a:ext cx="6400800" cy="1314856"/>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6E3BA7D5-F546-4F4A-945B-C0E95B7D75C0}"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24E45BD3-41F4-4068-9C89-9154E1C193C6}" type="slidenum">
              <a:rPr lang="zh-CN" altLang="en-US" smtClean="0"/>
            </a:fld>
            <a:endParaRPr lang="zh-CN" altLang="en-US"/>
          </a:p>
        </p:txBody>
      </p:sp>
    </p:spTree>
  </p:cSld>
  <p:clrMapOvr>
    <a:masterClrMapping/>
  </p:clrMapOvr>
  <p:transition advClick="0" advTm="2000">
    <p:wipe dir="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6E3BA7D5-F546-4F4A-945B-C0E95B7D75C0}"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24E45BD3-41F4-4068-9C89-9154E1C193C6}" type="slidenum">
              <a:rPr lang="zh-CN" altLang="en-US" smtClean="0"/>
            </a:fld>
            <a:endParaRPr lang="zh-CN" altLang="en-US"/>
          </a:p>
        </p:txBody>
      </p:sp>
    </p:spTree>
  </p:cSld>
  <p:clrMapOvr>
    <a:masterClrMapping/>
  </p:clrMapOvr>
  <p:transition advClick="0" advTm="2000">
    <p:wipe dir="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3306196"/>
            <a:ext cx="7772400" cy="1021872"/>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313" y="2180708"/>
            <a:ext cx="7772400" cy="1125488"/>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smtClean="0"/>
              <a:t>单击此处编辑母版文本样式</a:t>
            </a:r>
            <a:endParaRPr lang="zh-CN" altLang="en-US" smtClean="0"/>
          </a:p>
        </p:txBody>
      </p:sp>
      <p:sp>
        <p:nvSpPr>
          <p:cNvPr id="4" name="日期占位符 3"/>
          <p:cNvSpPr>
            <a:spLocks noGrp="1"/>
          </p:cNvSpPr>
          <p:nvPr>
            <p:ph type="dt" sz="half" idx="10"/>
          </p:nvPr>
        </p:nvSpPr>
        <p:spPr/>
        <p:txBody>
          <a:bodyPr/>
          <a:lstStyle/>
          <a:p>
            <a:fld id="{6E3BA7D5-F546-4F4A-945B-C0E95B7D75C0}"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24E45BD3-41F4-4068-9C89-9154E1C193C6}" type="slidenum">
              <a:rPr lang="zh-CN" altLang="en-US" smtClean="0"/>
            </a:fld>
            <a:endParaRPr lang="zh-CN" altLang="en-US"/>
          </a:p>
        </p:txBody>
      </p:sp>
    </p:spTree>
  </p:cSld>
  <p:clrMapOvr>
    <a:masterClrMapping/>
  </p:clrMapOvr>
  <p:transition advClick="0" advTm="2000">
    <p:wipe dir="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57200" y="900391"/>
            <a:ext cx="4038600" cy="254753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nvPr>
        </p:nvSpPr>
        <p:spPr>
          <a:xfrm>
            <a:off x="4648200" y="900391"/>
            <a:ext cx="4038600" cy="254753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6E3BA7D5-F546-4F4A-945B-C0E95B7D75C0}"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24E45BD3-41F4-4068-9C89-9154E1C193C6}" type="slidenum">
              <a:rPr lang="zh-CN" altLang="en-US" smtClean="0"/>
            </a:fld>
            <a:endParaRPr lang="zh-CN" altLang="en-US"/>
          </a:p>
        </p:txBody>
      </p:sp>
    </p:spTree>
  </p:cSld>
  <p:clrMapOvr>
    <a:masterClrMapping/>
  </p:clrMapOvr>
  <p:transition advClick="0" advTm="2000">
    <p:wipe dir="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457200" y="206042"/>
            <a:ext cx="8229600" cy="857515"/>
          </a:xfrm>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151690"/>
            <a:ext cx="4040188" cy="47997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4" name="内容占位符 3"/>
          <p:cNvSpPr>
            <a:spLocks noGrp="1"/>
          </p:cNvSpPr>
          <p:nvPr>
            <p:ph sz="half" idx="2"/>
          </p:nvPr>
        </p:nvSpPr>
        <p:spPr>
          <a:xfrm>
            <a:off x="457200" y="1631660"/>
            <a:ext cx="4040188" cy="2964381"/>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p:nvPr>
        </p:nvSpPr>
        <p:spPr>
          <a:xfrm>
            <a:off x="4645026" y="1151690"/>
            <a:ext cx="4041775" cy="47997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6" name="内容占位符 5"/>
          <p:cNvSpPr>
            <a:spLocks noGrp="1"/>
          </p:cNvSpPr>
          <p:nvPr>
            <p:ph sz="quarter" idx="4"/>
          </p:nvPr>
        </p:nvSpPr>
        <p:spPr>
          <a:xfrm>
            <a:off x="4645026" y="1631660"/>
            <a:ext cx="4041775" cy="2964381"/>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6E3BA7D5-F546-4F4A-945B-C0E95B7D75C0}"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24E45BD3-41F4-4068-9C89-9154E1C193C6}" type="slidenum">
              <a:rPr lang="zh-CN" altLang="en-US" smtClean="0"/>
            </a:fld>
            <a:endParaRPr lang="zh-CN" altLang="en-US"/>
          </a:p>
        </p:txBody>
      </p:sp>
      <p:sp>
        <p:nvSpPr>
          <p:cNvPr id="11" name="矩形 10"/>
          <p:cNvSpPr/>
          <p:nvPr userDrawn="1"/>
        </p:nvSpPr>
        <p:spPr>
          <a:xfrm>
            <a:off x="7200292" y="4768788"/>
            <a:ext cx="775136" cy="246221"/>
          </a:xfrm>
          <a:prstGeom prst="rect">
            <a:avLst/>
          </a:prstGeom>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en-US" altLang="zh-CN" sz="100" b="0" i="0" u="none" strike="noStrike" kern="0" cap="none" spc="0" normalizeH="0" baseline="0" noProof="0" dirty="0" smtClean="0">
                <a:ln>
                  <a:noFill/>
                </a:ln>
                <a:solidFill>
                  <a:prstClr val="white"/>
                </a:solidFill>
                <a:effectLst/>
                <a:uLnTx/>
                <a:uFillTx/>
              </a:rPr>
              <a:t>PPT</a:t>
            </a:r>
            <a:r>
              <a:rPr kumimoji="0" lang="zh-CN" altLang="en-US" sz="100" b="0" i="0" u="none" strike="noStrike" kern="0" cap="none" spc="0" normalizeH="0" baseline="0" noProof="0" dirty="0" smtClean="0">
                <a:ln>
                  <a:noFill/>
                </a:ln>
                <a:solidFill>
                  <a:prstClr val="white"/>
                </a:solidFill>
                <a:effectLst/>
                <a:uLnTx/>
                <a:uFillTx/>
              </a:rPr>
              <a:t>模板下载：</a:t>
            </a:r>
            <a:r>
              <a:rPr kumimoji="0" lang="en-US" altLang="zh-CN" sz="100" b="0" i="0" u="none" strike="noStrike" kern="0" cap="none" spc="0" normalizeH="0" baseline="0" noProof="0" dirty="0" smtClean="0">
                <a:ln>
                  <a:noFill/>
                </a:ln>
                <a:solidFill>
                  <a:prstClr val="white"/>
                </a:solidFill>
                <a:effectLst/>
                <a:uLnTx/>
                <a:uFillTx/>
              </a:rPr>
              <a:t>www.1ppt.com/moban/     </a:t>
            </a:r>
            <a:r>
              <a:rPr kumimoji="0" lang="zh-CN" altLang="en-US" sz="100" b="0" i="0" u="none" strike="noStrike" kern="0" cap="none" spc="0" normalizeH="0" baseline="0" noProof="0" dirty="0" smtClean="0">
                <a:ln>
                  <a:noFill/>
                </a:ln>
                <a:solidFill>
                  <a:prstClr val="white"/>
                </a:solidFill>
                <a:effectLst/>
                <a:uLnTx/>
                <a:uFillTx/>
              </a:rPr>
              <a:t>行业</a:t>
            </a:r>
            <a:r>
              <a:rPr kumimoji="0" lang="en-US" altLang="zh-CN" sz="100" b="0" i="0" u="none" strike="noStrike" kern="0" cap="none" spc="0" normalizeH="0" baseline="0" noProof="0" dirty="0" smtClean="0">
                <a:ln>
                  <a:noFill/>
                </a:ln>
                <a:solidFill>
                  <a:prstClr val="white"/>
                </a:solidFill>
                <a:effectLst/>
                <a:uLnTx/>
                <a:uFillTx/>
              </a:rPr>
              <a:t>PPT</a:t>
            </a:r>
            <a:r>
              <a:rPr kumimoji="0" lang="zh-CN" altLang="en-US" sz="100" b="0" i="0" u="none" strike="noStrike" kern="0" cap="none" spc="0" normalizeH="0" baseline="0" noProof="0" dirty="0" smtClean="0">
                <a:ln>
                  <a:noFill/>
                </a:ln>
                <a:solidFill>
                  <a:prstClr val="white"/>
                </a:solidFill>
                <a:effectLst/>
                <a:uLnTx/>
                <a:uFillTx/>
              </a:rPr>
              <a:t>模板：</a:t>
            </a:r>
            <a:r>
              <a:rPr kumimoji="0" lang="en-US" altLang="zh-CN" sz="100" b="0" i="0" u="none" strike="noStrike" kern="0" cap="none" spc="0" normalizeH="0" baseline="0" noProof="0" dirty="0" smtClean="0">
                <a:ln>
                  <a:noFill/>
                </a:ln>
                <a:solidFill>
                  <a:prstClr val="white"/>
                </a:solidFill>
                <a:effectLst/>
                <a:uLnTx/>
                <a:uFillTx/>
              </a:rPr>
              <a:t>www.1ppt.com/hangye/ </a:t>
            </a:r>
            <a:endParaRPr kumimoji="0" lang="en-US" altLang="zh-CN" sz="100" b="0" i="0" u="none" strike="noStrike" kern="0" cap="none" spc="0" normalizeH="0" baseline="0" noProof="0" dirty="0" smtClean="0">
              <a:ln>
                <a:noFill/>
              </a:ln>
              <a:solidFill>
                <a:prstClr val="white"/>
              </a:solidFill>
              <a:effectLst/>
              <a:uLnTx/>
              <a:uFillTx/>
            </a:endParaRPr>
          </a:p>
          <a:p>
            <a:pPr marL="0" marR="0" lvl="0" indent="0" defTabSz="914400" eaLnBrk="1" fontAlgn="auto" latinLnBrk="0" hangingPunct="1">
              <a:lnSpc>
                <a:spcPct val="100000"/>
              </a:lnSpc>
              <a:spcBef>
                <a:spcPts val="0"/>
              </a:spcBef>
              <a:spcAft>
                <a:spcPts val="0"/>
              </a:spcAft>
              <a:buClrTx/>
              <a:buSzTx/>
              <a:buFontTx/>
              <a:buNone/>
              <a:defRPr/>
            </a:pPr>
            <a:r>
              <a:rPr kumimoji="0" lang="zh-CN" altLang="en-US" sz="100" b="0" i="0" u="none" strike="noStrike" kern="0" cap="none" spc="0" normalizeH="0" baseline="0" noProof="0" dirty="0" smtClean="0">
                <a:ln>
                  <a:noFill/>
                </a:ln>
                <a:solidFill>
                  <a:prstClr val="white"/>
                </a:solidFill>
                <a:effectLst/>
                <a:uLnTx/>
                <a:uFillTx/>
              </a:rPr>
              <a:t>节日</a:t>
            </a:r>
            <a:r>
              <a:rPr kumimoji="0" lang="en-US" altLang="zh-CN" sz="100" b="0" i="0" u="none" strike="noStrike" kern="0" cap="none" spc="0" normalizeH="0" baseline="0" noProof="0" dirty="0" smtClean="0">
                <a:ln>
                  <a:noFill/>
                </a:ln>
                <a:solidFill>
                  <a:prstClr val="white"/>
                </a:solidFill>
                <a:effectLst/>
                <a:uLnTx/>
                <a:uFillTx/>
              </a:rPr>
              <a:t>PPT</a:t>
            </a:r>
            <a:r>
              <a:rPr kumimoji="0" lang="zh-CN" altLang="en-US" sz="100" b="0" i="0" u="none" strike="noStrike" kern="0" cap="none" spc="0" normalizeH="0" baseline="0" noProof="0" dirty="0" smtClean="0">
                <a:ln>
                  <a:noFill/>
                </a:ln>
                <a:solidFill>
                  <a:prstClr val="white"/>
                </a:solidFill>
                <a:effectLst/>
                <a:uLnTx/>
                <a:uFillTx/>
              </a:rPr>
              <a:t>模板：</a:t>
            </a:r>
            <a:r>
              <a:rPr kumimoji="0" lang="en-US" altLang="zh-CN" sz="100" b="0" i="0" u="none" strike="noStrike" kern="0" cap="none" spc="0" normalizeH="0" baseline="0" noProof="0" dirty="0" smtClean="0">
                <a:ln>
                  <a:noFill/>
                </a:ln>
                <a:solidFill>
                  <a:prstClr val="white"/>
                </a:solidFill>
                <a:effectLst/>
                <a:uLnTx/>
                <a:uFillTx/>
              </a:rPr>
              <a:t>www.1ppt.com/jieri/           PPT</a:t>
            </a:r>
            <a:r>
              <a:rPr kumimoji="0" lang="zh-CN" altLang="en-US" sz="100" b="0" i="0" u="none" strike="noStrike" kern="0" cap="none" spc="0" normalizeH="0" baseline="0" noProof="0" dirty="0" smtClean="0">
                <a:ln>
                  <a:noFill/>
                </a:ln>
                <a:solidFill>
                  <a:prstClr val="white"/>
                </a:solidFill>
                <a:effectLst/>
                <a:uLnTx/>
                <a:uFillTx/>
              </a:rPr>
              <a:t>素材下载：</a:t>
            </a:r>
            <a:r>
              <a:rPr kumimoji="0" lang="en-US" altLang="zh-CN" sz="100" b="0" i="0" u="none" strike="noStrike" kern="0" cap="none" spc="0" normalizeH="0" baseline="0" noProof="0" dirty="0" smtClean="0">
                <a:ln>
                  <a:noFill/>
                </a:ln>
                <a:solidFill>
                  <a:prstClr val="white"/>
                </a:solidFill>
                <a:effectLst/>
                <a:uLnTx/>
                <a:uFillTx/>
              </a:rPr>
              <a:t>www.1ppt.com/sucai/</a:t>
            </a:r>
            <a:endParaRPr kumimoji="0" lang="en-US" altLang="zh-CN" sz="100" b="0" i="0" u="none" strike="noStrike" kern="0" cap="none" spc="0" normalizeH="0" baseline="0" noProof="0" dirty="0" smtClean="0">
              <a:ln>
                <a:noFill/>
              </a:ln>
              <a:solidFill>
                <a:prstClr val="white"/>
              </a:solidFill>
              <a:effectLst/>
              <a:uLnTx/>
              <a:uFillTx/>
            </a:endParaRPr>
          </a:p>
          <a:p>
            <a:pPr marL="0" marR="0" lvl="0" indent="0" defTabSz="914400" eaLnBrk="1" fontAlgn="auto" latinLnBrk="0" hangingPunct="1">
              <a:lnSpc>
                <a:spcPct val="100000"/>
              </a:lnSpc>
              <a:spcBef>
                <a:spcPts val="0"/>
              </a:spcBef>
              <a:spcAft>
                <a:spcPts val="0"/>
              </a:spcAft>
              <a:buClrTx/>
              <a:buSzTx/>
              <a:buFontTx/>
              <a:buNone/>
              <a:defRPr/>
            </a:pPr>
            <a:r>
              <a:rPr kumimoji="0" lang="en-US" altLang="zh-CN" sz="100" b="0" i="0" u="none" strike="noStrike" kern="0" cap="none" spc="0" normalizeH="0" baseline="0" noProof="0" dirty="0" smtClean="0">
                <a:ln>
                  <a:noFill/>
                </a:ln>
                <a:solidFill>
                  <a:prstClr val="white"/>
                </a:solidFill>
                <a:effectLst/>
                <a:uLnTx/>
                <a:uFillTx/>
              </a:rPr>
              <a:t>PPT</a:t>
            </a:r>
            <a:r>
              <a:rPr kumimoji="0" lang="zh-CN" altLang="en-US" sz="100" b="0" i="0" u="none" strike="noStrike" kern="0" cap="none" spc="0" normalizeH="0" baseline="0" noProof="0" dirty="0" smtClean="0">
                <a:ln>
                  <a:noFill/>
                </a:ln>
                <a:solidFill>
                  <a:prstClr val="white"/>
                </a:solidFill>
                <a:effectLst/>
                <a:uLnTx/>
                <a:uFillTx/>
              </a:rPr>
              <a:t>背景图片：</a:t>
            </a:r>
            <a:r>
              <a:rPr kumimoji="0" lang="en-US" altLang="zh-CN" sz="100" b="0" i="0" u="none" strike="noStrike" kern="0" cap="none" spc="0" normalizeH="0" baseline="0" noProof="0" dirty="0" smtClean="0">
                <a:ln>
                  <a:noFill/>
                </a:ln>
                <a:solidFill>
                  <a:prstClr val="white"/>
                </a:solidFill>
                <a:effectLst/>
                <a:uLnTx/>
                <a:uFillTx/>
              </a:rPr>
              <a:t>www.1ppt.com/beijing/      PPT</a:t>
            </a:r>
            <a:r>
              <a:rPr kumimoji="0" lang="zh-CN" altLang="en-US" sz="100" b="0" i="0" u="none" strike="noStrike" kern="0" cap="none" spc="0" normalizeH="0" baseline="0" noProof="0" dirty="0" smtClean="0">
                <a:ln>
                  <a:noFill/>
                </a:ln>
                <a:solidFill>
                  <a:prstClr val="white"/>
                </a:solidFill>
                <a:effectLst/>
                <a:uLnTx/>
                <a:uFillTx/>
              </a:rPr>
              <a:t>图表下载：</a:t>
            </a:r>
            <a:r>
              <a:rPr kumimoji="0" lang="en-US" altLang="zh-CN" sz="100" b="0" i="0" u="none" strike="noStrike" kern="0" cap="none" spc="0" normalizeH="0" baseline="0" noProof="0" dirty="0" smtClean="0">
                <a:ln>
                  <a:noFill/>
                </a:ln>
                <a:solidFill>
                  <a:prstClr val="white"/>
                </a:solidFill>
                <a:effectLst/>
                <a:uLnTx/>
                <a:uFillTx/>
              </a:rPr>
              <a:t>www.1ppt.com/tubiao/      </a:t>
            </a:r>
            <a:endParaRPr kumimoji="0" lang="en-US" altLang="zh-CN" sz="100" b="0" i="0" u="none" strike="noStrike" kern="0" cap="none" spc="0" normalizeH="0" baseline="0" noProof="0" dirty="0" smtClean="0">
              <a:ln>
                <a:noFill/>
              </a:ln>
              <a:solidFill>
                <a:prstClr val="white"/>
              </a:solidFill>
              <a:effectLst/>
              <a:uLnTx/>
              <a:uFillTx/>
            </a:endParaRPr>
          </a:p>
          <a:p>
            <a:pPr marL="0" marR="0" lvl="0" indent="0" defTabSz="914400" eaLnBrk="1" fontAlgn="auto" latinLnBrk="0" hangingPunct="1">
              <a:lnSpc>
                <a:spcPct val="100000"/>
              </a:lnSpc>
              <a:spcBef>
                <a:spcPts val="0"/>
              </a:spcBef>
              <a:spcAft>
                <a:spcPts val="0"/>
              </a:spcAft>
              <a:buClrTx/>
              <a:buSzTx/>
              <a:buFontTx/>
              <a:buNone/>
              <a:defRPr/>
            </a:pPr>
            <a:r>
              <a:rPr kumimoji="0" lang="zh-CN" altLang="en-US" sz="100" b="0" i="0" u="none" strike="noStrike" kern="0" cap="none" spc="0" normalizeH="0" baseline="0" noProof="0" dirty="0" smtClean="0">
                <a:ln>
                  <a:noFill/>
                </a:ln>
                <a:solidFill>
                  <a:prstClr val="white"/>
                </a:solidFill>
                <a:effectLst/>
                <a:uLnTx/>
                <a:uFillTx/>
              </a:rPr>
              <a:t>优秀</a:t>
            </a:r>
            <a:r>
              <a:rPr kumimoji="0" lang="en-US" altLang="zh-CN" sz="100" b="0" i="0" u="none" strike="noStrike" kern="0" cap="none" spc="0" normalizeH="0" baseline="0" noProof="0" dirty="0" smtClean="0">
                <a:ln>
                  <a:noFill/>
                </a:ln>
                <a:solidFill>
                  <a:prstClr val="white"/>
                </a:solidFill>
                <a:effectLst/>
                <a:uLnTx/>
                <a:uFillTx/>
              </a:rPr>
              <a:t>PPT</a:t>
            </a:r>
            <a:r>
              <a:rPr kumimoji="0" lang="zh-CN" altLang="en-US" sz="100" b="0" i="0" u="none" strike="noStrike" kern="0" cap="none" spc="0" normalizeH="0" baseline="0" noProof="0" dirty="0" smtClean="0">
                <a:ln>
                  <a:noFill/>
                </a:ln>
                <a:solidFill>
                  <a:prstClr val="white"/>
                </a:solidFill>
                <a:effectLst/>
                <a:uLnTx/>
                <a:uFillTx/>
              </a:rPr>
              <a:t>下载：</a:t>
            </a:r>
            <a:r>
              <a:rPr kumimoji="0" lang="en-US" altLang="zh-CN" sz="100" b="0" i="0" u="none" strike="noStrike" kern="0" cap="none" spc="0" normalizeH="0" baseline="0" noProof="0" dirty="0" smtClean="0">
                <a:ln>
                  <a:noFill/>
                </a:ln>
                <a:solidFill>
                  <a:prstClr val="white"/>
                </a:solidFill>
                <a:effectLst/>
                <a:uLnTx/>
                <a:uFillTx/>
              </a:rPr>
              <a:t>www.1ppt.com/xiazai/        PPT</a:t>
            </a:r>
            <a:r>
              <a:rPr kumimoji="0" lang="zh-CN" altLang="en-US" sz="100" b="0" i="0" u="none" strike="noStrike" kern="0" cap="none" spc="0" normalizeH="0" baseline="0" noProof="0" dirty="0" smtClean="0">
                <a:ln>
                  <a:noFill/>
                </a:ln>
                <a:solidFill>
                  <a:prstClr val="white"/>
                </a:solidFill>
                <a:effectLst/>
                <a:uLnTx/>
                <a:uFillTx/>
              </a:rPr>
              <a:t>教程： </a:t>
            </a:r>
            <a:r>
              <a:rPr kumimoji="0" lang="en-US" altLang="zh-CN" sz="100" b="0" i="0" u="none" strike="noStrike" kern="0" cap="none" spc="0" normalizeH="0" baseline="0" noProof="0" dirty="0" smtClean="0">
                <a:ln>
                  <a:noFill/>
                </a:ln>
                <a:solidFill>
                  <a:prstClr val="white"/>
                </a:solidFill>
                <a:effectLst/>
                <a:uLnTx/>
                <a:uFillTx/>
              </a:rPr>
              <a:t>www.1ppt.com/powerpoint/      </a:t>
            </a:r>
            <a:endParaRPr kumimoji="0" lang="en-US" altLang="zh-CN" sz="100" b="0" i="0" u="none" strike="noStrike" kern="0" cap="none" spc="0" normalizeH="0" baseline="0" noProof="0" dirty="0" smtClean="0">
              <a:ln>
                <a:noFill/>
              </a:ln>
              <a:solidFill>
                <a:prstClr val="white"/>
              </a:solidFill>
              <a:effectLst/>
              <a:uLnTx/>
              <a:uFillTx/>
            </a:endParaRPr>
          </a:p>
          <a:p>
            <a:pPr marL="0" marR="0" lvl="0" indent="0" defTabSz="914400" eaLnBrk="1" fontAlgn="auto" latinLnBrk="0" hangingPunct="1">
              <a:lnSpc>
                <a:spcPct val="100000"/>
              </a:lnSpc>
              <a:spcBef>
                <a:spcPts val="0"/>
              </a:spcBef>
              <a:spcAft>
                <a:spcPts val="0"/>
              </a:spcAft>
              <a:buClrTx/>
              <a:buSzTx/>
              <a:buFontTx/>
              <a:buNone/>
              <a:defRPr/>
            </a:pPr>
            <a:r>
              <a:rPr kumimoji="0" lang="en-US" altLang="zh-CN" sz="100" b="0" i="0" u="none" strike="noStrike" kern="0" cap="none" spc="0" normalizeH="0" baseline="0" noProof="0" dirty="0" smtClean="0">
                <a:ln>
                  <a:noFill/>
                </a:ln>
                <a:solidFill>
                  <a:prstClr val="white"/>
                </a:solidFill>
                <a:effectLst/>
                <a:uLnTx/>
                <a:uFillTx/>
              </a:rPr>
              <a:t>Word</a:t>
            </a:r>
            <a:r>
              <a:rPr kumimoji="0" lang="zh-CN" altLang="en-US" sz="100" b="0" i="0" u="none" strike="noStrike" kern="0" cap="none" spc="0" normalizeH="0" baseline="0" noProof="0" dirty="0" smtClean="0">
                <a:ln>
                  <a:noFill/>
                </a:ln>
                <a:solidFill>
                  <a:prstClr val="white"/>
                </a:solidFill>
                <a:effectLst/>
                <a:uLnTx/>
                <a:uFillTx/>
              </a:rPr>
              <a:t>教程： </a:t>
            </a:r>
            <a:r>
              <a:rPr kumimoji="0" lang="en-US" altLang="zh-CN" sz="100" b="0" i="0" u="none" strike="noStrike" kern="0" cap="none" spc="0" normalizeH="0" baseline="0" noProof="0" dirty="0" smtClean="0">
                <a:ln>
                  <a:noFill/>
                </a:ln>
                <a:solidFill>
                  <a:prstClr val="white"/>
                </a:solidFill>
                <a:effectLst/>
                <a:uLnTx/>
                <a:uFillTx/>
              </a:rPr>
              <a:t>www.1ppt.com/word/              Excel</a:t>
            </a:r>
            <a:r>
              <a:rPr kumimoji="0" lang="zh-CN" altLang="en-US" sz="100" b="0" i="0" u="none" strike="noStrike" kern="0" cap="none" spc="0" normalizeH="0" baseline="0" noProof="0" dirty="0" smtClean="0">
                <a:ln>
                  <a:noFill/>
                </a:ln>
                <a:solidFill>
                  <a:prstClr val="white"/>
                </a:solidFill>
                <a:effectLst/>
                <a:uLnTx/>
                <a:uFillTx/>
              </a:rPr>
              <a:t>教程：</a:t>
            </a:r>
            <a:r>
              <a:rPr kumimoji="0" lang="en-US" altLang="zh-CN" sz="100" b="0" i="0" u="none" strike="noStrike" kern="0" cap="none" spc="0" normalizeH="0" baseline="0" noProof="0" dirty="0" smtClean="0">
                <a:ln>
                  <a:noFill/>
                </a:ln>
                <a:solidFill>
                  <a:prstClr val="white"/>
                </a:solidFill>
                <a:effectLst/>
                <a:uLnTx/>
                <a:uFillTx/>
              </a:rPr>
              <a:t>www.1ppt.com/excel/  </a:t>
            </a:r>
            <a:endParaRPr kumimoji="0" lang="en-US" altLang="zh-CN" sz="100" b="0" i="0" u="none" strike="noStrike" kern="0" cap="none" spc="0" normalizeH="0" baseline="0" noProof="0" dirty="0" smtClean="0">
              <a:ln>
                <a:noFill/>
              </a:ln>
              <a:solidFill>
                <a:prstClr val="white"/>
              </a:solidFill>
              <a:effectLst/>
              <a:uLnTx/>
              <a:uFillTx/>
            </a:endParaRPr>
          </a:p>
          <a:p>
            <a:pPr marL="0" marR="0" lvl="0" indent="0" defTabSz="914400" eaLnBrk="1" fontAlgn="auto" latinLnBrk="0" hangingPunct="1">
              <a:lnSpc>
                <a:spcPct val="100000"/>
              </a:lnSpc>
              <a:spcBef>
                <a:spcPts val="0"/>
              </a:spcBef>
              <a:spcAft>
                <a:spcPts val="0"/>
              </a:spcAft>
              <a:buClrTx/>
              <a:buSzTx/>
              <a:buFontTx/>
              <a:buNone/>
              <a:defRPr/>
            </a:pPr>
            <a:r>
              <a:rPr kumimoji="0" lang="zh-CN" altLang="en-US" sz="100" b="0" i="0" u="none" strike="noStrike" kern="0" cap="none" spc="0" normalizeH="0" baseline="0" noProof="0" dirty="0" smtClean="0">
                <a:ln>
                  <a:noFill/>
                </a:ln>
                <a:solidFill>
                  <a:prstClr val="white"/>
                </a:solidFill>
                <a:effectLst/>
                <a:uLnTx/>
                <a:uFillTx/>
              </a:rPr>
              <a:t>资料下载：</a:t>
            </a:r>
            <a:r>
              <a:rPr kumimoji="0" lang="en-US" altLang="zh-CN" sz="100" b="0" i="0" u="none" strike="noStrike" kern="0" cap="none" spc="0" normalizeH="0" baseline="0" noProof="0" dirty="0" smtClean="0">
                <a:ln>
                  <a:noFill/>
                </a:ln>
                <a:solidFill>
                  <a:prstClr val="white"/>
                </a:solidFill>
                <a:effectLst/>
                <a:uLnTx/>
                <a:uFillTx/>
              </a:rPr>
              <a:t>www.1ppt.com/ziliao/                PPT</a:t>
            </a:r>
            <a:r>
              <a:rPr kumimoji="0" lang="zh-CN" altLang="en-US" sz="100" b="0" i="0" u="none" strike="noStrike" kern="0" cap="none" spc="0" normalizeH="0" baseline="0" noProof="0" dirty="0" smtClean="0">
                <a:ln>
                  <a:noFill/>
                </a:ln>
                <a:solidFill>
                  <a:prstClr val="white"/>
                </a:solidFill>
                <a:effectLst/>
                <a:uLnTx/>
                <a:uFillTx/>
              </a:rPr>
              <a:t>课件下载：</a:t>
            </a:r>
            <a:r>
              <a:rPr kumimoji="0" lang="en-US" altLang="zh-CN" sz="100" b="0" i="0" u="none" strike="noStrike" kern="0" cap="none" spc="0" normalizeH="0" baseline="0" noProof="0" dirty="0" smtClean="0">
                <a:ln>
                  <a:noFill/>
                </a:ln>
                <a:solidFill>
                  <a:prstClr val="white"/>
                </a:solidFill>
                <a:effectLst/>
                <a:uLnTx/>
                <a:uFillTx/>
              </a:rPr>
              <a:t>www.1ppt.com/kejian/ </a:t>
            </a:r>
            <a:endParaRPr kumimoji="0" lang="en-US" altLang="zh-CN" sz="100" b="0" i="0" u="none" strike="noStrike" kern="0" cap="none" spc="0" normalizeH="0" baseline="0" noProof="0" dirty="0" smtClean="0">
              <a:ln>
                <a:noFill/>
              </a:ln>
              <a:solidFill>
                <a:prstClr val="white"/>
              </a:solidFill>
              <a:effectLst/>
              <a:uLnTx/>
              <a:uFillTx/>
            </a:endParaRPr>
          </a:p>
          <a:p>
            <a:pPr marL="0" marR="0" lvl="0" indent="0" defTabSz="914400" eaLnBrk="1" fontAlgn="auto" latinLnBrk="0" hangingPunct="1">
              <a:lnSpc>
                <a:spcPct val="100000"/>
              </a:lnSpc>
              <a:spcBef>
                <a:spcPts val="0"/>
              </a:spcBef>
              <a:spcAft>
                <a:spcPts val="0"/>
              </a:spcAft>
              <a:buClrTx/>
              <a:buSzTx/>
              <a:buFontTx/>
              <a:buNone/>
              <a:defRPr/>
            </a:pPr>
            <a:r>
              <a:rPr kumimoji="0" lang="zh-CN" altLang="en-US" sz="100" b="0" i="0" u="none" strike="noStrike" kern="0" cap="none" spc="0" normalizeH="0" baseline="0" noProof="0" dirty="0" smtClean="0">
                <a:ln>
                  <a:noFill/>
                </a:ln>
                <a:solidFill>
                  <a:prstClr val="white"/>
                </a:solidFill>
                <a:effectLst/>
                <a:uLnTx/>
                <a:uFillTx/>
              </a:rPr>
              <a:t>范文下载：</a:t>
            </a:r>
            <a:r>
              <a:rPr kumimoji="0" lang="en-US" altLang="zh-CN" sz="100" b="0" i="0" u="none" strike="noStrike" kern="0" cap="none" spc="0" normalizeH="0" baseline="0" noProof="0" dirty="0" smtClean="0">
                <a:ln>
                  <a:noFill/>
                </a:ln>
                <a:solidFill>
                  <a:prstClr val="white"/>
                </a:solidFill>
                <a:effectLst/>
                <a:uLnTx/>
                <a:uFillTx/>
              </a:rPr>
              <a:t>www.1ppt.com/fanwen/             </a:t>
            </a:r>
            <a:r>
              <a:rPr kumimoji="0" lang="zh-CN" altLang="en-US" sz="100" b="0" i="0" u="none" strike="noStrike" kern="0" cap="none" spc="0" normalizeH="0" baseline="0" noProof="0" dirty="0" smtClean="0">
                <a:ln>
                  <a:noFill/>
                </a:ln>
                <a:solidFill>
                  <a:prstClr val="white"/>
                </a:solidFill>
                <a:effectLst/>
                <a:uLnTx/>
                <a:uFillTx/>
              </a:rPr>
              <a:t>试卷下载：</a:t>
            </a:r>
            <a:r>
              <a:rPr kumimoji="0" lang="en-US" altLang="zh-CN" sz="100" b="0" i="0" u="none" strike="noStrike" kern="0" cap="none" spc="0" normalizeH="0" baseline="0" noProof="0" dirty="0" smtClean="0">
                <a:ln>
                  <a:noFill/>
                </a:ln>
                <a:solidFill>
                  <a:prstClr val="white"/>
                </a:solidFill>
                <a:effectLst/>
                <a:uLnTx/>
                <a:uFillTx/>
              </a:rPr>
              <a:t>www.1ppt.com/shiti/  </a:t>
            </a:r>
            <a:endParaRPr kumimoji="0" lang="en-US" altLang="zh-CN" sz="100" b="0" i="0" u="none" strike="noStrike" kern="0" cap="none" spc="0" normalizeH="0" baseline="0" noProof="0" dirty="0" smtClean="0">
              <a:ln>
                <a:noFill/>
              </a:ln>
              <a:solidFill>
                <a:prstClr val="white"/>
              </a:solidFill>
              <a:effectLst/>
              <a:uLnTx/>
              <a:uFillTx/>
            </a:endParaRPr>
          </a:p>
          <a:p>
            <a:pPr marL="0" marR="0" lvl="0" indent="0" defTabSz="914400" eaLnBrk="1" fontAlgn="auto" latinLnBrk="0" hangingPunct="1">
              <a:lnSpc>
                <a:spcPct val="100000"/>
              </a:lnSpc>
              <a:spcBef>
                <a:spcPts val="0"/>
              </a:spcBef>
              <a:spcAft>
                <a:spcPts val="0"/>
              </a:spcAft>
              <a:buClrTx/>
              <a:buSzTx/>
              <a:buFontTx/>
              <a:buNone/>
              <a:defRPr/>
            </a:pPr>
            <a:r>
              <a:rPr kumimoji="0" lang="zh-CN" altLang="en-US" sz="100" b="0" i="0" u="none" strike="noStrike" kern="0" cap="none" spc="0" normalizeH="0" baseline="0" noProof="0" dirty="0" smtClean="0">
                <a:ln>
                  <a:noFill/>
                </a:ln>
                <a:solidFill>
                  <a:prstClr val="white"/>
                </a:solidFill>
                <a:effectLst/>
                <a:uLnTx/>
                <a:uFillTx/>
              </a:rPr>
              <a:t>教案下载：</a:t>
            </a:r>
            <a:r>
              <a:rPr kumimoji="0" lang="en-US" altLang="zh-CN" sz="100" b="0" i="0" u="none" strike="noStrike" kern="0" cap="none" spc="0" normalizeH="0" baseline="0" noProof="0" dirty="0" smtClean="0">
                <a:ln>
                  <a:noFill/>
                </a:ln>
                <a:solidFill>
                  <a:prstClr val="white"/>
                </a:solidFill>
                <a:effectLst/>
                <a:uLnTx/>
                <a:uFillTx/>
              </a:rPr>
              <a:t>www.1ppt.com/jiaoan/        </a:t>
            </a:r>
            <a:endParaRPr kumimoji="0" lang="en-US" altLang="zh-CN" sz="100" b="0" i="0" u="none" strike="noStrike" kern="0" cap="none" spc="0" normalizeH="0" baseline="0" noProof="0" dirty="0" smtClean="0">
              <a:ln>
                <a:noFill/>
              </a:ln>
              <a:solidFill>
                <a:prstClr val="white"/>
              </a:solidFill>
              <a:effectLst/>
              <a:uLnTx/>
              <a:uFillTx/>
            </a:endParaRPr>
          </a:p>
          <a:p>
            <a:pPr marL="0" marR="0" lvl="0" indent="0" defTabSz="914400" eaLnBrk="1" fontAlgn="auto" latinLnBrk="0" hangingPunct="1">
              <a:lnSpc>
                <a:spcPct val="100000"/>
              </a:lnSpc>
              <a:spcBef>
                <a:spcPts val="0"/>
              </a:spcBef>
              <a:spcAft>
                <a:spcPts val="0"/>
              </a:spcAft>
              <a:buClrTx/>
              <a:buSzTx/>
              <a:buFontTx/>
              <a:buNone/>
              <a:defRPr/>
            </a:pPr>
            <a:r>
              <a:rPr kumimoji="0" lang="zh-CN" altLang="en-US" sz="100" b="0" i="0" u="none" strike="noStrike" kern="0" cap="none" spc="0" normalizeH="0" baseline="0" noProof="0" dirty="0" smtClean="0">
                <a:ln>
                  <a:noFill/>
                </a:ln>
                <a:solidFill>
                  <a:prstClr val="white"/>
                </a:solidFill>
                <a:effectLst/>
                <a:uLnTx/>
                <a:uFillTx/>
              </a:rPr>
              <a:t>字体下载：</a:t>
            </a:r>
            <a:r>
              <a:rPr kumimoji="0" lang="en-US" altLang="zh-CN" sz="100" b="0" i="0" u="none" strike="noStrike" kern="0" cap="none" spc="0" normalizeH="0" baseline="0" noProof="0" dirty="0" smtClean="0">
                <a:ln>
                  <a:noFill/>
                </a:ln>
                <a:solidFill>
                  <a:prstClr val="white"/>
                </a:solidFill>
                <a:effectLst/>
                <a:uLnTx/>
                <a:uFillTx/>
              </a:rPr>
              <a:t>www.1ppt.com/ziti/</a:t>
            </a:r>
            <a:endParaRPr kumimoji="0" lang="en-US" altLang="zh-CN" sz="100" b="0" i="0" u="none" strike="noStrike" kern="0" cap="none" spc="0" normalizeH="0" baseline="0" noProof="0" dirty="0" smtClean="0">
              <a:ln>
                <a:noFill/>
              </a:ln>
              <a:solidFill>
                <a:prstClr val="white"/>
              </a:solidFill>
              <a:effectLst/>
              <a:uLnTx/>
              <a:uFillTx/>
            </a:endParaRPr>
          </a:p>
          <a:p>
            <a:pPr marL="0" marR="0" lvl="0" indent="0" defTabSz="914400" eaLnBrk="1" fontAlgn="auto" latinLnBrk="0" hangingPunct="1">
              <a:lnSpc>
                <a:spcPct val="100000"/>
              </a:lnSpc>
              <a:spcBef>
                <a:spcPts val="0"/>
              </a:spcBef>
              <a:spcAft>
                <a:spcPts val="0"/>
              </a:spcAft>
              <a:buClrTx/>
              <a:buSzTx/>
              <a:buFontTx/>
              <a:buNone/>
              <a:defRPr/>
            </a:pPr>
            <a:r>
              <a:rPr kumimoji="0" lang="en-US" altLang="zh-CN" sz="100" b="0" i="0" u="none" strike="noStrike" kern="0" cap="none" spc="0" normalizeH="0" baseline="0" noProof="0" dirty="0" smtClean="0">
                <a:ln>
                  <a:noFill/>
                </a:ln>
                <a:solidFill>
                  <a:prstClr val="white"/>
                </a:solidFill>
                <a:effectLst/>
                <a:uLnTx/>
                <a:uFillTx/>
              </a:rPr>
              <a:t> </a:t>
            </a:r>
            <a:endParaRPr kumimoji="0" lang="zh-CN" altLang="en-US" sz="100" b="0" i="0" u="none" strike="noStrike" kern="0" cap="none" spc="0" normalizeH="0" baseline="0" noProof="0" dirty="0" smtClean="0">
              <a:ln>
                <a:noFill/>
              </a:ln>
              <a:solidFill>
                <a:prstClr val="white"/>
              </a:solidFill>
              <a:effectLst/>
              <a:uLnTx/>
              <a:uFillTx/>
            </a:endParaRPr>
          </a:p>
        </p:txBody>
      </p:sp>
    </p:spTree>
  </p:cSld>
  <p:clrMapOvr>
    <a:masterClrMapping/>
  </p:clrMapOvr>
  <p:transition advClick="0" advTm="2000">
    <p:wipe dir="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6E3BA7D5-F546-4F4A-945B-C0E95B7D75C0}"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24E45BD3-41F4-4068-9C89-9154E1C193C6}" type="slidenum">
              <a:rPr lang="zh-CN" altLang="en-US" smtClean="0"/>
            </a:fld>
            <a:endParaRPr lang="zh-CN" altLang="en-US"/>
          </a:p>
        </p:txBody>
      </p:sp>
    </p:spTree>
  </p:cSld>
  <p:clrMapOvr>
    <a:masterClrMapping/>
  </p:clrMapOvr>
  <p:transition advClick="0" advTm="2000">
    <p:wipe dir="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pic>
        <p:nvPicPr>
          <p:cNvPr id="6147" name="Picture 3"/>
          <p:cNvPicPr>
            <a:picLocks noChangeAspect="1" noChangeArrowheads="1"/>
          </p:cNvPicPr>
          <p:nvPr userDrawn="1"/>
        </p:nvPicPr>
        <p:blipFill>
          <a:blip r:embed="rId2" cstate="print"/>
          <a:srcRect/>
          <a:stretch>
            <a:fillRect/>
          </a:stretch>
        </p:blipFill>
        <p:spPr bwMode="auto">
          <a:xfrm>
            <a:off x="0" y="0"/>
            <a:ext cx="9144000" cy="5148263"/>
          </a:xfrm>
          <a:prstGeom prst="rect">
            <a:avLst/>
          </a:prstGeom>
          <a:noFill/>
          <a:ln w="9525">
            <a:noFill/>
            <a:miter lim="800000"/>
            <a:headEnd/>
            <a:tailEnd/>
          </a:ln>
          <a:effectLst/>
        </p:spPr>
      </p:pic>
      <p:sp>
        <p:nvSpPr>
          <p:cNvPr id="2" name="日期占位符 1"/>
          <p:cNvSpPr>
            <a:spLocks noGrp="1"/>
          </p:cNvSpPr>
          <p:nvPr>
            <p:ph type="dt" sz="half" idx="10"/>
          </p:nvPr>
        </p:nvSpPr>
        <p:spPr/>
        <p:txBody>
          <a:bodyPr/>
          <a:lstStyle/>
          <a:p>
            <a:fld id="{6E3BA7D5-F546-4F4A-945B-C0E95B7D75C0}"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24E45BD3-41F4-4068-9C89-9154E1C193C6}" type="slidenum">
              <a:rPr lang="zh-CN" altLang="en-US" smtClean="0"/>
            </a:fld>
            <a:endParaRPr lang="zh-CN" altLang="en-US"/>
          </a:p>
        </p:txBody>
      </p:sp>
      <p:grpSp>
        <p:nvGrpSpPr>
          <p:cNvPr id="6" name="组合 5"/>
          <p:cNvGrpSpPr/>
          <p:nvPr userDrawn="1"/>
        </p:nvGrpSpPr>
        <p:grpSpPr>
          <a:xfrm>
            <a:off x="-540568" y="-439944"/>
            <a:ext cx="6420301" cy="1325568"/>
            <a:chOff x="-540568" y="-439944"/>
            <a:chExt cx="6420301" cy="1325568"/>
          </a:xfrm>
        </p:grpSpPr>
        <p:grpSp>
          <p:nvGrpSpPr>
            <p:cNvPr id="7" name="组合 49"/>
            <p:cNvGrpSpPr/>
            <p:nvPr/>
          </p:nvGrpSpPr>
          <p:grpSpPr>
            <a:xfrm>
              <a:off x="-540568" y="-6610"/>
              <a:ext cx="4932548" cy="892234"/>
              <a:chOff x="6300192" y="3436640"/>
              <a:chExt cx="2411966" cy="892234"/>
            </a:xfrm>
          </p:grpSpPr>
          <p:pic>
            <p:nvPicPr>
              <p:cNvPr id="10" name="Picture 9" descr="F:\ppt素材\图标\我收集的图标\字体\3.png"/>
              <p:cNvPicPr>
                <a:picLocks noChangeAspect="1" noChangeArrowheads="1"/>
              </p:cNvPicPr>
              <p:nvPr/>
            </p:nvPicPr>
            <p:blipFill>
              <a:blip r:embed="rId3" cstate="print"/>
              <a:srcRect/>
              <a:stretch>
                <a:fillRect/>
              </a:stretch>
            </p:blipFill>
            <p:spPr bwMode="auto">
              <a:xfrm rot="16200000">
                <a:off x="7150068" y="2766784"/>
                <a:ext cx="712214" cy="2411966"/>
              </a:xfrm>
              <a:prstGeom prst="rect">
                <a:avLst/>
              </a:prstGeom>
              <a:noFill/>
              <a:ln w="9525">
                <a:noFill/>
                <a:miter lim="800000"/>
                <a:headEnd/>
                <a:tailEnd/>
              </a:ln>
            </p:spPr>
          </p:pic>
          <p:pic>
            <p:nvPicPr>
              <p:cNvPr id="11" name="Picture 9" descr="F:\ppt素材\图标\我收集的图标\字体\3.png"/>
              <p:cNvPicPr>
                <a:picLocks noChangeAspect="1" noChangeArrowheads="1"/>
              </p:cNvPicPr>
              <p:nvPr/>
            </p:nvPicPr>
            <p:blipFill>
              <a:blip r:embed="rId3" cstate="print"/>
              <a:srcRect/>
              <a:stretch>
                <a:fillRect/>
              </a:stretch>
            </p:blipFill>
            <p:spPr bwMode="auto">
              <a:xfrm rot="5400000">
                <a:off x="7258231" y="2802637"/>
                <a:ext cx="712214" cy="1980220"/>
              </a:xfrm>
              <a:prstGeom prst="rect">
                <a:avLst/>
              </a:prstGeom>
              <a:noFill/>
              <a:ln w="9525">
                <a:noFill/>
                <a:miter lim="800000"/>
                <a:headEnd/>
                <a:tailEnd/>
              </a:ln>
            </p:spPr>
          </p:pic>
        </p:grpSp>
        <p:sp>
          <p:nvSpPr>
            <p:cNvPr id="8" name="TextBox 7"/>
            <p:cNvSpPr txBox="1"/>
            <p:nvPr/>
          </p:nvSpPr>
          <p:spPr>
            <a:xfrm>
              <a:off x="1079612" y="268288"/>
              <a:ext cx="2031325" cy="369332"/>
            </a:xfrm>
            <a:prstGeom prst="rect">
              <a:avLst/>
            </a:prstGeom>
            <a:noFill/>
          </p:spPr>
          <p:txBody>
            <a:bodyPr wrap="none" rtlCol="0">
              <a:spAutoFit/>
            </a:bodyPr>
            <a:lstStyle/>
            <a:p>
              <a:r>
                <a:rPr lang="zh-CN" altLang="en-US" dirty="0">
                  <a:solidFill>
                    <a:schemeClr val="bg1"/>
                  </a:solidFill>
                  <a:latin typeface="微软雅黑" panose="020B0503020204020204" pitchFamily="34" charset="-122"/>
                  <a:ea typeface="微软雅黑" panose="020B0503020204020204" pitchFamily="34" charset="-122"/>
                </a:rPr>
                <a:t>单击此</a:t>
              </a:r>
              <a:r>
                <a:rPr lang="zh-CN" altLang="en-US" dirty="0" smtClean="0">
                  <a:solidFill>
                    <a:schemeClr val="bg1"/>
                  </a:solidFill>
                  <a:latin typeface="微软雅黑" panose="020B0503020204020204" pitchFamily="34" charset="-122"/>
                  <a:ea typeface="微软雅黑" panose="020B0503020204020204" pitchFamily="34" charset="-122"/>
                </a:rPr>
                <a:t>处添加标题</a:t>
              </a:r>
              <a:endParaRPr lang="zh-CN" altLang="en-US" dirty="0">
                <a:solidFill>
                  <a:schemeClr val="bg1"/>
                </a:solidFill>
                <a:latin typeface="微软雅黑" panose="020B0503020204020204" pitchFamily="34" charset="-122"/>
                <a:ea typeface="微软雅黑" panose="020B0503020204020204" pitchFamily="34" charset="-122"/>
              </a:endParaRPr>
            </a:p>
          </p:txBody>
        </p:sp>
        <p:pic>
          <p:nvPicPr>
            <p:cNvPr id="9" name="图片 16"/>
            <p:cNvPicPr>
              <a:picLocks noChangeAspect="1"/>
            </p:cNvPicPr>
            <p:nvPr/>
          </p:nvPicPr>
          <p:blipFill>
            <a:blip r:embed="rId4" cstate="screen">
              <a:clrChange>
                <a:clrFrom>
                  <a:srgbClr val="EBEBEB"/>
                </a:clrFrom>
                <a:clrTo>
                  <a:srgbClr val="EBEBEB">
                    <a:alpha val="0"/>
                  </a:srgbClr>
                </a:clrTo>
              </a:clrChange>
            </a:blip>
            <a:srcRect/>
            <a:stretch>
              <a:fillRect/>
            </a:stretch>
          </p:blipFill>
          <p:spPr bwMode="auto">
            <a:xfrm rot="20676202">
              <a:off x="2632740" y="-439944"/>
              <a:ext cx="3246993" cy="1289891"/>
            </a:xfrm>
            <a:prstGeom prst="rect">
              <a:avLst/>
            </a:prstGeom>
            <a:noFill/>
            <a:ln w="9525">
              <a:noFill/>
              <a:miter lim="800000"/>
              <a:headEnd/>
              <a:tailEnd/>
            </a:ln>
          </p:spPr>
        </p:pic>
      </p:grpSp>
    </p:spTree>
  </p:cSld>
  <p:clrMapOvr>
    <a:masterClrMapping/>
  </p:clrMapOvr>
  <p:transition advClick="0" advTm="2000">
    <p:wipe dir="r"/>
  </p:transition>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1" y="204851"/>
            <a:ext cx="3008313" cy="871807"/>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04851"/>
            <a:ext cx="5111750" cy="439119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文本占位符 3"/>
          <p:cNvSpPr>
            <a:spLocks noGrp="1"/>
          </p:cNvSpPr>
          <p:nvPr>
            <p:ph type="body" sz="half" idx="2"/>
          </p:nvPr>
        </p:nvSpPr>
        <p:spPr>
          <a:xfrm>
            <a:off x="457201" y="1076658"/>
            <a:ext cx="3008313" cy="351938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fld id="{6E3BA7D5-F546-4F4A-945B-C0E95B7D75C0}"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24E45BD3-41F4-4068-9C89-9154E1C193C6}" type="slidenum">
              <a:rPr lang="zh-CN" altLang="en-US" smtClean="0"/>
            </a:fld>
            <a:endParaRPr lang="zh-CN" altLang="en-US"/>
          </a:p>
        </p:txBody>
      </p:sp>
    </p:spTree>
  </p:cSld>
  <p:clrMapOvr>
    <a:masterClrMapping/>
  </p:clrMapOvr>
  <p:transition advClick="0" advTm="2000">
    <p:wipe dir="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3601561"/>
            <a:ext cx="5486400" cy="425185"/>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459723"/>
            <a:ext cx="5486400" cy="3087053"/>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1792288" y="4026746"/>
            <a:ext cx="5486400" cy="60383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fld id="{6E3BA7D5-F546-4F4A-945B-C0E95B7D75C0}"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24E45BD3-41F4-4068-9C89-9154E1C193C6}" type="slidenum">
              <a:rPr lang="zh-CN" altLang="en-US" smtClean="0"/>
            </a:fld>
            <a:endParaRPr lang="zh-CN" altLang="en-US"/>
          </a:p>
        </p:txBody>
      </p:sp>
    </p:spTree>
  </p:cSld>
  <p:clrMapOvr>
    <a:masterClrMapping/>
  </p:clrMapOvr>
  <p:transition advClick="0" advTm="2000">
    <p:wipe dir="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6E3BA7D5-F546-4F4A-945B-C0E95B7D75C0}"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24E45BD3-41F4-4068-9C89-9154E1C193C6}" type="slidenum">
              <a:rPr lang="zh-CN" altLang="en-US" smtClean="0"/>
            </a:fld>
            <a:endParaRPr lang="zh-CN" altLang="en-US"/>
          </a:p>
        </p:txBody>
      </p:sp>
    </p:spTree>
  </p:cSld>
  <p:clrMapOvr>
    <a:masterClrMapping/>
  </p:clrMapOvr>
  <p:transition advClick="0" advTm="2000">
    <p:wipe dir="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154829"/>
            <a:ext cx="2057400" cy="3293095"/>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154829"/>
            <a:ext cx="6019800" cy="3293095"/>
          </a:xfr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6E3BA7D5-F546-4F4A-945B-C0E95B7D75C0}"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24E45BD3-41F4-4068-9C89-9154E1C193C6}" type="slidenum">
              <a:rPr lang="zh-CN" altLang="en-US" smtClean="0"/>
            </a:fld>
            <a:endParaRPr lang="zh-CN" altLang="en-US"/>
          </a:p>
        </p:txBody>
      </p:sp>
    </p:spTree>
  </p:cSld>
  <p:clrMapOvr>
    <a:masterClrMapping/>
  </p:clrMapOvr>
  <p:transition advClick="0" advTm="2000">
    <p:wipe dir="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spTree>
  </p:cSld>
  <p:clrMapOvr>
    <a:masterClrMapping/>
  </p:clrMapOvr>
  <p:transition advClick="0" advTm="2000">
    <p:wipe dir="r"/>
  </p:transition>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3" Type="http://schemas.openxmlformats.org/officeDocument/2006/relationships/theme" Target="../theme/theme1.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57200" y="206042"/>
            <a:ext cx="8229600" cy="857515"/>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200521"/>
            <a:ext cx="8229600" cy="3395520"/>
          </a:xfrm>
          <a:prstGeom prst="rect">
            <a:avLst/>
          </a:prstGeom>
        </p:spPr>
        <p:txBody>
          <a:bodyPr vert="horz" lIns="91440" tIns="45720" rIns="91440" bIns="4572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2"/>
          </p:nvPr>
        </p:nvSpPr>
        <p:spPr>
          <a:xfrm>
            <a:off x="457200" y="4768735"/>
            <a:ext cx="2133600" cy="273928"/>
          </a:xfrm>
          <a:prstGeom prst="rect">
            <a:avLst/>
          </a:prstGeom>
        </p:spPr>
        <p:txBody>
          <a:bodyPr vert="horz" lIns="91440" tIns="45720" rIns="91440" bIns="45720" rtlCol="0" anchor="ctr"/>
          <a:lstStyle>
            <a:lvl1pPr algn="l">
              <a:defRPr sz="1200">
                <a:solidFill>
                  <a:schemeClr val="tx1">
                    <a:tint val="75000"/>
                  </a:schemeClr>
                </a:solidFill>
              </a:defRPr>
            </a:lvl1pPr>
          </a:lstStyle>
          <a:p>
            <a:fld id="{6E3BA7D5-F546-4F4A-945B-C0E95B7D75C0}" type="datetimeFigureOut">
              <a:rPr lang="zh-CN" altLang="en-US" smtClean="0"/>
            </a:fld>
            <a:endParaRPr lang="zh-CN" altLang="en-US"/>
          </a:p>
        </p:txBody>
      </p:sp>
      <p:sp>
        <p:nvSpPr>
          <p:cNvPr id="5" name="页脚占位符 4"/>
          <p:cNvSpPr>
            <a:spLocks noGrp="1"/>
          </p:cNvSpPr>
          <p:nvPr>
            <p:ph type="ftr" sz="quarter" idx="3"/>
          </p:nvPr>
        </p:nvSpPr>
        <p:spPr>
          <a:xfrm>
            <a:off x="3124200" y="4768735"/>
            <a:ext cx="2895600" cy="273928"/>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553200" y="4768735"/>
            <a:ext cx="2133600" cy="273928"/>
          </a:xfrm>
          <a:prstGeom prst="rect">
            <a:avLst/>
          </a:prstGeom>
        </p:spPr>
        <p:txBody>
          <a:bodyPr vert="horz" lIns="91440" tIns="45720" rIns="91440" bIns="45720" rtlCol="0" anchor="ctr"/>
          <a:lstStyle>
            <a:lvl1pPr algn="r">
              <a:defRPr sz="1200">
                <a:solidFill>
                  <a:schemeClr val="tx1">
                    <a:tint val="75000"/>
                  </a:schemeClr>
                </a:solidFill>
              </a:defRPr>
            </a:lvl1pPr>
          </a:lstStyle>
          <a:p>
            <a:fld id="{24E45BD3-41F4-4068-9C89-9154E1C193C6}"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ransition advClick="0" advTm="2000">
    <p:wipe dir="r"/>
  </p:transition>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5" Type="http://schemas.openxmlformats.org/officeDocument/2006/relationships/slideLayout" Target="../slideLayouts/slideLayout1.xml"/><Relationship Id="rId4" Type="http://schemas.openxmlformats.org/officeDocument/2006/relationships/image" Target="../media/image6.png"/><Relationship Id="rId3" Type="http://schemas.openxmlformats.org/officeDocument/2006/relationships/image" Target="../media/image5.emf"/><Relationship Id="rId2" Type="http://schemas.openxmlformats.org/officeDocument/2006/relationships/image" Target="../media/image2.png"/><Relationship Id="rId1" Type="http://schemas.openxmlformats.org/officeDocument/2006/relationships/image" Target="../media/image4.png"/></Relationships>
</file>

<file path=ppt/slides/_rels/slide2.xml.rels><?xml version="1.0" encoding="UTF-8" standalone="yes"?>
<Relationships xmlns="http://schemas.openxmlformats.org/package/2006/relationships"><Relationship Id="rId6" Type="http://schemas.openxmlformats.org/officeDocument/2006/relationships/slideLayout" Target="../slideLayouts/slideLayout2.xml"/><Relationship Id="rId5" Type="http://schemas.openxmlformats.org/officeDocument/2006/relationships/image" Target="../media/image11.png"/><Relationship Id="rId4" Type="http://schemas.openxmlformats.org/officeDocument/2006/relationships/image" Target="../media/image10.png"/><Relationship Id="rId3" Type="http://schemas.openxmlformats.org/officeDocument/2006/relationships/image" Target="../media/image9.emf"/><Relationship Id="rId2" Type="http://schemas.openxmlformats.org/officeDocument/2006/relationships/image" Target="../media/image8.emf"/><Relationship Id="rId1" Type="http://schemas.openxmlformats.org/officeDocument/2006/relationships/image" Target="../media/image7.png"/></Relationships>
</file>

<file path=ppt/slides/_rels/slide3.xml.rels><?xml version="1.0" encoding="UTF-8" standalone="yes"?>
<Relationships xmlns="http://schemas.openxmlformats.org/package/2006/relationships"><Relationship Id="rId7" Type="http://schemas.openxmlformats.org/officeDocument/2006/relationships/slideLayout" Target="../slideLayouts/slideLayout2.xml"/><Relationship Id="rId6" Type="http://schemas.openxmlformats.org/officeDocument/2006/relationships/image" Target="../media/image15.png"/><Relationship Id="rId5" Type="http://schemas.openxmlformats.org/officeDocument/2006/relationships/image" Target="../media/image11.png"/><Relationship Id="rId4" Type="http://schemas.openxmlformats.org/officeDocument/2006/relationships/image" Target="../media/image14.png"/><Relationship Id="rId3" Type="http://schemas.openxmlformats.org/officeDocument/2006/relationships/image" Target="../media/image10.png"/><Relationship Id="rId2" Type="http://schemas.openxmlformats.org/officeDocument/2006/relationships/image" Target="../media/image13.png"/><Relationship Id="rId1" Type="http://schemas.openxmlformats.org/officeDocument/2006/relationships/image" Target="../media/image12.png"/></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3.jpeg"/><Relationship Id="rId1" Type="http://schemas.openxmlformats.org/officeDocument/2006/relationships/image" Target="../media/image2.png"/></Relationships>
</file>

<file path=ppt/slides/_rels/slide5.xml.rels><?xml version="1.0" encoding="UTF-8" standalone="yes"?>
<Relationships xmlns="http://schemas.openxmlformats.org/package/2006/relationships"><Relationship Id="rId8" Type="http://schemas.openxmlformats.org/officeDocument/2006/relationships/slideLayout" Target="../slideLayouts/slideLayout7.xml"/><Relationship Id="rId7" Type="http://schemas.openxmlformats.org/officeDocument/2006/relationships/image" Target="../media/image22.png"/><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png"/><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image" Target="../media/image16.png"/></Relationships>
</file>

<file path=ppt/slides/_rels/slide6.xml.rels><?xml version="1.0" encoding="UTF-8" standalone="yes"?>
<Relationships xmlns="http://schemas.openxmlformats.org/package/2006/relationships"><Relationship Id="rId4" Type="http://schemas.openxmlformats.org/officeDocument/2006/relationships/slideLayout" Target="../slideLayouts/slideLayout7.xml"/><Relationship Id="rId3" Type="http://schemas.openxmlformats.org/officeDocument/2006/relationships/image" Target="../media/image25.jpeg"/><Relationship Id="rId2" Type="http://schemas.openxmlformats.org/officeDocument/2006/relationships/image" Target="../media/image24.png"/><Relationship Id="rId1" Type="http://schemas.openxmlformats.org/officeDocument/2006/relationships/image" Target="../media/image23.png"/></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2.png"/></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26.jpeg"/><Relationship Id="rId1" Type="http://schemas.openxmlformats.org/officeDocument/2006/relationships/image" Target="../media/image2.png"/></Relationships>
</file>

<file path=ppt/slides/_rels/slide9.xml.rels><?xml version="1.0" encoding="UTF-8" standalone="yes"?>
<Relationships xmlns="http://schemas.openxmlformats.org/package/2006/relationships"><Relationship Id="rId7" Type="http://schemas.openxmlformats.org/officeDocument/2006/relationships/slideLayout" Target="../slideLayouts/slideLayout2.xml"/><Relationship Id="rId6" Type="http://schemas.openxmlformats.org/officeDocument/2006/relationships/image" Target="../media/image15.png"/><Relationship Id="rId5" Type="http://schemas.openxmlformats.org/officeDocument/2006/relationships/image" Target="../media/image11.png"/><Relationship Id="rId4" Type="http://schemas.openxmlformats.org/officeDocument/2006/relationships/image" Target="../media/image14.png"/><Relationship Id="rId3" Type="http://schemas.openxmlformats.org/officeDocument/2006/relationships/image" Target="../media/image10.png"/><Relationship Id="rId2" Type="http://schemas.openxmlformats.org/officeDocument/2006/relationships/image" Target="../media/image13.png"/><Relationship Id="rId1" Type="http://schemas.openxmlformats.org/officeDocument/2006/relationships/image" Target="../media/image12.png"/></Relationships>
</file>

<file path=ppt/slides/_rels/slide10.xml.rels><?xml version="1.0" encoding="UTF-8" standalone="yes"?>
<Relationships xmlns="http://schemas.openxmlformats.org/package/2006/relationships"><Relationship Id="rId5" Type="http://schemas.openxmlformats.org/officeDocument/2006/relationships/slideLayout" Target="../slideLayouts/slideLayout7.xml"/><Relationship Id="rId4" Type="http://schemas.openxmlformats.org/officeDocument/2006/relationships/image" Target="../media/image30.png"/><Relationship Id="rId3" Type="http://schemas.openxmlformats.org/officeDocument/2006/relationships/image" Target="../media/image29.jpeg"/><Relationship Id="rId2" Type="http://schemas.openxmlformats.org/officeDocument/2006/relationships/image" Target="../media/image28.jpeg"/><Relationship Id="rId1" Type="http://schemas.openxmlformats.org/officeDocument/2006/relationships/image" Target="../media/image27.jpeg"/></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32.png"/><Relationship Id="rId1" Type="http://schemas.openxmlformats.org/officeDocument/2006/relationships/image" Target="../media/image31.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4" Type="http://schemas.openxmlformats.org/officeDocument/2006/relationships/slideLayout" Target="../slideLayouts/slideLayout7.xml"/><Relationship Id="rId3" Type="http://schemas.openxmlformats.org/officeDocument/2006/relationships/image" Target="../media/image2.png"/><Relationship Id="rId2" Type="http://schemas.openxmlformats.org/officeDocument/2006/relationships/image" Target="../media/image32.png"/><Relationship Id="rId1" Type="http://schemas.openxmlformats.org/officeDocument/2006/relationships/image" Target="../media/image33.png"/></Relationships>
</file>

<file path=ppt/slides/_rels/slide14.xml.rels><?xml version="1.0" encoding="UTF-8" standalone="yes"?>
<Relationships xmlns="http://schemas.openxmlformats.org/package/2006/relationships"><Relationship Id="rId4" Type="http://schemas.openxmlformats.org/officeDocument/2006/relationships/slideLayout" Target="../slideLayouts/slideLayout7.xml"/><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image" Target="../media/image34.png"/></Relationships>
</file>

<file path=ppt/slides/_rels/slide15.xml.rels><?xml version="1.0" encoding="UTF-8" standalone="yes"?>
<Relationships xmlns="http://schemas.openxmlformats.org/package/2006/relationships"><Relationship Id="rId7" Type="http://schemas.openxmlformats.org/officeDocument/2006/relationships/slideLayout" Target="../slideLayouts/slideLayout2.xml"/><Relationship Id="rId6" Type="http://schemas.openxmlformats.org/officeDocument/2006/relationships/image" Target="../media/image15.png"/><Relationship Id="rId5" Type="http://schemas.openxmlformats.org/officeDocument/2006/relationships/image" Target="../media/image11.png"/><Relationship Id="rId4" Type="http://schemas.openxmlformats.org/officeDocument/2006/relationships/image" Target="../media/image14.png"/><Relationship Id="rId3" Type="http://schemas.openxmlformats.org/officeDocument/2006/relationships/image" Target="../media/image10.png"/><Relationship Id="rId2" Type="http://schemas.openxmlformats.org/officeDocument/2006/relationships/image" Target="../media/image13.png"/><Relationship Id="rId1" Type="http://schemas.openxmlformats.org/officeDocument/2006/relationships/image" Target="../media/image12.png"/></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29.jpeg"/><Relationship Id="rId1" Type="http://schemas.openxmlformats.org/officeDocument/2006/relationships/image" Target="../media/image37.png"/></Relationships>
</file>

<file path=ppt/slides/_rels/slide17.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38.png"/></Relationships>
</file>

<file path=ppt/slides/_rels/slide18.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39.jpeg"/></Relationships>
</file>

<file path=ppt/slides/_rels/slide19.xml.rels><?xml version="1.0" encoding="UTF-8" standalone="yes"?>
<Relationships xmlns="http://schemas.openxmlformats.org/package/2006/relationships"><Relationship Id="rId5" Type="http://schemas.openxmlformats.org/officeDocument/2006/relationships/slideLayout" Target="../slideLayouts/slideLayout7.xml"/><Relationship Id="rId4" Type="http://schemas.openxmlformats.org/officeDocument/2006/relationships/image" Target="../media/image43.png"/><Relationship Id="rId3" Type="http://schemas.openxmlformats.org/officeDocument/2006/relationships/image" Target="../media/image42.png"/><Relationship Id="rId2" Type="http://schemas.openxmlformats.org/officeDocument/2006/relationships/image" Target="../media/image41.png"/><Relationship Id="rId1" Type="http://schemas.openxmlformats.org/officeDocument/2006/relationships/image" Target="../media/image40.jpeg"/></Relationships>
</file>

<file path=ppt/slides/_rels/slide20.xml.rels><?xml version="1.0" encoding="UTF-8" standalone="yes"?>
<Relationships xmlns="http://schemas.openxmlformats.org/package/2006/relationships"><Relationship Id="rId4" Type="http://schemas.openxmlformats.org/officeDocument/2006/relationships/slideLayout" Target="../slideLayouts/slideLayout7.xml"/><Relationship Id="rId3" Type="http://schemas.openxmlformats.org/officeDocument/2006/relationships/image" Target="../media/image45.png"/><Relationship Id="rId2" Type="http://schemas.openxmlformats.org/officeDocument/2006/relationships/image" Target="../media/image44.png"/><Relationship Id="rId1" Type="http://schemas.openxmlformats.org/officeDocument/2006/relationships/image" Target="../media/image11.png"/></Relationships>
</file>

<file path=ppt/slides/_rels/slide21.xml.rels><?xml version="1.0" encoding="UTF-8" standalone="yes"?>
<Relationships xmlns="http://schemas.openxmlformats.org/package/2006/relationships"><Relationship Id="rId7" Type="http://schemas.openxmlformats.org/officeDocument/2006/relationships/slideLayout" Target="../slideLayouts/slideLayout2.xml"/><Relationship Id="rId6" Type="http://schemas.openxmlformats.org/officeDocument/2006/relationships/image" Target="../media/image15.png"/><Relationship Id="rId5" Type="http://schemas.openxmlformats.org/officeDocument/2006/relationships/image" Target="../media/image11.png"/><Relationship Id="rId4" Type="http://schemas.openxmlformats.org/officeDocument/2006/relationships/image" Target="../media/image14.png"/><Relationship Id="rId3" Type="http://schemas.openxmlformats.org/officeDocument/2006/relationships/image" Target="../media/image10.png"/><Relationship Id="rId2" Type="http://schemas.openxmlformats.org/officeDocument/2006/relationships/image" Target="../media/image13.png"/><Relationship Id="rId1" Type="http://schemas.openxmlformats.org/officeDocument/2006/relationships/image" Target="../media/image12.png"/></Relationships>
</file>

<file path=ppt/slides/_rels/slide22.xml.rels><?xml version="1.0" encoding="UTF-8" standalone="yes"?>
<Relationships xmlns="http://schemas.openxmlformats.org/package/2006/relationships"><Relationship Id="rId4" Type="http://schemas.openxmlformats.org/officeDocument/2006/relationships/notesSlide" Target="../notesSlides/notesSlide1.xml"/><Relationship Id="rId3" Type="http://schemas.openxmlformats.org/officeDocument/2006/relationships/slideLayout" Target="../slideLayouts/slideLayout7.xml"/><Relationship Id="rId2" Type="http://schemas.openxmlformats.org/officeDocument/2006/relationships/image" Target="../media/image39.jpeg"/><Relationship Id="rId1" Type="http://schemas.openxmlformats.org/officeDocument/2006/relationships/chart" Target="../charts/chart1.xml"/></Relationships>
</file>

<file path=ppt/slides/_rels/slide23.xml.rels><?xml version="1.0" encoding="UTF-8" standalone="yes"?>
<Relationships xmlns="http://schemas.openxmlformats.org/package/2006/relationships"><Relationship Id="rId4" Type="http://schemas.openxmlformats.org/officeDocument/2006/relationships/slideLayout" Target="../slideLayouts/slideLayout7.xml"/><Relationship Id="rId3" Type="http://schemas.openxmlformats.org/officeDocument/2006/relationships/image" Target="../media/image47.png"/><Relationship Id="rId2" Type="http://schemas.openxmlformats.org/officeDocument/2006/relationships/image" Target="../media/image46.png"/><Relationship Id="rId1" Type="http://schemas.openxmlformats.org/officeDocument/2006/relationships/image" Target="../media/image40.jpeg"/></Relationships>
</file>

<file path=ppt/slides/_rels/slide24.xml.rels><?xml version="1.0" encoding="UTF-8" standalone="yes"?>
<Relationships xmlns="http://schemas.openxmlformats.org/package/2006/relationships"><Relationship Id="rId6" Type="http://schemas.openxmlformats.org/officeDocument/2006/relationships/notesSlide" Target="../notesSlides/notesSlide2.xml"/><Relationship Id="rId5" Type="http://schemas.openxmlformats.org/officeDocument/2006/relationships/slideLayout" Target="../slideLayouts/slideLayout7.xml"/><Relationship Id="rId4" Type="http://schemas.openxmlformats.org/officeDocument/2006/relationships/image" Target="../media/image51.png"/><Relationship Id="rId3" Type="http://schemas.openxmlformats.org/officeDocument/2006/relationships/image" Target="../media/image50.png"/><Relationship Id="rId2" Type="http://schemas.openxmlformats.org/officeDocument/2006/relationships/image" Target="../media/image49.png"/><Relationship Id="rId1" Type="http://schemas.openxmlformats.org/officeDocument/2006/relationships/image" Target="../media/image48.jpeg"/></Relationships>
</file>

<file path=ppt/slides/_rels/slide25.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32.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5" Type="http://schemas.openxmlformats.org/officeDocument/2006/relationships/slideLayout" Target="../slideLayouts/slideLayout1.xml"/><Relationship Id="rId4" Type="http://schemas.openxmlformats.org/officeDocument/2006/relationships/image" Target="../media/image6.png"/><Relationship Id="rId3" Type="http://schemas.openxmlformats.org/officeDocument/2006/relationships/image" Target="../media/image5.emf"/><Relationship Id="rId2" Type="http://schemas.openxmlformats.org/officeDocument/2006/relationships/image" Target="../media/image2.png"/><Relationship Id="rId1"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p:txBody>
          <a:bodyPr/>
          <a:lstStyle/>
          <a:p>
            <a:endParaRPr lang="zh-CN" altLang="en-US"/>
          </a:p>
        </p:txBody>
      </p:sp>
      <p:sp>
        <p:nvSpPr>
          <p:cNvPr id="3" name="副标题 2"/>
          <p:cNvSpPr>
            <a:spLocks noGrp="1"/>
          </p:cNvSpPr>
          <p:nvPr>
            <p:ph type="subTitle" idx="1"/>
          </p:nvPr>
        </p:nvSpPr>
        <p:spPr/>
        <p:txBody>
          <a:bodyPr/>
          <a:lstStyle/>
          <a:p>
            <a:endParaRPr lang="zh-CN" altLang="en-US"/>
          </a:p>
        </p:txBody>
      </p:sp>
      <p:pic>
        <p:nvPicPr>
          <p:cNvPr id="1026" name="Picture 2"/>
          <p:cNvPicPr>
            <a:picLocks noChangeAspect="1" noChangeArrowheads="1"/>
          </p:cNvPicPr>
          <p:nvPr/>
        </p:nvPicPr>
        <p:blipFill>
          <a:blip r:embed="rId1" cstate="print"/>
          <a:srcRect/>
          <a:stretch>
            <a:fillRect/>
          </a:stretch>
        </p:blipFill>
        <p:spPr bwMode="auto">
          <a:xfrm>
            <a:off x="0" y="-3175"/>
            <a:ext cx="9144000" cy="5148263"/>
          </a:xfrm>
          <a:prstGeom prst="rect">
            <a:avLst/>
          </a:prstGeom>
          <a:noFill/>
          <a:ln w="9525">
            <a:noFill/>
            <a:miter lim="800000"/>
            <a:headEnd/>
            <a:tailEnd/>
          </a:ln>
          <a:effectLst/>
        </p:spPr>
      </p:pic>
      <p:sp>
        <p:nvSpPr>
          <p:cNvPr id="5" name="矩形 8"/>
          <p:cNvSpPr>
            <a:spLocks noChangeArrowheads="1"/>
          </p:cNvSpPr>
          <p:nvPr/>
        </p:nvSpPr>
        <p:spPr bwMode="auto">
          <a:xfrm>
            <a:off x="1973922" y="1744452"/>
            <a:ext cx="4794321" cy="584775"/>
          </a:xfrm>
          <a:prstGeom prst="rect">
            <a:avLst/>
          </a:prstGeom>
          <a:noFill/>
          <a:ln w="9525">
            <a:noFill/>
            <a:miter lim="800000"/>
          </a:ln>
        </p:spPr>
        <p:txBody>
          <a:bodyPr wrap="square">
            <a:spAutoFit/>
          </a:bodyPr>
          <a:lstStyle/>
          <a:p>
            <a:pPr algn="ctr" eaLnBrk="1" hangingPunct="1">
              <a:buFont typeface="Arial" panose="020B0604020202020204" pitchFamily="34" charset="0"/>
              <a:buNone/>
            </a:pPr>
            <a:r>
              <a:rPr lang="zh-CN" altLang="en-US" sz="3200" dirty="0" smtClean="0">
                <a:solidFill>
                  <a:srgbClr val="262626"/>
                </a:solidFill>
                <a:latin typeface="仿宋" panose="02010609060101010101" pitchFamily="49" charset="-122"/>
                <a:ea typeface="仿宋" panose="02010609060101010101" pitchFamily="49" charset="-122"/>
                <a:sym typeface="叶根友毛笔行书简体" pitchFamily="2" charset="-122"/>
              </a:rPr>
              <a:t>淡</a:t>
            </a:r>
            <a:r>
              <a:rPr lang="zh-CN" altLang="en-US" sz="3200" dirty="0" smtClean="0">
                <a:solidFill>
                  <a:srgbClr val="262626"/>
                </a:solidFill>
                <a:latin typeface="仿宋" panose="02010609060101010101" pitchFamily="49" charset="-122"/>
                <a:ea typeface="仿宋" panose="02010609060101010101" pitchFamily="49" charset="-122"/>
                <a:sym typeface="叶根友毛笔行书简体" pitchFamily="2" charset="-122"/>
              </a:rPr>
              <a:t>雅水</a:t>
            </a:r>
            <a:r>
              <a:rPr lang="zh-CN" altLang="en-US" sz="3200" dirty="0" smtClean="0">
                <a:solidFill>
                  <a:srgbClr val="262626"/>
                </a:solidFill>
                <a:latin typeface="仿宋" panose="02010609060101010101" pitchFamily="49" charset="-122"/>
                <a:ea typeface="仿宋" panose="02010609060101010101" pitchFamily="49" charset="-122"/>
                <a:sym typeface="叶根友毛笔行书简体" pitchFamily="2" charset="-122"/>
              </a:rPr>
              <a:t>墨中国风</a:t>
            </a:r>
            <a:r>
              <a:rPr lang="en-US" altLang="zh-CN" sz="3200" dirty="0" smtClean="0">
                <a:solidFill>
                  <a:srgbClr val="262626"/>
                </a:solidFill>
                <a:latin typeface="仿宋" panose="02010609060101010101" pitchFamily="49" charset="-122"/>
                <a:ea typeface="仿宋" panose="02010609060101010101" pitchFamily="49" charset="-122"/>
                <a:sym typeface="叶根友毛笔行书简体" pitchFamily="2" charset="-122"/>
              </a:rPr>
              <a:t>PPT</a:t>
            </a:r>
            <a:r>
              <a:rPr lang="zh-CN" altLang="en-US" sz="3200" dirty="0" smtClean="0">
                <a:solidFill>
                  <a:srgbClr val="262626"/>
                </a:solidFill>
                <a:latin typeface="仿宋" panose="02010609060101010101" pitchFamily="49" charset="-122"/>
                <a:ea typeface="仿宋" panose="02010609060101010101" pitchFamily="49" charset="-122"/>
                <a:sym typeface="叶根友毛笔行书简体" pitchFamily="2" charset="-122"/>
              </a:rPr>
              <a:t>模板</a:t>
            </a:r>
            <a:endParaRPr lang="zh-CN" altLang="en-US" sz="3200" dirty="0">
              <a:solidFill>
                <a:srgbClr val="262626"/>
              </a:solidFill>
              <a:latin typeface="仿宋" panose="02010609060101010101" pitchFamily="49" charset="-122"/>
              <a:ea typeface="仿宋" panose="02010609060101010101" pitchFamily="49" charset="-122"/>
              <a:sym typeface="叶根友毛笔行书简体" pitchFamily="2" charset="-122"/>
            </a:endParaRPr>
          </a:p>
        </p:txBody>
      </p:sp>
      <p:pic>
        <p:nvPicPr>
          <p:cNvPr id="13" name="Picture 9" descr="F:\ppt素材\图标\我收集的图标\字体\3.png"/>
          <p:cNvPicPr>
            <a:picLocks noChangeAspect="1" noChangeArrowheads="1"/>
          </p:cNvPicPr>
          <p:nvPr/>
        </p:nvPicPr>
        <p:blipFill>
          <a:blip r:embed="rId2" cstate="print"/>
          <a:srcRect/>
          <a:stretch>
            <a:fillRect/>
          </a:stretch>
        </p:blipFill>
        <p:spPr bwMode="auto">
          <a:xfrm rot="5400000">
            <a:off x="4139952" y="520316"/>
            <a:ext cx="792088" cy="4824536"/>
          </a:xfrm>
          <a:prstGeom prst="rect">
            <a:avLst/>
          </a:prstGeom>
          <a:noFill/>
          <a:ln w="9525">
            <a:noFill/>
            <a:miter lim="800000"/>
            <a:headEnd/>
            <a:tailEnd/>
          </a:ln>
        </p:spPr>
      </p:pic>
      <p:sp>
        <p:nvSpPr>
          <p:cNvPr id="16" name="TextBox 15"/>
          <p:cNvSpPr txBox="1"/>
          <p:nvPr/>
        </p:nvSpPr>
        <p:spPr>
          <a:xfrm>
            <a:off x="2519772" y="2851284"/>
            <a:ext cx="1897380" cy="368300"/>
          </a:xfrm>
          <a:prstGeom prst="rect">
            <a:avLst/>
          </a:prstGeom>
          <a:noFill/>
        </p:spPr>
        <p:txBody>
          <a:bodyPr wrap="none" rtlCol="0">
            <a:spAutoFit/>
          </a:bodyPr>
          <a:lstStyle/>
          <a:p>
            <a:r>
              <a:rPr lang="zh-CN" altLang="en-US" dirty="0">
                <a:solidFill>
                  <a:srgbClr val="FF0000"/>
                </a:solidFill>
                <a:latin typeface="仿宋" panose="02010609060101010101" pitchFamily="49" charset="-122"/>
                <a:ea typeface="仿宋" panose="02010609060101010101" pitchFamily="49" charset="-122"/>
              </a:rPr>
              <a:t>汇报</a:t>
            </a:r>
            <a:r>
              <a:rPr lang="zh-CN" altLang="en-US" dirty="0" smtClean="0">
                <a:solidFill>
                  <a:srgbClr val="FF0000"/>
                </a:solidFill>
                <a:latin typeface="仿宋" panose="02010609060101010101" pitchFamily="49" charset="-122"/>
                <a:ea typeface="仿宋" panose="02010609060101010101" pitchFamily="49" charset="-122"/>
              </a:rPr>
              <a:t>人：</a:t>
            </a:r>
            <a:r>
              <a:rPr lang="en-US" altLang="zh-CN" dirty="0" smtClean="0">
                <a:solidFill>
                  <a:srgbClr val="FF0000"/>
                </a:solidFill>
                <a:latin typeface="仿宋" panose="02010609060101010101" pitchFamily="49" charset="-122"/>
                <a:ea typeface="仿宋" panose="02010609060101010101" pitchFamily="49" charset="-122"/>
              </a:rPr>
              <a:t>PPT</a:t>
            </a:r>
            <a:r>
              <a:rPr lang="zh-CN" altLang="en-US" dirty="0" smtClean="0">
                <a:solidFill>
                  <a:srgbClr val="FF0000"/>
                </a:solidFill>
                <a:latin typeface="仿宋" panose="02010609060101010101" pitchFamily="49" charset="-122"/>
                <a:ea typeface="仿宋" panose="02010609060101010101" pitchFamily="49" charset="-122"/>
              </a:rPr>
              <a:t>家园</a:t>
            </a:r>
            <a:endParaRPr lang="zh-CN" altLang="en-US" dirty="0" smtClean="0">
              <a:solidFill>
                <a:srgbClr val="FF0000"/>
              </a:solidFill>
              <a:latin typeface="仿宋" panose="02010609060101010101" pitchFamily="49" charset="-122"/>
              <a:ea typeface="仿宋" panose="02010609060101010101" pitchFamily="49" charset="-122"/>
            </a:endParaRPr>
          </a:p>
        </p:txBody>
      </p:sp>
      <p:grpSp>
        <p:nvGrpSpPr>
          <p:cNvPr id="22" name="组合 21"/>
          <p:cNvGrpSpPr/>
          <p:nvPr/>
        </p:nvGrpSpPr>
        <p:grpSpPr>
          <a:xfrm>
            <a:off x="7452320" y="2891292"/>
            <a:ext cx="396044" cy="796086"/>
            <a:chOff x="7740352" y="2640555"/>
            <a:chExt cx="396044" cy="796086"/>
          </a:xfrm>
        </p:grpSpPr>
        <p:grpSp>
          <p:nvGrpSpPr>
            <p:cNvPr id="8" name="印章"/>
            <p:cNvGrpSpPr/>
            <p:nvPr/>
          </p:nvGrpSpPr>
          <p:grpSpPr bwMode="auto">
            <a:xfrm>
              <a:off x="7760093" y="2716560"/>
              <a:ext cx="376303" cy="675293"/>
              <a:chOff x="0" y="0"/>
              <a:chExt cx="501516" cy="900842"/>
            </a:xfrm>
          </p:grpSpPr>
          <p:pic>
            <p:nvPicPr>
              <p:cNvPr id="9" name="图片 10"/>
              <p:cNvPicPr>
                <a:picLocks noChangeAspect="1" noChangeArrowheads="1"/>
              </p:cNvPicPr>
              <p:nvPr/>
            </p:nvPicPr>
            <p:blipFill>
              <a:blip r:embed="rId3" cstate="print"/>
              <a:srcRect/>
              <a:stretch>
                <a:fillRect/>
              </a:stretch>
            </p:blipFill>
            <p:spPr bwMode="auto">
              <a:xfrm>
                <a:off x="52521" y="0"/>
                <a:ext cx="382433" cy="900842"/>
              </a:xfrm>
              <a:prstGeom prst="rect">
                <a:avLst/>
              </a:prstGeom>
              <a:noFill/>
              <a:ln w="9525">
                <a:noFill/>
                <a:miter lim="800000"/>
                <a:headEnd/>
                <a:tailEnd/>
              </a:ln>
            </p:spPr>
          </p:pic>
          <p:sp>
            <p:nvSpPr>
              <p:cNvPr id="10" name="矩形 11"/>
              <p:cNvSpPr>
                <a:spLocks noChangeArrowheads="1"/>
              </p:cNvSpPr>
              <p:nvPr/>
            </p:nvSpPr>
            <p:spPr bwMode="auto">
              <a:xfrm>
                <a:off x="3600" y="60732"/>
                <a:ext cx="246199" cy="287403"/>
              </a:xfrm>
              <a:prstGeom prst="rect">
                <a:avLst/>
              </a:prstGeom>
              <a:noFill/>
              <a:ln w="9525">
                <a:noFill/>
                <a:miter lim="800000"/>
              </a:ln>
            </p:spPr>
            <p:txBody>
              <a:bodyPr wrap="none">
                <a:spAutoFit/>
              </a:bodyPr>
              <a:lstStyle/>
              <a:p>
                <a:pPr eaLnBrk="1" hangingPunct="1">
                  <a:buFont typeface="Arial" panose="020B0604020202020204" pitchFamily="34" charset="0"/>
                  <a:buNone/>
                </a:pPr>
                <a:endParaRPr lang="zh-CN" altLang="zh-CN" sz="800" dirty="0">
                  <a:solidFill>
                    <a:schemeClr val="bg1"/>
                  </a:solidFill>
                  <a:latin typeface="Calibri" panose="020F0502020204030204" pitchFamily="34" charset="0"/>
                  <a:sym typeface="宋体" panose="02010600030101010101" pitchFamily="2" charset="-122"/>
                </a:endParaRPr>
              </a:p>
            </p:txBody>
          </p:sp>
          <p:sp>
            <p:nvSpPr>
              <p:cNvPr id="11" name="矩形 13"/>
              <p:cNvSpPr>
                <a:spLocks noChangeArrowheads="1"/>
              </p:cNvSpPr>
              <p:nvPr/>
            </p:nvSpPr>
            <p:spPr bwMode="auto">
              <a:xfrm>
                <a:off x="0" y="53623"/>
                <a:ext cx="501516" cy="615862"/>
              </a:xfrm>
              <a:prstGeom prst="rect">
                <a:avLst/>
              </a:prstGeom>
              <a:noFill/>
              <a:ln w="9525">
                <a:noFill/>
                <a:miter lim="800000"/>
              </a:ln>
            </p:spPr>
            <p:txBody>
              <a:bodyPr>
                <a:spAutoFit/>
              </a:bodyPr>
              <a:lstStyle/>
              <a:p>
                <a:pPr eaLnBrk="1" hangingPunct="1">
                  <a:buFont typeface="Arial" panose="020B0604020202020204" pitchFamily="34" charset="0"/>
                  <a:buNone/>
                </a:pPr>
                <a:r>
                  <a:rPr lang="zh-CN" altLang="en-US" sz="800" dirty="0" smtClean="0">
                    <a:solidFill>
                      <a:schemeClr val="bg1"/>
                    </a:solidFill>
                    <a:latin typeface="方正兰亭粗黑简体" pitchFamily="2" charset="-122"/>
                    <a:ea typeface="方正兰亭粗黑简体" pitchFamily="2" charset="-122"/>
                    <a:sym typeface="方正兰亭粗黑简体" pitchFamily="2" charset="-122"/>
                  </a:rPr>
                  <a:t>第一</a:t>
                </a:r>
                <a:r>
                  <a:rPr lang="en-US" altLang="zh-CN" sz="800" dirty="0" smtClean="0">
                    <a:solidFill>
                      <a:schemeClr val="bg1"/>
                    </a:solidFill>
                    <a:latin typeface="方正兰亭粗黑简体" pitchFamily="2" charset="-122"/>
                    <a:ea typeface="方正兰亭粗黑简体" pitchFamily="2" charset="-122"/>
                    <a:sym typeface="方正兰亭粗黑简体" pitchFamily="2" charset="-122"/>
                  </a:rPr>
                  <a:t>PPT</a:t>
                </a:r>
                <a:endParaRPr lang="zh-CN" altLang="en-US" sz="800" dirty="0">
                  <a:solidFill>
                    <a:schemeClr val="bg1"/>
                  </a:solidFill>
                  <a:latin typeface="方正兰亭粗黑简体" pitchFamily="2" charset="-122"/>
                  <a:ea typeface="方正兰亭粗黑简体" pitchFamily="2" charset="-122"/>
                  <a:sym typeface="方正兰亭粗黑简体" pitchFamily="2" charset="-122"/>
                </a:endParaRPr>
              </a:p>
            </p:txBody>
          </p:sp>
        </p:grpSp>
        <p:grpSp>
          <p:nvGrpSpPr>
            <p:cNvPr id="17" name="组合 23"/>
            <p:cNvGrpSpPr>
              <a:grpSpLocks noChangeAspect="1"/>
            </p:cNvGrpSpPr>
            <p:nvPr/>
          </p:nvGrpSpPr>
          <p:grpSpPr bwMode="auto">
            <a:xfrm>
              <a:off x="7740352" y="2640555"/>
              <a:ext cx="396044" cy="796086"/>
              <a:chOff x="0" y="0"/>
              <a:chExt cx="1291187" cy="2597467"/>
            </a:xfrm>
          </p:grpSpPr>
          <p:pic>
            <p:nvPicPr>
              <p:cNvPr id="18" name="图片 24"/>
              <p:cNvPicPr>
                <a:picLocks noChangeAspect="1" noChangeArrowheads="1"/>
              </p:cNvPicPr>
              <p:nvPr/>
            </p:nvPicPr>
            <p:blipFill>
              <a:blip r:embed="rId4" cstate="screen"/>
              <a:srcRect/>
              <a:stretch>
                <a:fillRect/>
              </a:stretch>
            </p:blipFill>
            <p:spPr bwMode="auto">
              <a:xfrm>
                <a:off x="755432" y="7300"/>
                <a:ext cx="535755" cy="535755"/>
              </a:xfrm>
              <a:prstGeom prst="rect">
                <a:avLst/>
              </a:prstGeom>
              <a:noFill/>
              <a:ln w="9525">
                <a:noFill/>
                <a:miter lim="800000"/>
                <a:headEnd/>
                <a:tailEnd/>
              </a:ln>
            </p:spPr>
          </p:pic>
          <p:pic>
            <p:nvPicPr>
              <p:cNvPr id="19" name="图片 25"/>
              <p:cNvPicPr>
                <a:picLocks noChangeAspect="1" noChangeArrowheads="1"/>
              </p:cNvPicPr>
              <p:nvPr/>
            </p:nvPicPr>
            <p:blipFill>
              <a:blip r:embed="rId4" cstate="screen"/>
              <a:srcRect/>
              <a:stretch>
                <a:fillRect/>
              </a:stretch>
            </p:blipFill>
            <p:spPr bwMode="auto">
              <a:xfrm rot="-5400000">
                <a:off x="3645" y="0"/>
                <a:ext cx="535755" cy="535755"/>
              </a:xfrm>
              <a:prstGeom prst="rect">
                <a:avLst/>
              </a:prstGeom>
              <a:noFill/>
              <a:ln w="9525">
                <a:noFill/>
                <a:miter lim="800000"/>
                <a:headEnd/>
                <a:tailEnd/>
              </a:ln>
            </p:spPr>
          </p:pic>
          <p:pic>
            <p:nvPicPr>
              <p:cNvPr id="20" name="图片 26"/>
              <p:cNvPicPr>
                <a:picLocks noChangeAspect="1" noChangeArrowheads="1"/>
              </p:cNvPicPr>
              <p:nvPr/>
            </p:nvPicPr>
            <p:blipFill>
              <a:blip r:embed="rId4" cstate="screen"/>
              <a:srcRect/>
              <a:stretch>
                <a:fillRect/>
              </a:stretch>
            </p:blipFill>
            <p:spPr bwMode="auto">
              <a:xfrm rot="5400000">
                <a:off x="755428" y="2061712"/>
                <a:ext cx="535755" cy="535755"/>
              </a:xfrm>
              <a:prstGeom prst="rect">
                <a:avLst/>
              </a:prstGeom>
              <a:noFill/>
              <a:ln w="9525">
                <a:noFill/>
                <a:miter lim="800000"/>
                <a:headEnd/>
                <a:tailEnd/>
              </a:ln>
            </p:spPr>
          </p:pic>
          <p:pic>
            <p:nvPicPr>
              <p:cNvPr id="21" name="图片 27"/>
              <p:cNvPicPr>
                <a:picLocks noChangeAspect="1" noChangeArrowheads="1"/>
              </p:cNvPicPr>
              <p:nvPr/>
            </p:nvPicPr>
            <p:blipFill>
              <a:blip r:embed="rId4" cstate="screen"/>
              <a:srcRect/>
              <a:stretch>
                <a:fillRect/>
              </a:stretch>
            </p:blipFill>
            <p:spPr bwMode="auto">
              <a:xfrm rot="10800000">
                <a:off x="0" y="2046746"/>
                <a:ext cx="535755" cy="535755"/>
              </a:xfrm>
              <a:prstGeom prst="rect">
                <a:avLst/>
              </a:prstGeom>
              <a:noFill/>
              <a:ln w="9525">
                <a:noFill/>
                <a:miter lim="800000"/>
                <a:headEnd/>
                <a:tailEnd/>
              </a:ln>
            </p:spPr>
          </p:pic>
        </p:grpSp>
      </p:grpSp>
    </p:spTree>
  </p:cSld>
  <p:clrMapOvr>
    <a:masterClrMapping/>
  </p:clrMapOvr>
  <p:transition advClick="0" advTm="2000">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1026"/>
                                        </p:tgtEl>
                                        <p:attrNameLst>
                                          <p:attrName>style.visibility</p:attrName>
                                        </p:attrNameLst>
                                      </p:cBhvr>
                                      <p:to>
                                        <p:strVal val="visible"/>
                                      </p:to>
                                    </p:set>
                                    <p:anim calcmode="lin" valueType="num">
                                      <p:cBhvr additive="base">
                                        <p:cTn id="7" dur="500" fill="hold"/>
                                        <p:tgtEl>
                                          <p:spTgt spid="1026"/>
                                        </p:tgtEl>
                                        <p:attrNameLst>
                                          <p:attrName>ppt_x</p:attrName>
                                        </p:attrNameLst>
                                      </p:cBhvr>
                                      <p:tavLst>
                                        <p:tav tm="0">
                                          <p:val>
                                            <p:strVal val="#ppt_x"/>
                                          </p:val>
                                        </p:tav>
                                        <p:tav tm="100000">
                                          <p:val>
                                            <p:strVal val="#ppt_x"/>
                                          </p:val>
                                        </p:tav>
                                      </p:tavLst>
                                    </p:anim>
                                    <p:anim calcmode="lin" valueType="num">
                                      <p:cBhvr additive="base">
                                        <p:cTn id="8" dur="500" fill="hold"/>
                                        <p:tgtEl>
                                          <p:spTgt spid="1026"/>
                                        </p:tgtEl>
                                        <p:attrNameLst>
                                          <p:attrName>ppt_y</p:attrName>
                                        </p:attrNameLst>
                                      </p:cBhvr>
                                      <p:tavLst>
                                        <p:tav tm="0">
                                          <p:val>
                                            <p:strVal val="1+#ppt_h/2"/>
                                          </p:val>
                                        </p:tav>
                                        <p:tav tm="100000">
                                          <p:val>
                                            <p:strVal val="#ppt_y"/>
                                          </p:val>
                                        </p:tav>
                                      </p:tavLst>
                                    </p:anim>
                                  </p:childTnLst>
                                </p:cTn>
                              </p:par>
                              <p:par>
                                <p:cTn id="9" presetID="2" presetClass="entr" presetSubtype="1" fill="hold" grpId="0" nodeType="withEffect">
                                  <p:stCondLst>
                                    <p:cond delay="40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fill="hold"/>
                                        <p:tgtEl>
                                          <p:spTgt spid="5"/>
                                        </p:tgtEl>
                                        <p:attrNameLst>
                                          <p:attrName>ppt_x</p:attrName>
                                        </p:attrNameLst>
                                      </p:cBhvr>
                                      <p:tavLst>
                                        <p:tav tm="0">
                                          <p:val>
                                            <p:strVal val="#ppt_x"/>
                                          </p:val>
                                        </p:tav>
                                        <p:tav tm="100000">
                                          <p:val>
                                            <p:strVal val="#ppt_x"/>
                                          </p:val>
                                        </p:tav>
                                      </p:tavLst>
                                    </p:anim>
                                    <p:anim calcmode="lin" valueType="num">
                                      <p:cBhvr additive="base">
                                        <p:cTn id="12" dur="500" fill="hold"/>
                                        <p:tgtEl>
                                          <p:spTgt spid="5"/>
                                        </p:tgtEl>
                                        <p:attrNameLst>
                                          <p:attrName>ppt_y</p:attrName>
                                        </p:attrNameLst>
                                      </p:cBhvr>
                                      <p:tavLst>
                                        <p:tav tm="0">
                                          <p:val>
                                            <p:strVal val="0-#ppt_h/2"/>
                                          </p:val>
                                        </p:tav>
                                        <p:tav tm="100000">
                                          <p:val>
                                            <p:strVal val="#ppt_y"/>
                                          </p:val>
                                        </p:tav>
                                      </p:tavLst>
                                    </p:anim>
                                  </p:childTnLst>
                                </p:cTn>
                              </p:par>
                              <p:par>
                                <p:cTn id="13" presetID="22" presetClass="entr" presetSubtype="8" fill="hold" nodeType="withEffect">
                                  <p:stCondLst>
                                    <p:cond delay="700"/>
                                  </p:stCondLst>
                                  <p:childTnLst>
                                    <p:set>
                                      <p:cBhvr>
                                        <p:cTn id="14" dur="1" fill="hold">
                                          <p:stCondLst>
                                            <p:cond delay="0"/>
                                          </p:stCondLst>
                                        </p:cTn>
                                        <p:tgtEl>
                                          <p:spTgt spid="13"/>
                                        </p:tgtEl>
                                        <p:attrNameLst>
                                          <p:attrName>style.visibility</p:attrName>
                                        </p:attrNameLst>
                                      </p:cBhvr>
                                      <p:to>
                                        <p:strVal val="visible"/>
                                      </p:to>
                                    </p:set>
                                    <p:animEffect transition="in" filter="wipe(left)">
                                      <p:cBhvr>
                                        <p:cTn id="15" dur="500"/>
                                        <p:tgtEl>
                                          <p:spTgt spid="13"/>
                                        </p:tgtEl>
                                      </p:cBhvr>
                                    </p:animEffect>
                                  </p:childTnLst>
                                </p:cTn>
                              </p:par>
                              <p:par>
                                <p:cTn id="16" presetID="16" presetClass="entr" presetSubtype="26" fill="hold" grpId="0" nodeType="withEffect">
                                  <p:stCondLst>
                                    <p:cond delay="800"/>
                                  </p:stCondLst>
                                  <p:childTnLst>
                                    <p:set>
                                      <p:cBhvr>
                                        <p:cTn id="17" dur="1" fill="hold">
                                          <p:stCondLst>
                                            <p:cond delay="0"/>
                                          </p:stCondLst>
                                        </p:cTn>
                                        <p:tgtEl>
                                          <p:spTgt spid="16"/>
                                        </p:tgtEl>
                                        <p:attrNameLst>
                                          <p:attrName>style.visibility</p:attrName>
                                        </p:attrNameLst>
                                      </p:cBhvr>
                                      <p:to>
                                        <p:strVal val="visible"/>
                                      </p:to>
                                    </p:set>
                                    <p:animEffect transition="in" filter="barn(inHorizontal)">
                                      <p:cBhvr>
                                        <p:cTn id="18" dur="500"/>
                                        <p:tgtEl>
                                          <p:spTgt spid="16"/>
                                        </p:tgtEl>
                                      </p:cBhvr>
                                    </p:animEffect>
                                  </p:childTnLst>
                                </p:cTn>
                              </p:par>
                              <p:par>
                                <p:cTn id="19" presetID="53" presetClass="entr" presetSubtype="16" fill="hold" nodeType="withEffect">
                                  <p:stCondLst>
                                    <p:cond delay="1000"/>
                                  </p:stCondLst>
                                  <p:childTnLst>
                                    <p:set>
                                      <p:cBhvr>
                                        <p:cTn id="20" dur="1" fill="hold">
                                          <p:stCondLst>
                                            <p:cond delay="0"/>
                                          </p:stCondLst>
                                        </p:cTn>
                                        <p:tgtEl>
                                          <p:spTgt spid="22"/>
                                        </p:tgtEl>
                                        <p:attrNameLst>
                                          <p:attrName>style.visibility</p:attrName>
                                        </p:attrNameLst>
                                      </p:cBhvr>
                                      <p:to>
                                        <p:strVal val="visible"/>
                                      </p:to>
                                    </p:set>
                                    <p:anim calcmode="lin" valueType="num">
                                      <p:cBhvr>
                                        <p:cTn id="21" dur="500" fill="hold"/>
                                        <p:tgtEl>
                                          <p:spTgt spid="22"/>
                                        </p:tgtEl>
                                        <p:attrNameLst>
                                          <p:attrName>ppt_w</p:attrName>
                                        </p:attrNameLst>
                                      </p:cBhvr>
                                      <p:tavLst>
                                        <p:tav tm="0">
                                          <p:val>
                                            <p:fltVal val="0"/>
                                          </p:val>
                                        </p:tav>
                                        <p:tav tm="100000">
                                          <p:val>
                                            <p:strVal val="#ppt_w"/>
                                          </p:val>
                                        </p:tav>
                                      </p:tavLst>
                                    </p:anim>
                                    <p:anim calcmode="lin" valueType="num">
                                      <p:cBhvr>
                                        <p:cTn id="22" dur="500" fill="hold"/>
                                        <p:tgtEl>
                                          <p:spTgt spid="22"/>
                                        </p:tgtEl>
                                        <p:attrNameLst>
                                          <p:attrName>ppt_h</p:attrName>
                                        </p:attrNameLst>
                                      </p:cBhvr>
                                      <p:tavLst>
                                        <p:tav tm="0">
                                          <p:val>
                                            <p:fltVal val="0"/>
                                          </p:val>
                                        </p:tav>
                                        <p:tav tm="100000">
                                          <p:val>
                                            <p:strVal val="#ppt_h"/>
                                          </p:val>
                                        </p:tav>
                                      </p:tavLst>
                                    </p:anim>
                                    <p:animEffect transition="in" filter="fade">
                                      <p:cBhvr>
                                        <p:cTn id="23"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16"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endParaRPr lang="zh-CN" altLang="en-US"/>
          </a:p>
        </p:txBody>
      </p:sp>
      <p:sp>
        <p:nvSpPr>
          <p:cNvPr id="3" name="内容占位符 2"/>
          <p:cNvSpPr>
            <a:spLocks noGrp="1"/>
          </p:cNvSpPr>
          <p:nvPr>
            <p:ph idx="1"/>
          </p:nvPr>
        </p:nvSpPr>
        <p:spPr/>
        <p:txBody>
          <a:bodyPr/>
          <a:lstStyle/>
          <a:p>
            <a:endParaRPr lang="zh-CN" altLang="en-US"/>
          </a:p>
        </p:txBody>
      </p:sp>
      <p:pic>
        <p:nvPicPr>
          <p:cNvPr id="2050" name="Picture 2"/>
          <p:cNvPicPr>
            <a:picLocks noChangeAspect="1" noChangeArrowheads="1"/>
          </p:cNvPicPr>
          <p:nvPr/>
        </p:nvPicPr>
        <p:blipFill>
          <a:blip r:embed="rId1" cstate="print"/>
          <a:srcRect/>
          <a:stretch>
            <a:fillRect/>
          </a:stretch>
        </p:blipFill>
        <p:spPr bwMode="auto">
          <a:xfrm>
            <a:off x="0" y="0"/>
            <a:ext cx="9144000" cy="5148263"/>
          </a:xfrm>
          <a:prstGeom prst="rect">
            <a:avLst/>
          </a:prstGeom>
          <a:noFill/>
          <a:ln w="9525">
            <a:noFill/>
            <a:miter lim="800000"/>
            <a:headEnd/>
            <a:tailEnd/>
          </a:ln>
          <a:effectLst/>
        </p:spPr>
      </p:pic>
      <p:pic>
        <p:nvPicPr>
          <p:cNvPr id="63" name="图片 2"/>
          <p:cNvPicPr>
            <a:picLocks noChangeAspect="1" noChangeArrowheads="1"/>
          </p:cNvPicPr>
          <p:nvPr/>
        </p:nvPicPr>
        <p:blipFill>
          <a:blip r:embed="rId2" cstate="print"/>
          <a:srcRect/>
          <a:stretch>
            <a:fillRect/>
          </a:stretch>
        </p:blipFill>
        <p:spPr bwMode="auto">
          <a:xfrm>
            <a:off x="1691680" y="1168388"/>
            <a:ext cx="894315" cy="1156453"/>
          </a:xfrm>
          <a:prstGeom prst="rect">
            <a:avLst/>
          </a:prstGeom>
          <a:noFill/>
          <a:ln w="9525">
            <a:noFill/>
            <a:miter lim="800000"/>
            <a:headEnd/>
            <a:tailEnd/>
          </a:ln>
        </p:spPr>
      </p:pic>
      <p:pic>
        <p:nvPicPr>
          <p:cNvPr id="64" name="图片 5"/>
          <p:cNvPicPr>
            <a:picLocks noChangeAspect="1" noChangeArrowheads="1"/>
          </p:cNvPicPr>
          <p:nvPr/>
        </p:nvPicPr>
        <p:blipFill>
          <a:blip r:embed="rId3" cstate="print"/>
          <a:srcRect/>
          <a:stretch>
            <a:fillRect/>
          </a:stretch>
        </p:blipFill>
        <p:spPr bwMode="auto">
          <a:xfrm>
            <a:off x="2231740" y="2248508"/>
            <a:ext cx="1232511" cy="1156453"/>
          </a:xfrm>
          <a:prstGeom prst="rect">
            <a:avLst/>
          </a:prstGeom>
          <a:noFill/>
          <a:ln w="9525">
            <a:noFill/>
            <a:miter lim="800000"/>
            <a:headEnd/>
            <a:tailEnd/>
          </a:ln>
        </p:spPr>
      </p:pic>
      <p:grpSp>
        <p:nvGrpSpPr>
          <p:cNvPr id="45" name="组合 46"/>
          <p:cNvGrpSpPr/>
          <p:nvPr/>
        </p:nvGrpSpPr>
        <p:grpSpPr bwMode="auto">
          <a:xfrm>
            <a:off x="3851920" y="3148608"/>
            <a:ext cx="926467" cy="876571"/>
            <a:chOff x="0" y="0"/>
            <a:chExt cx="1235075" cy="1168400"/>
          </a:xfrm>
        </p:grpSpPr>
        <p:pic>
          <p:nvPicPr>
            <p:cNvPr id="46" name="图片 8"/>
            <p:cNvPicPr>
              <a:picLocks noChangeAspect="1" noChangeArrowheads="1"/>
            </p:cNvPicPr>
            <p:nvPr/>
          </p:nvPicPr>
          <p:blipFill>
            <a:blip r:embed="rId4" cstate="screen"/>
            <a:srcRect/>
            <a:stretch>
              <a:fillRect/>
            </a:stretch>
          </p:blipFill>
          <p:spPr bwMode="auto">
            <a:xfrm>
              <a:off x="0" y="0"/>
              <a:ext cx="1235075" cy="1168400"/>
            </a:xfrm>
            <a:prstGeom prst="rect">
              <a:avLst/>
            </a:prstGeom>
            <a:noFill/>
            <a:ln w="9525">
              <a:noFill/>
              <a:miter lim="800000"/>
              <a:headEnd/>
              <a:tailEnd/>
            </a:ln>
          </p:spPr>
        </p:pic>
        <p:sp>
          <p:nvSpPr>
            <p:cNvPr id="47" name="矩形 47"/>
            <p:cNvSpPr>
              <a:spLocks noChangeArrowheads="1"/>
            </p:cNvSpPr>
            <p:nvPr/>
          </p:nvSpPr>
          <p:spPr bwMode="auto">
            <a:xfrm>
              <a:off x="314943" y="314825"/>
              <a:ext cx="605190" cy="553826"/>
            </a:xfrm>
            <a:prstGeom prst="rect">
              <a:avLst/>
            </a:prstGeom>
            <a:noFill/>
            <a:ln w="9525">
              <a:noFill/>
              <a:miter lim="800000"/>
            </a:ln>
          </p:spPr>
          <p:txBody>
            <a:bodyPr wrap="none">
              <a:spAutoFit/>
            </a:bodyPr>
            <a:lstStyle/>
            <a:p>
              <a:pPr algn="ctr" eaLnBrk="1" hangingPunct="1">
                <a:buFont typeface="Arial" panose="020B0604020202020204" pitchFamily="34" charset="0"/>
                <a:buNone/>
              </a:pPr>
              <a:r>
                <a:rPr lang="zh-CN" altLang="en-US" sz="2100" dirty="0">
                  <a:solidFill>
                    <a:srgbClr val="C00000"/>
                  </a:solidFill>
                  <a:latin typeface="叶根友毛笔行书2.0版" pitchFamily="2" charset="-122"/>
                  <a:ea typeface="叶根友毛笔行书2.0版" pitchFamily="2" charset="-122"/>
                  <a:sym typeface="华文行楷" panose="02010800040101010101" pitchFamily="2" charset="-122"/>
                </a:rPr>
                <a:t>肆</a:t>
              </a:r>
              <a:endParaRPr lang="zh-CN" altLang="en-US" sz="2100" dirty="0">
                <a:solidFill>
                  <a:srgbClr val="C00000"/>
                </a:solidFill>
                <a:latin typeface="叶根友毛笔行书2.0版" pitchFamily="2" charset="-122"/>
                <a:ea typeface="叶根友毛笔行书2.0版" pitchFamily="2" charset="-122"/>
                <a:sym typeface="华文行楷" panose="02010800040101010101" pitchFamily="2" charset="-122"/>
              </a:endParaRPr>
            </a:p>
          </p:txBody>
        </p:sp>
      </p:grpSp>
      <p:grpSp>
        <p:nvGrpSpPr>
          <p:cNvPr id="81" name="组合 11"/>
          <p:cNvGrpSpPr/>
          <p:nvPr/>
        </p:nvGrpSpPr>
        <p:grpSpPr bwMode="auto">
          <a:xfrm>
            <a:off x="3887924" y="2644552"/>
            <a:ext cx="4416425" cy="582079"/>
            <a:chOff x="-676112" y="350175"/>
            <a:chExt cx="4415055" cy="1505822"/>
          </a:xfrm>
        </p:grpSpPr>
        <p:pic>
          <p:nvPicPr>
            <p:cNvPr id="82" name="图片 12"/>
            <p:cNvPicPr>
              <a:picLocks noChangeAspect="1" noChangeArrowheads="1"/>
            </p:cNvPicPr>
            <p:nvPr/>
          </p:nvPicPr>
          <p:blipFill>
            <a:blip r:embed="rId5" cstate="print"/>
            <a:srcRect/>
            <a:stretch>
              <a:fillRect/>
            </a:stretch>
          </p:blipFill>
          <p:spPr bwMode="auto">
            <a:xfrm rot="251493">
              <a:off x="-676112" y="350175"/>
              <a:ext cx="4415055" cy="1505822"/>
            </a:xfrm>
            <a:prstGeom prst="rect">
              <a:avLst/>
            </a:prstGeom>
            <a:noFill/>
            <a:ln w="9525">
              <a:noFill/>
              <a:miter lim="800000"/>
              <a:headEnd/>
              <a:tailEnd/>
            </a:ln>
          </p:spPr>
        </p:pic>
        <p:sp>
          <p:nvSpPr>
            <p:cNvPr id="83" name="文本框 13"/>
            <p:cNvSpPr txBox="1">
              <a:spLocks noChangeArrowheads="1"/>
            </p:cNvSpPr>
            <p:nvPr/>
          </p:nvSpPr>
          <p:spPr bwMode="auto">
            <a:xfrm>
              <a:off x="223709" y="610000"/>
              <a:ext cx="2394997" cy="671588"/>
            </a:xfrm>
            <a:prstGeom prst="rect">
              <a:avLst/>
            </a:prstGeom>
            <a:noFill/>
            <a:ln w="9525">
              <a:noFill/>
              <a:miter lim="800000"/>
            </a:ln>
          </p:spPr>
          <p:txBody>
            <a:bodyPr wrap="square">
              <a:spAutoFit/>
            </a:bodyPr>
            <a:lstStyle/>
            <a:p>
              <a:r>
                <a:rPr lang="zh-CN" altLang="en-US" sz="1400" b="1" dirty="0">
                  <a:solidFill>
                    <a:srgbClr val="FFFFFF"/>
                  </a:solidFill>
                  <a:latin typeface="微软雅黑" panose="020B0503020204020204" pitchFamily="34" charset="-122"/>
                  <a:ea typeface="微软雅黑" panose="020B0503020204020204" pitchFamily="34" charset="-122"/>
                </a:rPr>
                <a:t>单击此处添加标题</a:t>
              </a:r>
              <a:endParaRPr lang="zh-CN" altLang="en-US" sz="1400" b="1" dirty="0">
                <a:solidFill>
                  <a:srgbClr val="FFFFFF"/>
                </a:solidFill>
                <a:latin typeface="微软雅黑" panose="020B0503020204020204" pitchFamily="34" charset="-122"/>
                <a:ea typeface="微软雅黑" panose="020B0503020204020204" pitchFamily="34" charset="-122"/>
              </a:endParaRPr>
            </a:p>
          </p:txBody>
        </p:sp>
      </p:grpSp>
      <p:grpSp>
        <p:nvGrpSpPr>
          <p:cNvPr id="84" name="组合 11"/>
          <p:cNvGrpSpPr/>
          <p:nvPr/>
        </p:nvGrpSpPr>
        <p:grpSpPr bwMode="auto">
          <a:xfrm>
            <a:off x="4139952" y="1672444"/>
            <a:ext cx="4416425" cy="582079"/>
            <a:chOff x="-676112" y="350175"/>
            <a:chExt cx="4415055" cy="1505822"/>
          </a:xfrm>
        </p:grpSpPr>
        <p:pic>
          <p:nvPicPr>
            <p:cNvPr id="85" name="图片 12"/>
            <p:cNvPicPr>
              <a:picLocks noChangeAspect="1" noChangeArrowheads="1"/>
            </p:cNvPicPr>
            <p:nvPr/>
          </p:nvPicPr>
          <p:blipFill>
            <a:blip r:embed="rId5" cstate="print"/>
            <a:srcRect/>
            <a:stretch>
              <a:fillRect/>
            </a:stretch>
          </p:blipFill>
          <p:spPr bwMode="auto">
            <a:xfrm rot="251493">
              <a:off x="-676112" y="350175"/>
              <a:ext cx="4415055" cy="1505822"/>
            </a:xfrm>
            <a:prstGeom prst="rect">
              <a:avLst/>
            </a:prstGeom>
            <a:noFill/>
            <a:ln w="9525">
              <a:noFill/>
              <a:miter lim="800000"/>
              <a:headEnd/>
              <a:tailEnd/>
            </a:ln>
          </p:spPr>
        </p:pic>
        <p:sp>
          <p:nvSpPr>
            <p:cNvPr id="86" name="文本框 13"/>
            <p:cNvSpPr txBox="1">
              <a:spLocks noChangeArrowheads="1"/>
            </p:cNvSpPr>
            <p:nvPr/>
          </p:nvSpPr>
          <p:spPr bwMode="auto">
            <a:xfrm>
              <a:off x="115730" y="536458"/>
              <a:ext cx="2394997" cy="671588"/>
            </a:xfrm>
            <a:prstGeom prst="rect">
              <a:avLst/>
            </a:prstGeom>
            <a:noFill/>
            <a:ln w="9525">
              <a:noFill/>
              <a:miter lim="800000"/>
            </a:ln>
          </p:spPr>
          <p:txBody>
            <a:bodyPr wrap="square">
              <a:spAutoFit/>
            </a:bodyPr>
            <a:lstStyle/>
            <a:p>
              <a:r>
                <a:rPr lang="zh-CN" altLang="en-US" sz="1400" b="1" dirty="0">
                  <a:solidFill>
                    <a:srgbClr val="FFFFFF"/>
                  </a:solidFill>
                  <a:latin typeface="微软雅黑" panose="020B0503020204020204" pitchFamily="34" charset="-122"/>
                  <a:ea typeface="微软雅黑" panose="020B0503020204020204" pitchFamily="34" charset="-122"/>
                </a:rPr>
                <a:t>单击此处添加标题</a:t>
              </a:r>
              <a:endParaRPr lang="zh-CN" altLang="en-US" sz="1400" b="1" dirty="0">
                <a:solidFill>
                  <a:srgbClr val="FFFFFF"/>
                </a:solidFill>
                <a:latin typeface="微软雅黑" panose="020B0503020204020204" pitchFamily="34" charset="-122"/>
                <a:ea typeface="微软雅黑" panose="020B0503020204020204" pitchFamily="34" charset="-122"/>
              </a:endParaRPr>
            </a:p>
          </p:txBody>
        </p:sp>
      </p:grpSp>
      <p:grpSp>
        <p:nvGrpSpPr>
          <p:cNvPr id="87" name="组合 11"/>
          <p:cNvGrpSpPr/>
          <p:nvPr/>
        </p:nvGrpSpPr>
        <p:grpSpPr bwMode="auto">
          <a:xfrm>
            <a:off x="4319972" y="3508648"/>
            <a:ext cx="4416425" cy="582079"/>
            <a:chOff x="-676112" y="350175"/>
            <a:chExt cx="4415055" cy="1505822"/>
          </a:xfrm>
        </p:grpSpPr>
        <p:pic>
          <p:nvPicPr>
            <p:cNvPr id="88" name="图片 12"/>
            <p:cNvPicPr>
              <a:picLocks noChangeAspect="1" noChangeArrowheads="1"/>
            </p:cNvPicPr>
            <p:nvPr/>
          </p:nvPicPr>
          <p:blipFill>
            <a:blip r:embed="rId5" cstate="print"/>
            <a:srcRect/>
            <a:stretch>
              <a:fillRect/>
            </a:stretch>
          </p:blipFill>
          <p:spPr bwMode="auto">
            <a:xfrm rot="251493">
              <a:off x="-676112" y="350175"/>
              <a:ext cx="4415055" cy="1505822"/>
            </a:xfrm>
            <a:prstGeom prst="rect">
              <a:avLst/>
            </a:prstGeom>
            <a:noFill/>
            <a:ln w="9525">
              <a:noFill/>
              <a:miter lim="800000"/>
              <a:headEnd/>
              <a:tailEnd/>
            </a:ln>
          </p:spPr>
        </p:pic>
        <p:sp>
          <p:nvSpPr>
            <p:cNvPr id="89" name="文本框 13"/>
            <p:cNvSpPr txBox="1">
              <a:spLocks noChangeArrowheads="1"/>
            </p:cNvSpPr>
            <p:nvPr/>
          </p:nvSpPr>
          <p:spPr bwMode="auto">
            <a:xfrm>
              <a:off x="151723" y="516859"/>
              <a:ext cx="2394997" cy="671588"/>
            </a:xfrm>
            <a:prstGeom prst="rect">
              <a:avLst/>
            </a:prstGeom>
            <a:noFill/>
            <a:ln w="9525">
              <a:noFill/>
              <a:miter lim="800000"/>
            </a:ln>
          </p:spPr>
          <p:txBody>
            <a:bodyPr wrap="square">
              <a:spAutoFit/>
            </a:bodyPr>
            <a:lstStyle/>
            <a:p>
              <a:r>
                <a:rPr lang="zh-CN" altLang="en-US" sz="1400" b="1" dirty="0">
                  <a:solidFill>
                    <a:srgbClr val="FFFFFF"/>
                  </a:solidFill>
                  <a:latin typeface="微软雅黑" panose="020B0503020204020204" pitchFamily="34" charset="-122"/>
                  <a:ea typeface="微软雅黑" panose="020B0503020204020204" pitchFamily="34" charset="-122"/>
                </a:rPr>
                <a:t>单击此处添加标题</a:t>
              </a:r>
              <a:endParaRPr lang="zh-CN" altLang="en-US" sz="1400" b="1" dirty="0">
                <a:solidFill>
                  <a:srgbClr val="FFFFFF"/>
                </a:solidFill>
                <a:latin typeface="微软雅黑" panose="020B0503020204020204" pitchFamily="34" charset="-122"/>
                <a:ea typeface="微软雅黑" panose="020B0503020204020204" pitchFamily="34" charset="-122"/>
              </a:endParaRPr>
            </a:p>
          </p:txBody>
        </p:sp>
      </p:grpSp>
      <p:grpSp>
        <p:nvGrpSpPr>
          <p:cNvPr id="77" name="组合 11"/>
          <p:cNvGrpSpPr/>
          <p:nvPr/>
        </p:nvGrpSpPr>
        <p:grpSpPr bwMode="auto">
          <a:xfrm>
            <a:off x="3755975" y="700336"/>
            <a:ext cx="4416425" cy="582079"/>
            <a:chOff x="-676112" y="350175"/>
            <a:chExt cx="4415055" cy="1505822"/>
          </a:xfrm>
        </p:grpSpPr>
        <p:pic>
          <p:nvPicPr>
            <p:cNvPr id="78" name="图片 12"/>
            <p:cNvPicPr>
              <a:picLocks noChangeAspect="1" noChangeArrowheads="1"/>
            </p:cNvPicPr>
            <p:nvPr/>
          </p:nvPicPr>
          <p:blipFill>
            <a:blip r:embed="rId5" cstate="print"/>
            <a:srcRect/>
            <a:stretch>
              <a:fillRect/>
            </a:stretch>
          </p:blipFill>
          <p:spPr bwMode="auto">
            <a:xfrm rot="251493">
              <a:off x="-676112" y="350175"/>
              <a:ext cx="4415055" cy="1505822"/>
            </a:xfrm>
            <a:prstGeom prst="rect">
              <a:avLst/>
            </a:prstGeom>
            <a:noFill/>
            <a:ln w="9525">
              <a:noFill/>
              <a:miter lim="800000"/>
              <a:headEnd/>
              <a:tailEnd/>
            </a:ln>
          </p:spPr>
        </p:pic>
        <p:sp>
          <p:nvSpPr>
            <p:cNvPr id="79" name="文本框 13"/>
            <p:cNvSpPr txBox="1">
              <a:spLocks noChangeArrowheads="1"/>
            </p:cNvSpPr>
            <p:nvPr/>
          </p:nvSpPr>
          <p:spPr bwMode="auto">
            <a:xfrm>
              <a:off x="139660" y="516859"/>
              <a:ext cx="2394997" cy="671588"/>
            </a:xfrm>
            <a:prstGeom prst="rect">
              <a:avLst/>
            </a:prstGeom>
            <a:noFill/>
            <a:ln w="9525">
              <a:noFill/>
              <a:miter lim="800000"/>
            </a:ln>
          </p:spPr>
          <p:txBody>
            <a:bodyPr wrap="square">
              <a:spAutoFit/>
            </a:bodyPr>
            <a:lstStyle/>
            <a:p>
              <a:r>
                <a:rPr lang="zh-CN" altLang="en-US" sz="1400" b="1" dirty="0">
                  <a:solidFill>
                    <a:srgbClr val="FFFFFF"/>
                  </a:solidFill>
                  <a:latin typeface="微软雅黑" panose="020B0503020204020204" pitchFamily="34" charset="-122"/>
                  <a:ea typeface="微软雅黑" panose="020B0503020204020204" pitchFamily="34" charset="-122"/>
                </a:rPr>
                <a:t>单击此处添加标题</a:t>
              </a:r>
              <a:endParaRPr lang="zh-CN" altLang="en-US" sz="1400" b="1" dirty="0">
                <a:solidFill>
                  <a:srgbClr val="FFFFFF"/>
                </a:solidFill>
                <a:latin typeface="微软雅黑" panose="020B0503020204020204" pitchFamily="34" charset="-122"/>
                <a:ea typeface="微软雅黑" panose="020B0503020204020204" pitchFamily="34" charset="-122"/>
              </a:endParaRPr>
            </a:p>
          </p:txBody>
        </p:sp>
      </p:grpSp>
      <p:grpSp>
        <p:nvGrpSpPr>
          <p:cNvPr id="80" name="组合 79"/>
          <p:cNvGrpSpPr/>
          <p:nvPr/>
        </p:nvGrpSpPr>
        <p:grpSpPr>
          <a:xfrm>
            <a:off x="3177480" y="399829"/>
            <a:ext cx="926468" cy="876571"/>
            <a:chOff x="3131840" y="0"/>
            <a:chExt cx="926468" cy="876571"/>
          </a:xfrm>
        </p:grpSpPr>
        <p:pic>
          <p:nvPicPr>
            <p:cNvPr id="52" name="图片 8"/>
            <p:cNvPicPr>
              <a:picLocks noChangeAspect="1" noChangeArrowheads="1"/>
            </p:cNvPicPr>
            <p:nvPr/>
          </p:nvPicPr>
          <p:blipFill>
            <a:blip r:embed="rId4" cstate="screen"/>
            <a:srcRect/>
            <a:stretch>
              <a:fillRect/>
            </a:stretch>
          </p:blipFill>
          <p:spPr bwMode="auto">
            <a:xfrm>
              <a:off x="3131840" y="0"/>
              <a:ext cx="926468" cy="876571"/>
            </a:xfrm>
            <a:prstGeom prst="rect">
              <a:avLst/>
            </a:prstGeom>
            <a:noFill/>
            <a:ln w="9525">
              <a:noFill/>
              <a:miter lim="800000"/>
              <a:headEnd/>
              <a:tailEnd/>
            </a:ln>
          </p:spPr>
        </p:pic>
        <p:sp>
          <p:nvSpPr>
            <p:cNvPr id="53" name="矩形 6"/>
            <p:cNvSpPr>
              <a:spLocks noChangeArrowheads="1"/>
            </p:cNvSpPr>
            <p:nvPr/>
          </p:nvSpPr>
          <p:spPr bwMode="auto">
            <a:xfrm>
              <a:off x="3383868" y="212830"/>
              <a:ext cx="453971" cy="415498"/>
            </a:xfrm>
            <a:prstGeom prst="rect">
              <a:avLst/>
            </a:prstGeom>
            <a:noFill/>
            <a:ln w="9525">
              <a:noFill/>
              <a:miter lim="800000"/>
            </a:ln>
          </p:spPr>
          <p:txBody>
            <a:bodyPr wrap="square">
              <a:spAutoFit/>
            </a:bodyPr>
            <a:lstStyle/>
            <a:p>
              <a:pPr algn="ctr" eaLnBrk="1" hangingPunct="1">
                <a:buFont typeface="Arial" panose="020B0604020202020204" pitchFamily="34" charset="0"/>
                <a:buNone/>
              </a:pPr>
              <a:r>
                <a:rPr lang="zh-CN" altLang="en-US" sz="2100" dirty="0">
                  <a:solidFill>
                    <a:srgbClr val="C00000"/>
                  </a:solidFill>
                  <a:latin typeface="叶根友毛笔行书2.0版" pitchFamily="2" charset="-122"/>
                  <a:ea typeface="叶根友毛笔行书2.0版" pitchFamily="2" charset="-122"/>
                  <a:sym typeface="华文行楷" panose="02010800040101010101" pitchFamily="2" charset="-122"/>
                </a:rPr>
                <a:t>壹</a:t>
              </a:r>
              <a:endParaRPr lang="zh-CN" altLang="en-US" dirty="0">
                <a:solidFill>
                  <a:srgbClr val="C00000"/>
                </a:solidFill>
                <a:latin typeface="叶根友毛笔行书2.0版" pitchFamily="2" charset="-122"/>
                <a:ea typeface="叶根友毛笔行书2.0版" pitchFamily="2" charset="-122"/>
              </a:endParaRPr>
            </a:p>
          </p:txBody>
        </p:sp>
      </p:grpSp>
      <p:grpSp>
        <p:nvGrpSpPr>
          <p:cNvPr id="54" name="组合 34"/>
          <p:cNvGrpSpPr/>
          <p:nvPr/>
        </p:nvGrpSpPr>
        <p:grpSpPr bwMode="auto">
          <a:xfrm>
            <a:off x="3743908" y="1263925"/>
            <a:ext cx="926467" cy="876571"/>
            <a:chOff x="0" y="0"/>
            <a:chExt cx="1235075" cy="1168400"/>
          </a:xfrm>
        </p:grpSpPr>
        <p:pic>
          <p:nvPicPr>
            <p:cNvPr id="55" name="图片 8"/>
            <p:cNvPicPr>
              <a:picLocks noChangeAspect="1" noChangeArrowheads="1"/>
            </p:cNvPicPr>
            <p:nvPr/>
          </p:nvPicPr>
          <p:blipFill>
            <a:blip r:embed="rId4" cstate="screen"/>
            <a:srcRect/>
            <a:stretch>
              <a:fillRect/>
            </a:stretch>
          </p:blipFill>
          <p:spPr bwMode="auto">
            <a:xfrm>
              <a:off x="0" y="0"/>
              <a:ext cx="1235075" cy="1168400"/>
            </a:xfrm>
            <a:prstGeom prst="rect">
              <a:avLst/>
            </a:prstGeom>
            <a:noFill/>
            <a:ln w="9525">
              <a:noFill/>
              <a:miter lim="800000"/>
              <a:headEnd/>
              <a:tailEnd/>
            </a:ln>
          </p:spPr>
        </p:pic>
        <p:sp>
          <p:nvSpPr>
            <p:cNvPr id="56" name="矩形 38"/>
            <p:cNvSpPr>
              <a:spLocks noChangeArrowheads="1"/>
            </p:cNvSpPr>
            <p:nvPr/>
          </p:nvSpPr>
          <p:spPr bwMode="auto">
            <a:xfrm>
              <a:off x="314941" y="314825"/>
              <a:ext cx="605190" cy="553826"/>
            </a:xfrm>
            <a:prstGeom prst="rect">
              <a:avLst/>
            </a:prstGeom>
            <a:noFill/>
            <a:ln w="9525">
              <a:noFill/>
              <a:miter lim="800000"/>
            </a:ln>
          </p:spPr>
          <p:txBody>
            <a:bodyPr wrap="none">
              <a:spAutoFit/>
            </a:bodyPr>
            <a:lstStyle/>
            <a:p>
              <a:pPr algn="ctr" eaLnBrk="1" hangingPunct="1">
                <a:buFont typeface="Arial" panose="020B0604020202020204" pitchFamily="34" charset="0"/>
                <a:buNone/>
              </a:pPr>
              <a:r>
                <a:rPr lang="zh-CN" altLang="en-US" sz="2100" dirty="0">
                  <a:solidFill>
                    <a:srgbClr val="C00000"/>
                  </a:solidFill>
                  <a:latin typeface="叶根友毛笔行书2.0版" pitchFamily="2" charset="-122"/>
                  <a:ea typeface="叶根友毛笔行书2.0版" pitchFamily="2" charset="-122"/>
                  <a:sym typeface="华文行楷" panose="02010800040101010101" pitchFamily="2" charset="-122"/>
                </a:rPr>
                <a:t>贰</a:t>
              </a:r>
              <a:endParaRPr lang="zh-CN" altLang="en-US" dirty="0">
                <a:solidFill>
                  <a:srgbClr val="C00000"/>
                </a:solidFill>
                <a:latin typeface="叶根友毛笔行书2.0版" pitchFamily="2" charset="-122"/>
                <a:ea typeface="叶根友毛笔行书2.0版" pitchFamily="2" charset="-122"/>
              </a:endParaRPr>
            </a:p>
          </p:txBody>
        </p:sp>
      </p:grpSp>
      <p:grpSp>
        <p:nvGrpSpPr>
          <p:cNvPr id="48" name="组合 43"/>
          <p:cNvGrpSpPr/>
          <p:nvPr/>
        </p:nvGrpSpPr>
        <p:grpSpPr bwMode="auto">
          <a:xfrm>
            <a:off x="3383868" y="2176500"/>
            <a:ext cx="926467" cy="876571"/>
            <a:chOff x="0" y="0"/>
            <a:chExt cx="1235075" cy="1168400"/>
          </a:xfrm>
        </p:grpSpPr>
        <p:pic>
          <p:nvPicPr>
            <p:cNvPr id="49" name="图片 8"/>
            <p:cNvPicPr>
              <a:picLocks noChangeAspect="1" noChangeArrowheads="1"/>
            </p:cNvPicPr>
            <p:nvPr/>
          </p:nvPicPr>
          <p:blipFill>
            <a:blip r:embed="rId4" cstate="screen"/>
            <a:srcRect/>
            <a:stretch>
              <a:fillRect/>
            </a:stretch>
          </p:blipFill>
          <p:spPr bwMode="auto">
            <a:xfrm>
              <a:off x="0" y="0"/>
              <a:ext cx="1235075" cy="1168400"/>
            </a:xfrm>
            <a:prstGeom prst="rect">
              <a:avLst/>
            </a:prstGeom>
            <a:noFill/>
            <a:ln w="9525">
              <a:noFill/>
              <a:miter lim="800000"/>
              <a:headEnd/>
              <a:tailEnd/>
            </a:ln>
          </p:spPr>
        </p:pic>
        <p:sp>
          <p:nvSpPr>
            <p:cNvPr id="50" name="矩形 44"/>
            <p:cNvSpPr>
              <a:spLocks noChangeArrowheads="1"/>
            </p:cNvSpPr>
            <p:nvPr/>
          </p:nvSpPr>
          <p:spPr bwMode="auto">
            <a:xfrm>
              <a:off x="314943" y="314825"/>
              <a:ext cx="605190" cy="553826"/>
            </a:xfrm>
            <a:prstGeom prst="rect">
              <a:avLst/>
            </a:prstGeom>
            <a:noFill/>
            <a:ln w="9525">
              <a:noFill/>
              <a:miter lim="800000"/>
            </a:ln>
          </p:spPr>
          <p:txBody>
            <a:bodyPr wrap="none">
              <a:spAutoFit/>
            </a:bodyPr>
            <a:lstStyle/>
            <a:p>
              <a:pPr algn="ctr" eaLnBrk="1" hangingPunct="1">
                <a:buFont typeface="Arial" panose="020B0604020202020204" pitchFamily="34" charset="0"/>
                <a:buNone/>
              </a:pPr>
              <a:r>
                <a:rPr lang="zh-CN" altLang="en-US" sz="2100" dirty="0">
                  <a:solidFill>
                    <a:srgbClr val="C00000"/>
                  </a:solidFill>
                  <a:latin typeface="叶根友毛笔行书2.0版" pitchFamily="2" charset="-122"/>
                  <a:ea typeface="叶根友毛笔行书2.0版" pitchFamily="2" charset="-122"/>
                  <a:sym typeface="华文行楷" panose="02010800040101010101" pitchFamily="2" charset="-122"/>
                </a:rPr>
                <a:t>叁</a:t>
              </a:r>
              <a:endParaRPr lang="zh-CN" altLang="en-US" sz="2100" dirty="0">
                <a:solidFill>
                  <a:srgbClr val="C00000"/>
                </a:solidFill>
                <a:latin typeface="叶根友毛笔行书2.0版" pitchFamily="2" charset="-122"/>
                <a:ea typeface="叶根友毛笔行书2.0版" pitchFamily="2" charset="-122"/>
                <a:sym typeface="华文行楷" panose="02010800040101010101" pitchFamily="2" charset="-122"/>
              </a:endParaRPr>
            </a:p>
          </p:txBody>
        </p:sp>
      </p:grpSp>
    </p:spTree>
  </p:cSld>
  <p:clrMapOvr>
    <a:masterClrMapping/>
  </p:clrMapOvr>
  <p:transition advClick="0" advTm="2000">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2050"/>
                                        </p:tgtEl>
                                        <p:attrNameLst>
                                          <p:attrName>style.visibility</p:attrName>
                                        </p:attrNameLst>
                                      </p:cBhvr>
                                      <p:to>
                                        <p:strVal val="visible"/>
                                      </p:to>
                                    </p:set>
                                    <p:animEffect transition="in" filter="fade">
                                      <p:cBhvr>
                                        <p:cTn id="7" dur="1000"/>
                                        <p:tgtEl>
                                          <p:spTgt spid="2050"/>
                                        </p:tgtEl>
                                      </p:cBhvr>
                                    </p:animEffect>
                                    <p:anim calcmode="lin" valueType="num">
                                      <p:cBhvr>
                                        <p:cTn id="8" dur="1000" fill="hold"/>
                                        <p:tgtEl>
                                          <p:spTgt spid="2050"/>
                                        </p:tgtEl>
                                        <p:attrNameLst>
                                          <p:attrName>ppt_x</p:attrName>
                                        </p:attrNameLst>
                                      </p:cBhvr>
                                      <p:tavLst>
                                        <p:tav tm="0">
                                          <p:val>
                                            <p:strVal val="#ppt_x"/>
                                          </p:val>
                                        </p:tav>
                                        <p:tav tm="100000">
                                          <p:val>
                                            <p:strVal val="#ppt_x"/>
                                          </p:val>
                                        </p:tav>
                                      </p:tavLst>
                                    </p:anim>
                                    <p:anim calcmode="lin" valueType="num">
                                      <p:cBhvr>
                                        <p:cTn id="9" dur="1000" fill="hold"/>
                                        <p:tgtEl>
                                          <p:spTgt spid="2050"/>
                                        </p:tgtEl>
                                        <p:attrNameLst>
                                          <p:attrName>ppt_y</p:attrName>
                                        </p:attrNameLst>
                                      </p:cBhvr>
                                      <p:tavLst>
                                        <p:tav tm="0">
                                          <p:val>
                                            <p:strVal val="#ppt_y+.1"/>
                                          </p:val>
                                        </p:tav>
                                        <p:tav tm="100000">
                                          <p:val>
                                            <p:strVal val="#ppt_y"/>
                                          </p:val>
                                        </p:tav>
                                      </p:tavLst>
                                    </p:anim>
                                  </p:childTnLst>
                                </p:cTn>
                              </p:par>
                              <p:par>
                                <p:cTn id="10" presetID="26" presetClass="emph" presetSubtype="0" fill="hold" nodeType="withEffect">
                                  <p:stCondLst>
                                    <p:cond delay="1000"/>
                                  </p:stCondLst>
                                  <p:childTnLst>
                                    <p:animEffect transition="out" filter="fade">
                                      <p:cBhvr>
                                        <p:cTn id="11" dur="1000" tmFilter="0, 0; .2, .5; .8, .5; 1, 0"/>
                                        <p:tgtEl>
                                          <p:spTgt spid="2050"/>
                                        </p:tgtEl>
                                      </p:cBhvr>
                                    </p:animEffect>
                                    <p:animScale>
                                      <p:cBhvr>
                                        <p:cTn id="12" dur="500" autoRev="1" fill="hold"/>
                                        <p:tgtEl>
                                          <p:spTgt spid="2050"/>
                                        </p:tgtEl>
                                      </p:cBhvr>
                                      <p:by x="105000" y="105000"/>
                                    </p:animScale>
                                  </p:childTnLst>
                                </p:cTn>
                              </p:par>
                              <p:par>
                                <p:cTn id="13" presetID="31" presetClass="entr" presetSubtype="0" fill="hold" nodeType="withEffect">
                                  <p:stCondLst>
                                    <p:cond delay="0"/>
                                  </p:stCondLst>
                                  <p:iterate type="lt">
                                    <p:tmPct val="5000"/>
                                  </p:iterate>
                                  <p:childTnLst>
                                    <p:set>
                                      <p:cBhvr>
                                        <p:cTn id="14" dur="1" fill="hold">
                                          <p:stCondLst>
                                            <p:cond delay="0"/>
                                          </p:stCondLst>
                                        </p:cTn>
                                        <p:tgtEl>
                                          <p:spTgt spid="63"/>
                                        </p:tgtEl>
                                        <p:attrNameLst>
                                          <p:attrName>style.visibility</p:attrName>
                                        </p:attrNameLst>
                                      </p:cBhvr>
                                      <p:to>
                                        <p:strVal val="visible"/>
                                      </p:to>
                                    </p:set>
                                    <p:anim calcmode="lin" valueType="num">
                                      <p:cBhvr>
                                        <p:cTn id="15" dur="600" fill="hold"/>
                                        <p:tgtEl>
                                          <p:spTgt spid="63"/>
                                        </p:tgtEl>
                                        <p:attrNameLst>
                                          <p:attrName>ppt_w</p:attrName>
                                        </p:attrNameLst>
                                      </p:cBhvr>
                                      <p:tavLst>
                                        <p:tav tm="0">
                                          <p:val>
                                            <p:fltVal val="0"/>
                                          </p:val>
                                        </p:tav>
                                        <p:tav tm="100000">
                                          <p:val>
                                            <p:strVal val="#ppt_w"/>
                                          </p:val>
                                        </p:tav>
                                      </p:tavLst>
                                    </p:anim>
                                    <p:anim calcmode="lin" valueType="num">
                                      <p:cBhvr>
                                        <p:cTn id="16" dur="600" fill="hold"/>
                                        <p:tgtEl>
                                          <p:spTgt spid="63"/>
                                        </p:tgtEl>
                                        <p:attrNameLst>
                                          <p:attrName>ppt_h</p:attrName>
                                        </p:attrNameLst>
                                      </p:cBhvr>
                                      <p:tavLst>
                                        <p:tav tm="0">
                                          <p:val>
                                            <p:fltVal val="0"/>
                                          </p:val>
                                        </p:tav>
                                        <p:tav tm="100000">
                                          <p:val>
                                            <p:strVal val="#ppt_h"/>
                                          </p:val>
                                        </p:tav>
                                      </p:tavLst>
                                    </p:anim>
                                    <p:anim calcmode="lin" valueType="num">
                                      <p:cBhvr>
                                        <p:cTn id="17" dur="600" fill="hold"/>
                                        <p:tgtEl>
                                          <p:spTgt spid="63"/>
                                        </p:tgtEl>
                                        <p:attrNameLst>
                                          <p:attrName>style.rotation</p:attrName>
                                        </p:attrNameLst>
                                      </p:cBhvr>
                                      <p:tavLst>
                                        <p:tav tm="0">
                                          <p:val>
                                            <p:fltVal val="90"/>
                                          </p:val>
                                        </p:tav>
                                        <p:tav tm="100000">
                                          <p:val>
                                            <p:fltVal val="0"/>
                                          </p:val>
                                        </p:tav>
                                      </p:tavLst>
                                    </p:anim>
                                    <p:animEffect transition="in" filter="fade">
                                      <p:cBhvr>
                                        <p:cTn id="18" dur="600"/>
                                        <p:tgtEl>
                                          <p:spTgt spid="63"/>
                                        </p:tgtEl>
                                      </p:cBhvr>
                                    </p:animEffect>
                                  </p:childTnLst>
                                </p:cTn>
                              </p:par>
                              <p:par>
                                <p:cTn id="19" presetID="31" presetClass="entr" presetSubtype="0" fill="hold" nodeType="withEffect">
                                  <p:stCondLst>
                                    <p:cond delay="400"/>
                                  </p:stCondLst>
                                  <p:iterate type="lt">
                                    <p:tmPct val="5000"/>
                                  </p:iterate>
                                  <p:childTnLst>
                                    <p:set>
                                      <p:cBhvr>
                                        <p:cTn id="20" dur="1" fill="hold">
                                          <p:stCondLst>
                                            <p:cond delay="0"/>
                                          </p:stCondLst>
                                        </p:cTn>
                                        <p:tgtEl>
                                          <p:spTgt spid="64"/>
                                        </p:tgtEl>
                                        <p:attrNameLst>
                                          <p:attrName>style.visibility</p:attrName>
                                        </p:attrNameLst>
                                      </p:cBhvr>
                                      <p:to>
                                        <p:strVal val="visible"/>
                                      </p:to>
                                    </p:set>
                                    <p:anim calcmode="lin" valueType="num">
                                      <p:cBhvr>
                                        <p:cTn id="21" dur="600" fill="hold"/>
                                        <p:tgtEl>
                                          <p:spTgt spid="64"/>
                                        </p:tgtEl>
                                        <p:attrNameLst>
                                          <p:attrName>ppt_w</p:attrName>
                                        </p:attrNameLst>
                                      </p:cBhvr>
                                      <p:tavLst>
                                        <p:tav tm="0">
                                          <p:val>
                                            <p:fltVal val="0"/>
                                          </p:val>
                                        </p:tav>
                                        <p:tav tm="100000">
                                          <p:val>
                                            <p:strVal val="#ppt_w"/>
                                          </p:val>
                                        </p:tav>
                                      </p:tavLst>
                                    </p:anim>
                                    <p:anim calcmode="lin" valueType="num">
                                      <p:cBhvr>
                                        <p:cTn id="22" dur="600" fill="hold"/>
                                        <p:tgtEl>
                                          <p:spTgt spid="64"/>
                                        </p:tgtEl>
                                        <p:attrNameLst>
                                          <p:attrName>ppt_h</p:attrName>
                                        </p:attrNameLst>
                                      </p:cBhvr>
                                      <p:tavLst>
                                        <p:tav tm="0">
                                          <p:val>
                                            <p:fltVal val="0"/>
                                          </p:val>
                                        </p:tav>
                                        <p:tav tm="100000">
                                          <p:val>
                                            <p:strVal val="#ppt_h"/>
                                          </p:val>
                                        </p:tav>
                                      </p:tavLst>
                                    </p:anim>
                                    <p:anim calcmode="lin" valueType="num">
                                      <p:cBhvr>
                                        <p:cTn id="23" dur="600" fill="hold"/>
                                        <p:tgtEl>
                                          <p:spTgt spid="64"/>
                                        </p:tgtEl>
                                        <p:attrNameLst>
                                          <p:attrName>style.rotation</p:attrName>
                                        </p:attrNameLst>
                                      </p:cBhvr>
                                      <p:tavLst>
                                        <p:tav tm="0">
                                          <p:val>
                                            <p:fltVal val="90"/>
                                          </p:val>
                                        </p:tav>
                                        <p:tav tm="100000">
                                          <p:val>
                                            <p:fltVal val="0"/>
                                          </p:val>
                                        </p:tav>
                                      </p:tavLst>
                                    </p:anim>
                                    <p:animEffect transition="in" filter="fade">
                                      <p:cBhvr>
                                        <p:cTn id="24" dur="600"/>
                                        <p:tgtEl>
                                          <p:spTgt spid="64"/>
                                        </p:tgtEl>
                                      </p:cBhvr>
                                    </p:animEffect>
                                  </p:childTnLst>
                                </p:cTn>
                              </p:par>
                              <p:par>
                                <p:cTn id="25" presetID="49" presetClass="entr" presetSubtype="0" decel="100000" fill="hold" nodeType="withEffect">
                                  <p:stCondLst>
                                    <p:cond delay="800"/>
                                  </p:stCondLst>
                                  <p:childTnLst>
                                    <p:set>
                                      <p:cBhvr>
                                        <p:cTn id="26" dur="1" fill="hold">
                                          <p:stCondLst>
                                            <p:cond delay="0"/>
                                          </p:stCondLst>
                                        </p:cTn>
                                        <p:tgtEl>
                                          <p:spTgt spid="80"/>
                                        </p:tgtEl>
                                        <p:attrNameLst>
                                          <p:attrName>style.visibility</p:attrName>
                                        </p:attrNameLst>
                                      </p:cBhvr>
                                      <p:to>
                                        <p:strVal val="visible"/>
                                      </p:to>
                                    </p:set>
                                    <p:anim calcmode="lin" valueType="num">
                                      <p:cBhvr>
                                        <p:cTn id="27" dur="500" fill="hold"/>
                                        <p:tgtEl>
                                          <p:spTgt spid="80"/>
                                        </p:tgtEl>
                                        <p:attrNameLst>
                                          <p:attrName>ppt_w</p:attrName>
                                        </p:attrNameLst>
                                      </p:cBhvr>
                                      <p:tavLst>
                                        <p:tav tm="0">
                                          <p:val>
                                            <p:fltVal val="0"/>
                                          </p:val>
                                        </p:tav>
                                        <p:tav tm="100000">
                                          <p:val>
                                            <p:strVal val="#ppt_w"/>
                                          </p:val>
                                        </p:tav>
                                      </p:tavLst>
                                    </p:anim>
                                    <p:anim calcmode="lin" valueType="num">
                                      <p:cBhvr>
                                        <p:cTn id="28" dur="500" fill="hold"/>
                                        <p:tgtEl>
                                          <p:spTgt spid="80"/>
                                        </p:tgtEl>
                                        <p:attrNameLst>
                                          <p:attrName>ppt_h</p:attrName>
                                        </p:attrNameLst>
                                      </p:cBhvr>
                                      <p:tavLst>
                                        <p:tav tm="0">
                                          <p:val>
                                            <p:fltVal val="0"/>
                                          </p:val>
                                        </p:tav>
                                        <p:tav tm="100000">
                                          <p:val>
                                            <p:strVal val="#ppt_h"/>
                                          </p:val>
                                        </p:tav>
                                      </p:tavLst>
                                    </p:anim>
                                    <p:anim calcmode="lin" valueType="num">
                                      <p:cBhvr>
                                        <p:cTn id="29" dur="500" fill="hold"/>
                                        <p:tgtEl>
                                          <p:spTgt spid="80"/>
                                        </p:tgtEl>
                                        <p:attrNameLst>
                                          <p:attrName>style.rotation</p:attrName>
                                        </p:attrNameLst>
                                      </p:cBhvr>
                                      <p:tavLst>
                                        <p:tav tm="0">
                                          <p:val>
                                            <p:fltVal val="360"/>
                                          </p:val>
                                        </p:tav>
                                        <p:tav tm="100000">
                                          <p:val>
                                            <p:fltVal val="0"/>
                                          </p:val>
                                        </p:tav>
                                      </p:tavLst>
                                    </p:anim>
                                    <p:animEffect transition="in" filter="fade">
                                      <p:cBhvr>
                                        <p:cTn id="30" dur="500"/>
                                        <p:tgtEl>
                                          <p:spTgt spid="80"/>
                                        </p:tgtEl>
                                      </p:cBhvr>
                                    </p:animEffect>
                                  </p:childTnLst>
                                </p:cTn>
                              </p:par>
                              <p:par>
                                <p:cTn id="31" presetID="49" presetClass="entr" presetSubtype="0" decel="100000" fill="hold" nodeType="withEffect">
                                  <p:stCondLst>
                                    <p:cond delay="1000"/>
                                  </p:stCondLst>
                                  <p:childTnLst>
                                    <p:set>
                                      <p:cBhvr>
                                        <p:cTn id="32" dur="1" fill="hold">
                                          <p:stCondLst>
                                            <p:cond delay="0"/>
                                          </p:stCondLst>
                                        </p:cTn>
                                        <p:tgtEl>
                                          <p:spTgt spid="54"/>
                                        </p:tgtEl>
                                        <p:attrNameLst>
                                          <p:attrName>style.visibility</p:attrName>
                                        </p:attrNameLst>
                                      </p:cBhvr>
                                      <p:to>
                                        <p:strVal val="visible"/>
                                      </p:to>
                                    </p:set>
                                    <p:anim calcmode="lin" valueType="num">
                                      <p:cBhvr>
                                        <p:cTn id="33" dur="500" fill="hold"/>
                                        <p:tgtEl>
                                          <p:spTgt spid="54"/>
                                        </p:tgtEl>
                                        <p:attrNameLst>
                                          <p:attrName>ppt_w</p:attrName>
                                        </p:attrNameLst>
                                      </p:cBhvr>
                                      <p:tavLst>
                                        <p:tav tm="0">
                                          <p:val>
                                            <p:fltVal val="0"/>
                                          </p:val>
                                        </p:tav>
                                        <p:tav tm="100000">
                                          <p:val>
                                            <p:strVal val="#ppt_w"/>
                                          </p:val>
                                        </p:tav>
                                      </p:tavLst>
                                    </p:anim>
                                    <p:anim calcmode="lin" valueType="num">
                                      <p:cBhvr>
                                        <p:cTn id="34" dur="500" fill="hold"/>
                                        <p:tgtEl>
                                          <p:spTgt spid="54"/>
                                        </p:tgtEl>
                                        <p:attrNameLst>
                                          <p:attrName>ppt_h</p:attrName>
                                        </p:attrNameLst>
                                      </p:cBhvr>
                                      <p:tavLst>
                                        <p:tav tm="0">
                                          <p:val>
                                            <p:fltVal val="0"/>
                                          </p:val>
                                        </p:tav>
                                        <p:tav tm="100000">
                                          <p:val>
                                            <p:strVal val="#ppt_h"/>
                                          </p:val>
                                        </p:tav>
                                      </p:tavLst>
                                    </p:anim>
                                    <p:anim calcmode="lin" valueType="num">
                                      <p:cBhvr>
                                        <p:cTn id="35" dur="500" fill="hold"/>
                                        <p:tgtEl>
                                          <p:spTgt spid="54"/>
                                        </p:tgtEl>
                                        <p:attrNameLst>
                                          <p:attrName>style.rotation</p:attrName>
                                        </p:attrNameLst>
                                      </p:cBhvr>
                                      <p:tavLst>
                                        <p:tav tm="0">
                                          <p:val>
                                            <p:fltVal val="360"/>
                                          </p:val>
                                        </p:tav>
                                        <p:tav tm="100000">
                                          <p:val>
                                            <p:fltVal val="0"/>
                                          </p:val>
                                        </p:tav>
                                      </p:tavLst>
                                    </p:anim>
                                    <p:animEffect transition="in" filter="fade">
                                      <p:cBhvr>
                                        <p:cTn id="36" dur="500"/>
                                        <p:tgtEl>
                                          <p:spTgt spid="54"/>
                                        </p:tgtEl>
                                      </p:cBhvr>
                                    </p:animEffect>
                                  </p:childTnLst>
                                </p:cTn>
                              </p:par>
                              <p:par>
                                <p:cTn id="37" presetID="49" presetClass="entr" presetSubtype="0" decel="100000" fill="hold" nodeType="withEffect">
                                  <p:stCondLst>
                                    <p:cond delay="1400"/>
                                  </p:stCondLst>
                                  <p:childTnLst>
                                    <p:set>
                                      <p:cBhvr>
                                        <p:cTn id="38" dur="1" fill="hold">
                                          <p:stCondLst>
                                            <p:cond delay="0"/>
                                          </p:stCondLst>
                                        </p:cTn>
                                        <p:tgtEl>
                                          <p:spTgt spid="48"/>
                                        </p:tgtEl>
                                        <p:attrNameLst>
                                          <p:attrName>style.visibility</p:attrName>
                                        </p:attrNameLst>
                                      </p:cBhvr>
                                      <p:to>
                                        <p:strVal val="visible"/>
                                      </p:to>
                                    </p:set>
                                    <p:anim calcmode="lin" valueType="num">
                                      <p:cBhvr>
                                        <p:cTn id="39" dur="500" fill="hold"/>
                                        <p:tgtEl>
                                          <p:spTgt spid="48"/>
                                        </p:tgtEl>
                                        <p:attrNameLst>
                                          <p:attrName>ppt_w</p:attrName>
                                        </p:attrNameLst>
                                      </p:cBhvr>
                                      <p:tavLst>
                                        <p:tav tm="0">
                                          <p:val>
                                            <p:fltVal val="0"/>
                                          </p:val>
                                        </p:tav>
                                        <p:tav tm="100000">
                                          <p:val>
                                            <p:strVal val="#ppt_w"/>
                                          </p:val>
                                        </p:tav>
                                      </p:tavLst>
                                    </p:anim>
                                    <p:anim calcmode="lin" valueType="num">
                                      <p:cBhvr>
                                        <p:cTn id="40" dur="500" fill="hold"/>
                                        <p:tgtEl>
                                          <p:spTgt spid="48"/>
                                        </p:tgtEl>
                                        <p:attrNameLst>
                                          <p:attrName>ppt_h</p:attrName>
                                        </p:attrNameLst>
                                      </p:cBhvr>
                                      <p:tavLst>
                                        <p:tav tm="0">
                                          <p:val>
                                            <p:fltVal val="0"/>
                                          </p:val>
                                        </p:tav>
                                        <p:tav tm="100000">
                                          <p:val>
                                            <p:strVal val="#ppt_h"/>
                                          </p:val>
                                        </p:tav>
                                      </p:tavLst>
                                    </p:anim>
                                    <p:anim calcmode="lin" valueType="num">
                                      <p:cBhvr>
                                        <p:cTn id="41" dur="500" fill="hold"/>
                                        <p:tgtEl>
                                          <p:spTgt spid="48"/>
                                        </p:tgtEl>
                                        <p:attrNameLst>
                                          <p:attrName>style.rotation</p:attrName>
                                        </p:attrNameLst>
                                      </p:cBhvr>
                                      <p:tavLst>
                                        <p:tav tm="0">
                                          <p:val>
                                            <p:fltVal val="360"/>
                                          </p:val>
                                        </p:tav>
                                        <p:tav tm="100000">
                                          <p:val>
                                            <p:fltVal val="0"/>
                                          </p:val>
                                        </p:tav>
                                      </p:tavLst>
                                    </p:anim>
                                    <p:animEffect transition="in" filter="fade">
                                      <p:cBhvr>
                                        <p:cTn id="42" dur="500"/>
                                        <p:tgtEl>
                                          <p:spTgt spid="48"/>
                                        </p:tgtEl>
                                      </p:cBhvr>
                                    </p:animEffect>
                                  </p:childTnLst>
                                </p:cTn>
                              </p:par>
                              <p:par>
                                <p:cTn id="43" presetID="49" presetClass="entr" presetSubtype="0" decel="100000" fill="hold" nodeType="withEffect">
                                  <p:stCondLst>
                                    <p:cond delay="1600"/>
                                  </p:stCondLst>
                                  <p:childTnLst>
                                    <p:set>
                                      <p:cBhvr>
                                        <p:cTn id="44" dur="1" fill="hold">
                                          <p:stCondLst>
                                            <p:cond delay="0"/>
                                          </p:stCondLst>
                                        </p:cTn>
                                        <p:tgtEl>
                                          <p:spTgt spid="45"/>
                                        </p:tgtEl>
                                        <p:attrNameLst>
                                          <p:attrName>style.visibility</p:attrName>
                                        </p:attrNameLst>
                                      </p:cBhvr>
                                      <p:to>
                                        <p:strVal val="visible"/>
                                      </p:to>
                                    </p:set>
                                    <p:anim calcmode="lin" valueType="num">
                                      <p:cBhvr>
                                        <p:cTn id="45" dur="500" fill="hold"/>
                                        <p:tgtEl>
                                          <p:spTgt spid="45"/>
                                        </p:tgtEl>
                                        <p:attrNameLst>
                                          <p:attrName>ppt_w</p:attrName>
                                        </p:attrNameLst>
                                      </p:cBhvr>
                                      <p:tavLst>
                                        <p:tav tm="0">
                                          <p:val>
                                            <p:fltVal val="0"/>
                                          </p:val>
                                        </p:tav>
                                        <p:tav tm="100000">
                                          <p:val>
                                            <p:strVal val="#ppt_w"/>
                                          </p:val>
                                        </p:tav>
                                      </p:tavLst>
                                    </p:anim>
                                    <p:anim calcmode="lin" valueType="num">
                                      <p:cBhvr>
                                        <p:cTn id="46" dur="500" fill="hold"/>
                                        <p:tgtEl>
                                          <p:spTgt spid="45"/>
                                        </p:tgtEl>
                                        <p:attrNameLst>
                                          <p:attrName>ppt_h</p:attrName>
                                        </p:attrNameLst>
                                      </p:cBhvr>
                                      <p:tavLst>
                                        <p:tav tm="0">
                                          <p:val>
                                            <p:fltVal val="0"/>
                                          </p:val>
                                        </p:tav>
                                        <p:tav tm="100000">
                                          <p:val>
                                            <p:strVal val="#ppt_h"/>
                                          </p:val>
                                        </p:tav>
                                      </p:tavLst>
                                    </p:anim>
                                    <p:anim calcmode="lin" valueType="num">
                                      <p:cBhvr>
                                        <p:cTn id="47" dur="500" fill="hold"/>
                                        <p:tgtEl>
                                          <p:spTgt spid="45"/>
                                        </p:tgtEl>
                                        <p:attrNameLst>
                                          <p:attrName>style.rotation</p:attrName>
                                        </p:attrNameLst>
                                      </p:cBhvr>
                                      <p:tavLst>
                                        <p:tav tm="0">
                                          <p:val>
                                            <p:fltVal val="360"/>
                                          </p:val>
                                        </p:tav>
                                        <p:tav tm="100000">
                                          <p:val>
                                            <p:fltVal val="0"/>
                                          </p:val>
                                        </p:tav>
                                      </p:tavLst>
                                    </p:anim>
                                    <p:animEffect transition="in" filter="fade">
                                      <p:cBhvr>
                                        <p:cTn id="48" dur="500"/>
                                        <p:tgtEl>
                                          <p:spTgt spid="45"/>
                                        </p:tgtEl>
                                      </p:cBhvr>
                                    </p:animEffect>
                                  </p:childTnLst>
                                </p:cTn>
                              </p:par>
                              <p:par>
                                <p:cTn id="49" presetID="22" presetClass="entr" presetSubtype="8" fill="hold" nodeType="withEffect">
                                  <p:stCondLst>
                                    <p:cond delay="1300"/>
                                  </p:stCondLst>
                                  <p:childTnLst>
                                    <p:set>
                                      <p:cBhvr>
                                        <p:cTn id="50" dur="1" fill="hold">
                                          <p:stCondLst>
                                            <p:cond delay="0"/>
                                          </p:stCondLst>
                                        </p:cTn>
                                        <p:tgtEl>
                                          <p:spTgt spid="77"/>
                                        </p:tgtEl>
                                        <p:attrNameLst>
                                          <p:attrName>style.visibility</p:attrName>
                                        </p:attrNameLst>
                                      </p:cBhvr>
                                      <p:to>
                                        <p:strVal val="visible"/>
                                      </p:to>
                                    </p:set>
                                    <p:animEffect transition="in" filter="wipe(left)">
                                      <p:cBhvr>
                                        <p:cTn id="51" dur="500"/>
                                        <p:tgtEl>
                                          <p:spTgt spid="77"/>
                                        </p:tgtEl>
                                      </p:cBhvr>
                                    </p:animEffect>
                                  </p:childTnLst>
                                </p:cTn>
                              </p:par>
                              <p:par>
                                <p:cTn id="52" presetID="22" presetClass="entr" presetSubtype="8" fill="hold" nodeType="withEffect">
                                  <p:stCondLst>
                                    <p:cond delay="1500"/>
                                  </p:stCondLst>
                                  <p:childTnLst>
                                    <p:set>
                                      <p:cBhvr>
                                        <p:cTn id="53" dur="1" fill="hold">
                                          <p:stCondLst>
                                            <p:cond delay="0"/>
                                          </p:stCondLst>
                                        </p:cTn>
                                        <p:tgtEl>
                                          <p:spTgt spid="84"/>
                                        </p:tgtEl>
                                        <p:attrNameLst>
                                          <p:attrName>style.visibility</p:attrName>
                                        </p:attrNameLst>
                                      </p:cBhvr>
                                      <p:to>
                                        <p:strVal val="visible"/>
                                      </p:to>
                                    </p:set>
                                    <p:animEffect transition="in" filter="wipe(left)">
                                      <p:cBhvr>
                                        <p:cTn id="54" dur="500"/>
                                        <p:tgtEl>
                                          <p:spTgt spid="84"/>
                                        </p:tgtEl>
                                      </p:cBhvr>
                                    </p:animEffect>
                                  </p:childTnLst>
                                </p:cTn>
                              </p:par>
                              <p:par>
                                <p:cTn id="55" presetID="22" presetClass="entr" presetSubtype="8" fill="hold" nodeType="withEffect">
                                  <p:stCondLst>
                                    <p:cond delay="1900"/>
                                  </p:stCondLst>
                                  <p:childTnLst>
                                    <p:set>
                                      <p:cBhvr>
                                        <p:cTn id="56" dur="1" fill="hold">
                                          <p:stCondLst>
                                            <p:cond delay="0"/>
                                          </p:stCondLst>
                                        </p:cTn>
                                        <p:tgtEl>
                                          <p:spTgt spid="81"/>
                                        </p:tgtEl>
                                        <p:attrNameLst>
                                          <p:attrName>style.visibility</p:attrName>
                                        </p:attrNameLst>
                                      </p:cBhvr>
                                      <p:to>
                                        <p:strVal val="visible"/>
                                      </p:to>
                                    </p:set>
                                    <p:animEffect transition="in" filter="wipe(left)">
                                      <p:cBhvr>
                                        <p:cTn id="57" dur="500"/>
                                        <p:tgtEl>
                                          <p:spTgt spid="81"/>
                                        </p:tgtEl>
                                      </p:cBhvr>
                                    </p:animEffect>
                                  </p:childTnLst>
                                </p:cTn>
                              </p:par>
                              <p:par>
                                <p:cTn id="58" presetID="22" presetClass="entr" presetSubtype="8" fill="hold" nodeType="withEffect">
                                  <p:stCondLst>
                                    <p:cond delay="2100"/>
                                  </p:stCondLst>
                                  <p:childTnLst>
                                    <p:set>
                                      <p:cBhvr>
                                        <p:cTn id="59" dur="1" fill="hold">
                                          <p:stCondLst>
                                            <p:cond delay="0"/>
                                          </p:stCondLst>
                                        </p:cTn>
                                        <p:tgtEl>
                                          <p:spTgt spid="87"/>
                                        </p:tgtEl>
                                        <p:attrNameLst>
                                          <p:attrName>style.visibility</p:attrName>
                                        </p:attrNameLst>
                                      </p:cBhvr>
                                      <p:to>
                                        <p:strVal val="visible"/>
                                      </p:to>
                                    </p:set>
                                    <p:animEffect transition="in" filter="wipe(left)">
                                      <p:cBhvr>
                                        <p:cTn id="60" dur="500"/>
                                        <p:tgtEl>
                                          <p:spTgt spid="8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endParaRPr lang="zh-CN" altLang="en-US"/>
          </a:p>
        </p:txBody>
      </p:sp>
      <p:sp>
        <p:nvSpPr>
          <p:cNvPr id="3" name="内容占位符 2"/>
          <p:cNvSpPr>
            <a:spLocks noGrp="1"/>
          </p:cNvSpPr>
          <p:nvPr>
            <p:ph idx="1"/>
          </p:nvPr>
        </p:nvSpPr>
        <p:spPr/>
        <p:txBody>
          <a:bodyPr/>
          <a:lstStyle/>
          <a:p>
            <a:endParaRPr lang="zh-CN" altLang="en-US"/>
          </a:p>
        </p:txBody>
      </p:sp>
      <p:pic>
        <p:nvPicPr>
          <p:cNvPr id="3074" name="Picture 2"/>
          <p:cNvPicPr>
            <a:picLocks noChangeAspect="1" noChangeArrowheads="1"/>
          </p:cNvPicPr>
          <p:nvPr/>
        </p:nvPicPr>
        <p:blipFill>
          <a:blip r:embed="rId1" cstate="print"/>
          <a:srcRect/>
          <a:stretch>
            <a:fillRect/>
          </a:stretch>
        </p:blipFill>
        <p:spPr bwMode="auto">
          <a:xfrm>
            <a:off x="0" y="-3175"/>
            <a:ext cx="9144000" cy="5148263"/>
          </a:xfrm>
          <a:prstGeom prst="rect">
            <a:avLst/>
          </a:prstGeom>
          <a:noFill/>
          <a:ln w="9525">
            <a:noFill/>
            <a:miter lim="800000"/>
            <a:headEnd/>
            <a:tailEnd/>
          </a:ln>
          <a:effectLst/>
        </p:spPr>
      </p:pic>
      <p:pic>
        <p:nvPicPr>
          <p:cNvPr id="8" name="中心墨点3"/>
          <p:cNvPicPr>
            <a:picLocks noChangeAspect="1" noChangeArrowheads="1"/>
          </p:cNvPicPr>
          <p:nvPr/>
        </p:nvPicPr>
        <p:blipFill>
          <a:blip r:embed="rId2" cstate="screen"/>
          <a:srcRect/>
          <a:stretch>
            <a:fillRect/>
          </a:stretch>
        </p:blipFill>
        <p:spPr bwMode="auto">
          <a:xfrm rot="18798100">
            <a:off x="6388457" y="-494317"/>
            <a:ext cx="2671035" cy="4166092"/>
          </a:xfrm>
          <a:prstGeom prst="rect">
            <a:avLst/>
          </a:prstGeom>
          <a:noFill/>
          <a:ln w="9525">
            <a:noFill/>
            <a:miter lim="800000"/>
            <a:headEnd/>
            <a:tailEnd/>
          </a:ln>
        </p:spPr>
      </p:pic>
      <p:grpSp>
        <p:nvGrpSpPr>
          <p:cNvPr id="21" name="组合 20"/>
          <p:cNvGrpSpPr/>
          <p:nvPr/>
        </p:nvGrpSpPr>
        <p:grpSpPr>
          <a:xfrm>
            <a:off x="6948264" y="2140496"/>
            <a:ext cx="926467" cy="876571"/>
            <a:chOff x="6948264" y="2140496"/>
            <a:chExt cx="926467" cy="876571"/>
          </a:xfrm>
        </p:grpSpPr>
        <p:pic>
          <p:nvPicPr>
            <p:cNvPr id="7" name="图片 8"/>
            <p:cNvPicPr>
              <a:picLocks noChangeAspect="1" noChangeArrowheads="1"/>
            </p:cNvPicPr>
            <p:nvPr/>
          </p:nvPicPr>
          <p:blipFill>
            <a:blip r:embed="rId3" cstate="screen"/>
            <a:srcRect/>
            <a:stretch>
              <a:fillRect/>
            </a:stretch>
          </p:blipFill>
          <p:spPr bwMode="auto">
            <a:xfrm>
              <a:off x="6948264" y="2140496"/>
              <a:ext cx="926467" cy="876571"/>
            </a:xfrm>
            <a:prstGeom prst="rect">
              <a:avLst/>
            </a:prstGeom>
            <a:noFill/>
            <a:ln w="9525">
              <a:noFill/>
              <a:miter lim="800000"/>
              <a:headEnd/>
              <a:tailEnd/>
            </a:ln>
          </p:spPr>
        </p:pic>
        <p:sp>
          <p:nvSpPr>
            <p:cNvPr id="9" name="矩形 9"/>
            <p:cNvSpPr>
              <a:spLocks noChangeArrowheads="1"/>
            </p:cNvSpPr>
            <p:nvPr/>
          </p:nvSpPr>
          <p:spPr bwMode="auto">
            <a:xfrm>
              <a:off x="7200292" y="2349976"/>
              <a:ext cx="447898" cy="438592"/>
            </a:xfrm>
            <a:prstGeom prst="rect">
              <a:avLst/>
            </a:prstGeom>
            <a:noFill/>
            <a:ln w="9525">
              <a:noFill/>
              <a:miter lim="800000"/>
            </a:ln>
          </p:spPr>
          <p:txBody>
            <a:bodyPr wrap="none" lIns="68589" tIns="34295" rIns="68589" bIns="34295">
              <a:spAutoFit/>
            </a:bodyPr>
            <a:lstStyle/>
            <a:p>
              <a:pPr algn="ctr" eaLnBrk="1" hangingPunct="1">
                <a:spcBef>
                  <a:spcPts val="750"/>
                </a:spcBef>
              </a:pPr>
              <a:r>
                <a:rPr lang="zh-CN" altLang="en-US" sz="2400" b="1" dirty="0">
                  <a:solidFill>
                    <a:srgbClr val="C00000"/>
                  </a:solidFill>
                  <a:latin typeface="叶根友毛笔行书2.0版" pitchFamily="2" charset="-122"/>
                  <a:ea typeface="叶根友毛笔行书2.0版" pitchFamily="2" charset="-122"/>
                  <a:sym typeface="微软雅黑" panose="020B0503020204020204" pitchFamily="34" charset="-122"/>
                </a:rPr>
                <a:t>壹</a:t>
              </a:r>
              <a:endParaRPr lang="zh-CN" altLang="en-US" sz="2400" dirty="0">
                <a:solidFill>
                  <a:srgbClr val="C00000"/>
                </a:solidFill>
                <a:latin typeface="叶根友毛笔行书2.0版" pitchFamily="2" charset="-122"/>
                <a:ea typeface="叶根友毛笔行书2.0版" pitchFamily="2" charset="-122"/>
              </a:endParaRPr>
            </a:p>
          </p:txBody>
        </p:sp>
      </p:grpSp>
      <p:pic>
        <p:nvPicPr>
          <p:cNvPr id="5" name="Picture 6" descr="http://www.shufaziti.com/datafile/op/gif/2/2653/1210_41.gif"/>
          <p:cNvPicPr>
            <a:picLocks noChangeAspect="1" noChangeArrowheads="1"/>
          </p:cNvPicPr>
          <p:nvPr/>
        </p:nvPicPr>
        <p:blipFill>
          <a:blip r:embed="rId4" cstate="screen"/>
          <a:srcRect b="7291"/>
          <a:stretch>
            <a:fillRect/>
          </a:stretch>
        </p:blipFill>
        <p:spPr bwMode="auto">
          <a:xfrm>
            <a:off x="7380312" y="3292624"/>
            <a:ext cx="1001489" cy="1100477"/>
          </a:xfrm>
          <a:prstGeom prst="rect">
            <a:avLst/>
          </a:prstGeom>
          <a:noFill/>
          <a:ln w="9525">
            <a:noFill/>
            <a:miter lim="800000"/>
            <a:headEnd/>
            <a:tailEnd/>
          </a:ln>
        </p:spPr>
      </p:pic>
      <p:sp>
        <p:nvSpPr>
          <p:cNvPr id="11" name="矩形 9"/>
          <p:cNvSpPr>
            <a:spLocks noChangeArrowheads="1"/>
          </p:cNvSpPr>
          <p:nvPr/>
        </p:nvSpPr>
        <p:spPr bwMode="auto">
          <a:xfrm>
            <a:off x="4980868" y="1204392"/>
            <a:ext cx="504056" cy="2839249"/>
          </a:xfrm>
          <a:prstGeom prst="rect">
            <a:avLst/>
          </a:prstGeom>
          <a:noFill/>
          <a:ln w="9525">
            <a:noFill/>
            <a:miter lim="800000"/>
          </a:ln>
        </p:spPr>
        <p:txBody>
          <a:bodyPr wrap="square" lIns="68589" tIns="34295" rIns="68589" bIns="34295">
            <a:spAutoFit/>
          </a:bodyPr>
          <a:lstStyle/>
          <a:p>
            <a:pPr eaLnBrk="1" hangingPunct="1">
              <a:buFont typeface="Arial" panose="020B0604020202020204" pitchFamily="34" charset="0"/>
              <a:buNone/>
            </a:pPr>
            <a:r>
              <a:rPr lang="zh-CN" altLang="en-US" sz="3000" b="1"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点击添加标题</a:t>
            </a:r>
            <a:endParaRPr lang="en-US" altLang="zh-CN" sz="3000" b="1"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pic>
        <p:nvPicPr>
          <p:cNvPr id="18" name="图片 12"/>
          <p:cNvPicPr>
            <a:picLocks noChangeAspect="1" noChangeArrowheads="1"/>
          </p:cNvPicPr>
          <p:nvPr/>
        </p:nvPicPr>
        <p:blipFill>
          <a:blip r:embed="rId5" cstate="screen"/>
          <a:srcRect/>
          <a:stretch>
            <a:fillRect/>
          </a:stretch>
        </p:blipFill>
        <p:spPr bwMode="auto">
          <a:xfrm rot="5400000">
            <a:off x="4535996" y="2716560"/>
            <a:ext cx="2808312" cy="432048"/>
          </a:xfrm>
          <a:prstGeom prst="rect">
            <a:avLst/>
          </a:prstGeom>
          <a:noFill/>
          <a:ln w="9525">
            <a:noFill/>
            <a:miter lim="800000"/>
            <a:headEnd/>
            <a:tailEnd/>
          </a:ln>
        </p:spPr>
      </p:pic>
      <p:pic>
        <p:nvPicPr>
          <p:cNvPr id="6" name="Picture 12" descr="http://www.shufaziti.com/datafile/op/gif/4/4602/1403_75.gif"/>
          <p:cNvPicPr>
            <a:picLocks noChangeAspect="1" noChangeArrowheads="1"/>
          </p:cNvPicPr>
          <p:nvPr/>
        </p:nvPicPr>
        <p:blipFill>
          <a:blip r:embed="rId6" cstate="screen"/>
          <a:srcRect b="6453"/>
          <a:stretch>
            <a:fillRect/>
          </a:stretch>
        </p:blipFill>
        <p:spPr bwMode="auto">
          <a:xfrm>
            <a:off x="6156176" y="988368"/>
            <a:ext cx="870498" cy="1476831"/>
          </a:xfrm>
          <a:prstGeom prst="rect">
            <a:avLst/>
          </a:prstGeom>
          <a:noFill/>
          <a:ln w="9525">
            <a:noFill/>
            <a:miter lim="800000"/>
            <a:headEnd/>
            <a:tailEnd/>
          </a:ln>
        </p:spPr>
      </p:pic>
      <p:grpSp>
        <p:nvGrpSpPr>
          <p:cNvPr id="25" name="组合 24"/>
          <p:cNvGrpSpPr/>
          <p:nvPr/>
        </p:nvGrpSpPr>
        <p:grpSpPr>
          <a:xfrm>
            <a:off x="3131840" y="844352"/>
            <a:ext cx="360041" cy="3924436"/>
            <a:chOff x="3131840" y="844352"/>
            <a:chExt cx="360041" cy="3924436"/>
          </a:xfrm>
        </p:grpSpPr>
        <p:sp>
          <p:nvSpPr>
            <p:cNvPr id="13" name="矩形 10"/>
            <p:cNvSpPr>
              <a:spLocks noChangeArrowheads="1"/>
            </p:cNvSpPr>
            <p:nvPr/>
          </p:nvSpPr>
          <p:spPr bwMode="auto">
            <a:xfrm>
              <a:off x="3131840" y="903617"/>
              <a:ext cx="360041" cy="3865171"/>
            </a:xfrm>
            <a:prstGeom prst="rect">
              <a:avLst/>
            </a:prstGeom>
            <a:noFill/>
            <a:ln w="9525">
              <a:noFill/>
              <a:miter lim="800000"/>
            </a:ln>
          </p:spPr>
          <p:txBody>
            <a:bodyPr wrap="square" lIns="68589" tIns="34295" rIns="68589" bIns="34295">
              <a:spAutoFit/>
            </a:bodyPr>
            <a:lstStyle/>
            <a:p>
              <a:pPr>
                <a:lnSpc>
                  <a:spcPct val="150000"/>
                </a:lnSpc>
                <a:spcBef>
                  <a:spcPts val="750"/>
                </a:spcBef>
              </a:pPr>
              <a:r>
                <a:rPr lang="zh-CN" altLang="en-US" sz="1600" dirty="0" smtClean="0">
                  <a:latin typeface="微软雅黑" panose="020B0503020204020204" pitchFamily="34" charset="-122"/>
                  <a:ea typeface="微软雅黑" panose="020B0503020204020204" pitchFamily="34" charset="-122"/>
                  <a:sym typeface="微软雅黑" panose="020B0503020204020204" pitchFamily="34" charset="-122"/>
                </a:rPr>
                <a:t>单击此处添加小标题</a:t>
              </a:r>
              <a:endParaRPr lang="zh-CN" altLang="en-US" sz="1600" dirty="0" smtClean="0">
                <a:latin typeface="微软雅黑" panose="020B0503020204020204" pitchFamily="34" charset="-122"/>
                <a:ea typeface="微软雅黑" panose="020B0503020204020204" pitchFamily="34" charset="-122"/>
                <a:sym typeface="微软雅黑" panose="020B0503020204020204" pitchFamily="34" charset="-122"/>
              </a:endParaRPr>
            </a:p>
            <a:p>
              <a:pPr>
                <a:lnSpc>
                  <a:spcPct val="150000"/>
                </a:lnSpc>
                <a:spcBef>
                  <a:spcPts val="750"/>
                </a:spcBef>
              </a:pPr>
              <a:endParaRPr lang="zh-CN" altLang="en-US" sz="1600"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2" name="椭圆 21"/>
            <p:cNvSpPr/>
            <p:nvPr/>
          </p:nvSpPr>
          <p:spPr>
            <a:xfrm>
              <a:off x="3239852" y="844352"/>
              <a:ext cx="108012" cy="108012"/>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6" name="组合 25"/>
          <p:cNvGrpSpPr/>
          <p:nvPr/>
        </p:nvGrpSpPr>
        <p:grpSpPr>
          <a:xfrm>
            <a:off x="3743907" y="844352"/>
            <a:ext cx="360041" cy="3901175"/>
            <a:chOff x="3743907" y="844352"/>
            <a:chExt cx="360041" cy="3901175"/>
          </a:xfrm>
        </p:grpSpPr>
        <p:sp>
          <p:nvSpPr>
            <p:cNvPr id="12" name="矩形 10"/>
            <p:cNvSpPr>
              <a:spLocks noChangeArrowheads="1"/>
            </p:cNvSpPr>
            <p:nvPr/>
          </p:nvSpPr>
          <p:spPr bwMode="auto">
            <a:xfrm>
              <a:off x="3743907" y="880356"/>
              <a:ext cx="360041" cy="3865171"/>
            </a:xfrm>
            <a:prstGeom prst="rect">
              <a:avLst/>
            </a:prstGeom>
            <a:noFill/>
            <a:ln w="9525">
              <a:noFill/>
              <a:miter lim="800000"/>
            </a:ln>
          </p:spPr>
          <p:txBody>
            <a:bodyPr wrap="square" lIns="68589" tIns="34295" rIns="68589" bIns="34295">
              <a:spAutoFit/>
            </a:bodyPr>
            <a:lstStyle/>
            <a:p>
              <a:pPr>
                <a:lnSpc>
                  <a:spcPct val="150000"/>
                </a:lnSpc>
                <a:spcBef>
                  <a:spcPts val="750"/>
                </a:spcBef>
              </a:pPr>
              <a:r>
                <a:rPr lang="zh-CN" altLang="en-US" sz="1600" dirty="0" smtClean="0">
                  <a:latin typeface="微软雅黑" panose="020B0503020204020204" pitchFamily="34" charset="-122"/>
                  <a:ea typeface="微软雅黑" panose="020B0503020204020204" pitchFamily="34" charset="-122"/>
                  <a:sym typeface="微软雅黑" panose="020B0503020204020204" pitchFamily="34" charset="-122"/>
                </a:rPr>
                <a:t>单击此处添加小标题</a:t>
              </a:r>
              <a:endParaRPr lang="zh-CN" altLang="en-US" sz="1600" dirty="0" smtClean="0">
                <a:latin typeface="微软雅黑" panose="020B0503020204020204" pitchFamily="34" charset="-122"/>
                <a:ea typeface="微软雅黑" panose="020B0503020204020204" pitchFamily="34" charset="-122"/>
                <a:sym typeface="微软雅黑" panose="020B0503020204020204" pitchFamily="34" charset="-122"/>
              </a:endParaRPr>
            </a:p>
            <a:p>
              <a:pPr>
                <a:lnSpc>
                  <a:spcPct val="150000"/>
                </a:lnSpc>
                <a:spcBef>
                  <a:spcPts val="750"/>
                </a:spcBef>
              </a:pPr>
              <a:endParaRPr lang="zh-CN" altLang="en-US" sz="1600"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3" name="椭圆 22"/>
            <p:cNvSpPr/>
            <p:nvPr/>
          </p:nvSpPr>
          <p:spPr>
            <a:xfrm>
              <a:off x="3851920" y="844352"/>
              <a:ext cx="108012" cy="108012"/>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7" name="组合 26"/>
          <p:cNvGrpSpPr/>
          <p:nvPr/>
        </p:nvGrpSpPr>
        <p:grpSpPr>
          <a:xfrm>
            <a:off x="4319972" y="844352"/>
            <a:ext cx="360041" cy="3888432"/>
            <a:chOff x="4319972" y="844352"/>
            <a:chExt cx="360041" cy="3888432"/>
          </a:xfrm>
        </p:grpSpPr>
        <p:sp>
          <p:nvSpPr>
            <p:cNvPr id="10" name="矩形 10"/>
            <p:cNvSpPr>
              <a:spLocks noChangeArrowheads="1"/>
            </p:cNvSpPr>
            <p:nvPr/>
          </p:nvSpPr>
          <p:spPr bwMode="auto">
            <a:xfrm>
              <a:off x="4319972" y="867613"/>
              <a:ext cx="360041" cy="3865171"/>
            </a:xfrm>
            <a:prstGeom prst="rect">
              <a:avLst/>
            </a:prstGeom>
            <a:noFill/>
            <a:ln w="9525">
              <a:noFill/>
              <a:miter lim="800000"/>
            </a:ln>
          </p:spPr>
          <p:txBody>
            <a:bodyPr wrap="square" lIns="68589" tIns="34295" rIns="68589" bIns="34295">
              <a:spAutoFit/>
            </a:bodyPr>
            <a:lstStyle/>
            <a:p>
              <a:pPr>
                <a:lnSpc>
                  <a:spcPct val="150000"/>
                </a:lnSpc>
                <a:spcBef>
                  <a:spcPts val="750"/>
                </a:spcBef>
              </a:pPr>
              <a:r>
                <a:rPr lang="zh-CN" altLang="en-US" sz="1600" dirty="0" smtClean="0">
                  <a:latin typeface="微软雅黑" panose="020B0503020204020204" pitchFamily="34" charset="-122"/>
                  <a:ea typeface="微软雅黑" panose="020B0503020204020204" pitchFamily="34" charset="-122"/>
                  <a:sym typeface="微软雅黑" panose="020B0503020204020204" pitchFamily="34" charset="-122"/>
                </a:rPr>
                <a:t>单击此处添加小标题</a:t>
              </a:r>
              <a:endParaRPr lang="zh-CN" altLang="en-US" sz="1600" dirty="0" smtClean="0">
                <a:latin typeface="微软雅黑" panose="020B0503020204020204" pitchFamily="34" charset="-122"/>
                <a:ea typeface="微软雅黑" panose="020B0503020204020204" pitchFamily="34" charset="-122"/>
                <a:sym typeface="微软雅黑" panose="020B0503020204020204" pitchFamily="34" charset="-122"/>
              </a:endParaRPr>
            </a:p>
            <a:p>
              <a:pPr>
                <a:lnSpc>
                  <a:spcPct val="150000"/>
                </a:lnSpc>
                <a:spcBef>
                  <a:spcPts val="750"/>
                </a:spcBef>
              </a:pPr>
              <a:endParaRPr lang="zh-CN" altLang="en-US" sz="1600"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4" name="椭圆 23"/>
            <p:cNvSpPr/>
            <p:nvPr/>
          </p:nvSpPr>
          <p:spPr>
            <a:xfrm>
              <a:off x="4427984" y="844352"/>
              <a:ext cx="108012" cy="108012"/>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cSld>
  <p:clrMapOvr>
    <a:masterClrMapping/>
  </p:clrMapOvr>
  <p:transition advClick="0" advTm="2000">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3074"/>
                                        </p:tgtEl>
                                        <p:attrNameLst>
                                          <p:attrName>style.visibility</p:attrName>
                                        </p:attrNameLst>
                                      </p:cBhvr>
                                      <p:to>
                                        <p:strVal val="visible"/>
                                      </p:to>
                                    </p:set>
                                    <p:animEffect transition="in" filter="fade">
                                      <p:cBhvr>
                                        <p:cTn id="7" dur="1000"/>
                                        <p:tgtEl>
                                          <p:spTgt spid="3074"/>
                                        </p:tgtEl>
                                      </p:cBhvr>
                                    </p:animEffect>
                                    <p:anim calcmode="lin" valueType="num">
                                      <p:cBhvr>
                                        <p:cTn id="8" dur="1000" fill="hold"/>
                                        <p:tgtEl>
                                          <p:spTgt spid="3074"/>
                                        </p:tgtEl>
                                        <p:attrNameLst>
                                          <p:attrName>ppt_x</p:attrName>
                                        </p:attrNameLst>
                                      </p:cBhvr>
                                      <p:tavLst>
                                        <p:tav tm="0">
                                          <p:val>
                                            <p:strVal val="#ppt_x"/>
                                          </p:val>
                                        </p:tav>
                                        <p:tav tm="100000">
                                          <p:val>
                                            <p:strVal val="#ppt_x"/>
                                          </p:val>
                                        </p:tav>
                                      </p:tavLst>
                                    </p:anim>
                                    <p:anim calcmode="lin" valueType="num">
                                      <p:cBhvr>
                                        <p:cTn id="9" dur="1000" fill="hold"/>
                                        <p:tgtEl>
                                          <p:spTgt spid="3074"/>
                                        </p:tgtEl>
                                        <p:attrNameLst>
                                          <p:attrName>ppt_y</p:attrName>
                                        </p:attrNameLst>
                                      </p:cBhvr>
                                      <p:tavLst>
                                        <p:tav tm="0">
                                          <p:val>
                                            <p:strVal val="#ppt_y+.1"/>
                                          </p:val>
                                        </p:tav>
                                        <p:tav tm="100000">
                                          <p:val>
                                            <p:strVal val="#ppt_y"/>
                                          </p:val>
                                        </p:tav>
                                      </p:tavLst>
                                    </p:anim>
                                  </p:childTnLst>
                                </p:cTn>
                              </p:par>
                              <p:par>
                                <p:cTn id="10" presetID="2" presetClass="entr" presetSubtype="4" fill="hold" nodeType="withEffect">
                                  <p:stCondLst>
                                    <p:cond delay="0"/>
                                  </p:stCondLst>
                                  <p:childTnLst>
                                    <p:set>
                                      <p:cBhvr>
                                        <p:cTn id="11" dur="1" fill="hold">
                                          <p:stCondLst>
                                            <p:cond delay="0"/>
                                          </p:stCondLst>
                                        </p:cTn>
                                        <p:tgtEl>
                                          <p:spTgt spid="3074"/>
                                        </p:tgtEl>
                                        <p:attrNameLst>
                                          <p:attrName>style.visibility</p:attrName>
                                        </p:attrNameLst>
                                      </p:cBhvr>
                                      <p:to>
                                        <p:strVal val="visible"/>
                                      </p:to>
                                    </p:set>
                                    <p:anim calcmode="lin" valueType="num">
                                      <p:cBhvr additive="base">
                                        <p:cTn id="12" dur="800" fill="hold"/>
                                        <p:tgtEl>
                                          <p:spTgt spid="3074"/>
                                        </p:tgtEl>
                                        <p:attrNameLst>
                                          <p:attrName>ppt_x</p:attrName>
                                        </p:attrNameLst>
                                      </p:cBhvr>
                                      <p:tavLst>
                                        <p:tav tm="0">
                                          <p:val>
                                            <p:strVal val="#ppt_x"/>
                                          </p:val>
                                        </p:tav>
                                        <p:tav tm="100000">
                                          <p:val>
                                            <p:strVal val="#ppt_x"/>
                                          </p:val>
                                        </p:tav>
                                      </p:tavLst>
                                    </p:anim>
                                    <p:anim calcmode="lin" valueType="num">
                                      <p:cBhvr additive="base">
                                        <p:cTn id="13" dur="800" fill="hold"/>
                                        <p:tgtEl>
                                          <p:spTgt spid="3074"/>
                                        </p:tgtEl>
                                        <p:attrNameLst>
                                          <p:attrName>ppt_y</p:attrName>
                                        </p:attrNameLst>
                                      </p:cBhvr>
                                      <p:tavLst>
                                        <p:tav tm="0">
                                          <p:val>
                                            <p:strVal val="1+#ppt_h/2"/>
                                          </p:val>
                                        </p:tav>
                                        <p:tav tm="100000">
                                          <p:val>
                                            <p:strVal val="#ppt_y"/>
                                          </p:val>
                                        </p:tav>
                                      </p:tavLst>
                                    </p:anim>
                                  </p:childTnLst>
                                </p:cTn>
                              </p:par>
                              <p:par>
                                <p:cTn id="14" presetID="2" presetClass="entr" presetSubtype="2" fill="hold" nodeType="withEffect">
                                  <p:stCondLst>
                                    <p:cond delay="0"/>
                                  </p:stCondLst>
                                  <p:childTnLst>
                                    <p:set>
                                      <p:cBhvr>
                                        <p:cTn id="15" dur="1" fill="hold">
                                          <p:stCondLst>
                                            <p:cond delay="0"/>
                                          </p:stCondLst>
                                        </p:cTn>
                                        <p:tgtEl>
                                          <p:spTgt spid="8"/>
                                        </p:tgtEl>
                                        <p:attrNameLst>
                                          <p:attrName>style.visibility</p:attrName>
                                        </p:attrNameLst>
                                      </p:cBhvr>
                                      <p:to>
                                        <p:strVal val="visible"/>
                                      </p:to>
                                    </p:set>
                                    <p:anim calcmode="lin" valueType="num">
                                      <p:cBhvr additive="base">
                                        <p:cTn id="16" dur="1000" fill="hold"/>
                                        <p:tgtEl>
                                          <p:spTgt spid="8"/>
                                        </p:tgtEl>
                                        <p:attrNameLst>
                                          <p:attrName>ppt_x</p:attrName>
                                        </p:attrNameLst>
                                      </p:cBhvr>
                                      <p:tavLst>
                                        <p:tav tm="0">
                                          <p:val>
                                            <p:strVal val="1+#ppt_w/2"/>
                                          </p:val>
                                        </p:tav>
                                        <p:tav tm="100000">
                                          <p:val>
                                            <p:strVal val="#ppt_x"/>
                                          </p:val>
                                        </p:tav>
                                      </p:tavLst>
                                    </p:anim>
                                    <p:anim calcmode="lin" valueType="num">
                                      <p:cBhvr additive="base">
                                        <p:cTn id="17" dur="1000" fill="hold"/>
                                        <p:tgtEl>
                                          <p:spTgt spid="8"/>
                                        </p:tgtEl>
                                        <p:attrNameLst>
                                          <p:attrName>ppt_y</p:attrName>
                                        </p:attrNameLst>
                                      </p:cBhvr>
                                      <p:tavLst>
                                        <p:tav tm="0">
                                          <p:val>
                                            <p:strVal val="#ppt_y"/>
                                          </p:val>
                                        </p:tav>
                                        <p:tav tm="100000">
                                          <p:val>
                                            <p:strVal val="#ppt_y"/>
                                          </p:val>
                                        </p:tav>
                                      </p:tavLst>
                                    </p:anim>
                                  </p:childTnLst>
                                </p:cTn>
                              </p:par>
                              <p:par>
                                <p:cTn id="18" presetID="2" presetClass="entr" presetSubtype="3" fill="hold" nodeType="withEffect">
                                  <p:stCondLst>
                                    <p:cond delay="0"/>
                                  </p:stCondLst>
                                  <p:childTnLst>
                                    <p:set>
                                      <p:cBhvr>
                                        <p:cTn id="19" dur="1" fill="hold">
                                          <p:stCondLst>
                                            <p:cond delay="0"/>
                                          </p:stCondLst>
                                        </p:cTn>
                                        <p:tgtEl>
                                          <p:spTgt spid="6"/>
                                        </p:tgtEl>
                                        <p:attrNameLst>
                                          <p:attrName>style.visibility</p:attrName>
                                        </p:attrNameLst>
                                      </p:cBhvr>
                                      <p:to>
                                        <p:strVal val="visible"/>
                                      </p:to>
                                    </p:set>
                                    <p:anim calcmode="lin" valueType="num">
                                      <p:cBhvr additive="base">
                                        <p:cTn id="20" dur="500" fill="hold"/>
                                        <p:tgtEl>
                                          <p:spTgt spid="6"/>
                                        </p:tgtEl>
                                        <p:attrNameLst>
                                          <p:attrName>ppt_x</p:attrName>
                                        </p:attrNameLst>
                                      </p:cBhvr>
                                      <p:tavLst>
                                        <p:tav tm="0">
                                          <p:val>
                                            <p:strVal val="1+#ppt_w/2"/>
                                          </p:val>
                                        </p:tav>
                                        <p:tav tm="100000">
                                          <p:val>
                                            <p:strVal val="#ppt_x"/>
                                          </p:val>
                                        </p:tav>
                                      </p:tavLst>
                                    </p:anim>
                                    <p:anim calcmode="lin" valueType="num">
                                      <p:cBhvr additive="base">
                                        <p:cTn id="21" dur="500" fill="hold"/>
                                        <p:tgtEl>
                                          <p:spTgt spid="6"/>
                                        </p:tgtEl>
                                        <p:attrNameLst>
                                          <p:attrName>ppt_y</p:attrName>
                                        </p:attrNameLst>
                                      </p:cBhvr>
                                      <p:tavLst>
                                        <p:tav tm="0">
                                          <p:val>
                                            <p:strVal val="0-#ppt_h/2"/>
                                          </p:val>
                                        </p:tav>
                                        <p:tav tm="100000">
                                          <p:val>
                                            <p:strVal val="#ppt_y"/>
                                          </p:val>
                                        </p:tav>
                                      </p:tavLst>
                                    </p:anim>
                                  </p:childTnLst>
                                </p:cTn>
                              </p:par>
                              <p:par>
                                <p:cTn id="22" presetID="53" presetClass="entr" presetSubtype="16" fill="hold" nodeType="withEffect">
                                  <p:stCondLst>
                                    <p:cond delay="300"/>
                                  </p:stCondLst>
                                  <p:childTnLst>
                                    <p:set>
                                      <p:cBhvr>
                                        <p:cTn id="23" dur="1" fill="hold">
                                          <p:stCondLst>
                                            <p:cond delay="0"/>
                                          </p:stCondLst>
                                        </p:cTn>
                                        <p:tgtEl>
                                          <p:spTgt spid="21"/>
                                        </p:tgtEl>
                                        <p:attrNameLst>
                                          <p:attrName>style.visibility</p:attrName>
                                        </p:attrNameLst>
                                      </p:cBhvr>
                                      <p:to>
                                        <p:strVal val="visible"/>
                                      </p:to>
                                    </p:set>
                                    <p:anim calcmode="lin" valueType="num">
                                      <p:cBhvr>
                                        <p:cTn id="24" dur="500" fill="hold"/>
                                        <p:tgtEl>
                                          <p:spTgt spid="21"/>
                                        </p:tgtEl>
                                        <p:attrNameLst>
                                          <p:attrName>ppt_w</p:attrName>
                                        </p:attrNameLst>
                                      </p:cBhvr>
                                      <p:tavLst>
                                        <p:tav tm="0">
                                          <p:val>
                                            <p:fltVal val="0"/>
                                          </p:val>
                                        </p:tav>
                                        <p:tav tm="100000">
                                          <p:val>
                                            <p:strVal val="#ppt_w"/>
                                          </p:val>
                                        </p:tav>
                                      </p:tavLst>
                                    </p:anim>
                                    <p:anim calcmode="lin" valueType="num">
                                      <p:cBhvr>
                                        <p:cTn id="25" dur="500" fill="hold"/>
                                        <p:tgtEl>
                                          <p:spTgt spid="21"/>
                                        </p:tgtEl>
                                        <p:attrNameLst>
                                          <p:attrName>ppt_h</p:attrName>
                                        </p:attrNameLst>
                                      </p:cBhvr>
                                      <p:tavLst>
                                        <p:tav tm="0">
                                          <p:val>
                                            <p:fltVal val="0"/>
                                          </p:val>
                                        </p:tav>
                                        <p:tav tm="100000">
                                          <p:val>
                                            <p:strVal val="#ppt_h"/>
                                          </p:val>
                                        </p:tav>
                                      </p:tavLst>
                                    </p:anim>
                                    <p:animEffect transition="in" filter="fade">
                                      <p:cBhvr>
                                        <p:cTn id="26" dur="500"/>
                                        <p:tgtEl>
                                          <p:spTgt spid="21"/>
                                        </p:tgtEl>
                                      </p:cBhvr>
                                    </p:animEffect>
                                  </p:childTnLst>
                                </p:cTn>
                              </p:par>
                              <p:par>
                                <p:cTn id="27" presetID="2" presetClass="entr" presetSubtype="6" fill="hold" nodeType="withEffect">
                                  <p:stCondLst>
                                    <p:cond delay="600"/>
                                  </p:stCondLst>
                                  <p:childTnLst>
                                    <p:set>
                                      <p:cBhvr>
                                        <p:cTn id="28" dur="1" fill="hold">
                                          <p:stCondLst>
                                            <p:cond delay="0"/>
                                          </p:stCondLst>
                                        </p:cTn>
                                        <p:tgtEl>
                                          <p:spTgt spid="5"/>
                                        </p:tgtEl>
                                        <p:attrNameLst>
                                          <p:attrName>style.visibility</p:attrName>
                                        </p:attrNameLst>
                                      </p:cBhvr>
                                      <p:to>
                                        <p:strVal val="visible"/>
                                      </p:to>
                                    </p:set>
                                    <p:anim calcmode="lin" valueType="num">
                                      <p:cBhvr additive="base">
                                        <p:cTn id="29" dur="500" fill="hold"/>
                                        <p:tgtEl>
                                          <p:spTgt spid="5"/>
                                        </p:tgtEl>
                                        <p:attrNameLst>
                                          <p:attrName>ppt_x</p:attrName>
                                        </p:attrNameLst>
                                      </p:cBhvr>
                                      <p:tavLst>
                                        <p:tav tm="0">
                                          <p:val>
                                            <p:strVal val="1+#ppt_w/2"/>
                                          </p:val>
                                        </p:tav>
                                        <p:tav tm="100000">
                                          <p:val>
                                            <p:strVal val="#ppt_x"/>
                                          </p:val>
                                        </p:tav>
                                      </p:tavLst>
                                    </p:anim>
                                    <p:anim calcmode="lin" valueType="num">
                                      <p:cBhvr additive="base">
                                        <p:cTn id="30" dur="500" fill="hold"/>
                                        <p:tgtEl>
                                          <p:spTgt spid="5"/>
                                        </p:tgtEl>
                                        <p:attrNameLst>
                                          <p:attrName>ppt_y</p:attrName>
                                        </p:attrNameLst>
                                      </p:cBhvr>
                                      <p:tavLst>
                                        <p:tav tm="0">
                                          <p:val>
                                            <p:strVal val="1+#ppt_h/2"/>
                                          </p:val>
                                        </p:tav>
                                        <p:tav tm="100000">
                                          <p:val>
                                            <p:strVal val="#ppt_y"/>
                                          </p:val>
                                        </p:tav>
                                      </p:tavLst>
                                    </p:anim>
                                  </p:childTnLst>
                                </p:cTn>
                              </p:par>
                              <p:par>
                                <p:cTn id="31" presetID="22" presetClass="entr" presetSubtype="1" fill="hold" nodeType="withEffect">
                                  <p:stCondLst>
                                    <p:cond delay="900"/>
                                  </p:stCondLst>
                                  <p:childTnLst>
                                    <p:set>
                                      <p:cBhvr>
                                        <p:cTn id="32" dur="1" fill="hold">
                                          <p:stCondLst>
                                            <p:cond delay="0"/>
                                          </p:stCondLst>
                                        </p:cTn>
                                        <p:tgtEl>
                                          <p:spTgt spid="18"/>
                                        </p:tgtEl>
                                        <p:attrNameLst>
                                          <p:attrName>style.visibility</p:attrName>
                                        </p:attrNameLst>
                                      </p:cBhvr>
                                      <p:to>
                                        <p:strVal val="visible"/>
                                      </p:to>
                                    </p:set>
                                    <p:animEffect transition="in" filter="wipe(up)">
                                      <p:cBhvr>
                                        <p:cTn id="33" dur="500"/>
                                        <p:tgtEl>
                                          <p:spTgt spid="18"/>
                                        </p:tgtEl>
                                      </p:cBhvr>
                                    </p:animEffect>
                                  </p:childTnLst>
                                </p:cTn>
                              </p:par>
                              <p:par>
                                <p:cTn id="34" presetID="53" presetClass="entr" presetSubtype="16" fill="hold" grpId="0" nodeType="withEffect">
                                  <p:stCondLst>
                                    <p:cond delay="1000"/>
                                  </p:stCondLst>
                                  <p:childTnLst>
                                    <p:set>
                                      <p:cBhvr>
                                        <p:cTn id="35" dur="1" fill="hold">
                                          <p:stCondLst>
                                            <p:cond delay="0"/>
                                          </p:stCondLst>
                                        </p:cTn>
                                        <p:tgtEl>
                                          <p:spTgt spid="11"/>
                                        </p:tgtEl>
                                        <p:attrNameLst>
                                          <p:attrName>style.visibility</p:attrName>
                                        </p:attrNameLst>
                                      </p:cBhvr>
                                      <p:to>
                                        <p:strVal val="visible"/>
                                      </p:to>
                                    </p:set>
                                    <p:anim calcmode="lin" valueType="num">
                                      <p:cBhvr>
                                        <p:cTn id="36" dur="500" fill="hold"/>
                                        <p:tgtEl>
                                          <p:spTgt spid="11"/>
                                        </p:tgtEl>
                                        <p:attrNameLst>
                                          <p:attrName>ppt_w</p:attrName>
                                        </p:attrNameLst>
                                      </p:cBhvr>
                                      <p:tavLst>
                                        <p:tav tm="0">
                                          <p:val>
                                            <p:fltVal val="0"/>
                                          </p:val>
                                        </p:tav>
                                        <p:tav tm="100000">
                                          <p:val>
                                            <p:strVal val="#ppt_w"/>
                                          </p:val>
                                        </p:tav>
                                      </p:tavLst>
                                    </p:anim>
                                    <p:anim calcmode="lin" valueType="num">
                                      <p:cBhvr>
                                        <p:cTn id="37" dur="500" fill="hold"/>
                                        <p:tgtEl>
                                          <p:spTgt spid="11"/>
                                        </p:tgtEl>
                                        <p:attrNameLst>
                                          <p:attrName>ppt_h</p:attrName>
                                        </p:attrNameLst>
                                      </p:cBhvr>
                                      <p:tavLst>
                                        <p:tav tm="0">
                                          <p:val>
                                            <p:fltVal val="0"/>
                                          </p:val>
                                        </p:tav>
                                        <p:tav tm="100000">
                                          <p:val>
                                            <p:strVal val="#ppt_h"/>
                                          </p:val>
                                        </p:tav>
                                      </p:tavLst>
                                    </p:anim>
                                    <p:animEffect transition="in" filter="fade">
                                      <p:cBhvr>
                                        <p:cTn id="38" dur="500"/>
                                        <p:tgtEl>
                                          <p:spTgt spid="11"/>
                                        </p:tgtEl>
                                      </p:cBhvr>
                                    </p:animEffect>
                                  </p:childTnLst>
                                </p:cTn>
                              </p:par>
                              <p:par>
                                <p:cTn id="39" presetID="2" presetClass="entr" presetSubtype="8" fill="hold" nodeType="withEffect">
                                  <p:stCondLst>
                                    <p:cond delay="1000"/>
                                  </p:stCondLst>
                                  <p:childTnLst>
                                    <p:set>
                                      <p:cBhvr>
                                        <p:cTn id="40" dur="1" fill="hold">
                                          <p:stCondLst>
                                            <p:cond delay="0"/>
                                          </p:stCondLst>
                                        </p:cTn>
                                        <p:tgtEl>
                                          <p:spTgt spid="27"/>
                                        </p:tgtEl>
                                        <p:attrNameLst>
                                          <p:attrName>style.visibility</p:attrName>
                                        </p:attrNameLst>
                                      </p:cBhvr>
                                      <p:to>
                                        <p:strVal val="visible"/>
                                      </p:to>
                                    </p:set>
                                    <p:anim calcmode="lin" valueType="num">
                                      <p:cBhvr additive="base">
                                        <p:cTn id="41" dur="500" fill="hold"/>
                                        <p:tgtEl>
                                          <p:spTgt spid="27"/>
                                        </p:tgtEl>
                                        <p:attrNameLst>
                                          <p:attrName>ppt_x</p:attrName>
                                        </p:attrNameLst>
                                      </p:cBhvr>
                                      <p:tavLst>
                                        <p:tav tm="0">
                                          <p:val>
                                            <p:strVal val="0-#ppt_w/2"/>
                                          </p:val>
                                        </p:tav>
                                        <p:tav tm="100000">
                                          <p:val>
                                            <p:strVal val="#ppt_x"/>
                                          </p:val>
                                        </p:tav>
                                      </p:tavLst>
                                    </p:anim>
                                    <p:anim calcmode="lin" valueType="num">
                                      <p:cBhvr additive="base">
                                        <p:cTn id="42" dur="500" fill="hold"/>
                                        <p:tgtEl>
                                          <p:spTgt spid="27"/>
                                        </p:tgtEl>
                                        <p:attrNameLst>
                                          <p:attrName>ppt_y</p:attrName>
                                        </p:attrNameLst>
                                      </p:cBhvr>
                                      <p:tavLst>
                                        <p:tav tm="0">
                                          <p:val>
                                            <p:strVal val="#ppt_y"/>
                                          </p:val>
                                        </p:tav>
                                        <p:tav tm="100000">
                                          <p:val>
                                            <p:strVal val="#ppt_y"/>
                                          </p:val>
                                        </p:tav>
                                      </p:tavLst>
                                    </p:anim>
                                  </p:childTnLst>
                                </p:cTn>
                              </p:par>
                              <p:par>
                                <p:cTn id="43" presetID="2" presetClass="entr" presetSubtype="8" fill="hold" nodeType="withEffect">
                                  <p:stCondLst>
                                    <p:cond delay="1200"/>
                                  </p:stCondLst>
                                  <p:childTnLst>
                                    <p:set>
                                      <p:cBhvr>
                                        <p:cTn id="44" dur="1" fill="hold">
                                          <p:stCondLst>
                                            <p:cond delay="0"/>
                                          </p:stCondLst>
                                        </p:cTn>
                                        <p:tgtEl>
                                          <p:spTgt spid="26"/>
                                        </p:tgtEl>
                                        <p:attrNameLst>
                                          <p:attrName>style.visibility</p:attrName>
                                        </p:attrNameLst>
                                      </p:cBhvr>
                                      <p:to>
                                        <p:strVal val="visible"/>
                                      </p:to>
                                    </p:set>
                                    <p:anim calcmode="lin" valueType="num">
                                      <p:cBhvr additive="base">
                                        <p:cTn id="45" dur="500" fill="hold"/>
                                        <p:tgtEl>
                                          <p:spTgt spid="26"/>
                                        </p:tgtEl>
                                        <p:attrNameLst>
                                          <p:attrName>ppt_x</p:attrName>
                                        </p:attrNameLst>
                                      </p:cBhvr>
                                      <p:tavLst>
                                        <p:tav tm="0">
                                          <p:val>
                                            <p:strVal val="0-#ppt_w/2"/>
                                          </p:val>
                                        </p:tav>
                                        <p:tav tm="100000">
                                          <p:val>
                                            <p:strVal val="#ppt_x"/>
                                          </p:val>
                                        </p:tav>
                                      </p:tavLst>
                                    </p:anim>
                                    <p:anim calcmode="lin" valueType="num">
                                      <p:cBhvr additive="base">
                                        <p:cTn id="46" dur="500" fill="hold"/>
                                        <p:tgtEl>
                                          <p:spTgt spid="26"/>
                                        </p:tgtEl>
                                        <p:attrNameLst>
                                          <p:attrName>ppt_y</p:attrName>
                                        </p:attrNameLst>
                                      </p:cBhvr>
                                      <p:tavLst>
                                        <p:tav tm="0">
                                          <p:val>
                                            <p:strVal val="#ppt_y"/>
                                          </p:val>
                                        </p:tav>
                                        <p:tav tm="100000">
                                          <p:val>
                                            <p:strVal val="#ppt_y"/>
                                          </p:val>
                                        </p:tav>
                                      </p:tavLst>
                                    </p:anim>
                                  </p:childTnLst>
                                </p:cTn>
                              </p:par>
                              <p:par>
                                <p:cTn id="47" presetID="2" presetClass="entr" presetSubtype="8" fill="hold" nodeType="withEffect">
                                  <p:stCondLst>
                                    <p:cond delay="1500"/>
                                  </p:stCondLst>
                                  <p:childTnLst>
                                    <p:set>
                                      <p:cBhvr>
                                        <p:cTn id="48" dur="1" fill="hold">
                                          <p:stCondLst>
                                            <p:cond delay="0"/>
                                          </p:stCondLst>
                                        </p:cTn>
                                        <p:tgtEl>
                                          <p:spTgt spid="25"/>
                                        </p:tgtEl>
                                        <p:attrNameLst>
                                          <p:attrName>style.visibility</p:attrName>
                                        </p:attrNameLst>
                                      </p:cBhvr>
                                      <p:to>
                                        <p:strVal val="visible"/>
                                      </p:to>
                                    </p:set>
                                    <p:anim calcmode="lin" valueType="num">
                                      <p:cBhvr additive="base">
                                        <p:cTn id="49" dur="500" fill="hold"/>
                                        <p:tgtEl>
                                          <p:spTgt spid="25"/>
                                        </p:tgtEl>
                                        <p:attrNameLst>
                                          <p:attrName>ppt_x</p:attrName>
                                        </p:attrNameLst>
                                      </p:cBhvr>
                                      <p:tavLst>
                                        <p:tav tm="0">
                                          <p:val>
                                            <p:strVal val="0-#ppt_w/2"/>
                                          </p:val>
                                        </p:tav>
                                        <p:tav tm="100000">
                                          <p:val>
                                            <p:strVal val="#ppt_x"/>
                                          </p:val>
                                        </p:tav>
                                      </p:tavLst>
                                    </p:anim>
                                    <p:anim calcmode="lin" valueType="num">
                                      <p:cBhvr additive="base">
                                        <p:cTn id="50" dur="500" fill="hold"/>
                                        <p:tgtEl>
                                          <p:spTgt spid="2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4658289" y="1513896"/>
            <a:ext cx="3394025" cy="2036213"/>
            <a:chOff x="4658289" y="1419622"/>
            <a:chExt cx="3394025" cy="2036213"/>
          </a:xfrm>
        </p:grpSpPr>
        <p:cxnSp>
          <p:nvCxnSpPr>
            <p:cNvPr id="3" name="直接连接符 2"/>
            <p:cNvCxnSpPr/>
            <p:nvPr/>
          </p:nvCxnSpPr>
          <p:spPr>
            <a:xfrm>
              <a:off x="4658289" y="1758176"/>
              <a:ext cx="3347417" cy="0"/>
            </a:xfrm>
            <a:prstGeom prst="line">
              <a:avLst/>
            </a:prstGeom>
            <a:ln w="158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4" name="直接连接符 3"/>
            <p:cNvCxnSpPr/>
            <p:nvPr/>
          </p:nvCxnSpPr>
          <p:spPr>
            <a:xfrm>
              <a:off x="5613964" y="2853551"/>
              <a:ext cx="2391742" cy="0"/>
            </a:xfrm>
            <a:prstGeom prst="line">
              <a:avLst/>
            </a:prstGeom>
            <a:ln w="15875">
              <a:solidFill>
                <a:schemeClr val="accent3"/>
              </a:solidFill>
            </a:ln>
          </p:spPr>
          <p:style>
            <a:lnRef idx="1">
              <a:schemeClr val="accent1"/>
            </a:lnRef>
            <a:fillRef idx="0">
              <a:schemeClr val="accent1"/>
            </a:fillRef>
            <a:effectRef idx="0">
              <a:schemeClr val="accent1"/>
            </a:effectRef>
            <a:fontRef idx="minor">
              <a:schemeClr val="tx1"/>
            </a:fontRef>
          </p:style>
        </p:cxnSp>
        <p:sp>
          <p:nvSpPr>
            <p:cNvPr id="5" name="TextBox 4"/>
            <p:cNvSpPr txBox="1"/>
            <p:nvPr/>
          </p:nvSpPr>
          <p:spPr bwMode="auto">
            <a:xfrm>
              <a:off x="6931741" y="1419622"/>
              <a:ext cx="902811" cy="307777"/>
            </a:xfrm>
            <a:prstGeom prst="rect">
              <a:avLst/>
            </a:prstGeom>
            <a:noFill/>
          </p:spPr>
          <p:txBody>
            <a:bodyPr wrap="none">
              <a:spAutoFit/>
            </a:bodyPr>
            <a:lstStyle>
              <a:defPPr>
                <a:defRPr lang="zh-CN"/>
              </a:defPPr>
              <a:lvl1pPr algn="ctr" fontAlgn="auto">
                <a:spcBef>
                  <a:spcPts val="0"/>
                </a:spcBef>
                <a:spcAft>
                  <a:spcPts val="0"/>
                </a:spcAft>
                <a:defRPr sz="1200" spc="300">
                  <a:solidFill>
                    <a:srgbClr val="F83003"/>
                  </a:solidFill>
                  <a:latin typeface="微软雅黑" panose="020B0503020204020204" pitchFamily="34" charset="-122"/>
                  <a:ea typeface="微软雅黑" panose="020B0503020204020204" pitchFamily="34" charset="-122"/>
                  <a:cs typeface="Arial" panose="020B0604020202020204" pitchFamily="34" charset="0"/>
                </a:defRPr>
              </a:lvl1pPr>
            </a:lstStyle>
            <a:p>
              <a:r>
                <a:rPr lang="zh-CN" altLang="en-US" sz="1400" spc="0" dirty="0">
                  <a:solidFill>
                    <a:schemeClr val="tx1">
                      <a:lumMod val="75000"/>
                      <a:lumOff val="25000"/>
                    </a:schemeClr>
                  </a:solidFill>
                </a:rPr>
                <a:t>添加标题</a:t>
              </a:r>
              <a:endParaRPr lang="zh-CN" altLang="en-US" sz="1400" spc="0" dirty="0">
                <a:solidFill>
                  <a:schemeClr val="tx1">
                    <a:lumMod val="75000"/>
                    <a:lumOff val="25000"/>
                  </a:schemeClr>
                </a:solidFill>
              </a:endParaRPr>
            </a:p>
          </p:txBody>
        </p:sp>
        <p:sp>
          <p:nvSpPr>
            <p:cNvPr id="6" name="矩形 1"/>
            <p:cNvSpPr>
              <a:spLocks noChangeArrowheads="1"/>
            </p:cNvSpPr>
            <p:nvPr/>
          </p:nvSpPr>
          <p:spPr bwMode="auto">
            <a:xfrm>
              <a:off x="5163250" y="1809637"/>
              <a:ext cx="2889064"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r">
                <a:lnSpc>
                  <a:spcPct val="150000"/>
                </a:lnSpc>
              </a:pPr>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单击添加文本单击添加文本单击添加文本单击添加文本单击添加文本单击</a:t>
              </a:r>
              <a:r>
                <a:rPr lang="zh-CN" altLang="en-US" sz="1000" dirty="0" smtClean="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添加</a:t>
              </a:r>
              <a:endParaRPr lang="en-US" altLang="zh-CN" sz="10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7" name="TextBox 6"/>
            <p:cNvSpPr txBox="1"/>
            <p:nvPr/>
          </p:nvSpPr>
          <p:spPr bwMode="auto">
            <a:xfrm>
              <a:off x="6931741" y="2511822"/>
              <a:ext cx="902811" cy="307777"/>
            </a:xfrm>
            <a:prstGeom prst="rect">
              <a:avLst/>
            </a:prstGeom>
            <a:noFill/>
          </p:spPr>
          <p:txBody>
            <a:bodyPr wrap="none">
              <a:spAutoFit/>
            </a:bodyPr>
            <a:lstStyle>
              <a:defPPr>
                <a:defRPr lang="zh-CN"/>
              </a:defPPr>
              <a:lvl1pPr algn="ctr" fontAlgn="auto">
                <a:spcBef>
                  <a:spcPts val="0"/>
                </a:spcBef>
                <a:spcAft>
                  <a:spcPts val="0"/>
                </a:spcAft>
                <a:defRPr sz="1600" spc="300">
                  <a:solidFill>
                    <a:srgbClr val="8BC925"/>
                  </a:solidFill>
                  <a:latin typeface="微软雅黑" panose="020B0503020204020204" pitchFamily="34" charset="-122"/>
                  <a:ea typeface="微软雅黑" panose="020B0503020204020204" pitchFamily="34" charset="-122"/>
                  <a:cs typeface="Arial" panose="020B0604020202020204" pitchFamily="34" charset="0"/>
                </a:defRPr>
              </a:lvl1pPr>
            </a:lstStyle>
            <a:p>
              <a:r>
                <a:rPr lang="zh-CN" altLang="en-US" sz="1400" spc="0" dirty="0">
                  <a:solidFill>
                    <a:schemeClr val="tx1">
                      <a:lumMod val="75000"/>
                      <a:lumOff val="25000"/>
                    </a:schemeClr>
                  </a:solidFill>
                </a:rPr>
                <a:t>添加标题</a:t>
              </a:r>
              <a:endParaRPr lang="zh-CN" altLang="en-US" sz="1400" spc="0" dirty="0">
                <a:solidFill>
                  <a:schemeClr val="tx1">
                    <a:lumMod val="75000"/>
                    <a:lumOff val="25000"/>
                  </a:schemeClr>
                </a:solidFill>
              </a:endParaRPr>
            </a:p>
          </p:txBody>
        </p:sp>
        <p:sp>
          <p:nvSpPr>
            <p:cNvPr id="8" name="矩形 1"/>
            <p:cNvSpPr>
              <a:spLocks noChangeArrowheads="1"/>
            </p:cNvSpPr>
            <p:nvPr/>
          </p:nvSpPr>
          <p:spPr bwMode="auto">
            <a:xfrm>
              <a:off x="6061490" y="2901837"/>
              <a:ext cx="1990824"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r">
                <a:lnSpc>
                  <a:spcPct val="150000"/>
                </a:lnSpc>
              </a:pPr>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单击添加文本单击添加文本单击添加文本单击添加</a:t>
              </a:r>
              <a:r>
                <a:rPr lang="zh-CN" altLang="en-US" sz="1000" dirty="0" smtClean="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文本</a:t>
              </a:r>
              <a:endParaRPr lang="en-US" altLang="zh-CN" sz="10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9" name="组合 8"/>
          <p:cNvGrpSpPr/>
          <p:nvPr/>
        </p:nvGrpSpPr>
        <p:grpSpPr>
          <a:xfrm>
            <a:off x="899592" y="2012136"/>
            <a:ext cx="2960185" cy="2026961"/>
            <a:chOff x="899592" y="1917862"/>
            <a:chExt cx="2960185" cy="2026961"/>
          </a:xfrm>
        </p:grpSpPr>
        <p:sp>
          <p:nvSpPr>
            <p:cNvPr id="10" name="TextBox 9"/>
            <p:cNvSpPr txBox="1"/>
            <p:nvPr/>
          </p:nvSpPr>
          <p:spPr bwMode="auto">
            <a:xfrm>
              <a:off x="915648" y="1917862"/>
              <a:ext cx="902811" cy="307777"/>
            </a:xfrm>
            <a:prstGeom prst="rect">
              <a:avLst/>
            </a:prstGeom>
            <a:noFill/>
          </p:spPr>
          <p:txBody>
            <a:bodyPr wrap="none">
              <a:spAutoFit/>
            </a:bodyPr>
            <a:lstStyle>
              <a:defPPr>
                <a:defRPr lang="zh-CN"/>
              </a:defPPr>
              <a:lvl1pPr algn="ctr" fontAlgn="auto">
                <a:spcBef>
                  <a:spcPts val="0"/>
                </a:spcBef>
                <a:spcAft>
                  <a:spcPts val="0"/>
                </a:spcAft>
                <a:defRPr sz="1600" spc="300">
                  <a:solidFill>
                    <a:srgbClr val="EBAC07"/>
                  </a:solidFill>
                  <a:latin typeface="微软雅黑" panose="020B0503020204020204" pitchFamily="34" charset="-122"/>
                  <a:ea typeface="微软雅黑" panose="020B0503020204020204" pitchFamily="34" charset="-122"/>
                  <a:cs typeface="Arial" panose="020B0604020202020204" pitchFamily="34" charset="0"/>
                </a:defRPr>
              </a:lvl1pPr>
            </a:lstStyle>
            <a:p>
              <a:pPr algn="l"/>
              <a:r>
                <a:rPr lang="zh-CN" altLang="en-US" sz="1400" spc="0" dirty="0">
                  <a:solidFill>
                    <a:schemeClr val="tx1">
                      <a:lumMod val="75000"/>
                      <a:lumOff val="25000"/>
                    </a:schemeClr>
                  </a:solidFill>
                </a:rPr>
                <a:t>添加标题</a:t>
              </a:r>
              <a:endParaRPr lang="zh-CN" altLang="en-US" sz="1400" spc="0" dirty="0">
                <a:solidFill>
                  <a:schemeClr val="tx1">
                    <a:lumMod val="75000"/>
                    <a:lumOff val="25000"/>
                  </a:schemeClr>
                </a:solidFill>
              </a:endParaRPr>
            </a:p>
          </p:txBody>
        </p:sp>
        <p:cxnSp>
          <p:nvCxnSpPr>
            <p:cNvPr id="11" name="直接连接符 10"/>
            <p:cNvCxnSpPr/>
            <p:nvPr/>
          </p:nvCxnSpPr>
          <p:spPr>
            <a:xfrm>
              <a:off x="899592" y="3365978"/>
              <a:ext cx="1980697" cy="0"/>
            </a:xfrm>
            <a:prstGeom prst="line">
              <a:avLst/>
            </a:prstGeom>
            <a:ln w="15875">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nvCxnSpPr>
          <p:spPr>
            <a:xfrm>
              <a:off x="899592" y="2261078"/>
              <a:ext cx="2960185" cy="0"/>
            </a:xfrm>
            <a:prstGeom prst="line">
              <a:avLst/>
            </a:prstGeom>
            <a:ln w="15875">
              <a:solidFill>
                <a:schemeClr val="accent2"/>
              </a:solidFill>
            </a:ln>
          </p:spPr>
          <p:style>
            <a:lnRef idx="1">
              <a:schemeClr val="accent1"/>
            </a:lnRef>
            <a:fillRef idx="0">
              <a:schemeClr val="accent1"/>
            </a:fillRef>
            <a:effectRef idx="0">
              <a:schemeClr val="accent1"/>
            </a:effectRef>
            <a:fontRef idx="minor">
              <a:schemeClr val="tx1"/>
            </a:fontRef>
          </p:style>
        </p:cxnSp>
        <p:sp>
          <p:nvSpPr>
            <p:cNvPr id="13" name="矩形 1"/>
            <p:cNvSpPr>
              <a:spLocks noChangeArrowheads="1"/>
            </p:cNvSpPr>
            <p:nvPr/>
          </p:nvSpPr>
          <p:spPr bwMode="auto">
            <a:xfrm>
              <a:off x="915648" y="2299533"/>
              <a:ext cx="2889064"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50000"/>
                </a:lnSpc>
              </a:pPr>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单击添加文本单击添加文本单击添加文本单击添加文本单击添加文本单击添加</a:t>
              </a:r>
              <a:endParaRPr lang="en-US" altLang="zh-CN" sz="10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4" name="TextBox 13"/>
            <p:cNvSpPr txBox="1"/>
            <p:nvPr/>
          </p:nvSpPr>
          <p:spPr bwMode="auto">
            <a:xfrm>
              <a:off x="1043888" y="3009154"/>
              <a:ext cx="902811" cy="307777"/>
            </a:xfrm>
            <a:prstGeom prst="rect">
              <a:avLst/>
            </a:prstGeom>
            <a:noFill/>
          </p:spPr>
          <p:txBody>
            <a:bodyPr wrap="none">
              <a:spAutoFit/>
            </a:bodyPr>
            <a:lstStyle>
              <a:defPPr>
                <a:defRPr lang="zh-CN"/>
              </a:defPPr>
              <a:lvl1pPr algn="ctr" fontAlgn="auto">
                <a:spcBef>
                  <a:spcPts val="0"/>
                </a:spcBef>
                <a:spcAft>
                  <a:spcPts val="0"/>
                </a:spcAft>
                <a:defRPr sz="1600" spc="300">
                  <a:solidFill>
                    <a:srgbClr val="284848"/>
                  </a:solidFill>
                  <a:latin typeface="微软雅黑" panose="020B0503020204020204" pitchFamily="34" charset="-122"/>
                  <a:ea typeface="微软雅黑" panose="020B0503020204020204" pitchFamily="34" charset="-122"/>
                  <a:cs typeface="Arial" panose="020B0604020202020204" pitchFamily="34" charset="0"/>
                </a:defRPr>
              </a:lvl1pPr>
            </a:lstStyle>
            <a:p>
              <a:r>
                <a:rPr lang="zh-CN" altLang="en-US" sz="1400" spc="0" dirty="0">
                  <a:solidFill>
                    <a:schemeClr val="tx1">
                      <a:lumMod val="75000"/>
                      <a:lumOff val="25000"/>
                    </a:schemeClr>
                  </a:solidFill>
                </a:rPr>
                <a:t>添加标题</a:t>
              </a:r>
              <a:endParaRPr lang="zh-CN" altLang="en-US" sz="1400" spc="0" dirty="0">
                <a:solidFill>
                  <a:schemeClr val="tx1">
                    <a:lumMod val="75000"/>
                    <a:lumOff val="25000"/>
                  </a:schemeClr>
                </a:solidFill>
              </a:endParaRPr>
            </a:p>
          </p:txBody>
        </p:sp>
        <p:sp>
          <p:nvSpPr>
            <p:cNvPr id="15" name="矩形 1"/>
            <p:cNvSpPr>
              <a:spLocks noChangeArrowheads="1"/>
            </p:cNvSpPr>
            <p:nvPr/>
          </p:nvSpPr>
          <p:spPr bwMode="auto">
            <a:xfrm>
              <a:off x="915647" y="3390825"/>
              <a:ext cx="1878855"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50000"/>
                </a:lnSpc>
              </a:pPr>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单击添加文本单击添加文本单击添加文本单击添加</a:t>
              </a:r>
              <a:r>
                <a:rPr lang="zh-CN" altLang="en-US" sz="1000" dirty="0" smtClean="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文本</a:t>
              </a:r>
              <a:endParaRPr lang="en-US" altLang="zh-CN" sz="10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pic>
        <p:nvPicPr>
          <p:cNvPr id="30" name="Picture 9" descr="F:\ppt素材\图标\我收集的图标\字体\3.png"/>
          <p:cNvPicPr>
            <a:picLocks noChangeAspect="1" noChangeArrowheads="1"/>
          </p:cNvPicPr>
          <p:nvPr/>
        </p:nvPicPr>
        <p:blipFill>
          <a:blip r:embed="rId1" cstate="print"/>
          <a:srcRect/>
          <a:stretch>
            <a:fillRect/>
          </a:stretch>
        </p:blipFill>
        <p:spPr bwMode="auto">
          <a:xfrm>
            <a:off x="3937780" y="1569391"/>
            <a:ext cx="814240" cy="535101"/>
          </a:xfrm>
          <a:prstGeom prst="rect">
            <a:avLst/>
          </a:prstGeom>
          <a:noFill/>
          <a:ln w="9525">
            <a:noFill/>
            <a:miter lim="800000"/>
            <a:headEnd/>
            <a:tailEnd/>
          </a:ln>
        </p:spPr>
      </p:pic>
      <p:grpSp>
        <p:nvGrpSpPr>
          <p:cNvPr id="42" name="组合 41"/>
          <p:cNvGrpSpPr/>
          <p:nvPr/>
        </p:nvGrpSpPr>
        <p:grpSpPr>
          <a:xfrm>
            <a:off x="3744210" y="1924472"/>
            <a:ext cx="1439858" cy="892234"/>
            <a:chOff x="3995936" y="1816460"/>
            <a:chExt cx="1439858" cy="892234"/>
          </a:xfrm>
        </p:grpSpPr>
        <p:pic>
          <p:nvPicPr>
            <p:cNvPr id="35" name="Picture 9" descr="F:\ppt素材\图标\我收集的图标\字体\3.png"/>
            <p:cNvPicPr>
              <a:picLocks noChangeAspect="1" noChangeArrowheads="1"/>
            </p:cNvPicPr>
            <p:nvPr/>
          </p:nvPicPr>
          <p:blipFill>
            <a:blip r:embed="rId1" cstate="print"/>
            <a:srcRect/>
            <a:stretch>
              <a:fillRect/>
            </a:stretch>
          </p:blipFill>
          <p:spPr bwMode="auto">
            <a:xfrm rot="16200000">
              <a:off x="4233744" y="1758672"/>
              <a:ext cx="712214" cy="1187830"/>
            </a:xfrm>
            <a:prstGeom prst="rect">
              <a:avLst/>
            </a:prstGeom>
            <a:noFill/>
            <a:ln w="9525">
              <a:noFill/>
              <a:miter lim="800000"/>
              <a:headEnd/>
              <a:tailEnd/>
            </a:ln>
          </p:spPr>
        </p:pic>
        <p:pic>
          <p:nvPicPr>
            <p:cNvPr id="37" name="Picture 9" descr="F:\ppt素材\图标\我收集的图标\字体\3.png"/>
            <p:cNvPicPr>
              <a:picLocks noChangeAspect="1" noChangeArrowheads="1"/>
            </p:cNvPicPr>
            <p:nvPr/>
          </p:nvPicPr>
          <p:blipFill>
            <a:blip r:embed="rId1" cstate="print"/>
            <a:srcRect/>
            <a:stretch>
              <a:fillRect/>
            </a:stretch>
          </p:blipFill>
          <p:spPr bwMode="auto">
            <a:xfrm rot="5400000">
              <a:off x="4485772" y="1578652"/>
              <a:ext cx="712214" cy="1187830"/>
            </a:xfrm>
            <a:prstGeom prst="rect">
              <a:avLst/>
            </a:prstGeom>
            <a:noFill/>
            <a:ln w="9525">
              <a:noFill/>
              <a:miter lim="800000"/>
              <a:headEnd/>
              <a:tailEnd/>
            </a:ln>
          </p:spPr>
        </p:pic>
      </p:grpSp>
      <p:grpSp>
        <p:nvGrpSpPr>
          <p:cNvPr id="41" name="组合 40"/>
          <p:cNvGrpSpPr/>
          <p:nvPr/>
        </p:nvGrpSpPr>
        <p:grpSpPr>
          <a:xfrm>
            <a:off x="3167844" y="2500536"/>
            <a:ext cx="2411966" cy="892234"/>
            <a:chOff x="6300192" y="3436640"/>
            <a:chExt cx="2411966" cy="892234"/>
          </a:xfrm>
        </p:grpSpPr>
        <p:pic>
          <p:nvPicPr>
            <p:cNvPr id="34" name="Picture 9" descr="F:\ppt素材\图标\我收集的图标\字体\3.png"/>
            <p:cNvPicPr>
              <a:picLocks noChangeAspect="1" noChangeArrowheads="1"/>
            </p:cNvPicPr>
            <p:nvPr/>
          </p:nvPicPr>
          <p:blipFill>
            <a:blip r:embed="rId1" cstate="print"/>
            <a:srcRect/>
            <a:stretch>
              <a:fillRect/>
            </a:stretch>
          </p:blipFill>
          <p:spPr bwMode="auto">
            <a:xfrm rot="16200000">
              <a:off x="7150068" y="2766784"/>
              <a:ext cx="712214" cy="2411966"/>
            </a:xfrm>
            <a:prstGeom prst="rect">
              <a:avLst/>
            </a:prstGeom>
            <a:noFill/>
            <a:ln w="9525">
              <a:noFill/>
              <a:miter lim="800000"/>
              <a:headEnd/>
              <a:tailEnd/>
            </a:ln>
          </p:spPr>
        </p:pic>
        <p:pic>
          <p:nvPicPr>
            <p:cNvPr id="38" name="Picture 9" descr="F:\ppt素材\图标\我收集的图标\字体\3.png"/>
            <p:cNvPicPr>
              <a:picLocks noChangeAspect="1" noChangeArrowheads="1"/>
            </p:cNvPicPr>
            <p:nvPr/>
          </p:nvPicPr>
          <p:blipFill>
            <a:blip r:embed="rId1" cstate="print"/>
            <a:srcRect/>
            <a:stretch>
              <a:fillRect/>
            </a:stretch>
          </p:blipFill>
          <p:spPr bwMode="auto">
            <a:xfrm rot="5400000">
              <a:off x="7258231" y="2802637"/>
              <a:ext cx="712214" cy="1980220"/>
            </a:xfrm>
            <a:prstGeom prst="rect">
              <a:avLst/>
            </a:prstGeom>
            <a:noFill/>
            <a:ln w="9525">
              <a:noFill/>
              <a:miter lim="800000"/>
              <a:headEnd/>
              <a:tailEnd/>
            </a:ln>
          </p:spPr>
        </p:pic>
      </p:grpSp>
      <p:grpSp>
        <p:nvGrpSpPr>
          <p:cNvPr id="43" name="组合 42"/>
          <p:cNvGrpSpPr/>
          <p:nvPr/>
        </p:nvGrpSpPr>
        <p:grpSpPr>
          <a:xfrm>
            <a:off x="2843808" y="3112604"/>
            <a:ext cx="3384376" cy="900101"/>
            <a:chOff x="2915816" y="3112604"/>
            <a:chExt cx="3384376" cy="900101"/>
          </a:xfrm>
        </p:grpSpPr>
        <p:pic>
          <p:nvPicPr>
            <p:cNvPr id="33" name="Picture 9" descr="F:\ppt素材\图标\我收集的图标\字体\3.png"/>
            <p:cNvPicPr>
              <a:picLocks noChangeAspect="1" noChangeArrowheads="1"/>
            </p:cNvPicPr>
            <p:nvPr/>
          </p:nvPicPr>
          <p:blipFill>
            <a:blip r:embed="rId1" cstate="print"/>
            <a:srcRect/>
            <a:stretch>
              <a:fillRect/>
            </a:stretch>
          </p:blipFill>
          <p:spPr bwMode="auto">
            <a:xfrm rot="16200000">
              <a:off x="4409982" y="2302515"/>
              <a:ext cx="792088" cy="2628292"/>
            </a:xfrm>
            <a:prstGeom prst="rect">
              <a:avLst/>
            </a:prstGeom>
            <a:noFill/>
            <a:ln w="9525">
              <a:noFill/>
              <a:miter lim="800000"/>
              <a:headEnd/>
              <a:tailEnd/>
            </a:ln>
          </p:spPr>
        </p:pic>
        <p:grpSp>
          <p:nvGrpSpPr>
            <p:cNvPr id="40" name="组合 39"/>
            <p:cNvGrpSpPr/>
            <p:nvPr/>
          </p:nvGrpSpPr>
          <p:grpSpPr>
            <a:xfrm>
              <a:off x="2915816" y="3112604"/>
              <a:ext cx="3384376" cy="856230"/>
              <a:chOff x="2699792" y="3220616"/>
              <a:chExt cx="3384376" cy="856230"/>
            </a:xfrm>
          </p:grpSpPr>
          <p:pic>
            <p:nvPicPr>
              <p:cNvPr id="36" name="Picture 9" descr="F:\ppt素材\图标\我收集的图标\字体\3.png"/>
              <p:cNvPicPr>
                <a:picLocks noChangeAspect="1" noChangeArrowheads="1"/>
              </p:cNvPicPr>
              <p:nvPr/>
            </p:nvPicPr>
            <p:blipFill>
              <a:blip r:embed="rId1" cstate="print"/>
              <a:srcRect/>
              <a:stretch>
                <a:fillRect/>
              </a:stretch>
            </p:blipFill>
            <p:spPr bwMode="auto">
              <a:xfrm rot="16200000">
                <a:off x="4035873" y="2028551"/>
                <a:ext cx="712214" cy="3384376"/>
              </a:xfrm>
              <a:prstGeom prst="rect">
                <a:avLst/>
              </a:prstGeom>
              <a:noFill/>
              <a:ln w="9525">
                <a:noFill/>
                <a:miter lim="800000"/>
                <a:headEnd/>
                <a:tailEnd/>
              </a:ln>
            </p:spPr>
          </p:pic>
          <p:pic>
            <p:nvPicPr>
              <p:cNvPr id="39" name="Picture 9" descr="F:\ppt素材\图标\我收集的图标\字体\3.png"/>
              <p:cNvPicPr>
                <a:picLocks noChangeAspect="1" noChangeArrowheads="1"/>
              </p:cNvPicPr>
              <p:nvPr/>
            </p:nvPicPr>
            <p:blipFill>
              <a:blip r:embed="rId1" cstate="print"/>
              <a:srcRect/>
              <a:stretch>
                <a:fillRect/>
              </a:stretch>
            </p:blipFill>
            <p:spPr bwMode="auto">
              <a:xfrm rot="5400000">
                <a:off x="4053875" y="1902537"/>
                <a:ext cx="712214" cy="3348372"/>
              </a:xfrm>
              <a:prstGeom prst="rect">
                <a:avLst/>
              </a:prstGeom>
              <a:noFill/>
              <a:ln w="9525">
                <a:noFill/>
                <a:miter lim="800000"/>
                <a:headEnd/>
                <a:tailEnd/>
              </a:ln>
            </p:spPr>
          </p:pic>
        </p:grpSp>
      </p:grpSp>
      <p:sp>
        <p:nvSpPr>
          <p:cNvPr id="44" name="TextBox 43"/>
          <p:cNvSpPr txBox="1"/>
          <p:nvPr/>
        </p:nvSpPr>
        <p:spPr>
          <a:xfrm>
            <a:off x="4159453" y="1760711"/>
            <a:ext cx="556563" cy="307777"/>
          </a:xfrm>
          <a:prstGeom prst="rect">
            <a:avLst/>
          </a:prstGeom>
          <a:noFill/>
        </p:spPr>
        <p:txBody>
          <a:bodyPr wrap="none" rtlCol="0">
            <a:spAutoFit/>
          </a:bodyPr>
          <a:lstStyle/>
          <a:p>
            <a:r>
              <a:rPr lang="en-US" altLang="zh-CN" sz="1400" dirty="0" smtClean="0">
                <a:solidFill>
                  <a:schemeClr val="bg1"/>
                </a:solidFill>
                <a:latin typeface="微软雅黑" panose="020B0503020204020204" pitchFamily="34" charset="-122"/>
                <a:ea typeface="微软雅黑" panose="020B0503020204020204" pitchFamily="34" charset="-122"/>
              </a:rPr>
              <a:t>25%</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46" name="TextBox 45"/>
          <p:cNvSpPr txBox="1"/>
          <p:nvPr/>
        </p:nvSpPr>
        <p:spPr>
          <a:xfrm>
            <a:off x="4139952" y="2203212"/>
            <a:ext cx="659155" cy="369332"/>
          </a:xfrm>
          <a:prstGeom prst="rect">
            <a:avLst/>
          </a:prstGeom>
          <a:noFill/>
        </p:spPr>
        <p:txBody>
          <a:bodyPr wrap="none" rtlCol="0">
            <a:spAutoFit/>
          </a:bodyPr>
          <a:lstStyle/>
          <a:p>
            <a:r>
              <a:rPr lang="en-US" altLang="zh-CN" dirty="0" smtClean="0">
                <a:solidFill>
                  <a:schemeClr val="bg1"/>
                </a:solidFill>
                <a:latin typeface="微软雅黑" panose="020B0503020204020204" pitchFamily="34" charset="-122"/>
                <a:ea typeface="微软雅黑" panose="020B0503020204020204" pitchFamily="34" charset="-122"/>
              </a:rPr>
              <a:t>35%</a:t>
            </a:r>
            <a:endParaRPr lang="zh-CN" altLang="en-US" dirty="0">
              <a:solidFill>
                <a:schemeClr val="bg1"/>
              </a:solidFill>
              <a:latin typeface="微软雅黑" panose="020B0503020204020204" pitchFamily="34" charset="-122"/>
              <a:ea typeface="微软雅黑" panose="020B0503020204020204" pitchFamily="34" charset="-122"/>
            </a:endParaRPr>
          </a:p>
        </p:txBody>
      </p:sp>
      <p:sp>
        <p:nvSpPr>
          <p:cNvPr id="47" name="TextBox 46"/>
          <p:cNvSpPr txBox="1"/>
          <p:nvPr/>
        </p:nvSpPr>
        <p:spPr>
          <a:xfrm>
            <a:off x="4175956" y="2788568"/>
            <a:ext cx="659155" cy="369332"/>
          </a:xfrm>
          <a:prstGeom prst="rect">
            <a:avLst/>
          </a:prstGeom>
          <a:noFill/>
        </p:spPr>
        <p:txBody>
          <a:bodyPr wrap="none" rtlCol="0">
            <a:spAutoFit/>
          </a:bodyPr>
          <a:lstStyle/>
          <a:p>
            <a:r>
              <a:rPr lang="en-US" altLang="zh-CN" dirty="0" smtClean="0">
                <a:solidFill>
                  <a:schemeClr val="bg1"/>
                </a:solidFill>
                <a:latin typeface="微软雅黑" panose="020B0503020204020204" pitchFamily="34" charset="-122"/>
                <a:ea typeface="微软雅黑" panose="020B0503020204020204" pitchFamily="34" charset="-122"/>
              </a:rPr>
              <a:t>55%</a:t>
            </a:r>
            <a:endParaRPr lang="zh-CN" altLang="en-US" dirty="0">
              <a:solidFill>
                <a:schemeClr val="bg1"/>
              </a:solidFill>
              <a:latin typeface="微软雅黑" panose="020B0503020204020204" pitchFamily="34" charset="-122"/>
              <a:ea typeface="微软雅黑" panose="020B0503020204020204" pitchFamily="34" charset="-122"/>
            </a:endParaRPr>
          </a:p>
        </p:txBody>
      </p:sp>
      <p:sp>
        <p:nvSpPr>
          <p:cNvPr id="48" name="TextBox 47"/>
          <p:cNvSpPr txBox="1"/>
          <p:nvPr/>
        </p:nvSpPr>
        <p:spPr>
          <a:xfrm>
            <a:off x="4211960" y="3355340"/>
            <a:ext cx="659155" cy="369332"/>
          </a:xfrm>
          <a:prstGeom prst="rect">
            <a:avLst/>
          </a:prstGeom>
          <a:noFill/>
        </p:spPr>
        <p:txBody>
          <a:bodyPr wrap="none" rtlCol="0">
            <a:spAutoFit/>
          </a:bodyPr>
          <a:lstStyle/>
          <a:p>
            <a:r>
              <a:rPr lang="en-US" altLang="zh-CN" dirty="0" smtClean="0">
                <a:solidFill>
                  <a:schemeClr val="bg1"/>
                </a:solidFill>
                <a:latin typeface="微软雅黑" panose="020B0503020204020204" pitchFamily="34" charset="-122"/>
                <a:ea typeface="微软雅黑" panose="020B0503020204020204" pitchFamily="34" charset="-122"/>
              </a:rPr>
              <a:t>75%</a:t>
            </a:r>
            <a:endParaRPr lang="zh-CN" altLang="en-US" dirty="0">
              <a:solidFill>
                <a:schemeClr val="bg1"/>
              </a:solidFill>
              <a:latin typeface="微软雅黑" panose="020B0503020204020204" pitchFamily="34" charset="-122"/>
              <a:ea typeface="微软雅黑" panose="020B0503020204020204" pitchFamily="34" charset="-122"/>
            </a:endParaRPr>
          </a:p>
        </p:txBody>
      </p:sp>
      <p:grpSp>
        <p:nvGrpSpPr>
          <p:cNvPr id="55" name="组合 54"/>
          <p:cNvGrpSpPr/>
          <p:nvPr/>
        </p:nvGrpSpPr>
        <p:grpSpPr>
          <a:xfrm>
            <a:off x="-540568" y="-439944"/>
            <a:ext cx="6420301" cy="1325568"/>
            <a:chOff x="-540568" y="-439944"/>
            <a:chExt cx="6420301" cy="1325568"/>
          </a:xfrm>
        </p:grpSpPr>
        <p:grpSp>
          <p:nvGrpSpPr>
            <p:cNvPr id="50" name="组合 49"/>
            <p:cNvGrpSpPr/>
            <p:nvPr/>
          </p:nvGrpSpPr>
          <p:grpSpPr>
            <a:xfrm>
              <a:off x="-540568" y="-6610"/>
              <a:ext cx="4932548" cy="892234"/>
              <a:chOff x="6300192" y="3436640"/>
              <a:chExt cx="2411966" cy="892234"/>
            </a:xfrm>
          </p:grpSpPr>
          <p:pic>
            <p:nvPicPr>
              <p:cNvPr id="51" name="Picture 9" descr="F:\ppt素材\图标\我收集的图标\字体\3.png"/>
              <p:cNvPicPr>
                <a:picLocks noChangeAspect="1" noChangeArrowheads="1"/>
              </p:cNvPicPr>
              <p:nvPr/>
            </p:nvPicPr>
            <p:blipFill>
              <a:blip r:embed="rId1" cstate="print"/>
              <a:srcRect/>
              <a:stretch>
                <a:fillRect/>
              </a:stretch>
            </p:blipFill>
            <p:spPr bwMode="auto">
              <a:xfrm rot="16200000">
                <a:off x="7150068" y="2766784"/>
                <a:ext cx="712214" cy="2411966"/>
              </a:xfrm>
              <a:prstGeom prst="rect">
                <a:avLst/>
              </a:prstGeom>
              <a:noFill/>
              <a:ln w="9525">
                <a:noFill/>
                <a:miter lim="800000"/>
                <a:headEnd/>
                <a:tailEnd/>
              </a:ln>
            </p:spPr>
          </p:pic>
          <p:pic>
            <p:nvPicPr>
              <p:cNvPr id="52" name="Picture 9" descr="F:\ppt素材\图标\我收集的图标\字体\3.png"/>
              <p:cNvPicPr>
                <a:picLocks noChangeAspect="1" noChangeArrowheads="1"/>
              </p:cNvPicPr>
              <p:nvPr/>
            </p:nvPicPr>
            <p:blipFill>
              <a:blip r:embed="rId1" cstate="print"/>
              <a:srcRect/>
              <a:stretch>
                <a:fillRect/>
              </a:stretch>
            </p:blipFill>
            <p:spPr bwMode="auto">
              <a:xfrm rot="5400000">
                <a:off x="7258231" y="2802637"/>
                <a:ext cx="712214" cy="1980220"/>
              </a:xfrm>
              <a:prstGeom prst="rect">
                <a:avLst/>
              </a:prstGeom>
              <a:noFill/>
              <a:ln w="9525">
                <a:noFill/>
                <a:miter lim="800000"/>
                <a:headEnd/>
                <a:tailEnd/>
              </a:ln>
            </p:spPr>
          </p:pic>
        </p:grpSp>
        <p:sp>
          <p:nvSpPr>
            <p:cNvPr id="54" name="TextBox 53"/>
            <p:cNvSpPr txBox="1"/>
            <p:nvPr/>
          </p:nvSpPr>
          <p:spPr>
            <a:xfrm>
              <a:off x="1079612" y="268288"/>
              <a:ext cx="2031325" cy="369332"/>
            </a:xfrm>
            <a:prstGeom prst="rect">
              <a:avLst/>
            </a:prstGeom>
            <a:noFill/>
          </p:spPr>
          <p:txBody>
            <a:bodyPr wrap="none" rtlCol="0">
              <a:spAutoFit/>
            </a:bodyPr>
            <a:lstStyle/>
            <a:p>
              <a:r>
                <a:rPr lang="zh-CN" altLang="en-US" dirty="0">
                  <a:solidFill>
                    <a:schemeClr val="bg1"/>
                  </a:solidFill>
                  <a:latin typeface="微软雅黑" panose="020B0503020204020204" pitchFamily="34" charset="-122"/>
                  <a:ea typeface="微软雅黑" panose="020B0503020204020204" pitchFamily="34" charset="-122"/>
                </a:rPr>
                <a:t>单击此</a:t>
              </a:r>
              <a:r>
                <a:rPr lang="zh-CN" altLang="en-US" dirty="0" smtClean="0">
                  <a:solidFill>
                    <a:schemeClr val="bg1"/>
                  </a:solidFill>
                  <a:latin typeface="微软雅黑" panose="020B0503020204020204" pitchFamily="34" charset="-122"/>
                  <a:ea typeface="微软雅黑" panose="020B0503020204020204" pitchFamily="34" charset="-122"/>
                </a:rPr>
                <a:t>处添加标题</a:t>
              </a:r>
              <a:endParaRPr lang="zh-CN" altLang="en-US" dirty="0">
                <a:solidFill>
                  <a:schemeClr val="bg1"/>
                </a:solidFill>
                <a:latin typeface="微软雅黑" panose="020B0503020204020204" pitchFamily="34" charset="-122"/>
                <a:ea typeface="微软雅黑" panose="020B0503020204020204" pitchFamily="34" charset="-122"/>
              </a:endParaRPr>
            </a:p>
          </p:txBody>
        </p:sp>
        <p:pic>
          <p:nvPicPr>
            <p:cNvPr id="49" name="图片 16"/>
            <p:cNvPicPr>
              <a:picLocks noChangeAspect="1"/>
            </p:cNvPicPr>
            <p:nvPr/>
          </p:nvPicPr>
          <p:blipFill>
            <a:blip r:embed="rId2" cstate="screen">
              <a:clrChange>
                <a:clrFrom>
                  <a:srgbClr val="EBEBEB"/>
                </a:clrFrom>
                <a:clrTo>
                  <a:srgbClr val="EBEBEB">
                    <a:alpha val="0"/>
                  </a:srgbClr>
                </a:clrTo>
              </a:clrChange>
            </a:blip>
            <a:srcRect/>
            <a:stretch>
              <a:fillRect/>
            </a:stretch>
          </p:blipFill>
          <p:spPr bwMode="auto">
            <a:xfrm rot="20676202">
              <a:off x="2632740" y="-439944"/>
              <a:ext cx="3246993" cy="1289891"/>
            </a:xfrm>
            <a:prstGeom prst="rect">
              <a:avLst/>
            </a:prstGeom>
            <a:noFill/>
            <a:ln w="9525">
              <a:noFill/>
              <a:miter lim="800000"/>
              <a:headEnd/>
              <a:tailEnd/>
            </a:ln>
          </p:spPr>
        </p:pic>
      </p:grpSp>
    </p:spTree>
  </p:cSld>
  <p:clrMapOvr>
    <a:masterClrMapping/>
  </p:clrMapOvr>
  <p:transition advClick="0" advTm="2000">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2" fill="hold" nodeType="afterEffect">
                                  <p:stCondLst>
                                    <p:cond delay="70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p:tgtEl>
                                          <p:spTgt spid="9"/>
                                        </p:tgtEl>
                                        <p:attrNameLst>
                                          <p:attrName>ppt_x</p:attrName>
                                        </p:attrNameLst>
                                      </p:cBhvr>
                                      <p:tavLst>
                                        <p:tav tm="0">
                                          <p:val>
                                            <p:strVal val="#ppt_x+#ppt_w*1.125000"/>
                                          </p:val>
                                        </p:tav>
                                        <p:tav tm="100000">
                                          <p:val>
                                            <p:strVal val="#ppt_x"/>
                                          </p:val>
                                        </p:tav>
                                      </p:tavLst>
                                    </p:anim>
                                    <p:animEffect transition="in" filter="wipe(left)">
                                      <p:cBhvr>
                                        <p:cTn id="8" dur="500"/>
                                        <p:tgtEl>
                                          <p:spTgt spid="9"/>
                                        </p:tgtEl>
                                      </p:cBhvr>
                                    </p:animEffect>
                                  </p:childTnLst>
                                </p:cTn>
                              </p:par>
                              <p:par>
                                <p:cTn id="9" presetID="12" presetClass="entr" presetSubtype="8" fill="hold" nodeType="withEffect">
                                  <p:stCondLst>
                                    <p:cond delay="60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500"/>
                                        <p:tgtEl>
                                          <p:spTgt spid="2"/>
                                        </p:tgtEl>
                                        <p:attrNameLst>
                                          <p:attrName>ppt_x</p:attrName>
                                        </p:attrNameLst>
                                      </p:cBhvr>
                                      <p:tavLst>
                                        <p:tav tm="0">
                                          <p:val>
                                            <p:strVal val="#ppt_x-#ppt_w*1.125000"/>
                                          </p:val>
                                        </p:tav>
                                        <p:tav tm="100000">
                                          <p:val>
                                            <p:strVal val="#ppt_x"/>
                                          </p:val>
                                        </p:tav>
                                      </p:tavLst>
                                    </p:anim>
                                    <p:animEffect transition="in" filter="wipe(right)">
                                      <p:cBhvr>
                                        <p:cTn id="12" dur="500"/>
                                        <p:tgtEl>
                                          <p:spTgt spid="2"/>
                                        </p:tgtEl>
                                      </p:cBhvr>
                                    </p:animEffect>
                                  </p:childTnLst>
                                </p:cTn>
                              </p:par>
                              <p:par>
                                <p:cTn id="13" presetID="17" presetClass="entr" presetSubtype="10" fill="hold" nodeType="withEffect">
                                  <p:stCondLst>
                                    <p:cond delay="0"/>
                                  </p:stCondLst>
                                  <p:childTnLst>
                                    <p:set>
                                      <p:cBhvr>
                                        <p:cTn id="14" dur="1" fill="hold">
                                          <p:stCondLst>
                                            <p:cond delay="0"/>
                                          </p:stCondLst>
                                        </p:cTn>
                                        <p:tgtEl>
                                          <p:spTgt spid="43"/>
                                        </p:tgtEl>
                                        <p:attrNameLst>
                                          <p:attrName>style.visibility</p:attrName>
                                        </p:attrNameLst>
                                      </p:cBhvr>
                                      <p:to>
                                        <p:strVal val="visible"/>
                                      </p:to>
                                    </p:set>
                                    <p:anim calcmode="lin" valueType="num">
                                      <p:cBhvr>
                                        <p:cTn id="15" dur="500" fill="hold"/>
                                        <p:tgtEl>
                                          <p:spTgt spid="43"/>
                                        </p:tgtEl>
                                        <p:attrNameLst>
                                          <p:attrName>ppt_w</p:attrName>
                                        </p:attrNameLst>
                                      </p:cBhvr>
                                      <p:tavLst>
                                        <p:tav tm="0">
                                          <p:val>
                                            <p:fltVal val="0"/>
                                          </p:val>
                                        </p:tav>
                                        <p:tav tm="100000">
                                          <p:val>
                                            <p:strVal val="#ppt_w"/>
                                          </p:val>
                                        </p:tav>
                                      </p:tavLst>
                                    </p:anim>
                                    <p:anim calcmode="lin" valueType="num">
                                      <p:cBhvr>
                                        <p:cTn id="16" dur="500" fill="hold"/>
                                        <p:tgtEl>
                                          <p:spTgt spid="43"/>
                                        </p:tgtEl>
                                        <p:attrNameLst>
                                          <p:attrName>ppt_h</p:attrName>
                                        </p:attrNameLst>
                                      </p:cBhvr>
                                      <p:tavLst>
                                        <p:tav tm="0">
                                          <p:val>
                                            <p:strVal val="#ppt_h"/>
                                          </p:val>
                                        </p:tav>
                                        <p:tav tm="100000">
                                          <p:val>
                                            <p:strVal val="#ppt_h"/>
                                          </p:val>
                                        </p:tav>
                                      </p:tavLst>
                                    </p:anim>
                                  </p:childTnLst>
                                </p:cTn>
                              </p:par>
                              <p:par>
                                <p:cTn id="17" presetID="17" presetClass="entr" presetSubtype="10" fill="hold" nodeType="withEffect">
                                  <p:stCondLst>
                                    <p:cond delay="300"/>
                                  </p:stCondLst>
                                  <p:childTnLst>
                                    <p:set>
                                      <p:cBhvr>
                                        <p:cTn id="18" dur="1" fill="hold">
                                          <p:stCondLst>
                                            <p:cond delay="0"/>
                                          </p:stCondLst>
                                        </p:cTn>
                                        <p:tgtEl>
                                          <p:spTgt spid="41"/>
                                        </p:tgtEl>
                                        <p:attrNameLst>
                                          <p:attrName>style.visibility</p:attrName>
                                        </p:attrNameLst>
                                      </p:cBhvr>
                                      <p:to>
                                        <p:strVal val="visible"/>
                                      </p:to>
                                    </p:set>
                                    <p:anim calcmode="lin" valueType="num">
                                      <p:cBhvr>
                                        <p:cTn id="19" dur="500" fill="hold"/>
                                        <p:tgtEl>
                                          <p:spTgt spid="41"/>
                                        </p:tgtEl>
                                        <p:attrNameLst>
                                          <p:attrName>ppt_w</p:attrName>
                                        </p:attrNameLst>
                                      </p:cBhvr>
                                      <p:tavLst>
                                        <p:tav tm="0">
                                          <p:val>
                                            <p:fltVal val="0"/>
                                          </p:val>
                                        </p:tav>
                                        <p:tav tm="100000">
                                          <p:val>
                                            <p:strVal val="#ppt_w"/>
                                          </p:val>
                                        </p:tav>
                                      </p:tavLst>
                                    </p:anim>
                                    <p:anim calcmode="lin" valueType="num">
                                      <p:cBhvr>
                                        <p:cTn id="20" dur="500" fill="hold"/>
                                        <p:tgtEl>
                                          <p:spTgt spid="41"/>
                                        </p:tgtEl>
                                        <p:attrNameLst>
                                          <p:attrName>ppt_h</p:attrName>
                                        </p:attrNameLst>
                                      </p:cBhvr>
                                      <p:tavLst>
                                        <p:tav tm="0">
                                          <p:val>
                                            <p:strVal val="#ppt_h"/>
                                          </p:val>
                                        </p:tav>
                                        <p:tav tm="100000">
                                          <p:val>
                                            <p:strVal val="#ppt_h"/>
                                          </p:val>
                                        </p:tav>
                                      </p:tavLst>
                                    </p:anim>
                                  </p:childTnLst>
                                </p:cTn>
                              </p:par>
                              <p:par>
                                <p:cTn id="21" presetID="17" presetClass="entr" presetSubtype="10" fill="hold" nodeType="withEffect">
                                  <p:stCondLst>
                                    <p:cond delay="500"/>
                                  </p:stCondLst>
                                  <p:childTnLst>
                                    <p:set>
                                      <p:cBhvr>
                                        <p:cTn id="22" dur="1" fill="hold">
                                          <p:stCondLst>
                                            <p:cond delay="0"/>
                                          </p:stCondLst>
                                        </p:cTn>
                                        <p:tgtEl>
                                          <p:spTgt spid="42"/>
                                        </p:tgtEl>
                                        <p:attrNameLst>
                                          <p:attrName>style.visibility</p:attrName>
                                        </p:attrNameLst>
                                      </p:cBhvr>
                                      <p:to>
                                        <p:strVal val="visible"/>
                                      </p:to>
                                    </p:set>
                                    <p:anim calcmode="lin" valueType="num">
                                      <p:cBhvr>
                                        <p:cTn id="23" dur="500" fill="hold"/>
                                        <p:tgtEl>
                                          <p:spTgt spid="42"/>
                                        </p:tgtEl>
                                        <p:attrNameLst>
                                          <p:attrName>ppt_w</p:attrName>
                                        </p:attrNameLst>
                                      </p:cBhvr>
                                      <p:tavLst>
                                        <p:tav tm="0">
                                          <p:val>
                                            <p:fltVal val="0"/>
                                          </p:val>
                                        </p:tav>
                                        <p:tav tm="100000">
                                          <p:val>
                                            <p:strVal val="#ppt_w"/>
                                          </p:val>
                                        </p:tav>
                                      </p:tavLst>
                                    </p:anim>
                                    <p:anim calcmode="lin" valueType="num">
                                      <p:cBhvr>
                                        <p:cTn id="24" dur="500" fill="hold"/>
                                        <p:tgtEl>
                                          <p:spTgt spid="42"/>
                                        </p:tgtEl>
                                        <p:attrNameLst>
                                          <p:attrName>ppt_h</p:attrName>
                                        </p:attrNameLst>
                                      </p:cBhvr>
                                      <p:tavLst>
                                        <p:tav tm="0">
                                          <p:val>
                                            <p:strVal val="#ppt_h"/>
                                          </p:val>
                                        </p:tav>
                                        <p:tav tm="100000">
                                          <p:val>
                                            <p:strVal val="#ppt_h"/>
                                          </p:val>
                                        </p:tav>
                                      </p:tavLst>
                                    </p:anim>
                                  </p:childTnLst>
                                </p:cTn>
                              </p:par>
                              <p:par>
                                <p:cTn id="25" presetID="17" presetClass="entr" presetSubtype="10" fill="hold" grpId="0" nodeType="withEffect">
                                  <p:stCondLst>
                                    <p:cond delay="800"/>
                                  </p:stCondLst>
                                  <p:childTnLst>
                                    <p:set>
                                      <p:cBhvr>
                                        <p:cTn id="26" dur="1" fill="hold">
                                          <p:stCondLst>
                                            <p:cond delay="0"/>
                                          </p:stCondLst>
                                        </p:cTn>
                                        <p:tgtEl>
                                          <p:spTgt spid="44"/>
                                        </p:tgtEl>
                                        <p:attrNameLst>
                                          <p:attrName>style.visibility</p:attrName>
                                        </p:attrNameLst>
                                      </p:cBhvr>
                                      <p:to>
                                        <p:strVal val="visible"/>
                                      </p:to>
                                    </p:set>
                                    <p:anim calcmode="lin" valueType="num">
                                      <p:cBhvr>
                                        <p:cTn id="27" dur="500" fill="hold"/>
                                        <p:tgtEl>
                                          <p:spTgt spid="44"/>
                                        </p:tgtEl>
                                        <p:attrNameLst>
                                          <p:attrName>ppt_w</p:attrName>
                                        </p:attrNameLst>
                                      </p:cBhvr>
                                      <p:tavLst>
                                        <p:tav tm="0">
                                          <p:val>
                                            <p:fltVal val="0"/>
                                          </p:val>
                                        </p:tav>
                                        <p:tav tm="100000">
                                          <p:val>
                                            <p:strVal val="#ppt_w"/>
                                          </p:val>
                                        </p:tav>
                                      </p:tavLst>
                                    </p:anim>
                                    <p:anim calcmode="lin" valueType="num">
                                      <p:cBhvr>
                                        <p:cTn id="28" dur="500" fill="hold"/>
                                        <p:tgtEl>
                                          <p:spTgt spid="44"/>
                                        </p:tgtEl>
                                        <p:attrNameLst>
                                          <p:attrName>ppt_h</p:attrName>
                                        </p:attrNameLst>
                                      </p:cBhvr>
                                      <p:tavLst>
                                        <p:tav tm="0">
                                          <p:val>
                                            <p:strVal val="#ppt_h"/>
                                          </p:val>
                                        </p:tav>
                                        <p:tav tm="100000">
                                          <p:val>
                                            <p:strVal val="#ppt_h"/>
                                          </p:val>
                                        </p:tav>
                                      </p:tavLst>
                                    </p:anim>
                                  </p:childTnLst>
                                </p:cTn>
                              </p:par>
                              <p:par>
                                <p:cTn id="29" presetID="17" presetClass="entr" presetSubtype="10" fill="hold" nodeType="withEffect">
                                  <p:stCondLst>
                                    <p:cond delay="1200"/>
                                  </p:stCondLst>
                                  <p:childTnLst>
                                    <p:set>
                                      <p:cBhvr>
                                        <p:cTn id="30" dur="1" fill="hold">
                                          <p:stCondLst>
                                            <p:cond delay="0"/>
                                          </p:stCondLst>
                                        </p:cTn>
                                        <p:tgtEl>
                                          <p:spTgt spid="30"/>
                                        </p:tgtEl>
                                        <p:attrNameLst>
                                          <p:attrName>style.visibility</p:attrName>
                                        </p:attrNameLst>
                                      </p:cBhvr>
                                      <p:to>
                                        <p:strVal val="visible"/>
                                      </p:to>
                                    </p:set>
                                    <p:anim calcmode="lin" valueType="num">
                                      <p:cBhvr>
                                        <p:cTn id="31" dur="500" fill="hold"/>
                                        <p:tgtEl>
                                          <p:spTgt spid="30"/>
                                        </p:tgtEl>
                                        <p:attrNameLst>
                                          <p:attrName>ppt_w</p:attrName>
                                        </p:attrNameLst>
                                      </p:cBhvr>
                                      <p:tavLst>
                                        <p:tav tm="0">
                                          <p:val>
                                            <p:fltVal val="0"/>
                                          </p:val>
                                        </p:tav>
                                        <p:tav tm="100000">
                                          <p:val>
                                            <p:strVal val="#ppt_w"/>
                                          </p:val>
                                        </p:tav>
                                      </p:tavLst>
                                    </p:anim>
                                    <p:anim calcmode="lin" valueType="num">
                                      <p:cBhvr>
                                        <p:cTn id="32" dur="500" fill="hold"/>
                                        <p:tgtEl>
                                          <p:spTgt spid="30"/>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 name="图片 9"/>
          <p:cNvPicPr>
            <a:picLocks noChangeAspect="1" noChangeArrowheads="1"/>
          </p:cNvPicPr>
          <p:nvPr/>
        </p:nvPicPr>
        <p:blipFill>
          <a:blip r:embed="rId1" cstate="screen"/>
          <a:srcRect/>
          <a:stretch>
            <a:fillRect/>
          </a:stretch>
        </p:blipFill>
        <p:spPr bwMode="auto">
          <a:xfrm>
            <a:off x="2951820" y="952364"/>
            <a:ext cx="1260140" cy="1147632"/>
          </a:xfrm>
          <a:prstGeom prst="rect">
            <a:avLst/>
          </a:prstGeom>
          <a:noFill/>
          <a:ln w="9525">
            <a:noFill/>
            <a:miter lim="800000"/>
            <a:headEnd/>
            <a:tailEnd/>
          </a:ln>
        </p:spPr>
      </p:pic>
      <p:pic>
        <p:nvPicPr>
          <p:cNvPr id="42" name="图片 9"/>
          <p:cNvPicPr>
            <a:picLocks noChangeAspect="1" noChangeArrowheads="1"/>
          </p:cNvPicPr>
          <p:nvPr/>
        </p:nvPicPr>
        <p:blipFill>
          <a:blip r:embed="rId1" cstate="screen"/>
          <a:srcRect/>
          <a:stretch>
            <a:fillRect/>
          </a:stretch>
        </p:blipFill>
        <p:spPr bwMode="auto">
          <a:xfrm>
            <a:off x="4788024" y="1096380"/>
            <a:ext cx="1260140" cy="1147632"/>
          </a:xfrm>
          <a:prstGeom prst="rect">
            <a:avLst/>
          </a:prstGeom>
          <a:noFill/>
          <a:ln w="9525">
            <a:noFill/>
            <a:miter lim="800000"/>
            <a:headEnd/>
            <a:tailEnd/>
          </a:ln>
        </p:spPr>
      </p:pic>
      <p:pic>
        <p:nvPicPr>
          <p:cNvPr id="44" name="图片 19"/>
          <p:cNvPicPr>
            <a:picLocks noChangeAspect="1" noChangeArrowheads="1"/>
          </p:cNvPicPr>
          <p:nvPr/>
        </p:nvPicPr>
        <p:blipFill>
          <a:blip r:embed="rId2" cstate="screen"/>
          <a:srcRect/>
          <a:stretch>
            <a:fillRect/>
          </a:stretch>
        </p:blipFill>
        <p:spPr bwMode="auto">
          <a:xfrm>
            <a:off x="6372200" y="1744452"/>
            <a:ext cx="2592288" cy="380837"/>
          </a:xfrm>
          <a:prstGeom prst="rect">
            <a:avLst/>
          </a:prstGeom>
          <a:noFill/>
          <a:ln w="9525">
            <a:noFill/>
            <a:miter lim="800000"/>
            <a:headEnd/>
            <a:tailEnd/>
          </a:ln>
        </p:spPr>
      </p:pic>
      <p:pic>
        <p:nvPicPr>
          <p:cNvPr id="43" name="图片 9"/>
          <p:cNvPicPr>
            <a:picLocks noChangeAspect="1" noChangeArrowheads="1"/>
          </p:cNvPicPr>
          <p:nvPr/>
        </p:nvPicPr>
        <p:blipFill>
          <a:blip r:embed="rId1" cstate="screen"/>
          <a:srcRect/>
          <a:stretch>
            <a:fillRect/>
          </a:stretch>
        </p:blipFill>
        <p:spPr bwMode="auto">
          <a:xfrm>
            <a:off x="5652120" y="1276400"/>
            <a:ext cx="1260140" cy="1147632"/>
          </a:xfrm>
          <a:prstGeom prst="rect">
            <a:avLst/>
          </a:prstGeom>
          <a:noFill/>
          <a:ln w="9525">
            <a:noFill/>
            <a:miter lim="800000"/>
            <a:headEnd/>
            <a:tailEnd/>
          </a:ln>
        </p:spPr>
      </p:pic>
      <p:pic>
        <p:nvPicPr>
          <p:cNvPr id="45" name="图片 19"/>
          <p:cNvPicPr>
            <a:picLocks noChangeAspect="1" noChangeArrowheads="1"/>
          </p:cNvPicPr>
          <p:nvPr/>
        </p:nvPicPr>
        <p:blipFill>
          <a:blip r:embed="rId2" cstate="screen"/>
          <a:srcRect/>
          <a:stretch>
            <a:fillRect/>
          </a:stretch>
        </p:blipFill>
        <p:spPr bwMode="auto">
          <a:xfrm rot="10800000">
            <a:off x="215516" y="1744452"/>
            <a:ext cx="2592288" cy="380837"/>
          </a:xfrm>
          <a:prstGeom prst="rect">
            <a:avLst/>
          </a:prstGeom>
          <a:noFill/>
          <a:ln w="9525">
            <a:noFill/>
            <a:miter lim="800000"/>
            <a:headEnd/>
            <a:tailEnd/>
          </a:ln>
        </p:spPr>
      </p:pic>
      <p:pic>
        <p:nvPicPr>
          <p:cNvPr id="39" name="图片 9"/>
          <p:cNvPicPr>
            <a:picLocks noChangeAspect="1" noChangeArrowheads="1"/>
          </p:cNvPicPr>
          <p:nvPr/>
        </p:nvPicPr>
        <p:blipFill>
          <a:blip r:embed="rId3" cstate="screen"/>
          <a:srcRect/>
          <a:stretch>
            <a:fillRect/>
          </a:stretch>
        </p:blipFill>
        <p:spPr bwMode="auto">
          <a:xfrm>
            <a:off x="2015716" y="1456420"/>
            <a:ext cx="1440160" cy="1147632"/>
          </a:xfrm>
          <a:prstGeom prst="rect">
            <a:avLst/>
          </a:prstGeom>
          <a:noFill/>
          <a:ln w="9525">
            <a:noFill/>
            <a:miter lim="800000"/>
            <a:headEnd/>
            <a:tailEnd/>
          </a:ln>
        </p:spPr>
      </p:pic>
      <p:pic>
        <p:nvPicPr>
          <p:cNvPr id="41" name="图片 9"/>
          <p:cNvPicPr>
            <a:picLocks noChangeAspect="1" noChangeArrowheads="1"/>
          </p:cNvPicPr>
          <p:nvPr/>
        </p:nvPicPr>
        <p:blipFill>
          <a:blip r:embed="rId4" cstate="screen"/>
          <a:srcRect/>
          <a:stretch>
            <a:fillRect/>
          </a:stretch>
        </p:blipFill>
        <p:spPr bwMode="auto">
          <a:xfrm>
            <a:off x="3455876" y="1636440"/>
            <a:ext cx="2134818" cy="1944216"/>
          </a:xfrm>
          <a:prstGeom prst="rect">
            <a:avLst/>
          </a:prstGeom>
          <a:noFill/>
          <a:ln w="9525">
            <a:noFill/>
            <a:miter lim="800000"/>
            <a:headEnd/>
            <a:tailEnd/>
          </a:ln>
        </p:spPr>
      </p:pic>
      <p:pic>
        <p:nvPicPr>
          <p:cNvPr id="46" name="图片 9"/>
          <p:cNvPicPr>
            <a:picLocks noChangeAspect="1" noChangeArrowheads="1"/>
          </p:cNvPicPr>
          <p:nvPr/>
        </p:nvPicPr>
        <p:blipFill>
          <a:blip r:embed="rId5" cstate="screen"/>
          <a:srcRect/>
          <a:stretch>
            <a:fillRect/>
          </a:stretch>
        </p:blipFill>
        <p:spPr bwMode="auto">
          <a:xfrm>
            <a:off x="3527884" y="3184612"/>
            <a:ext cx="396044" cy="315599"/>
          </a:xfrm>
          <a:prstGeom prst="rect">
            <a:avLst/>
          </a:prstGeom>
          <a:noFill/>
          <a:ln w="9525">
            <a:noFill/>
            <a:miter lim="800000"/>
            <a:headEnd/>
            <a:tailEnd/>
          </a:ln>
        </p:spPr>
      </p:pic>
      <p:pic>
        <p:nvPicPr>
          <p:cNvPr id="47" name="图片 9"/>
          <p:cNvPicPr>
            <a:picLocks noChangeAspect="1" noChangeArrowheads="1"/>
          </p:cNvPicPr>
          <p:nvPr/>
        </p:nvPicPr>
        <p:blipFill>
          <a:blip r:embed="rId6" cstate="screen"/>
          <a:srcRect/>
          <a:stretch>
            <a:fillRect/>
          </a:stretch>
        </p:blipFill>
        <p:spPr bwMode="auto">
          <a:xfrm>
            <a:off x="3743908" y="3580656"/>
            <a:ext cx="316269" cy="252028"/>
          </a:xfrm>
          <a:prstGeom prst="rect">
            <a:avLst/>
          </a:prstGeom>
          <a:noFill/>
          <a:ln w="9525">
            <a:noFill/>
            <a:miter lim="800000"/>
            <a:headEnd/>
            <a:tailEnd/>
          </a:ln>
        </p:spPr>
      </p:pic>
      <p:sp>
        <p:nvSpPr>
          <p:cNvPr id="48" name="TextBox 47"/>
          <p:cNvSpPr txBox="1"/>
          <p:nvPr/>
        </p:nvSpPr>
        <p:spPr>
          <a:xfrm>
            <a:off x="3959932" y="2347228"/>
            <a:ext cx="1107996" cy="369332"/>
          </a:xfrm>
          <a:prstGeom prst="rect">
            <a:avLst/>
          </a:prstGeom>
          <a:noFill/>
        </p:spPr>
        <p:txBody>
          <a:bodyPr wrap="none" rtlCol="0">
            <a:spAutoFit/>
          </a:bodyPr>
          <a:lstStyle/>
          <a:p>
            <a:r>
              <a:rPr lang="zh-CN" altLang="en-US" dirty="0" smtClean="0">
                <a:solidFill>
                  <a:schemeClr val="bg1"/>
                </a:solidFill>
                <a:latin typeface="微软雅黑" panose="020B0503020204020204" pitchFamily="34" charset="-122"/>
                <a:ea typeface="微软雅黑" panose="020B0503020204020204" pitchFamily="34" charset="-122"/>
              </a:rPr>
              <a:t>标题内容</a:t>
            </a:r>
            <a:endParaRPr lang="zh-CN" altLang="en-US" dirty="0">
              <a:solidFill>
                <a:schemeClr val="bg1"/>
              </a:solidFill>
              <a:latin typeface="微软雅黑" panose="020B0503020204020204" pitchFamily="34" charset="-122"/>
              <a:ea typeface="微软雅黑" panose="020B0503020204020204" pitchFamily="34" charset="-122"/>
            </a:endParaRPr>
          </a:p>
        </p:txBody>
      </p:sp>
      <p:sp>
        <p:nvSpPr>
          <p:cNvPr id="49" name="TextBox 48"/>
          <p:cNvSpPr txBox="1"/>
          <p:nvPr/>
        </p:nvSpPr>
        <p:spPr>
          <a:xfrm>
            <a:off x="2123728" y="1852464"/>
            <a:ext cx="1005403" cy="338554"/>
          </a:xfrm>
          <a:prstGeom prst="rect">
            <a:avLst/>
          </a:prstGeom>
          <a:noFill/>
        </p:spPr>
        <p:txBody>
          <a:bodyPr wrap="none" rtlCol="0">
            <a:spAutoFit/>
          </a:bodyPr>
          <a:lstStyle/>
          <a:p>
            <a:r>
              <a:rPr lang="zh-CN" altLang="en-US" sz="1600" dirty="0" smtClean="0">
                <a:solidFill>
                  <a:schemeClr val="bg1"/>
                </a:solidFill>
                <a:latin typeface="微软雅黑" panose="020B0503020204020204" pitchFamily="34" charset="-122"/>
                <a:ea typeface="微软雅黑" panose="020B0503020204020204" pitchFamily="34" charset="-122"/>
              </a:rPr>
              <a:t>标题内容</a:t>
            </a:r>
            <a:endParaRPr lang="zh-CN" altLang="en-US" sz="1600" dirty="0">
              <a:solidFill>
                <a:schemeClr val="bg1"/>
              </a:solidFill>
              <a:latin typeface="微软雅黑" panose="020B0503020204020204" pitchFamily="34" charset="-122"/>
              <a:ea typeface="微软雅黑" panose="020B0503020204020204" pitchFamily="34" charset="-122"/>
            </a:endParaRPr>
          </a:p>
        </p:txBody>
      </p:sp>
      <p:sp>
        <p:nvSpPr>
          <p:cNvPr id="50" name="TextBox 49"/>
          <p:cNvSpPr txBox="1"/>
          <p:nvPr/>
        </p:nvSpPr>
        <p:spPr>
          <a:xfrm>
            <a:off x="5976156" y="1636440"/>
            <a:ext cx="646331" cy="369332"/>
          </a:xfrm>
          <a:prstGeom prst="rect">
            <a:avLst/>
          </a:prstGeom>
          <a:noFill/>
        </p:spPr>
        <p:txBody>
          <a:bodyPr wrap="none" rtlCol="0">
            <a:spAutoFit/>
          </a:bodyPr>
          <a:lstStyle/>
          <a:p>
            <a:r>
              <a:rPr lang="zh-CN" altLang="en-US" dirty="0" smtClean="0">
                <a:solidFill>
                  <a:schemeClr val="bg1"/>
                </a:solidFill>
                <a:latin typeface="微软雅黑" panose="020B0503020204020204" pitchFamily="34" charset="-122"/>
                <a:ea typeface="微软雅黑" panose="020B0503020204020204" pitchFamily="34" charset="-122"/>
              </a:rPr>
              <a:t>标题</a:t>
            </a:r>
            <a:endParaRPr lang="zh-CN" altLang="en-US" dirty="0">
              <a:solidFill>
                <a:schemeClr val="bg1"/>
              </a:solidFill>
              <a:latin typeface="微软雅黑" panose="020B0503020204020204" pitchFamily="34" charset="-122"/>
              <a:ea typeface="微软雅黑" panose="020B0503020204020204" pitchFamily="34" charset="-122"/>
            </a:endParaRPr>
          </a:p>
        </p:txBody>
      </p:sp>
      <p:sp>
        <p:nvSpPr>
          <p:cNvPr id="51" name="TextBox 50"/>
          <p:cNvSpPr txBox="1"/>
          <p:nvPr/>
        </p:nvSpPr>
        <p:spPr>
          <a:xfrm>
            <a:off x="3203848" y="1276400"/>
            <a:ext cx="646331" cy="369332"/>
          </a:xfrm>
          <a:prstGeom prst="rect">
            <a:avLst/>
          </a:prstGeom>
          <a:noFill/>
        </p:spPr>
        <p:txBody>
          <a:bodyPr wrap="none" rtlCol="0">
            <a:spAutoFit/>
          </a:bodyPr>
          <a:lstStyle/>
          <a:p>
            <a:r>
              <a:rPr lang="zh-CN" altLang="en-US" dirty="0" smtClean="0">
                <a:solidFill>
                  <a:schemeClr val="bg1"/>
                </a:solidFill>
                <a:latin typeface="微软雅黑" panose="020B0503020204020204" pitchFamily="34" charset="-122"/>
                <a:ea typeface="微软雅黑" panose="020B0503020204020204" pitchFamily="34" charset="-122"/>
              </a:rPr>
              <a:t>标题</a:t>
            </a:r>
            <a:endParaRPr lang="zh-CN" altLang="en-US" dirty="0">
              <a:solidFill>
                <a:schemeClr val="bg1"/>
              </a:solidFill>
              <a:latin typeface="微软雅黑" panose="020B0503020204020204" pitchFamily="34" charset="-122"/>
              <a:ea typeface="微软雅黑" panose="020B0503020204020204" pitchFamily="34" charset="-122"/>
            </a:endParaRPr>
          </a:p>
        </p:txBody>
      </p:sp>
      <p:sp>
        <p:nvSpPr>
          <p:cNvPr id="52" name="TextBox 51"/>
          <p:cNvSpPr txBox="1"/>
          <p:nvPr/>
        </p:nvSpPr>
        <p:spPr>
          <a:xfrm>
            <a:off x="5112060" y="1348408"/>
            <a:ext cx="646331" cy="369332"/>
          </a:xfrm>
          <a:prstGeom prst="rect">
            <a:avLst/>
          </a:prstGeom>
          <a:noFill/>
        </p:spPr>
        <p:txBody>
          <a:bodyPr wrap="none" rtlCol="0">
            <a:spAutoFit/>
          </a:bodyPr>
          <a:lstStyle/>
          <a:p>
            <a:r>
              <a:rPr lang="zh-CN" altLang="en-US" dirty="0" smtClean="0">
                <a:solidFill>
                  <a:schemeClr val="bg1"/>
                </a:solidFill>
                <a:latin typeface="微软雅黑" panose="020B0503020204020204" pitchFamily="34" charset="-122"/>
                <a:ea typeface="微软雅黑" panose="020B0503020204020204" pitchFamily="34" charset="-122"/>
              </a:rPr>
              <a:t>标题</a:t>
            </a:r>
            <a:endParaRPr lang="zh-CN" altLang="en-US" dirty="0">
              <a:solidFill>
                <a:schemeClr val="bg1"/>
              </a:solidFill>
              <a:latin typeface="微软雅黑" panose="020B0503020204020204" pitchFamily="34" charset="-122"/>
              <a:ea typeface="微软雅黑" panose="020B0503020204020204" pitchFamily="34" charset="-122"/>
            </a:endParaRPr>
          </a:p>
        </p:txBody>
      </p:sp>
      <p:pic>
        <p:nvPicPr>
          <p:cNvPr id="53" name="图片 7"/>
          <p:cNvPicPr>
            <a:picLocks noChangeAspect="1" noChangeArrowheads="1"/>
          </p:cNvPicPr>
          <p:nvPr/>
        </p:nvPicPr>
        <p:blipFill>
          <a:blip r:embed="rId7" cstate="print"/>
          <a:srcRect/>
          <a:stretch>
            <a:fillRect/>
          </a:stretch>
        </p:blipFill>
        <p:spPr bwMode="auto">
          <a:xfrm>
            <a:off x="-1116632" y="2220010"/>
            <a:ext cx="4734747" cy="2925078"/>
          </a:xfrm>
          <a:prstGeom prst="rect">
            <a:avLst/>
          </a:prstGeom>
          <a:noFill/>
          <a:ln w="9525">
            <a:noFill/>
            <a:miter lim="800000"/>
            <a:headEnd/>
            <a:tailEnd/>
          </a:ln>
        </p:spPr>
      </p:pic>
    </p:spTree>
  </p:cSld>
  <p:clrMapOvr>
    <a:masterClrMapping/>
  </p:clrMapOvr>
  <p:transition advClick="0" advTm="2000">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528" fill="hold" nodeType="withEffect">
                                  <p:stCondLst>
                                    <p:cond delay="0"/>
                                  </p:stCondLst>
                                  <p:childTnLst>
                                    <p:set>
                                      <p:cBhvr>
                                        <p:cTn id="6" dur="1" fill="hold">
                                          <p:stCondLst>
                                            <p:cond delay="0"/>
                                          </p:stCondLst>
                                        </p:cTn>
                                        <p:tgtEl>
                                          <p:spTgt spid="39"/>
                                        </p:tgtEl>
                                        <p:attrNameLst>
                                          <p:attrName>style.visibility</p:attrName>
                                        </p:attrNameLst>
                                      </p:cBhvr>
                                      <p:to>
                                        <p:strVal val="visible"/>
                                      </p:to>
                                    </p:set>
                                    <p:anim calcmode="lin" valueType="num">
                                      <p:cBhvr>
                                        <p:cTn id="7" dur="1000" fill="hold"/>
                                        <p:tgtEl>
                                          <p:spTgt spid="39"/>
                                        </p:tgtEl>
                                        <p:attrNameLst>
                                          <p:attrName>ppt_w</p:attrName>
                                        </p:attrNameLst>
                                      </p:cBhvr>
                                      <p:tavLst>
                                        <p:tav tm="0">
                                          <p:val>
                                            <p:fltVal val="0"/>
                                          </p:val>
                                        </p:tav>
                                        <p:tav tm="100000">
                                          <p:val>
                                            <p:strVal val="#ppt_w"/>
                                          </p:val>
                                        </p:tav>
                                      </p:tavLst>
                                    </p:anim>
                                    <p:anim calcmode="lin" valueType="num">
                                      <p:cBhvr>
                                        <p:cTn id="8" dur="1000" fill="hold"/>
                                        <p:tgtEl>
                                          <p:spTgt spid="39"/>
                                        </p:tgtEl>
                                        <p:attrNameLst>
                                          <p:attrName>ppt_h</p:attrName>
                                        </p:attrNameLst>
                                      </p:cBhvr>
                                      <p:tavLst>
                                        <p:tav tm="0">
                                          <p:val>
                                            <p:fltVal val="0"/>
                                          </p:val>
                                        </p:tav>
                                        <p:tav tm="100000">
                                          <p:val>
                                            <p:strVal val="#ppt_h"/>
                                          </p:val>
                                        </p:tav>
                                      </p:tavLst>
                                    </p:anim>
                                    <p:anim calcmode="lin" valueType="num">
                                      <p:cBhvr>
                                        <p:cTn id="9" dur="1000" fill="hold"/>
                                        <p:tgtEl>
                                          <p:spTgt spid="39"/>
                                        </p:tgtEl>
                                        <p:attrNameLst>
                                          <p:attrName>ppt_x</p:attrName>
                                        </p:attrNameLst>
                                      </p:cBhvr>
                                      <p:tavLst>
                                        <p:tav tm="0">
                                          <p:val>
                                            <p:fltVal val="0.5"/>
                                          </p:val>
                                        </p:tav>
                                        <p:tav tm="100000">
                                          <p:val>
                                            <p:strVal val="#ppt_x"/>
                                          </p:val>
                                        </p:tav>
                                      </p:tavLst>
                                    </p:anim>
                                    <p:anim calcmode="lin" valueType="num">
                                      <p:cBhvr>
                                        <p:cTn id="10" dur="1000" fill="hold"/>
                                        <p:tgtEl>
                                          <p:spTgt spid="39"/>
                                        </p:tgtEl>
                                        <p:attrNameLst>
                                          <p:attrName>ppt_y</p:attrName>
                                        </p:attrNameLst>
                                      </p:cBhvr>
                                      <p:tavLst>
                                        <p:tav tm="0">
                                          <p:val>
                                            <p:fltVal val="0.5"/>
                                          </p:val>
                                        </p:tav>
                                        <p:tav tm="100000">
                                          <p:val>
                                            <p:strVal val="#ppt_y"/>
                                          </p:val>
                                        </p:tav>
                                      </p:tavLst>
                                    </p:anim>
                                  </p:childTnLst>
                                </p:cTn>
                              </p:par>
                              <p:par>
                                <p:cTn id="11" presetID="6" presetClass="entr" presetSubtype="16" fill="hold" nodeType="withEffect">
                                  <p:stCondLst>
                                    <p:cond delay="300"/>
                                  </p:stCondLst>
                                  <p:childTnLst>
                                    <p:set>
                                      <p:cBhvr>
                                        <p:cTn id="12" dur="1" fill="hold">
                                          <p:stCondLst>
                                            <p:cond delay="0"/>
                                          </p:stCondLst>
                                        </p:cTn>
                                        <p:tgtEl>
                                          <p:spTgt spid="41"/>
                                        </p:tgtEl>
                                        <p:attrNameLst>
                                          <p:attrName>style.visibility</p:attrName>
                                        </p:attrNameLst>
                                      </p:cBhvr>
                                      <p:to>
                                        <p:strVal val="visible"/>
                                      </p:to>
                                    </p:set>
                                    <p:animEffect transition="in" filter="circle(in)">
                                      <p:cBhvr>
                                        <p:cTn id="13" dur="1300"/>
                                        <p:tgtEl>
                                          <p:spTgt spid="41"/>
                                        </p:tgtEl>
                                      </p:cBhvr>
                                    </p:animEffect>
                                  </p:childTnLst>
                                </p:cTn>
                              </p:par>
                              <p:par>
                                <p:cTn id="14" presetID="23" presetClass="entr" presetSubtype="528" fill="hold" nodeType="withEffect">
                                  <p:stCondLst>
                                    <p:cond delay="800"/>
                                  </p:stCondLst>
                                  <p:childTnLst>
                                    <p:set>
                                      <p:cBhvr>
                                        <p:cTn id="15" dur="1" fill="hold">
                                          <p:stCondLst>
                                            <p:cond delay="0"/>
                                          </p:stCondLst>
                                        </p:cTn>
                                        <p:tgtEl>
                                          <p:spTgt spid="43"/>
                                        </p:tgtEl>
                                        <p:attrNameLst>
                                          <p:attrName>style.visibility</p:attrName>
                                        </p:attrNameLst>
                                      </p:cBhvr>
                                      <p:to>
                                        <p:strVal val="visible"/>
                                      </p:to>
                                    </p:set>
                                    <p:anim calcmode="lin" valueType="num">
                                      <p:cBhvr>
                                        <p:cTn id="16" dur="1000" fill="hold"/>
                                        <p:tgtEl>
                                          <p:spTgt spid="43"/>
                                        </p:tgtEl>
                                        <p:attrNameLst>
                                          <p:attrName>ppt_w</p:attrName>
                                        </p:attrNameLst>
                                      </p:cBhvr>
                                      <p:tavLst>
                                        <p:tav tm="0">
                                          <p:val>
                                            <p:fltVal val="0"/>
                                          </p:val>
                                        </p:tav>
                                        <p:tav tm="100000">
                                          <p:val>
                                            <p:strVal val="#ppt_w"/>
                                          </p:val>
                                        </p:tav>
                                      </p:tavLst>
                                    </p:anim>
                                    <p:anim calcmode="lin" valueType="num">
                                      <p:cBhvr>
                                        <p:cTn id="17" dur="1000" fill="hold"/>
                                        <p:tgtEl>
                                          <p:spTgt spid="43"/>
                                        </p:tgtEl>
                                        <p:attrNameLst>
                                          <p:attrName>ppt_h</p:attrName>
                                        </p:attrNameLst>
                                      </p:cBhvr>
                                      <p:tavLst>
                                        <p:tav tm="0">
                                          <p:val>
                                            <p:fltVal val="0"/>
                                          </p:val>
                                        </p:tav>
                                        <p:tav tm="100000">
                                          <p:val>
                                            <p:strVal val="#ppt_h"/>
                                          </p:val>
                                        </p:tav>
                                      </p:tavLst>
                                    </p:anim>
                                    <p:anim calcmode="lin" valueType="num">
                                      <p:cBhvr>
                                        <p:cTn id="18" dur="1000" fill="hold"/>
                                        <p:tgtEl>
                                          <p:spTgt spid="43"/>
                                        </p:tgtEl>
                                        <p:attrNameLst>
                                          <p:attrName>ppt_x</p:attrName>
                                        </p:attrNameLst>
                                      </p:cBhvr>
                                      <p:tavLst>
                                        <p:tav tm="0">
                                          <p:val>
                                            <p:fltVal val="0.5"/>
                                          </p:val>
                                        </p:tav>
                                        <p:tav tm="100000">
                                          <p:val>
                                            <p:strVal val="#ppt_x"/>
                                          </p:val>
                                        </p:tav>
                                      </p:tavLst>
                                    </p:anim>
                                    <p:anim calcmode="lin" valueType="num">
                                      <p:cBhvr>
                                        <p:cTn id="19" dur="1000" fill="hold"/>
                                        <p:tgtEl>
                                          <p:spTgt spid="43"/>
                                        </p:tgtEl>
                                        <p:attrNameLst>
                                          <p:attrName>ppt_y</p:attrName>
                                        </p:attrNameLst>
                                      </p:cBhvr>
                                      <p:tavLst>
                                        <p:tav tm="0">
                                          <p:val>
                                            <p:fltVal val="0.5"/>
                                          </p:val>
                                        </p:tav>
                                        <p:tav tm="100000">
                                          <p:val>
                                            <p:strVal val="#ppt_y"/>
                                          </p:val>
                                        </p:tav>
                                      </p:tavLst>
                                    </p:anim>
                                  </p:childTnLst>
                                </p:cTn>
                              </p:par>
                              <p:par>
                                <p:cTn id="20" presetID="23" presetClass="entr" presetSubtype="528" fill="hold" nodeType="withEffect">
                                  <p:stCondLst>
                                    <p:cond delay="1200"/>
                                  </p:stCondLst>
                                  <p:childTnLst>
                                    <p:set>
                                      <p:cBhvr>
                                        <p:cTn id="21" dur="1" fill="hold">
                                          <p:stCondLst>
                                            <p:cond delay="0"/>
                                          </p:stCondLst>
                                        </p:cTn>
                                        <p:tgtEl>
                                          <p:spTgt spid="42"/>
                                        </p:tgtEl>
                                        <p:attrNameLst>
                                          <p:attrName>style.visibility</p:attrName>
                                        </p:attrNameLst>
                                      </p:cBhvr>
                                      <p:to>
                                        <p:strVal val="visible"/>
                                      </p:to>
                                    </p:set>
                                    <p:anim calcmode="lin" valueType="num">
                                      <p:cBhvr>
                                        <p:cTn id="22" dur="1000" fill="hold"/>
                                        <p:tgtEl>
                                          <p:spTgt spid="42"/>
                                        </p:tgtEl>
                                        <p:attrNameLst>
                                          <p:attrName>ppt_w</p:attrName>
                                        </p:attrNameLst>
                                      </p:cBhvr>
                                      <p:tavLst>
                                        <p:tav tm="0">
                                          <p:val>
                                            <p:fltVal val="0"/>
                                          </p:val>
                                        </p:tav>
                                        <p:tav tm="100000">
                                          <p:val>
                                            <p:strVal val="#ppt_w"/>
                                          </p:val>
                                        </p:tav>
                                      </p:tavLst>
                                    </p:anim>
                                    <p:anim calcmode="lin" valueType="num">
                                      <p:cBhvr>
                                        <p:cTn id="23" dur="1000" fill="hold"/>
                                        <p:tgtEl>
                                          <p:spTgt spid="42"/>
                                        </p:tgtEl>
                                        <p:attrNameLst>
                                          <p:attrName>ppt_h</p:attrName>
                                        </p:attrNameLst>
                                      </p:cBhvr>
                                      <p:tavLst>
                                        <p:tav tm="0">
                                          <p:val>
                                            <p:fltVal val="0"/>
                                          </p:val>
                                        </p:tav>
                                        <p:tav tm="100000">
                                          <p:val>
                                            <p:strVal val="#ppt_h"/>
                                          </p:val>
                                        </p:tav>
                                      </p:tavLst>
                                    </p:anim>
                                    <p:anim calcmode="lin" valueType="num">
                                      <p:cBhvr>
                                        <p:cTn id="24" dur="1000" fill="hold"/>
                                        <p:tgtEl>
                                          <p:spTgt spid="42"/>
                                        </p:tgtEl>
                                        <p:attrNameLst>
                                          <p:attrName>ppt_x</p:attrName>
                                        </p:attrNameLst>
                                      </p:cBhvr>
                                      <p:tavLst>
                                        <p:tav tm="0">
                                          <p:val>
                                            <p:fltVal val="0.5"/>
                                          </p:val>
                                        </p:tav>
                                        <p:tav tm="100000">
                                          <p:val>
                                            <p:strVal val="#ppt_x"/>
                                          </p:val>
                                        </p:tav>
                                      </p:tavLst>
                                    </p:anim>
                                    <p:anim calcmode="lin" valueType="num">
                                      <p:cBhvr>
                                        <p:cTn id="25" dur="1000" fill="hold"/>
                                        <p:tgtEl>
                                          <p:spTgt spid="42"/>
                                        </p:tgtEl>
                                        <p:attrNameLst>
                                          <p:attrName>ppt_y</p:attrName>
                                        </p:attrNameLst>
                                      </p:cBhvr>
                                      <p:tavLst>
                                        <p:tav tm="0">
                                          <p:val>
                                            <p:fltVal val="0.5"/>
                                          </p:val>
                                        </p:tav>
                                        <p:tav tm="100000">
                                          <p:val>
                                            <p:strVal val="#ppt_y"/>
                                          </p:val>
                                        </p:tav>
                                      </p:tavLst>
                                    </p:anim>
                                  </p:childTnLst>
                                </p:cTn>
                              </p:par>
                              <p:par>
                                <p:cTn id="26" presetID="23" presetClass="entr" presetSubtype="528" fill="hold" nodeType="withEffect">
                                  <p:stCondLst>
                                    <p:cond delay="400"/>
                                  </p:stCondLst>
                                  <p:childTnLst>
                                    <p:set>
                                      <p:cBhvr>
                                        <p:cTn id="27" dur="1" fill="hold">
                                          <p:stCondLst>
                                            <p:cond delay="0"/>
                                          </p:stCondLst>
                                        </p:cTn>
                                        <p:tgtEl>
                                          <p:spTgt spid="40"/>
                                        </p:tgtEl>
                                        <p:attrNameLst>
                                          <p:attrName>style.visibility</p:attrName>
                                        </p:attrNameLst>
                                      </p:cBhvr>
                                      <p:to>
                                        <p:strVal val="visible"/>
                                      </p:to>
                                    </p:set>
                                    <p:anim calcmode="lin" valueType="num">
                                      <p:cBhvr>
                                        <p:cTn id="28" dur="1000" fill="hold"/>
                                        <p:tgtEl>
                                          <p:spTgt spid="40"/>
                                        </p:tgtEl>
                                        <p:attrNameLst>
                                          <p:attrName>ppt_w</p:attrName>
                                        </p:attrNameLst>
                                      </p:cBhvr>
                                      <p:tavLst>
                                        <p:tav tm="0">
                                          <p:val>
                                            <p:fltVal val="0"/>
                                          </p:val>
                                        </p:tav>
                                        <p:tav tm="100000">
                                          <p:val>
                                            <p:strVal val="#ppt_w"/>
                                          </p:val>
                                        </p:tav>
                                      </p:tavLst>
                                    </p:anim>
                                    <p:anim calcmode="lin" valueType="num">
                                      <p:cBhvr>
                                        <p:cTn id="29" dur="1000" fill="hold"/>
                                        <p:tgtEl>
                                          <p:spTgt spid="40"/>
                                        </p:tgtEl>
                                        <p:attrNameLst>
                                          <p:attrName>ppt_h</p:attrName>
                                        </p:attrNameLst>
                                      </p:cBhvr>
                                      <p:tavLst>
                                        <p:tav tm="0">
                                          <p:val>
                                            <p:fltVal val="0"/>
                                          </p:val>
                                        </p:tav>
                                        <p:tav tm="100000">
                                          <p:val>
                                            <p:strVal val="#ppt_h"/>
                                          </p:val>
                                        </p:tav>
                                      </p:tavLst>
                                    </p:anim>
                                    <p:anim calcmode="lin" valueType="num">
                                      <p:cBhvr>
                                        <p:cTn id="30" dur="1000" fill="hold"/>
                                        <p:tgtEl>
                                          <p:spTgt spid="40"/>
                                        </p:tgtEl>
                                        <p:attrNameLst>
                                          <p:attrName>ppt_x</p:attrName>
                                        </p:attrNameLst>
                                      </p:cBhvr>
                                      <p:tavLst>
                                        <p:tav tm="0">
                                          <p:val>
                                            <p:fltVal val="0.5"/>
                                          </p:val>
                                        </p:tav>
                                        <p:tav tm="100000">
                                          <p:val>
                                            <p:strVal val="#ppt_x"/>
                                          </p:val>
                                        </p:tav>
                                      </p:tavLst>
                                    </p:anim>
                                    <p:anim calcmode="lin" valueType="num">
                                      <p:cBhvr>
                                        <p:cTn id="31" dur="1000" fill="hold"/>
                                        <p:tgtEl>
                                          <p:spTgt spid="40"/>
                                        </p:tgtEl>
                                        <p:attrNameLst>
                                          <p:attrName>ppt_y</p:attrName>
                                        </p:attrNameLst>
                                      </p:cBhvr>
                                      <p:tavLst>
                                        <p:tav tm="0">
                                          <p:val>
                                            <p:fltVal val="0.5"/>
                                          </p:val>
                                        </p:tav>
                                        <p:tav tm="100000">
                                          <p:val>
                                            <p:strVal val="#ppt_y"/>
                                          </p:val>
                                        </p:tav>
                                      </p:tavLst>
                                    </p:anim>
                                  </p:childTnLst>
                                </p:cTn>
                              </p:par>
                              <p:par>
                                <p:cTn id="32" presetID="22" presetClass="entr" presetSubtype="2" fill="hold" nodeType="withEffect">
                                  <p:stCondLst>
                                    <p:cond delay="2000"/>
                                  </p:stCondLst>
                                  <p:childTnLst>
                                    <p:set>
                                      <p:cBhvr>
                                        <p:cTn id="33" dur="1" fill="hold">
                                          <p:stCondLst>
                                            <p:cond delay="0"/>
                                          </p:stCondLst>
                                        </p:cTn>
                                        <p:tgtEl>
                                          <p:spTgt spid="45"/>
                                        </p:tgtEl>
                                        <p:attrNameLst>
                                          <p:attrName>style.visibility</p:attrName>
                                        </p:attrNameLst>
                                      </p:cBhvr>
                                      <p:to>
                                        <p:strVal val="visible"/>
                                      </p:to>
                                    </p:set>
                                    <p:animEffect transition="in" filter="wipe(right)">
                                      <p:cBhvr>
                                        <p:cTn id="34" dur="500"/>
                                        <p:tgtEl>
                                          <p:spTgt spid="45"/>
                                        </p:tgtEl>
                                      </p:cBhvr>
                                    </p:animEffect>
                                  </p:childTnLst>
                                </p:cTn>
                              </p:par>
                              <p:par>
                                <p:cTn id="35" presetID="22" presetClass="entr" presetSubtype="8" fill="hold" nodeType="withEffect">
                                  <p:stCondLst>
                                    <p:cond delay="2100"/>
                                  </p:stCondLst>
                                  <p:childTnLst>
                                    <p:set>
                                      <p:cBhvr>
                                        <p:cTn id="36" dur="1" fill="hold">
                                          <p:stCondLst>
                                            <p:cond delay="0"/>
                                          </p:stCondLst>
                                        </p:cTn>
                                        <p:tgtEl>
                                          <p:spTgt spid="44"/>
                                        </p:tgtEl>
                                        <p:attrNameLst>
                                          <p:attrName>style.visibility</p:attrName>
                                        </p:attrNameLst>
                                      </p:cBhvr>
                                      <p:to>
                                        <p:strVal val="visible"/>
                                      </p:to>
                                    </p:set>
                                    <p:animEffect transition="in" filter="wipe(left)">
                                      <p:cBhvr>
                                        <p:cTn id="37" dur="500"/>
                                        <p:tgtEl>
                                          <p:spTgt spid="44"/>
                                        </p:tgtEl>
                                      </p:cBhvr>
                                    </p:animEffect>
                                  </p:childTnLst>
                                </p:cTn>
                              </p:par>
                              <p:par>
                                <p:cTn id="38" presetID="42" presetClass="entr" presetSubtype="0" fill="hold" grpId="0" nodeType="withEffect">
                                  <p:stCondLst>
                                    <p:cond delay="0"/>
                                  </p:stCondLst>
                                  <p:childTnLst>
                                    <p:set>
                                      <p:cBhvr>
                                        <p:cTn id="39" dur="1" fill="hold">
                                          <p:stCondLst>
                                            <p:cond delay="0"/>
                                          </p:stCondLst>
                                        </p:cTn>
                                        <p:tgtEl>
                                          <p:spTgt spid="48"/>
                                        </p:tgtEl>
                                        <p:attrNameLst>
                                          <p:attrName>style.visibility</p:attrName>
                                        </p:attrNameLst>
                                      </p:cBhvr>
                                      <p:to>
                                        <p:strVal val="visible"/>
                                      </p:to>
                                    </p:set>
                                    <p:animEffect transition="in" filter="fade">
                                      <p:cBhvr>
                                        <p:cTn id="40" dur="1000"/>
                                        <p:tgtEl>
                                          <p:spTgt spid="48"/>
                                        </p:tgtEl>
                                      </p:cBhvr>
                                    </p:animEffect>
                                    <p:anim calcmode="lin" valueType="num">
                                      <p:cBhvr>
                                        <p:cTn id="41" dur="1000" fill="hold"/>
                                        <p:tgtEl>
                                          <p:spTgt spid="48"/>
                                        </p:tgtEl>
                                        <p:attrNameLst>
                                          <p:attrName>ppt_x</p:attrName>
                                        </p:attrNameLst>
                                      </p:cBhvr>
                                      <p:tavLst>
                                        <p:tav tm="0">
                                          <p:val>
                                            <p:strVal val="#ppt_x"/>
                                          </p:val>
                                        </p:tav>
                                        <p:tav tm="100000">
                                          <p:val>
                                            <p:strVal val="#ppt_x"/>
                                          </p:val>
                                        </p:tav>
                                      </p:tavLst>
                                    </p:anim>
                                    <p:anim calcmode="lin" valueType="num">
                                      <p:cBhvr>
                                        <p:cTn id="42" dur="1000" fill="hold"/>
                                        <p:tgtEl>
                                          <p:spTgt spid="48"/>
                                        </p:tgtEl>
                                        <p:attrNameLst>
                                          <p:attrName>ppt_y</p:attrName>
                                        </p:attrNameLst>
                                      </p:cBhvr>
                                      <p:tavLst>
                                        <p:tav tm="0">
                                          <p:val>
                                            <p:strVal val="#ppt_y+.1"/>
                                          </p:val>
                                        </p:tav>
                                        <p:tav tm="100000">
                                          <p:val>
                                            <p:strVal val="#ppt_y"/>
                                          </p:val>
                                        </p:tav>
                                      </p:tavLst>
                                    </p:anim>
                                  </p:childTnLst>
                                </p:cTn>
                              </p:par>
                              <p:par>
                                <p:cTn id="43" presetID="42" presetClass="entr" presetSubtype="0" fill="hold" grpId="0" nodeType="withEffect">
                                  <p:stCondLst>
                                    <p:cond delay="0"/>
                                  </p:stCondLst>
                                  <p:childTnLst>
                                    <p:set>
                                      <p:cBhvr>
                                        <p:cTn id="44" dur="1" fill="hold">
                                          <p:stCondLst>
                                            <p:cond delay="0"/>
                                          </p:stCondLst>
                                        </p:cTn>
                                        <p:tgtEl>
                                          <p:spTgt spid="49"/>
                                        </p:tgtEl>
                                        <p:attrNameLst>
                                          <p:attrName>style.visibility</p:attrName>
                                        </p:attrNameLst>
                                      </p:cBhvr>
                                      <p:to>
                                        <p:strVal val="visible"/>
                                      </p:to>
                                    </p:set>
                                    <p:animEffect transition="in" filter="fade">
                                      <p:cBhvr>
                                        <p:cTn id="45" dur="1000"/>
                                        <p:tgtEl>
                                          <p:spTgt spid="49"/>
                                        </p:tgtEl>
                                      </p:cBhvr>
                                    </p:animEffect>
                                    <p:anim calcmode="lin" valueType="num">
                                      <p:cBhvr>
                                        <p:cTn id="46" dur="1000" fill="hold"/>
                                        <p:tgtEl>
                                          <p:spTgt spid="49"/>
                                        </p:tgtEl>
                                        <p:attrNameLst>
                                          <p:attrName>ppt_x</p:attrName>
                                        </p:attrNameLst>
                                      </p:cBhvr>
                                      <p:tavLst>
                                        <p:tav tm="0">
                                          <p:val>
                                            <p:strVal val="#ppt_x"/>
                                          </p:val>
                                        </p:tav>
                                        <p:tav tm="100000">
                                          <p:val>
                                            <p:strVal val="#ppt_x"/>
                                          </p:val>
                                        </p:tav>
                                      </p:tavLst>
                                    </p:anim>
                                    <p:anim calcmode="lin" valueType="num">
                                      <p:cBhvr>
                                        <p:cTn id="47" dur="1000" fill="hold"/>
                                        <p:tgtEl>
                                          <p:spTgt spid="49"/>
                                        </p:tgtEl>
                                        <p:attrNameLst>
                                          <p:attrName>ppt_y</p:attrName>
                                        </p:attrNameLst>
                                      </p:cBhvr>
                                      <p:tavLst>
                                        <p:tav tm="0">
                                          <p:val>
                                            <p:strVal val="#ppt_y+.1"/>
                                          </p:val>
                                        </p:tav>
                                        <p:tav tm="100000">
                                          <p:val>
                                            <p:strVal val="#ppt_y"/>
                                          </p:val>
                                        </p:tav>
                                      </p:tavLst>
                                    </p:anim>
                                  </p:childTnLst>
                                </p:cTn>
                              </p:par>
                              <p:par>
                                <p:cTn id="48" presetID="42" presetClass="entr" presetSubtype="0" fill="hold" grpId="0" nodeType="withEffect">
                                  <p:stCondLst>
                                    <p:cond delay="0"/>
                                  </p:stCondLst>
                                  <p:childTnLst>
                                    <p:set>
                                      <p:cBhvr>
                                        <p:cTn id="49" dur="1" fill="hold">
                                          <p:stCondLst>
                                            <p:cond delay="0"/>
                                          </p:stCondLst>
                                        </p:cTn>
                                        <p:tgtEl>
                                          <p:spTgt spid="51"/>
                                        </p:tgtEl>
                                        <p:attrNameLst>
                                          <p:attrName>style.visibility</p:attrName>
                                        </p:attrNameLst>
                                      </p:cBhvr>
                                      <p:to>
                                        <p:strVal val="visible"/>
                                      </p:to>
                                    </p:set>
                                    <p:animEffect transition="in" filter="fade">
                                      <p:cBhvr>
                                        <p:cTn id="50" dur="1000"/>
                                        <p:tgtEl>
                                          <p:spTgt spid="51"/>
                                        </p:tgtEl>
                                      </p:cBhvr>
                                    </p:animEffect>
                                    <p:anim calcmode="lin" valueType="num">
                                      <p:cBhvr>
                                        <p:cTn id="51" dur="1000" fill="hold"/>
                                        <p:tgtEl>
                                          <p:spTgt spid="51"/>
                                        </p:tgtEl>
                                        <p:attrNameLst>
                                          <p:attrName>ppt_x</p:attrName>
                                        </p:attrNameLst>
                                      </p:cBhvr>
                                      <p:tavLst>
                                        <p:tav tm="0">
                                          <p:val>
                                            <p:strVal val="#ppt_x"/>
                                          </p:val>
                                        </p:tav>
                                        <p:tav tm="100000">
                                          <p:val>
                                            <p:strVal val="#ppt_x"/>
                                          </p:val>
                                        </p:tav>
                                      </p:tavLst>
                                    </p:anim>
                                    <p:anim calcmode="lin" valueType="num">
                                      <p:cBhvr>
                                        <p:cTn id="52" dur="1000" fill="hold"/>
                                        <p:tgtEl>
                                          <p:spTgt spid="51"/>
                                        </p:tgtEl>
                                        <p:attrNameLst>
                                          <p:attrName>ppt_y</p:attrName>
                                        </p:attrNameLst>
                                      </p:cBhvr>
                                      <p:tavLst>
                                        <p:tav tm="0">
                                          <p:val>
                                            <p:strVal val="#ppt_y+.1"/>
                                          </p:val>
                                        </p:tav>
                                        <p:tav tm="100000">
                                          <p:val>
                                            <p:strVal val="#ppt_y"/>
                                          </p:val>
                                        </p:tav>
                                      </p:tavLst>
                                    </p:anim>
                                  </p:childTnLst>
                                </p:cTn>
                              </p:par>
                              <p:par>
                                <p:cTn id="53" presetID="42" presetClass="entr" presetSubtype="0" fill="hold" grpId="0" nodeType="withEffect">
                                  <p:stCondLst>
                                    <p:cond delay="0"/>
                                  </p:stCondLst>
                                  <p:childTnLst>
                                    <p:set>
                                      <p:cBhvr>
                                        <p:cTn id="54" dur="1" fill="hold">
                                          <p:stCondLst>
                                            <p:cond delay="0"/>
                                          </p:stCondLst>
                                        </p:cTn>
                                        <p:tgtEl>
                                          <p:spTgt spid="52"/>
                                        </p:tgtEl>
                                        <p:attrNameLst>
                                          <p:attrName>style.visibility</p:attrName>
                                        </p:attrNameLst>
                                      </p:cBhvr>
                                      <p:to>
                                        <p:strVal val="visible"/>
                                      </p:to>
                                    </p:set>
                                    <p:animEffect transition="in" filter="fade">
                                      <p:cBhvr>
                                        <p:cTn id="55" dur="1000"/>
                                        <p:tgtEl>
                                          <p:spTgt spid="52"/>
                                        </p:tgtEl>
                                      </p:cBhvr>
                                    </p:animEffect>
                                    <p:anim calcmode="lin" valueType="num">
                                      <p:cBhvr>
                                        <p:cTn id="56" dur="1000" fill="hold"/>
                                        <p:tgtEl>
                                          <p:spTgt spid="52"/>
                                        </p:tgtEl>
                                        <p:attrNameLst>
                                          <p:attrName>ppt_x</p:attrName>
                                        </p:attrNameLst>
                                      </p:cBhvr>
                                      <p:tavLst>
                                        <p:tav tm="0">
                                          <p:val>
                                            <p:strVal val="#ppt_x"/>
                                          </p:val>
                                        </p:tav>
                                        <p:tav tm="100000">
                                          <p:val>
                                            <p:strVal val="#ppt_x"/>
                                          </p:val>
                                        </p:tav>
                                      </p:tavLst>
                                    </p:anim>
                                    <p:anim calcmode="lin" valueType="num">
                                      <p:cBhvr>
                                        <p:cTn id="57" dur="1000" fill="hold"/>
                                        <p:tgtEl>
                                          <p:spTgt spid="52"/>
                                        </p:tgtEl>
                                        <p:attrNameLst>
                                          <p:attrName>ppt_y</p:attrName>
                                        </p:attrNameLst>
                                      </p:cBhvr>
                                      <p:tavLst>
                                        <p:tav tm="0">
                                          <p:val>
                                            <p:strVal val="#ppt_y+.1"/>
                                          </p:val>
                                        </p:tav>
                                        <p:tav tm="100000">
                                          <p:val>
                                            <p:strVal val="#ppt_y"/>
                                          </p:val>
                                        </p:tav>
                                      </p:tavLst>
                                    </p:anim>
                                  </p:childTnLst>
                                </p:cTn>
                              </p:par>
                              <p:par>
                                <p:cTn id="58" presetID="42" presetClass="entr" presetSubtype="0" fill="hold" grpId="0" nodeType="withEffect">
                                  <p:stCondLst>
                                    <p:cond delay="0"/>
                                  </p:stCondLst>
                                  <p:childTnLst>
                                    <p:set>
                                      <p:cBhvr>
                                        <p:cTn id="59" dur="1" fill="hold">
                                          <p:stCondLst>
                                            <p:cond delay="0"/>
                                          </p:stCondLst>
                                        </p:cTn>
                                        <p:tgtEl>
                                          <p:spTgt spid="50"/>
                                        </p:tgtEl>
                                        <p:attrNameLst>
                                          <p:attrName>style.visibility</p:attrName>
                                        </p:attrNameLst>
                                      </p:cBhvr>
                                      <p:to>
                                        <p:strVal val="visible"/>
                                      </p:to>
                                    </p:set>
                                    <p:animEffect transition="in" filter="fade">
                                      <p:cBhvr>
                                        <p:cTn id="60" dur="1000"/>
                                        <p:tgtEl>
                                          <p:spTgt spid="50"/>
                                        </p:tgtEl>
                                      </p:cBhvr>
                                    </p:animEffect>
                                    <p:anim calcmode="lin" valueType="num">
                                      <p:cBhvr>
                                        <p:cTn id="61" dur="1000" fill="hold"/>
                                        <p:tgtEl>
                                          <p:spTgt spid="50"/>
                                        </p:tgtEl>
                                        <p:attrNameLst>
                                          <p:attrName>ppt_x</p:attrName>
                                        </p:attrNameLst>
                                      </p:cBhvr>
                                      <p:tavLst>
                                        <p:tav tm="0">
                                          <p:val>
                                            <p:strVal val="#ppt_x"/>
                                          </p:val>
                                        </p:tav>
                                        <p:tav tm="100000">
                                          <p:val>
                                            <p:strVal val="#ppt_x"/>
                                          </p:val>
                                        </p:tav>
                                      </p:tavLst>
                                    </p:anim>
                                    <p:anim calcmode="lin" valueType="num">
                                      <p:cBhvr>
                                        <p:cTn id="62" dur="1000" fill="hold"/>
                                        <p:tgtEl>
                                          <p:spTgt spid="50"/>
                                        </p:tgtEl>
                                        <p:attrNameLst>
                                          <p:attrName>ppt_y</p:attrName>
                                        </p:attrNameLst>
                                      </p:cBhvr>
                                      <p:tavLst>
                                        <p:tav tm="0">
                                          <p:val>
                                            <p:strVal val="#ppt_y+.1"/>
                                          </p:val>
                                        </p:tav>
                                        <p:tav tm="100000">
                                          <p:val>
                                            <p:strVal val="#ppt_y"/>
                                          </p:val>
                                        </p:tav>
                                      </p:tavLst>
                                    </p:anim>
                                  </p:childTnLst>
                                </p:cTn>
                              </p:par>
                              <p:par>
                                <p:cTn id="63" presetID="22" presetClass="entr" presetSubtype="8" fill="hold" nodeType="withEffect">
                                  <p:stCondLst>
                                    <p:cond delay="2000"/>
                                  </p:stCondLst>
                                  <p:childTnLst>
                                    <p:set>
                                      <p:cBhvr>
                                        <p:cTn id="64" dur="1" fill="hold">
                                          <p:stCondLst>
                                            <p:cond delay="0"/>
                                          </p:stCondLst>
                                        </p:cTn>
                                        <p:tgtEl>
                                          <p:spTgt spid="53"/>
                                        </p:tgtEl>
                                        <p:attrNameLst>
                                          <p:attrName>style.visibility</p:attrName>
                                        </p:attrNameLst>
                                      </p:cBhvr>
                                      <p:to>
                                        <p:strVal val="visible"/>
                                      </p:to>
                                    </p:set>
                                    <p:animEffect transition="in" filter="wipe(left)">
                                      <p:cBhvr>
                                        <p:cTn id="65" dur="1000"/>
                                        <p:tgtEl>
                                          <p:spTgt spid="53"/>
                                        </p:tgtEl>
                                      </p:cBhvr>
                                    </p:animEffect>
                                  </p:childTnLst>
                                </p:cTn>
                              </p:par>
                              <p:par>
                                <p:cTn id="66" presetID="23" presetClass="entr" presetSubtype="528" fill="hold" nodeType="withEffect">
                                  <p:stCondLst>
                                    <p:cond delay="2200"/>
                                  </p:stCondLst>
                                  <p:childTnLst>
                                    <p:set>
                                      <p:cBhvr>
                                        <p:cTn id="67" dur="1" fill="hold">
                                          <p:stCondLst>
                                            <p:cond delay="0"/>
                                          </p:stCondLst>
                                        </p:cTn>
                                        <p:tgtEl>
                                          <p:spTgt spid="46"/>
                                        </p:tgtEl>
                                        <p:attrNameLst>
                                          <p:attrName>style.visibility</p:attrName>
                                        </p:attrNameLst>
                                      </p:cBhvr>
                                      <p:to>
                                        <p:strVal val="visible"/>
                                      </p:to>
                                    </p:set>
                                    <p:anim calcmode="lin" valueType="num">
                                      <p:cBhvr>
                                        <p:cTn id="68" dur="1000" fill="hold"/>
                                        <p:tgtEl>
                                          <p:spTgt spid="46"/>
                                        </p:tgtEl>
                                        <p:attrNameLst>
                                          <p:attrName>ppt_w</p:attrName>
                                        </p:attrNameLst>
                                      </p:cBhvr>
                                      <p:tavLst>
                                        <p:tav tm="0">
                                          <p:val>
                                            <p:fltVal val="0"/>
                                          </p:val>
                                        </p:tav>
                                        <p:tav tm="100000">
                                          <p:val>
                                            <p:strVal val="#ppt_w"/>
                                          </p:val>
                                        </p:tav>
                                      </p:tavLst>
                                    </p:anim>
                                    <p:anim calcmode="lin" valueType="num">
                                      <p:cBhvr>
                                        <p:cTn id="69" dur="1000" fill="hold"/>
                                        <p:tgtEl>
                                          <p:spTgt spid="46"/>
                                        </p:tgtEl>
                                        <p:attrNameLst>
                                          <p:attrName>ppt_h</p:attrName>
                                        </p:attrNameLst>
                                      </p:cBhvr>
                                      <p:tavLst>
                                        <p:tav tm="0">
                                          <p:val>
                                            <p:fltVal val="0"/>
                                          </p:val>
                                        </p:tav>
                                        <p:tav tm="100000">
                                          <p:val>
                                            <p:strVal val="#ppt_h"/>
                                          </p:val>
                                        </p:tav>
                                      </p:tavLst>
                                    </p:anim>
                                    <p:anim calcmode="lin" valueType="num">
                                      <p:cBhvr>
                                        <p:cTn id="70" dur="1000" fill="hold"/>
                                        <p:tgtEl>
                                          <p:spTgt spid="46"/>
                                        </p:tgtEl>
                                        <p:attrNameLst>
                                          <p:attrName>ppt_x</p:attrName>
                                        </p:attrNameLst>
                                      </p:cBhvr>
                                      <p:tavLst>
                                        <p:tav tm="0">
                                          <p:val>
                                            <p:fltVal val="0.5"/>
                                          </p:val>
                                        </p:tav>
                                        <p:tav tm="100000">
                                          <p:val>
                                            <p:strVal val="#ppt_x"/>
                                          </p:val>
                                        </p:tav>
                                      </p:tavLst>
                                    </p:anim>
                                    <p:anim calcmode="lin" valueType="num">
                                      <p:cBhvr>
                                        <p:cTn id="71" dur="1000" fill="hold"/>
                                        <p:tgtEl>
                                          <p:spTgt spid="46"/>
                                        </p:tgtEl>
                                        <p:attrNameLst>
                                          <p:attrName>ppt_y</p:attrName>
                                        </p:attrNameLst>
                                      </p:cBhvr>
                                      <p:tavLst>
                                        <p:tav tm="0">
                                          <p:val>
                                            <p:fltVal val="0.5"/>
                                          </p:val>
                                        </p:tav>
                                        <p:tav tm="100000">
                                          <p:val>
                                            <p:strVal val="#ppt_y"/>
                                          </p:val>
                                        </p:tav>
                                      </p:tavLst>
                                    </p:anim>
                                  </p:childTnLst>
                                </p:cTn>
                              </p:par>
                              <p:par>
                                <p:cTn id="72" presetID="23" presetClass="entr" presetSubtype="528" fill="hold" nodeType="withEffect">
                                  <p:stCondLst>
                                    <p:cond delay="2500"/>
                                  </p:stCondLst>
                                  <p:childTnLst>
                                    <p:set>
                                      <p:cBhvr>
                                        <p:cTn id="73" dur="1" fill="hold">
                                          <p:stCondLst>
                                            <p:cond delay="0"/>
                                          </p:stCondLst>
                                        </p:cTn>
                                        <p:tgtEl>
                                          <p:spTgt spid="47"/>
                                        </p:tgtEl>
                                        <p:attrNameLst>
                                          <p:attrName>style.visibility</p:attrName>
                                        </p:attrNameLst>
                                      </p:cBhvr>
                                      <p:to>
                                        <p:strVal val="visible"/>
                                      </p:to>
                                    </p:set>
                                    <p:anim calcmode="lin" valueType="num">
                                      <p:cBhvr>
                                        <p:cTn id="74" dur="1000" fill="hold"/>
                                        <p:tgtEl>
                                          <p:spTgt spid="47"/>
                                        </p:tgtEl>
                                        <p:attrNameLst>
                                          <p:attrName>ppt_w</p:attrName>
                                        </p:attrNameLst>
                                      </p:cBhvr>
                                      <p:tavLst>
                                        <p:tav tm="0">
                                          <p:val>
                                            <p:fltVal val="0"/>
                                          </p:val>
                                        </p:tav>
                                        <p:tav tm="100000">
                                          <p:val>
                                            <p:strVal val="#ppt_w"/>
                                          </p:val>
                                        </p:tav>
                                      </p:tavLst>
                                    </p:anim>
                                    <p:anim calcmode="lin" valueType="num">
                                      <p:cBhvr>
                                        <p:cTn id="75" dur="1000" fill="hold"/>
                                        <p:tgtEl>
                                          <p:spTgt spid="47"/>
                                        </p:tgtEl>
                                        <p:attrNameLst>
                                          <p:attrName>ppt_h</p:attrName>
                                        </p:attrNameLst>
                                      </p:cBhvr>
                                      <p:tavLst>
                                        <p:tav tm="0">
                                          <p:val>
                                            <p:fltVal val="0"/>
                                          </p:val>
                                        </p:tav>
                                        <p:tav tm="100000">
                                          <p:val>
                                            <p:strVal val="#ppt_h"/>
                                          </p:val>
                                        </p:tav>
                                      </p:tavLst>
                                    </p:anim>
                                    <p:anim calcmode="lin" valueType="num">
                                      <p:cBhvr>
                                        <p:cTn id="76" dur="1000" fill="hold"/>
                                        <p:tgtEl>
                                          <p:spTgt spid="47"/>
                                        </p:tgtEl>
                                        <p:attrNameLst>
                                          <p:attrName>ppt_x</p:attrName>
                                        </p:attrNameLst>
                                      </p:cBhvr>
                                      <p:tavLst>
                                        <p:tav tm="0">
                                          <p:val>
                                            <p:fltVal val="0.5"/>
                                          </p:val>
                                        </p:tav>
                                        <p:tav tm="100000">
                                          <p:val>
                                            <p:strVal val="#ppt_x"/>
                                          </p:val>
                                        </p:tav>
                                      </p:tavLst>
                                    </p:anim>
                                    <p:anim calcmode="lin" valueType="num">
                                      <p:cBhvr>
                                        <p:cTn id="77" dur="1000" fill="hold"/>
                                        <p:tgtEl>
                                          <p:spTgt spid="47"/>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 grpId="0"/>
      <p:bldP spid="49" grpId="0"/>
      <p:bldP spid="50" grpId="0"/>
      <p:bldP spid="51" grpId="0"/>
      <p:bldP spid="52"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11"/>
          <p:cNvPicPr>
            <a:picLocks noChangeAspect="1"/>
          </p:cNvPicPr>
          <p:nvPr/>
        </p:nvPicPr>
        <p:blipFill>
          <a:blip r:embed="rId1" cstate="screen">
            <a:clrChange>
              <a:clrFrom>
                <a:srgbClr val="FFFFFF"/>
              </a:clrFrom>
              <a:clrTo>
                <a:srgbClr val="FFFFFF">
                  <a:alpha val="0"/>
                </a:srgbClr>
              </a:clrTo>
            </a:clrChange>
          </a:blip>
          <a:srcRect/>
          <a:stretch>
            <a:fillRect/>
          </a:stretch>
        </p:blipFill>
        <p:spPr bwMode="auto">
          <a:xfrm>
            <a:off x="867158" y="1466292"/>
            <a:ext cx="2127250" cy="1872240"/>
          </a:xfrm>
          <a:prstGeom prst="rect">
            <a:avLst/>
          </a:prstGeom>
          <a:noFill/>
          <a:ln w="9525">
            <a:noFill/>
            <a:miter lim="800000"/>
            <a:headEnd/>
            <a:tailEnd/>
          </a:ln>
        </p:spPr>
      </p:pic>
      <p:pic>
        <p:nvPicPr>
          <p:cNvPr id="4" name="图片 13"/>
          <p:cNvPicPr>
            <a:picLocks noChangeAspect="1"/>
          </p:cNvPicPr>
          <p:nvPr/>
        </p:nvPicPr>
        <p:blipFill>
          <a:blip r:embed="rId1" cstate="screen">
            <a:clrChange>
              <a:clrFrom>
                <a:srgbClr val="FFFFFF"/>
              </a:clrFrom>
              <a:clrTo>
                <a:srgbClr val="FFFFFF">
                  <a:alpha val="0"/>
                </a:srgbClr>
              </a:clrTo>
            </a:clrChange>
          </a:blip>
          <a:srcRect/>
          <a:stretch>
            <a:fillRect/>
          </a:stretch>
        </p:blipFill>
        <p:spPr bwMode="auto">
          <a:xfrm>
            <a:off x="6186871" y="1402792"/>
            <a:ext cx="2127250" cy="1872240"/>
          </a:xfrm>
          <a:prstGeom prst="rect">
            <a:avLst/>
          </a:prstGeom>
          <a:noFill/>
          <a:ln w="9525">
            <a:noFill/>
            <a:miter lim="800000"/>
            <a:headEnd/>
            <a:tailEnd/>
          </a:ln>
        </p:spPr>
      </p:pic>
      <p:pic>
        <p:nvPicPr>
          <p:cNvPr id="5" name="图片 12"/>
          <p:cNvPicPr>
            <a:picLocks noChangeAspect="1"/>
          </p:cNvPicPr>
          <p:nvPr/>
        </p:nvPicPr>
        <p:blipFill>
          <a:blip r:embed="rId2" cstate="screen">
            <a:clrChange>
              <a:clrFrom>
                <a:srgbClr val="FFFFFF"/>
              </a:clrFrom>
              <a:clrTo>
                <a:srgbClr val="FFFFFF">
                  <a:alpha val="0"/>
                </a:srgbClr>
              </a:clrTo>
            </a:clrChange>
          </a:blip>
          <a:srcRect/>
          <a:stretch>
            <a:fillRect/>
          </a:stretch>
        </p:blipFill>
        <p:spPr bwMode="auto">
          <a:xfrm>
            <a:off x="3438908" y="1441380"/>
            <a:ext cx="2127250" cy="1873669"/>
          </a:xfrm>
          <a:prstGeom prst="rect">
            <a:avLst/>
          </a:prstGeom>
          <a:noFill/>
          <a:ln w="9525">
            <a:noFill/>
            <a:miter lim="800000"/>
            <a:headEnd/>
            <a:tailEnd/>
          </a:ln>
        </p:spPr>
      </p:pic>
      <p:sp>
        <p:nvSpPr>
          <p:cNvPr id="6" name="矩形 5"/>
          <p:cNvSpPr/>
          <p:nvPr/>
        </p:nvSpPr>
        <p:spPr>
          <a:xfrm>
            <a:off x="1113222" y="566715"/>
            <a:ext cx="3532187" cy="830997"/>
          </a:xfrm>
          <a:prstGeom prst="rect">
            <a:avLst/>
          </a:prstGeom>
        </p:spPr>
        <p:txBody>
          <a:bodyPr>
            <a:spAutoFit/>
          </a:bodyPr>
          <a:lstStyle/>
          <a:p>
            <a:pPr defTabSz="713105" eaLnBrk="1" fontAlgn="auto" hangingPunct="1">
              <a:spcBef>
                <a:spcPts val="0"/>
              </a:spcBef>
              <a:spcAft>
                <a:spcPts val="0"/>
              </a:spcAft>
              <a:defRPr/>
            </a:pPr>
            <a:r>
              <a:rPr lang="zh-CN" altLang="en-US" sz="2400" b="1" spc="600" dirty="0">
                <a:solidFill>
                  <a:schemeClr val="bg1"/>
                </a:solidFill>
                <a:latin typeface="叶根友刀锋黑草" panose="02010601030101010101" pitchFamily="2" charset="-122"/>
                <a:ea typeface="叶根友刀锋黑草" panose="02010601030101010101" pitchFamily="2" charset="-122"/>
              </a:rPr>
              <a:t>可以培养：</a:t>
            </a:r>
            <a:r>
              <a:rPr lang="zh-CN" altLang="en-US" sz="2400" spc="600" dirty="0">
                <a:solidFill>
                  <a:schemeClr val="bg1"/>
                </a:solidFill>
                <a:latin typeface="叶根友刀锋黑草" panose="02010601030101010101" pitchFamily="2" charset="-122"/>
                <a:ea typeface="叶根友刀锋黑草" panose="02010601030101010101" pitchFamily="2" charset="-122"/>
              </a:rPr>
              <a:t>          </a:t>
            </a:r>
            <a:endParaRPr lang="zh-CN" altLang="en-US" sz="2400" spc="600" dirty="0">
              <a:solidFill>
                <a:schemeClr val="bg1"/>
              </a:solidFill>
              <a:latin typeface="叶根友刀锋黑草" panose="02010601030101010101" pitchFamily="2" charset="-122"/>
              <a:ea typeface="叶根友刀锋黑草" panose="02010601030101010101" pitchFamily="2" charset="-122"/>
            </a:endParaRPr>
          </a:p>
        </p:txBody>
      </p:sp>
      <p:pic>
        <p:nvPicPr>
          <p:cNvPr id="10" name="图片 33"/>
          <p:cNvPicPr>
            <a:picLocks noChangeAspect="1"/>
          </p:cNvPicPr>
          <p:nvPr/>
        </p:nvPicPr>
        <p:blipFill>
          <a:blip r:embed="rId3" cstate="screen">
            <a:clrChange>
              <a:clrFrom>
                <a:srgbClr val="FFFFFF"/>
              </a:clrFrom>
              <a:clrTo>
                <a:srgbClr val="FFFFFF">
                  <a:alpha val="0"/>
                </a:srgbClr>
              </a:clrTo>
            </a:clrChange>
            <a:lum bright="70000" contrast="-70000"/>
          </a:blip>
          <a:srcRect/>
          <a:stretch>
            <a:fillRect/>
          </a:stretch>
        </p:blipFill>
        <p:spPr bwMode="auto">
          <a:xfrm>
            <a:off x="1367644" y="1780456"/>
            <a:ext cx="1377950" cy="1231963"/>
          </a:xfrm>
          <a:prstGeom prst="rect">
            <a:avLst/>
          </a:prstGeom>
          <a:noFill/>
          <a:ln w="9525">
            <a:noFill/>
            <a:miter lim="800000"/>
            <a:headEnd/>
            <a:tailEnd/>
          </a:ln>
        </p:spPr>
      </p:pic>
      <p:pic>
        <p:nvPicPr>
          <p:cNvPr id="11" name="图片 34"/>
          <p:cNvPicPr>
            <a:picLocks noChangeAspect="1"/>
          </p:cNvPicPr>
          <p:nvPr/>
        </p:nvPicPr>
        <p:blipFill>
          <a:blip r:embed="rId3" cstate="screen">
            <a:clrChange>
              <a:clrFrom>
                <a:srgbClr val="FFFFFF"/>
              </a:clrFrom>
              <a:clrTo>
                <a:srgbClr val="FFFFFF">
                  <a:alpha val="0"/>
                </a:srgbClr>
              </a:clrTo>
            </a:clrChange>
            <a:lum bright="70000" contrast="-70000"/>
          </a:blip>
          <a:srcRect/>
          <a:stretch>
            <a:fillRect/>
          </a:stretch>
        </p:blipFill>
        <p:spPr bwMode="auto">
          <a:xfrm>
            <a:off x="3899283" y="1822973"/>
            <a:ext cx="1377950" cy="1231963"/>
          </a:xfrm>
          <a:prstGeom prst="rect">
            <a:avLst/>
          </a:prstGeom>
          <a:noFill/>
          <a:ln w="9525">
            <a:noFill/>
            <a:miter lim="800000"/>
            <a:headEnd/>
            <a:tailEnd/>
          </a:ln>
        </p:spPr>
      </p:pic>
      <p:pic>
        <p:nvPicPr>
          <p:cNvPr id="12" name="图片 35"/>
          <p:cNvPicPr>
            <a:picLocks noChangeAspect="1"/>
          </p:cNvPicPr>
          <p:nvPr/>
        </p:nvPicPr>
        <p:blipFill>
          <a:blip r:embed="rId3" cstate="screen">
            <a:clrChange>
              <a:clrFrom>
                <a:srgbClr val="FFFFFF"/>
              </a:clrFrom>
              <a:clrTo>
                <a:srgbClr val="FFFFFF">
                  <a:alpha val="0"/>
                </a:srgbClr>
              </a:clrTo>
            </a:clrChange>
            <a:lum bright="70000" contrast="-70000"/>
          </a:blip>
          <a:srcRect/>
          <a:stretch>
            <a:fillRect/>
          </a:stretch>
        </p:blipFill>
        <p:spPr bwMode="auto">
          <a:xfrm>
            <a:off x="6659946" y="1790102"/>
            <a:ext cx="1377950" cy="1233391"/>
          </a:xfrm>
          <a:prstGeom prst="rect">
            <a:avLst/>
          </a:prstGeom>
          <a:noFill/>
          <a:ln w="9525">
            <a:noFill/>
            <a:miter lim="800000"/>
            <a:headEnd/>
            <a:tailEnd/>
          </a:ln>
        </p:spPr>
      </p:pic>
      <p:sp>
        <p:nvSpPr>
          <p:cNvPr id="13" name="矩形 12"/>
          <p:cNvSpPr/>
          <p:nvPr/>
        </p:nvSpPr>
        <p:spPr>
          <a:xfrm>
            <a:off x="1583668" y="2157336"/>
            <a:ext cx="982961" cy="523220"/>
          </a:xfrm>
          <a:prstGeom prst="rect">
            <a:avLst/>
          </a:prstGeom>
        </p:spPr>
        <p:txBody>
          <a:bodyPr wrap="none">
            <a:spAutoFit/>
          </a:bodyPr>
          <a:lstStyle/>
          <a:p>
            <a:pPr defTabSz="713105" eaLnBrk="1" fontAlgn="auto" hangingPunct="1">
              <a:spcBef>
                <a:spcPts val="0"/>
              </a:spcBef>
              <a:spcAft>
                <a:spcPts val="0"/>
              </a:spcAft>
              <a:defRPr/>
            </a:pPr>
            <a:r>
              <a:rPr lang="zh-CN" altLang="en-US" sz="2800" b="1" spc="300" dirty="0" smtClean="0">
                <a:solidFill>
                  <a:srgbClr val="C00000"/>
                </a:solidFill>
                <a:latin typeface="叶根友刀锋黑草" panose="02010601030101010101" pitchFamily="2" charset="-122"/>
                <a:ea typeface="叶根友刀锋黑草" panose="02010601030101010101" pitchFamily="2" charset="-122"/>
              </a:rPr>
              <a:t>标题</a:t>
            </a:r>
            <a:endParaRPr lang="zh-CN" altLang="en-US" sz="2800" spc="300" dirty="0">
              <a:solidFill>
                <a:srgbClr val="C00000"/>
              </a:solidFill>
              <a:latin typeface="叶根友刀锋黑草" panose="02010601030101010101" pitchFamily="2" charset="-122"/>
              <a:ea typeface="叶根友刀锋黑草" panose="02010601030101010101" pitchFamily="2" charset="-122"/>
            </a:endParaRPr>
          </a:p>
        </p:txBody>
      </p:sp>
      <p:sp>
        <p:nvSpPr>
          <p:cNvPr id="14" name="矩形 13"/>
          <p:cNvSpPr/>
          <p:nvPr/>
        </p:nvSpPr>
        <p:spPr>
          <a:xfrm>
            <a:off x="4146933" y="2121332"/>
            <a:ext cx="982961" cy="523220"/>
          </a:xfrm>
          <a:prstGeom prst="rect">
            <a:avLst/>
          </a:prstGeom>
        </p:spPr>
        <p:txBody>
          <a:bodyPr wrap="none">
            <a:spAutoFit/>
          </a:bodyPr>
          <a:lstStyle/>
          <a:p>
            <a:pPr defTabSz="713105" eaLnBrk="1" fontAlgn="auto" hangingPunct="1">
              <a:spcBef>
                <a:spcPts val="0"/>
              </a:spcBef>
              <a:spcAft>
                <a:spcPts val="0"/>
              </a:spcAft>
              <a:defRPr/>
            </a:pPr>
            <a:r>
              <a:rPr lang="zh-CN" altLang="en-US" sz="2800" b="1" spc="300" dirty="0" smtClean="0">
                <a:solidFill>
                  <a:srgbClr val="C00000"/>
                </a:solidFill>
                <a:latin typeface="叶根友刀锋黑草" panose="02010601030101010101" pitchFamily="2" charset="-122"/>
                <a:ea typeface="叶根友刀锋黑草" panose="02010601030101010101" pitchFamily="2" charset="-122"/>
              </a:rPr>
              <a:t>标题</a:t>
            </a:r>
            <a:endParaRPr lang="zh-CN" altLang="en-US" sz="2800" b="1" spc="300" dirty="0">
              <a:solidFill>
                <a:srgbClr val="C00000"/>
              </a:solidFill>
              <a:latin typeface="叶根友刀锋黑草" panose="02010601030101010101" pitchFamily="2" charset="-122"/>
              <a:ea typeface="叶根友刀锋黑草" panose="02010601030101010101" pitchFamily="2" charset="-122"/>
            </a:endParaRPr>
          </a:p>
        </p:txBody>
      </p:sp>
      <p:sp>
        <p:nvSpPr>
          <p:cNvPr id="15" name="矩形 14"/>
          <p:cNvSpPr/>
          <p:nvPr/>
        </p:nvSpPr>
        <p:spPr>
          <a:xfrm>
            <a:off x="6896483" y="2157336"/>
            <a:ext cx="982961" cy="523220"/>
          </a:xfrm>
          <a:prstGeom prst="rect">
            <a:avLst/>
          </a:prstGeom>
        </p:spPr>
        <p:txBody>
          <a:bodyPr wrap="none">
            <a:spAutoFit/>
          </a:bodyPr>
          <a:lstStyle/>
          <a:p>
            <a:pPr defTabSz="713105" eaLnBrk="1" fontAlgn="auto" hangingPunct="1">
              <a:spcBef>
                <a:spcPts val="0"/>
              </a:spcBef>
              <a:spcAft>
                <a:spcPts val="0"/>
              </a:spcAft>
              <a:defRPr/>
            </a:pPr>
            <a:r>
              <a:rPr lang="zh-CN" altLang="en-US" sz="2800" b="1" spc="300" dirty="0" smtClean="0">
                <a:solidFill>
                  <a:srgbClr val="C00000"/>
                </a:solidFill>
                <a:latin typeface="叶根友刀锋黑草" panose="02010601030101010101" pitchFamily="2" charset="-122"/>
                <a:ea typeface="叶根友刀锋黑草" panose="02010601030101010101" pitchFamily="2" charset="-122"/>
              </a:rPr>
              <a:t>标题</a:t>
            </a:r>
            <a:endParaRPr lang="zh-CN" altLang="en-US" sz="2800" b="1" spc="300" dirty="0">
              <a:solidFill>
                <a:srgbClr val="C00000"/>
              </a:solidFill>
              <a:latin typeface="叶根友刀锋黑草" panose="02010601030101010101" pitchFamily="2" charset="-122"/>
              <a:ea typeface="叶根友刀锋黑草" panose="02010601030101010101" pitchFamily="2" charset="-122"/>
            </a:endParaRPr>
          </a:p>
        </p:txBody>
      </p:sp>
      <p:sp>
        <p:nvSpPr>
          <p:cNvPr id="21" name="矩形 20"/>
          <p:cNvSpPr/>
          <p:nvPr/>
        </p:nvSpPr>
        <p:spPr>
          <a:xfrm>
            <a:off x="766764" y="4144655"/>
            <a:ext cx="6981825" cy="654153"/>
          </a:xfrm>
          <a:prstGeom prst="rect">
            <a:avLst/>
          </a:prstGeom>
        </p:spPr>
        <p:txBody>
          <a:bodyPr>
            <a:spAutoFit/>
          </a:bodyPr>
          <a:lstStyle/>
          <a:p>
            <a:pPr defTabSz="713105" eaLnBrk="1" fontAlgn="auto" hangingPunct="1">
              <a:lnSpc>
                <a:spcPct val="130000"/>
              </a:lnSpc>
              <a:spcBef>
                <a:spcPts val="0"/>
              </a:spcBef>
              <a:spcAft>
                <a:spcPts val="0"/>
              </a:spcAft>
              <a:defRPr/>
            </a:pPr>
            <a:r>
              <a:rPr lang="zh-CN" altLang="en-US" sz="1405" b="1" dirty="0">
                <a:solidFill>
                  <a:srgbClr val="000000"/>
                </a:solidFill>
                <a:latin typeface="微软雅黑" panose="020B0503020204020204" pitchFamily="34" charset="-122"/>
                <a:ea typeface="微软雅黑" panose="020B0503020204020204" pitchFamily="34" charset="-122"/>
              </a:rPr>
              <a:t>通过观察、分析点、横、竖、撇、捺、折的形状特点，书写方法，形式效果等，来完成每个字的书写过程。长此以往，书写者的观察能力、分析能力、表达能力必定得到发展。</a:t>
            </a:r>
            <a:endParaRPr lang="zh-CN" altLang="en-US" sz="1405" b="1" dirty="0">
              <a:latin typeface="微软雅黑" panose="020B0503020204020204" pitchFamily="34" charset="-122"/>
              <a:ea typeface="微软雅黑" panose="020B0503020204020204" pitchFamily="34" charset="-122"/>
            </a:endParaRPr>
          </a:p>
        </p:txBody>
      </p:sp>
      <p:sp>
        <p:nvSpPr>
          <p:cNvPr id="22" name="矩形 21"/>
          <p:cNvSpPr/>
          <p:nvPr/>
        </p:nvSpPr>
        <p:spPr>
          <a:xfrm>
            <a:off x="0" y="4190389"/>
            <a:ext cx="766763" cy="495930"/>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713105" eaLnBrk="1" fontAlgn="auto" hangingPunct="1">
              <a:spcBef>
                <a:spcPts val="0"/>
              </a:spcBef>
              <a:spcAft>
                <a:spcPts val="0"/>
              </a:spcAft>
              <a:defRPr/>
            </a:pPr>
            <a:endParaRPr lang="zh-CN" altLang="en-US" sz="1405"/>
          </a:p>
        </p:txBody>
      </p:sp>
      <p:sp>
        <p:nvSpPr>
          <p:cNvPr id="23" name="矩形 22"/>
          <p:cNvSpPr/>
          <p:nvPr/>
        </p:nvSpPr>
        <p:spPr>
          <a:xfrm>
            <a:off x="7808914" y="4190389"/>
            <a:ext cx="1335087" cy="495930"/>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713105" eaLnBrk="1" fontAlgn="auto" hangingPunct="1">
              <a:spcBef>
                <a:spcPts val="0"/>
              </a:spcBef>
              <a:spcAft>
                <a:spcPts val="0"/>
              </a:spcAft>
              <a:defRPr/>
            </a:pPr>
            <a:endParaRPr lang="zh-CN" altLang="en-US" sz="1405"/>
          </a:p>
        </p:txBody>
      </p:sp>
    </p:spTree>
  </p:cSld>
  <p:clrMapOvr>
    <a:masterClrMapping/>
  </p:clrMapOvr>
  <p:transition advClick="0" advTm="2000">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2000"/>
                                        <p:tgtEl>
                                          <p:spTgt spid="10"/>
                                        </p:tgtEl>
                                      </p:cBhvr>
                                    </p:animEffect>
                                  </p:childTnLst>
                                </p:cTn>
                              </p:par>
                              <p:par>
                                <p:cTn id="8" presetID="10" presetClass="entr" presetSubtype="0" fill="hold" nodeType="withEffect">
                                  <p:stCondLst>
                                    <p:cond delay="0"/>
                                  </p:stCondLst>
                                  <p:childTnLst>
                                    <p:set>
                                      <p:cBhvr>
                                        <p:cTn id="9" dur="1" fill="hold">
                                          <p:stCondLst>
                                            <p:cond delay="0"/>
                                          </p:stCondLst>
                                        </p:cTn>
                                        <p:tgtEl>
                                          <p:spTgt spid="11"/>
                                        </p:tgtEl>
                                        <p:attrNameLst>
                                          <p:attrName>style.visibility</p:attrName>
                                        </p:attrNameLst>
                                      </p:cBhvr>
                                      <p:to>
                                        <p:strVal val="visible"/>
                                      </p:to>
                                    </p:set>
                                    <p:animEffect transition="in" filter="fade">
                                      <p:cBhvr>
                                        <p:cTn id="10" dur="2000"/>
                                        <p:tgtEl>
                                          <p:spTgt spid="11"/>
                                        </p:tgtEl>
                                      </p:cBhvr>
                                    </p:animEffect>
                                  </p:childTnLst>
                                </p:cTn>
                              </p:par>
                              <p:par>
                                <p:cTn id="11" presetID="10" presetClass="entr" presetSubtype="0" fill="hold" nodeType="withEffect">
                                  <p:stCondLst>
                                    <p:cond delay="0"/>
                                  </p:stCondLst>
                                  <p:childTnLst>
                                    <p:set>
                                      <p:cBhvr>
                                        <p:cTn id="12" dur="1" fill="hold">
                                          <p:stCondLst>
                                            <p:cond delay="0"/>
                                          </p:stCondLst>
                                        </p:cTn>
                                        <p:tgtEl>
                                          <p:spTgt spid="12"/>
                                        </p:tgtEl>
                                        <p:attrNameLst>
                                          <p:attrName>style.visibility</p:attrName>
                                        </p:attrNameLst>
                                      </p:cBhvr>
                                      <p:to>
                                        <p:strVal val="visible"/>
                                      </p:to>
                                    </p:set>
                                    <p:animEffect transition="in" filter="fade">
                                      <p:cBhvr>
                                        <p:cTn id="13" dur="2000"/>
                                        <p:tgtEl>
                                          <p:spTgt spid="12"/>
                                        </p:tgtEl>
                                      </p:cBhvr>
                                    </p:animEffect>
                                  </p:childTnLst>
                                </p:cTn>
                              </p:par>
                              <p:par>
                                <p:cTn id="14" presetID="42" presetClass="entr" presetSubtype="0" fill="hold" nodeType="withEffect">
                                  <p:stCondLst>
                                    <p:cond delay="0"/>
                                  </p:stCondLst>
                                  <p:childTnLst>
                                    <p:set>
                                      <p:cBhvr>
                                        <p:cTn id="15" dur="1" fill="hold">
                                          <p:stCondLst>
                                            <p:cond delay="0"/>
                                          </p:stCondLst>
                                        </p:cTn>
                                        <p:tgtEl>
                                          <p:spTgt spid="3"/>
                                        </p:tgtEl>
                                        <p:attrNameLst>
                                          <p:attrName>style.visibility</p:attrName>
                                        </p:attrNameLst>
                                      </p:cBhvr>
                                      <p:to>
                                        <p:strVal val="visible"/>
                                      </p:to>
                                    </p:set>
                                    <p:animEffect transition="in" filter="fade">
                                      <p:cBhvr>
                                        <p:cTn id="16" dur="1000"/>
                                        <p:tgtEl>
                                          <p:spTgt spid="3"/>
                                        </p:tgtEl>
                                      </p:cBhvr>
                                    </p:animEffect>
                                    <p:anim calcmode="lin" valueType="num">
                                      <p:cBhvr>
                                        <p:cTn id="17" dur="1000" fill="hold"/>
                                        <p:tgtEl>
                                          <p:spTgt spid="3"/>
                                        </p:tgtEl>
                                        <p:attrNameLst>
                                          <p:attrName>ppt_x</p:attrName>
                                        </p:attrNameLst>
                                      </p:cBhvr>
                                      <p:tavLst>
                                        <p:tav tm="0">
                                          <p:val>
                                            <p:strVal val="#ppt_x"/>
                                          </p:val>
                                        </p:tav>
                                        <p:tav tm="100000">
                                          <p:val>
                                            <p:strVal val="#ppt_x"/>
                                          </p:val>
                                        </p:tav>
                                      </p:tavLst>
                                    </p:anim>
                                    <p:anim calcmode="lin" valueType="num">
                                      <p:cBhvr>
                                        <p:cTn id="18" dur="1000" fill="hold"/>
                                        <p:tgtEl>
                                          <p:spTgt spid="3"/>
                                        </p:tgtEl>
                                        <p:attrNameLst>
                                          <p:attrName>ppt_y</p:attrName>
                                        </p:attrNameLst>
                                      </p:cBhvr>
                                      <p:tavLst>
                                        <p:tav tm="0">
                                          <p:val>
                                            <p:strVal val="#ppt_y+.1"/>
                                          </p:val>
                                        </p:tav>
                                        <p:tav tm="100000">
                                          <p:val>
                                            <p:strVal val="#ppt_y"/>
                                          </p:val>
                                        </p:tav>
                                      </p:tavLst>
                                    </p:anim>
                                  </p:childTnLst>
                                </p:cTn>
                              </p:par>
                              <p:par>
                                <p:cTn id="19" presetID="42" presetClass="entr" presetSubtype="0" fill="hold" nodeType="with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fade">
                                      <p:cBhvr>
                                        <p:cTn id="21" dur="1000"/>
                                        <p:tgtEl>
                                          <p:spTgt spid="5"/>
                                        </p:tgtEl>
                                      </p:cBhvr>
                                    </p:animEffect>
                                    <p:anim calcmode="lin" valueType="num">
                                      <p:cBhvr>
                                        <p:cTn id="22" dur="1000" fill="hold"/>
                                        <p:tgtEl>
                                          <p:spTgt spid="5"/>
                                        </p:tgtEl>
                                        <p:attrNameLst>
                                          <p:attrName>ppt_x</p:attrName>
                                        </p:attrNameLst>
                                      </p:cBhvr>
                                      <p:tavLst>
                                        <p:tav tm="0">
                                          <p:val>
                                            <p:strVal val="#ppt_x"/>
                                          </p:val>
                                        </p:tav>
                                        <p:tav tm="100000">
                                          <p:val>
                                            <p:strVal val="#ppt_x"/>
                                          </p:val>
                                        </p:tav>
                                      </p:tavLst>
                                    </p:anim>
                                    <p:anim calcmode="lin" valueType="num">
                                      <p:cBhvr>
                                        <p:cTn id="23" dur="1000" fill="hold"/>
                                        <p:tgtEl>
                                          <p:spTgt spid="5"/>
                                        </p:tgtEl>
                                        <p:attrNameLst>
                                          <p:attrName>ppt_y</p:attrName>
                                        </p:attrNameLst>
                                      </p:cBhvr>
                                      <p:tavLst>
                                        <p:tav tm="0">
                                          <p:val>
                                            <p:strVal val="#ppt_y+.1"/>
                                          </p:val>
                                        </p:tav>
                                        <p:tav tm="100000">
                                          <p:val>
                                            <p:strVal val="#ppt_y"/>
                                          </p:val>
                                        </p:tav>
                                      </p:tavLst>
                                    </p:anim>
                                  </p:childTnLst>
                                </p:cTn>
                              </p:par>
                              <p:par>
                                <p:cTn id="24" presetID="42" presetClass="entr" presetSubtype="0" fill="hold" nodeType="withEffect">
                                  <p:stCondLst>
                                    <p:cond delay="0"/>
                                  </p:stCondLst>
                                  <p:childTnLst>
                                    <p:set>
                                      <p:cBhvr>
                                        <p:cTn id="25" dur="1" fill="hold">
                                          <p:stCondLst>
                                            <p:cond delay="0"/>
                                          </p:stCondLst>
                                        </p:cTn>
                                        <p:tgtEl>
                                          <p:spTgt spid="4"/>
                                        </p:tgtEl>
                                        <p:attrNameLst>
                                          <p:attrName>style.visibility</p:attrName>
                                        </p:attrNameLst>
                                      </p:cBhvr>
                                      <p:to>
                                        <p:strVal val="visible"/>
                                      </p:to>
                                    </p:set>
                                    <p:animEffect transition="in" filter="fade">
                                      <p:cBhvr>
                                        <p:cTn id="26" dur="1000"/>
                                        <p:tgtEl>
                                          <p:spTgt spid="4"/>
                                        </p:tgtEl>
                                      </p:cBhvr>
                                    </p:animEffect>
                                    <p:anim calcmode="lin" valueType="num">
                                      <p:cBhvr>
                                        <p:cTn id="27" dur="1000" fill="hold"/>
                                        <p:tgtEl>
                                          <p:spTgt spid="4"/>
                                        </p:tgtEl>
                                        <p:attrNameLst>
                                          <p:attrName>ppt_x</p:attrName>
                                        </p:attrNameLst>
                                      </p:cBhvr>
                                      <p:tavLst>
                                        <p:tav tm="0">
                                          <p:val>
                                            <p:strVal val="#ppt_x"/>
                                          </p:val>
                                        </p:tav>
                                        <p:tav tm="100000">
                                          <p:val>
                                            <p:strVal val="#ppt_x"/>
                                          </p:val>
                                        </p:tav>
                                      </p:tavLst>
                                    </p:anim>
                                    <p:anim calcmode="lin" valueType="num">
                                      <p:cBhvr>
                                        <p:cTn id="28" dur="1000" fill="hold"/>
                                        <p:tgtEl>
                                          <p:spTgt spid="4"/>
                                        </p:tgtEl>
                                        <p:attrNameLst>
                                          <p:attrName>ppt_y</p:attrName>
                                        </p:attrNameLst>
                                      </p:cBhvr>
                                      <p:tavLst>
                                        <p:tav tm="0">
                                          <p:val>
                                            <p:strVal val="#ppt_y+.1"/>
                                          </p:val>
                                        </p:tav>
                                        <p:tav tm="100000">
                                          <p:val>
                                            <p:strVal val="#ppt_y"/>
                                          </p:val>
                                        </p:tav>
                                      </p:tavLst>
                                    </p:anim>
                                  </p:childTnLst>
                                </p:cTn>
                              </p:par>
                              <p:par>
                                <p:cTn id="29" presetID="16" presetClass="entr" presetSubtype="26" fill="hold" grpId="0" nodeType="withEffect">
                                  <p:stCondLst>
                                    <p:cond delay="1100"/>
                                  </p:stCondLst>
                                  <p:childTnLst>
                                    <p:set>
                                      <p:cBhvr>
                                        <p:cTn id="30" dur="1" fill="hold">
                                          <p:stCondLst>
                                            <p:cond delay="0"/>
                                          </p:stCondLst>
                                        </p:cTn>
                                        <p:tgtEl>
                                          <p:spTgt spid="13"/>
                                        </p:tgtEl>
                                        <p:attrNameLst>
                                          <p:attrName>style.visibility</p:attrName>
                                        </p:attrNameLst>
                                      </p:cBhvr>
                                      <p:to>
                                        <p:strVal val="visible"/>
                                      </p:to>
                                    </p:set>
                                    <p:animEffect transition="in" filter="barn(inHorizontal)">
                                      <p:cBhvr>
                                        <p:cTn id="31" dur="500"/>
                                        <p:tgtEl>
                                          <p:spTgt spid="13"/>
                                        </p:tgtEl>
                                      </p:cBhvr>
                                    </p:animEffect>
                                  </p:childTnLst>
                                </p:cTn>
                              </p:par>
                              <p:par>
                                <p:cTn id="32" presetID="16" presetClass="entr" presetSubtype="26" fill="hold" grpId="0" nodeType="withEffect">
                                  <p:stCondLst>
                                    <p:cond delay="1100"/>
                                  </p:stCondLst>
                                  <p:childTnLst>
                                    <p:set>
                                      <p:cBhvr>
                                        <p:cTn id="33" dur="1" fill="hold">
                                          <p:stCondLst>
                                            <p:cond delay="0"/>
                                          </p:stCondLst>
                                        </p:cTn>
                                        <p:tgtEl>
                                          <p:spTgt spid="14"/>
                                        </p:tgtEl>
                                        <p:attrNameLst>
                                          <p:attrName>style.visibility</p:attrName>
                                        </p:attrNameLst>
                                      </p:cBhvr>
                                      <p:to>
                                        <p:strVal val="visible"/>
                                      </p:to>
                                    </p:set>
                                    <p:animEffect transition="in" filter="barn(inHorizontal)">
                                      <p:cBhvr>
                                        <p:cTn id="34" dur="500"/>
                                        <p:tgtEl>
                                          <p:spTgt spid="14"/>
                                        </p:tgtEl>
                                      </p:cBhvr>
                                    </p:animEffect>
                                  </p:childTnLst>
                                </p:cTn>
                              </p:par>
                              <p:par>
                                <p:cTn id="35" presetID="16" presetClass="entr" presetSubtype="26" fill="hold" grpId="0" nodeType="withEffect">
                                  <p:stCondLst>
                                    <p:cond delay="1100"/>
                                  </p:stCondLst>
                                  <p:childTnLst>
                                    <p:set>
                                      <p:cBhvr>
                                        <p:cTn id="36" dur="1" fill="hold">
                                          <p:stCondLst>
                                            <p:cond delay="0"/>
                                          </p:stCondLst>
                                        </p:cTn>
                                        <p:tgtEl>
                                          <p:spTgt spid="15"/>
                                        </p:tgtEl>
                                        <p:attrNameLst>
                                          <p:attrName>style.visibility</p:attrName>
                                        </p:attrNameLst>
                                      </p:cBhvr>
                                      <p:to>
                                        <p:strVal val="visible"/>
                                      </p:to>
                                    </p:set>
                                    <p:animEffect transition="in" filter="barn(inHorizontal)">
                                      <p:cBhvr>
                                        <p:cTn id="37" dur="500"/>
                                        <p:tgtEl>
                                          <p:spTgt spid="15"/>
                                        </p:tgtEl>
                                      </p:cBhvr>
                                    </p:animEffect>
                                  </p:childTnLst>
                                </p:cTn>
                              </p:par>
                              <p:par>
                                <p:cTn id="38" presetID="22" presetClass="entr" presetSubtype="8" fill="hold" grpId="0" nodeType="withEffect">
                                  <p:stCondLst>
                                    <p:cond delay="1100"/>
                                  </p:stCondLst>
                                  <p:childTnLst>
                                    <p:set>
                                      <p:cBhvr>
                                        <p:cTn id="39" dur="1" fill="hold">
                                          <p:stCondLst>
                                            <p:cond delay="0"/>
                                          </p:stCondLst>
                                        </p:cTn>
                                        <p:tgtEl>
                                          <p:spTgt spid="22"/>
                                        </p:tgtEl>
                                        <p:attrNameLst>
                                          <p:attrName>style.visibility</p:attrName>
                                        </p:attrNameLst>
                                      </p:cBhvr>
                                      <p:to>
                                        <p:strVal val="visible"/>
                                      </p:to>
                                    </p:set>
                                    <p:animEffect transition="in" filter="wipe(left)">
                                      <p:cBhvr>
                                        <p:cTn id="40" dur="500"/>
                                        <p:tgtEl>
                                          <p:spTgt spid="22"/>
                                        </p:tgtEl>
                                      </p:cBhvr>
                                    </p:animEffect>
                                  </p:childTnLst>
                                </p:cTn>
                              </p:par>
                              <p:par>
                                <p:cTn id="41" presetID="22" presetClass="entr" presetSubtype="2" fill="hold" grpId="0" nodeType="withEffect">
                                  <p:stCondLst>
                                    <p:cond delay="1100"/>
                                  </p:stCondLst>
                                  <p:childTnLst>
                                    <p:set>
                                      <p:cBhvr>
                                        <p:cTn id="42" dur="1" fill="hold">
                                          <p:stCondLst>
                                            <p:cond delay="0"/>
                                          </p:stCondLst>
                                        </p:cTn>
                                        <p:tgtEl>
                                          <p:spTgt spid="23"/>
                                        </p:tgtEl>
                                        <p:attrNameLst>
                                          <p:attrName>style.visibility</p:attrName>
                                        </p:attrNameLst>
                                      </p:cBhvr>
                                      <p:to>
                                        <p:strVal val="visible"/>
                                      </p:to>
                                    </p:set>
                                    <p:animEffect transition="in" filter="wipe(right)">
                                      <p:cBhvr>
                                        <p:cTn id="43" dur="500"/>
                                        <p:tgtEl>
                                          <p:spTgt spid="23"/>
                                        </p:tgtEl>
                                      </p:cBhvr>
                                    </p:animEffect>
                                  </p:childTnLst>
                                </p:cTn>
                              </p:par>
                              <p:par>
                                <p:cTn id="44" presetID="42" presetClass="entr" presetSubtype="0" fill="hold" grpId="0" nodeType="withEffect">
                                  <p:stCondLst>
                                    <p:cond delay="1100"/>
                                  </p:stCondLst>
                                  <p:childTnLst>
                                    <p:set>
                                      <p:cBhvr>
                                        <p:cTn id="45" dur="1" fill="hold">
                                          <p:stCondLst>
                                            <p:cond delay="0"/>
                                          </p:stCondLst>
                                        </p:cTn>
                                        <p:tgtEl>
                                          <p:spTgt spid="21"/>
                                        </p:tgtEl>
                                        <p:attrNameLst>
                                          <p:attrName>style.visibility</p:attrName>
                                        </p:attrNameLst>
                                      </p:cBhvr>
                                      <p:to>
                                        <p:strVal val="visible"/>
                                      </p:to>
                                    </p:set>
                                    <p:animEffect transition="in" filter="fade">
                                      <p:cBhvr>
                                        <p:cTn id="46" dur="1000"/>
                                        <p:tgtEl>
                                          <p:spTgt spid="21"/>
                                        </p:tgtEl>
                                      </p:cBhvr>
                                    </p:animEffect>
                                    <p:anim calcmode="lin" valueType="num">
                                      <p:cBhvr>
                                        <p:cTn id="47" dur="1000" fill="hold"/>
                                        <p:tgtEl>
                                          <p:spTgt spid="21"/>
                                        </p:tgtEl>
                                        <p:attrNameLst>
                                          <p:attrName>ppt_x</p:attrName>
                                        </p:attrNameLst>
                                      </p:cBhvr>
                                      <p:tavLst>
                                        <p:tav tm="0">
                                          <p:val>
                                            <p:strVal val="#ppt_x"/>
                                          </p:val>
                                        </p:tav>
                                        <p:tav tm="100000">
                                          <p:val>
                                            <p:strVal val="#ppt_x"/>
                                          </p:val>
                                        </p:tav>
                                      </p:tavLst>
                                    </p:anim>
                                    <p:anim calcmode="lin" valueType="num">
                                      <p:cBhvr>
                                        <p:cTn id="48"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4" grpId="0"/>
      <p:bldP spid="15" grpId="0"/>
      <p:bldP spid="21" grpId="0"/>
      <p:bldP spid="22" grpId="0" animBg="1"/>
      <p:bldP spid="23"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1417383" y="1366434"/>
            <a:ext cx="2776526" cy="3258496"/>
          </a:xfrm>
          <a:prstGeom prst="rect">
            <a:avLst/>
          </a:prstGeom>
          <a:solidFill>
            <a:schemeClr val="bg1">
              <a:lumMod val="85000"/>
            </a:schemeClr>
          </a:solidFill>
          <a:ln>
            <a:solidFill>
              <a:srgbClr val="E8E8E6"/>
            </a:solidFill>
          </a:ln>
        </p:spPr>
        <p:style>
          <a:lnRef idx="2">
            <a:schemeClr val="accent1">
              <a:shade val="50000"/>
            </a:schemeClr>
          </a:lnRef>
          <a:fillRef idx="1">
            <a:schemeClr val="accent1"/>
          </a:fillRef>
          <a:effectRef idx="0">
            <a:schemeClr val="accent1"/>
          </a:effectRef>
          <a:fontRef idx="minor">
            <a:schemeClr val="lt1"/>
          </a:fontRef>
        </p:style>
        <p:txBody>
          <a:bodyPr lIns="68577" tIns="34288" rIns="68577" bIns="34288" rtlCol="0" anchor="ctr"/>
          <a:lstStyle/>
          <a:p>
            <a:pPr algn="ctr"/>
            <a:endParaRPr lang="zh-CN" altLang="en-US"/>
          </a:p>
        </p:txBody>
      </p:sp>
      <p:sp>
        <p:nvSpPr>
          <p:cNvPr id="4" name="TextBox 3"/>
          <p:cNvSpPr txBox="1"/>
          <p:nvPr/>
        </p:nvSpPr>
        <p:spPr>
          <a:xfrm>
            <a:off x="1525409" y="1869774"/>
            <a:ext cx="2668500" cy="2050301"/>
          </a:xfrm>
          <a:prstGeom prst="rect">
            <a:avLst/>
          </a:prstGeom>
          <a:noFill/>
        </p:spPr>
        <p:txBody>
          <a:bodyPr wrap="square" lIns="68577" tIns="34288" rIns="68577" bIns="34288" rtlCol="0">
            <a:spAutoFit/>
          </a:bodyPr>
          <a:lstStyle/>
          <a:p>
            <a:pPr>
              <a:lnSpc>
                <a:spcPct val="130000"/>
              </a:lnSpc>
            </a:pPr>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您的内容打在这里，或者通过复制您的文本后，在此框中选择粘贴，并选择只保留文字。您的内容打在这里，或者通过复制您的文本后，在此框中选择粘贴，并选择只保留文字。</a:t>
            </a:r>
            <a:endParaRPr lang="en-US" altLang="zh-CN" sz="1000" dirty="0">
              <a:solidFill>
                <a:schemeClr val="tx1">
                  <a:lumMod val="50000"/>
                  <a:lumOff val="50000"/>
                </a:schemeClr>
              </a:solidFill>
              <a:latin typeface="微软雅黑" panose="020B0503020204020204" pitchFamily="34" charset="-122"/>
              <a:ea typeface="微软雅黑" panose="020B0503020204020204" pitchFamily="34" charset="-122"/>
            </a:endParaRPr>
          </a:p>
          <a:p>
            <a:pPr>
              <a:lnSpc>
                <a:spcPct val="130000"/>
              </a:lnSpc>
            </a:pPr>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您的内容打在这里，或者通过复制您的文本后，在此框中选择粘贴，并选择只保留文字。您的内容打在这里，或者通过复制您的文本后，在此框中选择粘贴，并选择只保留文字。</a:t>
            </a:r>
            <a:endPar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5" name="矩形 4"/>
          <p:cNvSpPr/>
          <p:nvPr/>
        </p:nvSpPr>
        <p:spPr>
          <a:xfrm>
            <a:off x="4712178" y="1366434"/>
            <a:ext cx="2776526" cy="3258496"/>
          </a:xfrm>
          <a:prstGeom prst="rect">
            <a:avLst/>
          </a:prstGeom>
          <a:solidFill>
            <a:schemeClr val="bg1">
              <a:lumMod val="85000"/>
            </a:schemeClr>
          </a:solidFill>
          <a:ln>
            <a:solidFill>
              <a:srgbClr val="E8E8E6"/>
            </a:solidFill>
          </a:ln>
        </p:spPr>
        <p:style>
          <a:lnRef idx="2">
            <a:schemeClr val="accent1">
              <a:shade val="50000"/>
            </a:schemeClr>
          </a:lnRef>
          <a:fillRef idx="1">
            <a:schemeClr val="accent1"/>
          </a:fillRef>
          <a:effectRef idx="0">
            <a:schemeClr val="accent1"/>
          </a:effectRef>
          <a:fontRef idx="minor">
            <a:schemeClr val="lt1"/>
          </a:fontRef>
        </p:style>
        <p:txBody>
          <a:bodyPr lIns="68577" tIns="34288" rIns="68577" bIns="34288" rtlCol="0" anchor="ctr"/>
          <a:lstStyle/>
          <a:p>
            <a:pPr algn="ctr"/>
            <a:endParaRPr lang="zh-CN" altLang="en-US"/>
          </a:p>
        </p:txBody>
      </p:sp>
      <p:sp>
        <p:nvSpPr>
          <p:cNvPr id="7" name="TextBox 6"/>
          <p:cNvSpPr txBox="1"/>
          <p:nvPr/>
        </p:nvSpPr>
        <p:spPr>
          <a:xfrm>
            <a:off x="4820204" y="1869774"/>
            <a:ext cx="2668500" cy="2050301"/>
          </a:xfrm>
          <a:prstGeom prst="rect">
            <a:avLst/>
          </a:prstGeom>
          <a:noFill/>
        </p:spPr>
        <p:txBody>
          <a:bodyPr wrap="square" lIns="68577" tIns="34288" rIns="68577" bIns="34288" rtlCol="0">
            <a:spAutoFit/>
          </a:bodyPr>
          <a:lstStyle/>
          <a:p>
            <a:pPr>
              <a:lnSpc>
                <a:spcPct val="130000"/>
              </a:lnSpc>
            </a:pPr>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您的内容打在这里，或者通过复制您的文本后，在此框中选择粘贴，并选择只保留文字。您的内容打在这里，或者通过复制您的文本后，在此框中选择粘贴，并选择只保留文字。</a:t>
            </a:r>
            <a:endParaRPr lang="en-US" altLang="zh-CN" sz="1000" dirty="0">
              <a:solidFill>
                <a:schemeClr val="tx1">
                  <a:lumMod val="50000"/>
                  <a:lumOff val="50000"/>
                </a:schemeClr>
              </a:solidFill>
              <a:latin typeface="微软雅黑" panose="020B0503020204020204" pitchFamily="34" charset="-122"/>
              <a:ea typeface="微软雅黑" panose="020B0503020204020204" pitchFamily="34" charset="-122"/>
            </a:endParaRPr>
          </a:p>
          <a:p>
            <a:pPr>
              <a:lnSpc>
                <a:spcPct val="130000"/>
              </a:lnSpc>
            </a:pPr>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您的内容打在这里，或者通过复制您的文本后，在此框中选择粘贴，并选择只保留文字。您的内容打在这里，或者通过复制您的文本后，在此框中选择粘贴，并选择只保留文字。</a:t>
            </a:r>
            <a:endPar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nvGrpSpPr>
          <p:cNvPr id="8" name="组合 3"/>
          <p:cNvGrpSpPr/>
          <p:nvPr/>
        </p:nvGrpSpPr>
        <p:grpSpPr bwMode="auto">
          <a:xfrm>
            <a:off x="1223628" y="988368"/>
            <a:ext cx="3312368" cy="712214"/>
            <a:chOff x="-3" y="0"/>
            <a:chExt cx="6619368" cy="950731"/>
          </a:xfrm>
        </p:grpSpPr>
        <p:pic>
          <p:nvPicPr>
            <p:cNvPr id="9" name="Picture 9" descr="F:\ppt素材\图标\我收集的图标\字体\3.png"/>
            <p:cNvPicPr>
              <a:picLocks noChangeAspect="1" noChangeArrowheads="1"/>
            </p:cNvPicPr>
            <p:nvPr/>
          </p:nvPicPr>
          <p:blipFill>
            <a:blip r:embed="rId1" cstate="print"/>
            <a:srcRect/>
            <a:stretch>
              <a:fillRect/>
            </a:stretch>
          </p:blipFill>
          <p:spPr bwMode="auto">
            <a:xfrm rot="5400000">
              <a:off x="2834315" y="-2834318"/>
              <a:ext cx="950731" cy="6619368"/>
            </a:xfrm>
            <a:prstGeom prst="rect">
              <a:avLst/>
            </a:prstGeom>
            <a:noFill/>
            <a:ln w="9525">
              <a:noFill/>
              <a:miter lim="800000"/>
              <a:headEnd/>
              <a:tailEnd/>
            </a:ln>
          </p:spPr>
        </p:pic>
        <p:sp>
          <p:nvSpPr>
            <p:cNvPr id="10" name="TextBox 2"/>
            <p:cNvSpPr txBox="1">
              <a:spLocks noChangeArrowheads="1"/>
            </p:cNvSpPr>
            <p:nvPr/>
          </p:nvSpPr>
          <p:spPr bwMode="auto">
            <a:xfrm>
              <a:off x="431695" y="352063"/>
              <a:ext cx="4316979" cy="493019"/>
            </a:xfrm>
            <a:prstGeom prst="rect">
              <a:avLst/>
            </a:prstGeom>
            <a:noFill/>
            <a:ln w="9525">
              <a:noFill/>
              <a:miter lim="800000"/>
            </a:ln>
          </p:spPr>
          <p:txBody>
            <a:bodyPr wrap="square">
              <a:spAutoFit/>
            </a:bodyPr>
            <a:lstStyle/>
            <a:p>
              <a:r>
                <a:rPr lang="zh-CN" altLang="en-US" b="1" dirty="0">
                  <a:solidFill>
                    <a:srgbClr val="FFFFFF"/>
                  </a:solidFill>
                  <a:latin typeface="微软雅黑" panose="020B0503020204020204" pitchFamily="34" charset="-122"/>
                  <a:ea typeface="微软雅黑" panose="020B0503020204020204" pitchFamily="34" charset="-122"/>
                </a:rPr>
                <a:t> 单击此处添加标题</a:t>
              </a:r>
              <a:endParaRPr lang="zh-CN" altLang="en-US" b="1" dirty="0">
                <a:solidFill>
                  <a:srgbClr val="FFFFFF"/>
                </a:solidFill>
                <a:latin typeface="微软雅黑" panose="020B0503020204020204" pitchFamily="34" charset="-122"/>
                <a:ea typeface="微软雅黑" panose="020B0503020204020204" pitchFamily="34" charset="-122"/>
              </a:endParaRPr>
            </a:p>
          </p:txBody>
        </p:sp>
      </p:grpSp>
      <p:grpSp>
        <p:nvGrpSpPr>
          <p:cNvPr id="11" name="组合 3"/>
          <p:cNvGrpSpPr/>
          <p:nvPr/>
        </p:nvGrpSpPr>
        <p:grpSpPr bwMode="auto">
          <a:xfrm rot="10800000">
            <a:off x="4283968" y="1240397"/>
            <a:ext cx="3312368" cy="712214"/>
            <a:chOff x="-3" y="0"/>
            <a:chExt cx="6619368" cy="950731"/>
          </a:xfrm>
        </p:grpSpPr>
        <p:pic>
          <p:nvPicPr>
            <p:cNvPr id="12" name="Picture 9" descr="F:\ppt素材\图标\我收集的图标\字体\3.png"/>
            <p:cNvPicPr>
              <a:picLocks noChangeAspect="1" noChangeArrowheads="1"/>
            </p:cNvPicPr>
            <p:nvPr/>
          </p:nvPicPr>
          <p:blipFill>
            <a:blip r:embed="rId1" cstate="print"/>
            <a:srcRect/>
            <a:stretch>
              <a:fillRect/>
            </a:stretch>
          </p:blipFill>
          <p:spPr bwMode="auto">
            <a:xfrm rot="5400000">
              <a:off x="2834315" y="-2834318"/>
              <a:ext cx="950731" cy="6619368"/>
            </a:xfrm>
            <a:prstGeom prst="rect">
              <a:avLst/>
            </a:prstGeom>
            <a:noFill/>
            <a:ln w="9525">
              <a:noFill/>
              <a:miter lim="800000"/>
              <a:headEnd/>
              <a:tailEnd/>
            </a:ln>
          </p:spPr>
        </p:pic>
        <p:sp>
          <p:nvSpPr>
            <p:cNvPr id="13" name="TextBox 2"/>
            <p:cNvSpPr txBox="1">
              <a:spLocks noChangeArrowheads="1"/>
            </p:cNvSpPr>
            <p:nvPr/>
          </p:nvSpPr>
          <p:spPr bwMode="auto">
            <a:xfrm rot="10800000">
              <a:off x="287796" y="352063"/>
              <a:ext cx="4316979" cy="493019"/>
            </a:xfrm>
            <a:prstGeom prst="rect">
              <a:avLst/>
            </a:prstGeom>
            <a:noFill/>
            <a:ln w="9525">
              <a:noFill/>
              <a:miter lim="800000"/>
            </a:ln>
          </p:spPr>
          <p:txBody>
            <a:bodyPr wrap="square">
              <a:spAutoFit/>
            </a:bodyPr>
            <a:lstStyle/>
            <a:p>
              <a:r>
                <a:rPr lang="zh-CN" altLang="en-US" b="1" dirty="0">
                  <a:solidFill>
                    <a:srgbClr val="FFFFFF"/>
                  </a:solidFill>
                  <a:latin typeface="微软雅黑" panose="020B0503020204020204" pitchFamily="34" charset="-122"/>
                  <a:ea typeface="微软雅黑" panose="020B0503020204020204" pitchFamily="34" charset="-122"/>
                </a:rPr>
                <a:t> 单击此处添加标题</a:t>
              </a:r>
              <a:endParaRPr lang="zh-CN" altLang="en-US" b="1" dirty="0">
                <a:solidFill>
                  <a:srgbClr val="FFFFFF"/>
                </a:solidFill>
                <a:latin typeface="微软雅黑" panose="020B0503020204020204" pitchFamily="34" charset="-122"/>
                <a:ea typeface="微软雅黑" panose="020B0503020204020204" pitchFamily="34" charset="-122"/>
              </a:endParaRPr>
            </a:p>
          </p:txBody>
        </p:sp>
      </p:grpSp>
    </p:spTree>
  </p:cSld>
  <p:clrMapOvr>
    <a:masterClrMapping/>
  </p:clrMapOvr>
  <p:transition advClick="0" advTm="2000">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1+#ppt_w/2"/>
                                          </p:val>
                                        </p:tav>
                                        <p:tav tm="100000">
                                          <p:val>
                                            <p:strVal val="#ppt_x"/>
                                          </p:val>
                                        </p:tav>
                                      </p:tavLst>
                                    </p:anim>
                                    <p:anim calcmode="lin" valueType="num">
                                      <p:cBhvr additive="base">
                                        <p:cTn id="8" dur="500" fill="hold"/>
                                        <p:tgtEl>
                                          <p:spTgt spid="8"/>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1" fill="hold" grpId="0" nodeType="after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wipe(up)">
                                      <p:cBhvr>
                                        <p:cTn id="12" dur="500"/>
                                        <p:tgtEl>
                                          <p:spTgt spid="2"/>
                                        </p:tgtEl>
                                      </p:cBhvr>
                                    </p:animEffect>
                                  </p:childTnLst>
                                </p:cTn>
                              </p:par>
                            </p:childTnLst>
                          </p:cTn>
                        </p:par>
                        <p:par>
                          <p:cTn id="13" fill="hold">
                            <p:stCondLst>
                              <p:cond delay="1000"/>
                            </p:stCondLst>
                            <p:childTnLst>
                              <p:par>
                                <p:cTn id="14" presetID="22" presetClass="entr" presetSubtype="8" fill="hold" grpId="0" nodeType="afterEffect">
                                  <p:stCondLst>
                                    <p:cond delay="0"/>
                                  </p:stCondLst>
                                  <p:iterate type="lt">
                                    <p:tmPct val="430"/>
                                  </p:iterate>
                                  <p:childTnLst>
                                    <p:set>
                                      <p:cBhvr>
                                        <p:cTn id="15" dur="1" fill="hold">
                                          <p:stCondLst>
                                            <p:cond delay="0"/>
                                          </p:stCondLst>
                                        </p:cTn>
                                        <p:tgtEl>
                                          <p:spTgt spid="4"/>
                                        </p:tgtEl>
                                        <p:attrNameLst>
                                          <p:attrName>style.visibility</p:attrName>
                                        </p:attrNameLst>
                                      </p:cBhvr>
                                      <p:to>
                                        <p:strVal val="visible"/>
                                      </p:to>
                                    </p:set>
                                    <p:animEffect transition="in" filter="wipe(left)">
                                      <p:cBhvr>
                                        <p:cTn id="16" dur="600"/>
                                        <p:tgtEl>
                                          <p:spTgt spid="4"/>
                                        </p:tgtEl>
                                      </p:cBhvr>
                                    </p:animEffect>
                                  </p:childTnLst>
                                </p:cTn>
                              </p:par>
                              <p:par>
                                <p:cTn id="17" presetID="36" presetClass="emph" presetSubtype="0" fill="hold" grpId="1" nodeType="withEffect">
                                  <p:stCondLst>
                                    <p:cond delay="0"/>
                                  </p:stCondLst>
                                  <p:iterate type="lt">
                                    <p:tmPct val="430"/>
                                  </p:iterate>
                                  <p:childTnLst>
                                    <p:animScale>
                                      <p:cBhvr>
                                        <p:cTn id="18" dur="300" autoRev="1" fill="hold">
                                          <p:stCondLst>
                                            <p:cond delay="0"/>
                                          </p:stCondLst>
                                        </p:cTn>
                                        <p:tgtEl>
                                          <p:spTgt spid="4"/>
                                        </p:tgtEl>
                                      </p:cBhvr>
                                      <p:to x="80000" y="100000"/>
                                    </p:animScale>
                                    <p:anim by="(#ppt_w*0.10)" calcmode="lin" valueType="num">
                                      <p:cBhvr>
                                        <p:cTn id="19" dur="300" autoRev="1" fill="hold">
                                          <p:stCondLst>
                                            <p:cond delay="0"/>
                                          </p:stCondLst>
                                        </p:cTn>
                                        <p:tgtEl>
                                          <p:spTgt spid="4"/>
                                        </p:tgtEl>
                                        <p:attrNameLst>
                                          <p:attrName>ppt_x</p:attrName>
                                        </p:attrNameLst>
                                      </p:cBhvr>
                                    </p:anim>
                                    <p:anim by="(-#ppt_w*0.10)" calcmode="lin" valueType="num">
                                      <p:cBhvr>
                                        <p:cTn id="20" dur="300" autoRev="1" fill="hold">
                                          <p:stCondLst>
                                            <p:cond delay="0"/>
                                          </p:stCondLst>
                                        </p:cTn>
                                        <p:tgtEl>
                                          <p:spTgt spid="4"/>
                                        </p:tgtEl>
                                        <p:attrNameLst>
                                          <p:attrName>ppt_y</p:attrName>
                                        </p:attrNameLst>
                                      </p:cBhvr>
                                    </p:anim>
                                    <p:animRot by="-480000">
                                      <p:cBhvr>
                                        <p:cTn id="21" dur="300" autoRev="1" fill="hold">
                                          <p:stCondLst>
                                            <p:cond delay="0"/>
                                          </p:stCondLst>
                                        </p:cTn>
                                        <p:tgtEl>
                                          <p:spTgt spid="4"/>
                                        </p:tgtEl>
                                        <p:attrNameLst>
                                          <p:attrName>r</p:attrName>
                                        </p:attrNameLst>
                                      </p:cBhvr>
                                    </p:animRot>
                                  </p:childTnLst>
                                </p:cTn>
                              </p:par>
                              <p:par>
                                <p:cTn id="22" presetID="2" presetClass="entr" presetSubtype="8" fill="hold" nodeType="withEffect">
                                  <p:stCondLst>
                                    <p:cond delay="0"/>
                                  </p:stCondLst>
                                  <p:childTnLst>
                                    <p:set>
                                      <p:cBhvr>
                                        <p:cTn id="23" dur="1" fill="hold">
                                          <p:stCondLst>
                                            <p:cond delay="0"/>
                                          </p:stCondLst>
                                        </p:cTn>
                                        <p:tgtEl>
                                          <p:spTgt spid="11"/>
                                        </p:tgtEl>
                                        <p:attrNameLst>
                                          <p:attrName>style.visibility</p:attrName>
                                        </p:attrNameLst>
                                      </p:cBhvr>
                                      <p:to>
                                        <p:strVal val="visible"/>
                                      </p:to>
                                    </p:set>
                                    <p:anim calcmode="lin" valueType="num">
                                      <p:cBhvr additive="base">
                                        <p:cTn id="24" dur="500" fill="hold"/>
                                        <p:tgtEl>
                                          <p:spTgt spid="11"/>
                                        </p:tgtEl>
                                        <p:attrNameLst>
                                          <p:attrName>ppt_x</p:attrName>
                                        </p:attrNameLst>
                                      </p:cBhvr>
                                      <p:tavLst>
                                        <p:tav tm="0">
                                          <p:val>
                                            <p:strVal val="0-#ppt_w/2"/>
                                          </p:val>
                                        </p:tav>
                                        <p:tav tm="100000">
                                          <p:val>
                                            <p:strVal val="#ppt_x"/>
                                          </p:val>
                                        </p:tav>
                                      </p:tavLst>
                                    </p:anim>
                                    <p:anim calcmode="lin" valueType="num">
                                      <p:cBhvr additive="base">
                                        <p:cTn id="25" dur="500" fill="hold"/>
                                        <p:tgtEl>
                                          <p:spTgt spid="11"/>
                                        </p:tgtEl>
                                        <p:attrNameLst>
                                          <p:attrName>ppt_y</p:attrName>
                                        </p:attrNameLst>
                                      </p:cBhvr>
                                      <p:tavLst>
                                        <p:tav tm="0">
                                          <p:val>
                                            <p:strVal val="#ppt_y"/>
                                          </p:val>
                                        </p:tav>
                                        <p:tav tm="100000">
                                          <p:val>
                                            <p:strVal val="#ppt_y"/>
                                          </p:val>
                                        </p:tav>
                                      </p:tavLst>
                                    </p:anim>
                                  </p:childTnLst>
                                </p:cTn>
                              </p:par>
                            </p:childTnLst>
                          </p:cTn>
                        </p:par>
                        <p:par>
                          <p:cTn id="26" fill="hold">
                            <p:stCondLst>
                              <p:cond delay="1499"/>
                            </p:stCondLst>
                            <p:childTnLst>
                              <p:par>
                                <p:cTn id="27" presetID="22" presetClass="entr" presetSubtype="1" fill="hold" grpId="0" nodeType="afterEffect">
                                  <p:stCondLst>
                                    <p:cond delay="0"/>
                                  </p:stCondLst>
                                  <p:childTnLst>
                                    <p:set>
                                      <p:cBhvr>
                                        <p:cTn id="28" dur="1" fill="hold">
                                          <p:stCondLst>
                                            <p:cond delay="0"/>
                                          </p:stCondLst>
                                        </p:cTn>
                                        <p:tgtEl>
                                          <p:spTgt spid="5"/>
                                        </p:tgtEl>
                                        <p:attrNameLst>
                                          <p:attrName>style.visibility</p:attrName>
                                        </p:attrNameLst>
                                      </p:cBhvr>
                                      <p:to>
                                        <p:strVal val="visible"/>
                                      </p:to>
                                    </p:set>
                                    <p:animEffect transition="in" filter="wipe(up)">
                                      <p:cBhvr>
                                        <p:cTn id="29" dur="500"/>
                                        <p:tgtEl>
                                          <p:spTgt spid="5"/>
                                        </p:tgtEl>
                                      </p:cBhvr>
                                    </p:animEffect>
                                  </p:childTnLst>
                                </p:cTn>
                              </p:par>
                              <p:par>
                                <p:cTn id="30" presetID="22" presetClass="entr" presetSubtype="8" fill="hold" grpId="0" nodeType="withEffect">
                                  <p:stCondLst>
                                    <p:cond delay="0"/>
                                  </p:stCondLst>
                                  <p:iterate type="lt">
                                    <p:tmPct val="0"/>
                                  </p:iterate>
                                  <p:childTnLst>
                                    <p:set>
                                      <p:cBhvr>
                                        <p:cTn id="31" dur="1" fill="hold">
                                          <p:stCondLst>
                                            <p:cond delay="0"/>
                                          </p:stCondLst>
                                        </p:cTn>
                                        <p:tgtEl>
                                          <p:spTgt spid="7"/>
                                        </p:tgtEl>
                                        <p:attrNameLst>
                                          <p:attrName>style.visibility</p:attrName>
                                        </p:attrNameLst>
                                      </p:cBhvr>
                                      <p:to>
                                        <p:strVal val="visible"/>
                                      </p:to>
                                    </p:set>
                                    <p:animEffect transition="in" filter="wipe(left)">
                                      <p:cBhvr>
                                        <p:cTn id="32" dur="650"/>
                                        <p:tgtEl>
                                          <p:spTgt spid="7"/>
                                        </p:tgtEl>
                                      </p:cBhvr>
                                    </p:animEffect>
                                  </p:childTnLst>
                                </p:cTn>
                              </p:par>
                              <p:par>
                                <p:cTn id="33" presetID="36" presetClass="emph" presetSubtype="0" fill="hold" grpId="1" nodeType="withEffect">
                                  <p:stCondLst>
                                    <p:cond delay="0"/>
                                  </p:stCondLst>
                                  <p:iterate type="lt">
                                    <p:tmPct val="65"/>
                                  </p:iterate>
                                  <p:childTnLst>
                                    <p:animScale>
                                      <p:cBhvr>
                                        <p:cTn id="34" dur="250" autoRev="1" fill="hold">
                                          <p:stCondLst>
                                            <p:cond delay="0"/>
                                          </p:stCondLst>
                                        </p:cTn>
                                        <p:tgtEl>
                                          <p:spTgt spid="7"/>
                                        </p:tgtEl>
                                      </p:cBhvr>
                                      <p:to x="80000" y="100000"/>
                                    </p:animScale>
                                    <p:anim by="(#ppt_w*0.10)" calcmode="lin" valueType="num">
                                      <p:cBhvr>
                                        <p:cTn id="35" dur="250" autoRev="1" fill="hold">
                                          <p:stCondLst>
                                            <p:cond delay="0"/>
                                          </p:stCondLst>
                                        </p:cTn>
                                        <p:tgtEl>
                                          <p:spTgt spid="7"/>
                                        </p:tgtEl>
                                        <p:attrNameLst>
                                          <p:attrName>ppt_x</p:attrName>
                                        </p:attrNameLst>
                                      </p:cBhvr>
                                    </p:anim>
                                    <p:anim by="(-#ppt_w*0.10)" calcmode="lin" valueType="num">
                                      <p:cBhvr>
                                        <p:cTn id="36" dur="250" autoRev="1" fill="hold">
                                          <p:stCondLst>
                                            <p:cond delay="0"/>
                                          </p:stCondLst>
                                        </p:cTn>
                                        <p:tgtEl>
                                          <p:spTgt spid="7"/>
                                        </p:tgtEl>
                                        <p:attrNameLst>
                                          <p:attrName>ppt_y</p:attrName>
                                        </p:attrNameLst>
                                      </p:cBhvr>
                                    </p:anim>
                                    <p:animRot by="-480000">
                                      <p:cBhvr>
                                        <p:cTn id="37" dur="250" autoRev="1" fill="hold">
                                          <p:stCondLst>
                                            <p:cond delay="0"/>
                                          </p:stCondLst>
                                        </p:cTn>
                                        <p:tgtEl>
                                          <p:spTgt spid="7"/>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p:bldP spid="4" grpId="1"/>
      <p:bldP spid="5" grpId="0" animBg="1"/>
      <p:bldP spid="7" grpId="0"/>
      <p:bldP spid="7" grpId="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文本框 19"/>
          <p:cNvSpPr txBox="1"/>
          <p:nvPr/>
        </p:nvSpPr>
        <p:spPr>
          <a:xfrm>
            <a:off x="6283393" y="3506217"/>
            <a:ext cx="714560" cy="577259"/>
          </a:xfrm>
          <a:prstGeom prst="rect">
            <a:avLst/>
          </a:prstGeom>
          <a:noFill/>
        </p:spPr>
        <p:txBody>
          <a:bodyPr wrap="square" lIns="68580" tIns="34290" rIns="68580" bIns="34290" rtlCol="0">
            <a:spAutoFit/>
          </a:bodyPr>
          <a:lstStyle/>
          <a:p>
            <a:r>
              <a:rPr lang="en-US" altLang="zh-CN" sz="3300" b="1" dirty="0" smtClean="0">
                <a:solidFill>
                  <a:schemeClr val="bg1"/>
                </a:solidFill>
                <a:latin typeface="微软雅黑" panose="020B0503020204020204" pitchFamily="34" charset="-122"/>
                <a:ea typeface="微软雅黑" panose="020B0503020204020204" pitchFamily="34" charset="-122"/>
              </a:rPr>
              <a:t>04</a:t>
            </a:r>
            <a:endParaRPr lang="zh-CN" altLang="en-US" sz="3300" b="1" dirty="0">
              <a:solidFill>
                <a:schemeClr val="bg1"/>
              </a:solidFill>
              <a:latin typeface="微软雅黑" panose="020B0503020204020204" pitchFamily="34" charset="-122"/>
              <a:ea typeface="微软雅黑" panose="020B0503020204020204" pitchFamily="34" charset="-122"/>
            </a:endParaRPr>
          </a:p>
        </p:txBody>
      </p:sp>
      <p:sp>
        <p:nvSpPr>
          <p:cNvPr id="29" name="TextBox 29"/>
          <p:cNvSpPr txBox="1"/>
          <p:nvPr/>
        </p:nvSpPr>
        <p:spPr>
          <a:xfrm>
            <a:off x="5918770" y="1276400"/>
            <a:ext cx="1893590" cy="530915"/>
          </a:xfrm>
          <a:prstGeom prst="rect">
            <a:avLst/>
          </a:prstGeom>
          <a:noFill/>
        </p:spPr>
        <p:txBody>
          <a:bodyPr wrap="square" lIns="68580" tIns="34290" rIns="68580" bIns="34290" rtlCol="0">
            <a:spAutoFit/>
          </a:bodyPr>
          <a:lstStyle/>
          <a:p>
            <a:pPr algn="ctr">
              <a:lnSpc>
                <a:spcPct val="150000"/>
              </a:lnSpc>
            </a:pPr>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rPr>
              <a:t>点击添加文字说明</a:t>
            </a:r>
            <a:endPar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endParaRPr>
          </a:p>
          <a:p>
            <a:pPr algn="ctr">
              <a:lnSpc>
                <a:spcPct val="150000"/>
              </a:lnSpc>
            </a:pPr>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rPr>
              <a:t>点击添加文字</a:t>
            </a:r>
            <a:r>
              <a:rPr lang="zh-CN" altLang="en-US" sz="1000" dirty="0" smtClean="0">
                <a:solidFill>
                  <a:schemeClr val="tx1">
                    <a:lumMod val="50000"/>
                    <a:lumOff val="50000"/>
                  </a:schemeClr>
                </a:solidFill>
                <a:latin typeface="微软雅黑" panose="020B0503020204020204" pitchFamily="34" charset="-122"/>
                <a:ea typeface="微软雅黑" panose="020B0503020204020204" pitchFamily="34" charset="-122"/>
              </a:rPr>
              <a:t>说明</a:t>
            </a:r>
            <a:endParaRPr lang="zh-CN" altLang="en-US" sz="1000" dirty="0" smtClean="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0" name="TextBox 29"/>
          <p:cNvSpPr txBox="1"/>
          <p:nvPr/>
        </p:nvSpPr>
        <p:spPr>
          <a:xfrm>
            <a:off x="5918770" y="2010053"/>
            <a:ext cx="1893590" cy="530915"/>
          </a:xfrm>
          <a:prstGeom prst="rect">
            <a:avLst/>
          </a:prstGeom>
          <a:noFill/>
        </p:spPr>
        <p:txBody>
          <a:bodyPr wrap="square" lIns="68580" tIns="34290" rIns="68580" bIns="34290" rtlCol="0">
            <a:spAutoFit/>
          </a:bodyPr>
          <a:lstStyle/>
          <a:p>
            <a:pPr algn="ctr">
              <a:lnSpc>
                <a:spcPct val="150000"/>
              </a:lnSpc>
            </a:pPr>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rPr>
              <a:t>点击添加文字说明</a:t>
            </a:r>
            <a:endPar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endParaRPr>
          </a:p>
          <a:p>
            <a:pPr algn="ctr">
              <a:lnSpc>
                <a:spcPct val="150000"/>
              </a:lnSpc>
            </a:pPr>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rPr>
              <a:t>点击添加文字</a:t>
            </a:r>
            <a:r>
              <a:rPr lang="zh-CN" altLang="en-US" sz="1000" dirty="0" smtClean="0">
                <a:solidFill>
                  <a:schemeClr val="tx1">
                    <a:lumMod val="50000"/>
                    <a:lumOff val="50000"/>
                  </a:schemeClr>
                </a:solidFill>
                <a:latin typeface="微软雅黑" panose="020B0503020204020204" pitchFamily="34" charset="-122"/>
                <a:ea typeface="微软雅黑" panose="020B0503020204020204" pitchFamily="34" charset="-122"/>
              </a:rPr>
              <a:t>说明</a:t>
            </a:r>
            <a:endParaRPr lang="zh-CN" altLang="en-US" sz="1000" dirty="0" smtClean="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1" name="TextBox 29"/>
          <p:cNvSpPr txBox="1"/>
          <p:nvPr/>
        </p:nvSpPr>
        <p:spPr>
          <a:xfrm>
            <a:off x="5918770" y="2743706"/>
            <a:ext cx="1893590" cy="530915"/>
          </a:xfrm>
          <a:prstGeom prst="rect">
            <a:avLst/>
          </a:prstGeom>
          <a:noFill/>
        </p:spPr>
        <p:txBody>
          <a:bodyPr wrap="square" lIns="68580" tIns="34290" rIns="68580" bIns="34290" rtlCol="0">
            <a:spAutoFit/>
          </a:bodyPr>
          <a:lstStyle/>
          <a:p>
            <a:pPr algn="ctr">
              <a:lnSpc>
                <a:spcPct val="150000"/>
              </a:lnSpc>
            </a:pPr>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rPr>
              <a:t>点击添加文字说明</a:t>
            </a:r>
            <a:endPar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endParaRPr>
          </a:p>
          <a:p>
            <a:pPr algn="ctr">
              <a:lnSpc>
                <a:spcPct val="150000"/>
              </a:lnSpc>
            </a:pPr>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rPr>
              <a:t>点击添加文字</a:t>
            </a:r>
            <a:r>
              <a:rPr lang="zh-CN" altLang="en-US" sz="1000" dirty="0" smtClean="0">
                <a:solidFill>
                  <a:schemeClr val="tx1">
                    <a:lumMod val="50000"/>
                    <a:lumOff val="50000"/>
                  </a:schemeClr>
                </a:solidFill>
                <a:latin typeface="微软雅黑" panose="020B0503020204020204" pitchFamily="34" charset="-122"/>
                <a:ea typeface="微软雅黑" panose="020B0503020204020204" pitchFamily="34" charset="-122"/>
              </a:rPr>
              <a:t>说明</a:t>
            </a:r>
            <a:endParaRPr lang="zh-CN" altLang="en-US" sz="1000" dirty="0" smtClean="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2" name="TextBox 29"/>
          <p:cNvSpPr txBox="1"/>
          <p:nvPr/>
        </p:nvSpPr>
        <p:spPr>
          <a:xfrm>
            <a:off x="5918770" y="3477360"/>
            <a:ext cx="1893590" cy="530915"/>
          </a:xfrm>
          <a:prstGeom prst="rect">
            <a:avLst/>
          </a:prstGeom>
          <a:noFill/>
        </p:spPr>
        <p:txBody>
          <a:bodyPr wrap="square" lIns="68580" tIns="34290" rIns="68580" bIns="34290" rtlCol="0">
            <a:spAutoFit/>
          </a:bodyPr>
          <a:lstStyle/>
          <a:p>
            <a:pPr algn="ctr">
              <a:lnSpc>
                <a:spcPct val="150000"/>
              </a:lnSpc>
            </a:pPr>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rPr>
              <a:t>点击添加文字说明</a:t>
            </a:r>
            <a:endPar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endParaRPr>
          </a:p>
          <a:p>
            <a:pPr algn="ctr">
              <a:lnSpc>
                <a:spcPct val="150000"/>
              </a:lnSpc>
            </a:pPr>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rPr>
              <a:t>点击添加文字</a:t>
            </a:r>
            <a:r>
              <a:rPr lang="zh-CN" altLang="en-US" sz="1000" dirty="0" smtClean="0">
                <a:solidFill>
                  <a:schemeClr val="tx1">
                    <a:lumMod val="50000"/>
                    <a:lumOff val="50000"/>
                  </a:schemeClr>
                </a:solidFill>
                <a:latin typeface="微软雅黑" panose="020B0503020204020204" pitchFamily="34" charset="-122"/>
                <a:ea typeface="微软雅黑" panose="020B0503020204020204" pitchFamily="34" charset="-122"/>
              </a:rPr>
              <a:t>说明</a:t>
            </a:r>
            <a:endParaRPr lang="zh-CN" altLang="en-US" sz="1000" dirty="0" smtClean="0">
              <a:solidFill>
                <a:schemeClr val="tx1">
                  <a:lumMod val="50000"/>
                  <a:lumOff val="50000"/>
                </a:schemeClr>
              </a:solidFill>
              <a:latin typeface="微软雅黑" panose="020B0503020204020204" pitchFamily="34" charset="-122"/>
              <a:ea typeface="微软雅黑" panose="020B0503020204020204" pitchFamily="34" charset="-122"/>
            </a:endParaRPr>
          </a:p>
        </p:txBody>
      </p:sp>
      <p:grpSp>
        <p:nvGrpSpPr>
          <p:cNvPr id="33" name="组合 3"/>
          <p:cNvGrpSpPr/>
          <p:nvPr/>
        </p:nvGrpSpPr>
        <p:grpSpPr bwMode="auto">
          <a:xfrm>
            <a:off x="1010388" y="1104246"/>
            <a:ext cx="4965768" cy="712214"/>
            <a:chOff x="-3" y="0"/>
            <a:chExt cx="6619368" cy="950731"/>
          </a:xfrm>
        </p:grpSpPr>
        <p:pic>
          <p:nvPicPr>
            <p:cNvPr id="34" name="Picture 9" descr="F:\ppt素材\图标\我收集的图标\字体\3.png"/>
            <p:cNvPicPr>
              <a:picLocks noChangeAspect="1" noChangeArrowheads="1"/>
            </p:cNvPicPr>
            <p:nvPr/>
          </p:nvPicPr>
          <p:blipFill>
            <a:blip r:embed="rId1" cstate="print"/>
            <a:srcRect/>
            <a:stretch>
              <a:fillRect/>
            </a:stretch>
          </p:blipFill>
          <p:spPr bwMode="auto">
            <a:xfrm rot="5400000">
              <a:off x="2834315" y="-2834318"/>
              <a:ext cx="950731" cy="6619368"/>
            </a:xfrm>
            <a:prstGeom prst="rect">
              <a:avLst/>
            </a:prstGeom>
            <a:noFill/>
            <a:ln w="9525">
              <a:noFill/>
              <a:miter lim="800000"/>
              <a:headEnd/>
              <a:tailEnd/>
            </a:ln>
          </p:spPr>
        </p:pic>
        <p:sp>
          <p:nvSpPr>
            <p:cNvPr id="35" name="TextBox 2"/>
            <p:cNvSpPr txBox="1">
              <a:spLocks noChangeArrowheads="1"/>
            </p:cNvSpPr>
            <p:nvPr/>
          </p:nvSpPr>
          <p:spPr bwMode="auto">
            <a:xfrm>
              <a:off x="1122980" y="352063"/>
              <a:ext cx="3966918" cy="493019"/>
            </a:xfrm>
            <a:prstGeom prst="rect">
              <a:avLst/>
            </a:prstGeom>
            <a:noFill/>
            <a:ln w="9525">
              <a:noFill/>
              <a:miter lim="800000"/>
            </a:ln>
          </p:spPr>
          <p:txBody>
            <a:bodyPr>
              <a:spAutoFit/>
            </a:bodyPr>
            <a:lstStyle/>
            <a:p>
              <a:r>
                <a:rPr lang="zh-CN" altLang="en-US" b="1" dirty="0">
                  <a:solidFill>
                    <a:srgbClr val="FFFFFF"/>
                  </a:solidFill>
                  <a:latin typeface="微软雅黑" panose="020B0503020204020204" pitchFamily="34" charset="-122"/>
                  <a:ea typeface="微软雅黑" panose="020B0503020204020204" pitchFamily="34" charset="-122"/>
                </a:rPr>
                <a:t> 单击此处添加标题</a:t>
              </a:r>
              <a:endParaRPr lang="zh-CN" altLang="en-US" b="1" dirty="0">
                <a:solidFill>
                  <a:srgbClr val="FFFFFF"/>
                </a:solidFill>
                <a:latin typeface="微软雅黑" panose="020B0503020204020204" pitchFamily="34" charset="-122"/>
                <a:ea typeface="微软雅黑" panose="020B0503020204020204" pitchFamily="34" charset="-122"/>
              </a:endParaRPr>
            </a:p>
          </p:txBody>
        </p:sp>
      </p:grpSp>
      <p:grpSp>
        <p:nvGrpSpPr>
          <p:cNvPr id="36" name="组合 3"/>
          <p:cNvGrpSpPr/>
          <p:nvPr/>
        </p:nvGrpSpPr>
        <p:grpSpPr bwMode="auto">
          <a:xfrm>
            <a:off x="1082396" y="2608548"/>
            <a:ext cx="4965768" cy="712214"/>
            <a:chOff x="-3" y="0"/>
            <a:chExt cx="6619368" cy="950731"/>
          </a:xfrm>
        </p:grpSpPr>
        <p:pic>
          <p:nvPicPr>
            <p:cNvPr id="37" name="Picture 9" descr="F:\ppt素材\图标\我收集的图标\字体\3.png"/>
            <p:cNvPicPr>
              <a:picLocks noChangeAspect="1" noChangeArrowheads="1"/>
            </p:cNvPicPr>
            <p:nvPr/>
          </p:nvPicPr>
          <p:blipFill>
            <a:blip r:embed="rId1" cstate="print"/>
            <a:srcRect/>
            <a:stretch>
              <a:fillRect/>
            </a:stretch>
          </p:blipFill>
          <p:spPr bwMode="auto">
            <a:xfrm rot="5400000">
              <a:off x="2834315" y="-2834318"/>
              <a:ext cx="950731" cy="6619368"/>
            </a:xfrm>
            <a:prstGeom prst="rect">
              <a:avLst/>
            </a:prstGeom>
            <a:noFill/>
            <a:ln w="9525">
              <a:noFill/>
              <a:miter lim="800000"/>
              <a:headEnd/>
              <a:tailEnd/>
            </a:ln>
          </p:spPr>
        </p:pic>
        <p:sp>
          <p:nvSpPr>
            <p:cNvPr id="38" name="TextBox 2"/>
            <p:cNvSpPr txBox="1">
              <a:spLocks noChangeArrowheads="1"/>
            </p:cNvSpPr>
            <p:nvPr/>
          </p:nvSpPr>
          <p:spPr bwMode="auto">
            <a:xfrm>
              <a:off x="1122980" y="352063"/>
              <a:ext cx="3966918" cy="493019"/>
            </a:xfrm>
            <a:prstGeom prst="rect">
              <a:avLst/>
            </a:prstGeom>
            <a:noFill/>
            <a:ln w="9525">
              <a:noFill/>
              <a:miter lim="800000"/>
            </a:ln>
          </p:spPr>
          <p:txBody>
            <a:bodyPr>
              <a:spAutoFit/>
            </a:bodyPr>
            <a:lstStyle/>
            <a:p>
              <a:r>
                <a:rPr lang="zh-CN" altLang="en-US" b="1" dirty="0">
                  <a:solidFill>
                    <a:srgbClr val="FFFFFF"/>
                  </a:solidFill>
                  <a:latin typeface="微软雅黑" panose="020B0503020204020204" pitchFamily="34" charset="-122"/>
                  <a:ea typeface="微软雅黑" panose="020B0503020204020204" pitchFamily="34" charset="-122"/>
                </a:rPr>
                <a:t> 单击此处添加标题</a:t>
              </a:r>
              <a:endParaRPr lang="zh-CN" altLang="en-US" b="1" dirty="0">
                <a:solidFill>
                  <a:srgbClr val="FFFFFF"/>
                </a:solidFill>
                <a:latin typeface="微软雅黑" panose="020B0503020204020204" pitchFamily="34" charset="-122"/>
                <a:ea typeface="微软雅黑" panose="020B0503020204020204" pitchFamily="34" charset="-122"/>
              </a:endParaRPr>
            </a:p>
          </p:txBody>
        </p:sp>
      </p:grpSp>
      <p:grpSp>
        <p:nvGrpSpPr>
          <p:cNvPr id="39" name="组合 3"/>
          <p:cNvGrpSpPr/>
          <p:nvPr/>
        </p:nvGrpSpPr>
        <p:grpSpPr bwMode="auto">
          <a:xfrm>
            <a:off x="1082396" y="1960476"/>
            <a:ext cx="4965768" cy="712214"/>
            <a:chOff x="-3" y="0"/>
            <a:chExt cx="6619368" cy="950731"/>
          </a:xfrm>
        </p:grpSpPr>
        <p:pic>
          <p:nvPicPr>
            <p:cNvPr id="40" name="Picture 9" descr="F:\ppt素材\图标\我收集的图标\字体\3.png"/>
            <p:cNvPicPr>
              <a:picLocks noChangeAspect="1" noChangeArrowheads="1"/>
            </p:cNvPicPr>
            <p:nvPr/>
          </p:nvPicPr>
          <p:blipFill>
            <a:blip r:embed="rId1" cstate="print"/>
            <a:srcRect/>
            <a:stretch>
              <a:fillRect/>
            </a:stretch>
          </p:blipFill>
          <p:spPr bwMode="auto">
            <a:xfrm rot="5400000">
              <a:off x="2834315" y="-2834318"/>
              <a:ext cx="950731" cy="6619368"/>
            </a:xfrm>
            <a:prstGeom prst="rect">
              <a:avLst/>
            </a:prstGeom>
            <a:noFill/>
            <a:ln w="9525">
              <a:noFill/>
              <a:miter lim="800000"/>
              <a:headEnd/>
              <a:tailEnd/>
            </a:ln>
          </p:spPr>
        </p:pic>
        <p:sp>
          <p:nvSpPr>
            <p:cNvPr id="41" name="TextBox 2"/>
            <p:cNvSpPr txBox="1">
              <a:spLocks noChangeArrowheads="1"/>
            </p:cNvSpPr>
            <p:nvPr/>
          </p:nvSpPr>
          <p:spPr bwMode="auto">
            <a:xfrm>
              <a:off x="1122980" y="352063"/>
              <a:ext cx="3966918" cy="493019"/>
            </a:xfrm>
            <a:prstGeom prst="rect">
              <a:avLst/>
            </a:prstGeom>
            <a:noFill/>
            <a:ln w="9525">
              <a:noFill/>
              <a:miter lim="800000"/>
            </a:ln>
          </p:spPr>
          <p:txBody>
            <a:bodyPr>
              <a:spAutoFit/>
            </a:bodyPr>
            <a:lstStyle/>
            <a:p>
              <a:r>
                <a:rPr lang="zh-CN" altLang="en-US" b="1" dirty="0">
                  <a:solidFill>
                    <a:srgbClr val="FFFFFF"/>
                  </a:solidFill>
                  <a:latin typeface="微软雅黑" panose="020B0503020204020204" pitchFamily="34" charset="-122"/>
                  <a:ea typeface="微软雅黑" panose="020B0503020204020204" pitchFamily="34" charset="-122"/>
                </a:rPr>
                <a:t> 单击此处添加标题</a:t>
              </a:r>
              <a:endParaRPr lang="zh-CN" altLang="en-US" b="1" dirty="0">
                <a:solidFill>
                  <a:srgbClr val="FFFFFF"/>
                </a:solidFill>
                <a:latin typeface="微软雅黑" panose="020B0503020204020204" pitchFamily="34" charset="-122"/>
                <a:ea typeface="微软雅黑" panose="020B0503020204020204" pitchFamily="34" charset="-122"/>
              </a:endParaRPr>
            </a:p>
          </p:txBody>
        </p:sp>
      </p:grpSp>
      <p:grpSp>
        <p:nvGrpSpPr>
          <p:cNvPr id="42" name="组合 3"/>
          <p:cNvGrpSpPr/>
          <p:nvPr/>
        </p:nvGrpSpPr>
        <p:grpSpPr bwMode="auto">
          <a:xfrm>
            <a:off x="1082396" y="3400636"/>
            <a:ext cx="4965768" cy="712214"/>
            <a:chOff x="-3" y="0"/>
            <a:chExt cx="6619368" cy="950731"/>
          </a:xfrm>
        </p:grpSpPr>
        <p:pic>
          <p:nvPicPr>
            <p:cNvPr id="43" name="Picture 9" descr="F:\ppt素材\图标\我收集的图标\字体\3.png"/>
            <p:cNvPicPr>
              <a:picLocks noChangeAspect="1" noChangeArrowheads="1"/>
            </p:cNvPicPr>
            <p:nvPr/>
          </p:nvPicPr>
          <p:blipFill>
            <a:blip r:embed="rId1" cstate="print"/>
            <a:srcRect/>
            <a:stretch>
              <a:fillRect/>
            </a:stretch>
          </p:blipFill>
          <p:spPr bwMode="auto">
            <a:xfrm rot="5400000">
              <a:off x="2834315" y="-2834318"/>
              <a:ext cx="950731" cy="6619368"/>
            </a:xfrm>
            <a:prstGeom prst="rect">
              <a:avLst/>
            </a:prstGeom>
            <a:noFill/>
            <a:ln w="9525">
              <a:noFill/>
              <a:miter lim="800000"/>
              <a:headEnd/>
              <a:tailEnd/>
            </a:ln>
          </p:spPr>
        </p:pic>
        <p:sp>
          <p:nvSpPr>
            <p:cNvPr id="44" name="TextBox 2"/>
            <p:cNvSpPr txBox="1">
              <a:spLocks noChangeArrowheads="1"/>
            </p:cNvSpPr>
            <p:nvPr/>
          </p:nvSpPr>
          <p:spPr bwMode="auto">
            <a:xfrm>
              <a:off x="1122980" y="352063"/>
              <a:ext cx="3966918" cy="493019"/>
            </a:xfrm>
            <a:prstGeom prst="rect">
              <a:avLst/>
            </a:prstGeom>
            <a:noFill/>
            <a:ln w="9525">
              <a:noFill/>
              <a:miter lim="800000"/>
            </a:ln>
          </p:spPr>
          <p:txBody>
            <a:bodyPr>
              <a:spAutoFit/>
            </a:bodyPr>
            <a:lstStyle/>
            <a:p>
              <a:r>
                <a:rPr lang="zh-CN" altLang="en-US" b="1" dirty="0">
                  <a:solidFill>
                    <a:srgbClr val="FFFFFF"/>
                  </a:solidFill>
                  <a:latin typeface="微软雅黑" panose="020B0503020204020204" pitchFamily="34" charset="-122"/>
                  <a:ea typeface="微软雅黑" panose="020B0503020204020204" pitchFamily="34" charset="-122"/>
                </a:rPr>
                <a:t> 单击此处添加标题</a:t>
              </a:r>
              <a:endParaRPr lang="zh-CN" altLang="en-US" b="1" dirty="0">
                <a:solidFill>
                  <a:srgbClr val="FFFFFF"/>
                </a:solidFill>
                <a:latin typeface="微软雅黑" panose="020B0503020204020204" pitchFamily="34" charset="-122"/>
                <a:ea typeface="微软雅黑" panose="020B0503020204020204" pitchFamily="34" charset="-122"/>
              </a:endParaRPr>
            </a:p>
          </p:txBody>
        </p:sp>
      </p:grpSp>
      <p:pic>
        <p:nvPicPr>
          <p:cNvPr id="45" name="图片 29"/>
          <p:cNvPicPr>
            <a:picLocks noChangeAspect="1"/>
          </p:cNvPicPr>
          <p:nvPr/>
        </p:nvPicPr>
        <p:blipFill>
          <a:blip r:embed="rId2" cstate="screen">
            <a:clrChange>
              <a:clrFrom>
                <a:srgbClr val="EBEBEB"/>
              </a:clrFrom>
              <a:clrTo>
                <a:srgbClr val="EBEBEB">
                  <a:alpha val="0"/>
                </a:srgbClr>
              </a:clrTo>
            </a:clrChange>
          </a:blip>
          <a:srcRect/>
          <a:stretch>
            <a:fillRect/>
          </a:stretch>
        </p:blipFill>
        <p:spPr bwMode="auto">
          <a:xfrm rot="17705366">
            <a:off x="5363582" y="1046431"/>
            <a:ext cx="869367" cy="790304"/>
          </a:xfrm>
          <a:prstGeom prst="rect">
            <a:avLst/>
          </a:prstGeom>
          <a:noFill/>
          <a:ln w="9525">
            <a:noFill/>
            <a:miter lim="800000"/>
            <a:headEnd/>
            <a:tailEnd/>
          </a:ln>
        </p:spPr>
      </p:pic>
      <p:pic>
        <p:nvPicPr>
          <p:cNvPr id="46" name="图片 29"/>
          <p:cNvPicPr>
            <a:picLocks noChangeAspect="1"/>
          </p:cNvPicPr>
          <p:nvPr/>
        </p:nvPicPr>
        <p:blipFill>
          <a:blip r:embed="rId2" cstate="screen">
            <a:clrChange>
              <a:clrFrom>
                <a:srgbClr val="EBEBEB"/>
              </a:clrFrom>
              <a:clrTo>
                <a:srgbClr val="EBEBEB">
                  <a:alpha val="0"/>
                </a:srgbClr>
              </a:clrTo>
            </a:clrChange>
          </a:blip>
          <a:srcRect/>
          <a:stretch>
            <a:fillRect/>
          </a:stretch>
        </p:blipFill>
        <p:spPr bwMode="auto">
          <a:xfrm rot="17705366">
            <a:off x="5291573" y="1874523"/>
            <a:ext cx="869367" cy="790304"/>
          </a:xfrm>
          <a:prstGeom prst="rect">
            <a:avLst/>
          </a:prstGeom>
          <a:noFill/>
          <a:ln w="9525">
            <a:noFill/>
            <a:miter lim="800000"/>
            <a:headEnd/>
            <a:tailEnd/>
          </a:ln>
        </p:spPr>
      </p:pic>
      <p:pic>
        <p:nvPicPr>
          <p:cNvPr id="47" name="图片 29"/>
          <p:cNvPicPr>
            <a:picLocks noChangeAspect="1"/>
          </p:cNvPicPr>
          <p:nvPr/>
        </p:nvPicPr>
        <p:blipFill>
          <a:blip r:embed="rId2" cstate="screen">
            <a:clrChange>
              <a:clrFrom>
                <a:srgbClr val="EBEBEB"/>
              </a:clrFrom>
              <a:clrTo>
                <a:srgbClr val="EBEBEB">
                  <a:alpha val="0"/>
                </a:srgbClr>
              </a:clrTo>
            </a:clrChange>
          </a:blip>
          <a:srcRect/>
          <a:stretch>
            <a:fillRect/>
          </a:stretch>
        </p:blipFill>
        <p:spPr bwMode="auto">
          <a:xfrm rot="17705366">
            <a:off x="5327578" y="2558599"/>
            <a:ext cx="869367" cy="790304"/>
          </a:xfrm>
          <a:prstGeom prst="rect">
            <a:avLst/>
          </a:prstGeom>
          <a:noFill/>
          <a:ln w="9525">
            <a:noFill/>
            <a:miter lim="800000"/>
            <a:headEnd/>
            <a:tailEnd/>
          </a:ln>
        </p:spPr>
      </p:pic>
      <p:pic>
        <p:nvPicPr>
          <p:cNvPr id="48" name="图片 29"/>
          <p:cNvPicPr>
            <a:picLocks noChangeAspect="1"/>
          </p:cNvPicPr>
          <p:nvPr/>
        </p:nvPicPr>
        <p:blipFill>
          <a:blip r:embed="rId2" cstate="screen">
            <a:clrChange>
              <a:clrFrom>
                <a:srgbClr val="EBEBEB"/>
              </a:clrFrom>
              <a:clrTo>
                <a:srgbClr val="EBEBEB">
                  <a:alpha val="0"/>
                </a:srgbClr>
              </a:clrTo>
            </a:clrChange>
          </a:blip>
          <a:srcRect/>
          <a:stretch>
            <a:fillRect/>
          </a:stretch>
        </p:blipFill>
        <p:spPr bwMode="auto">
          <a:xfrm rot="17705366">
            <a:off x="5363581" y="3350688"/>
            <a:ext cx="869367" cy="790304"/>
          </a:xfrm>
          <a:prstGeom prst="rect">
            <a:avLst/>
          </a:prstGeom>
          <a:noFill/>
          <a:ln w="9525">
            <a:noFill/>
            <a:miter lim="800000"/>
            <a:headEnd/>
            <a:tailEnd/>
          </a:ln>
        </p:spPr>
      </p:pic>
    </p:spTree>
  </p:cSld>
  <p:clrMapOvr>
    <a:masterClrMapping/>
  </p:clrMapOvr>
  <p:transition advClick="0" advTm="2000">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withEffect">
                                  <p:stCondLst>
                                    <p:cond delay="500"/>
                                  </p:stCondLst>
                                  <p:childTnLst>
                                    <p:set>
                                      <p:cBhvr>
                                        <p:cTn id="6" dur="1" fill="hold">
                                          <p:stCondLst>
                                            <p:cond delay="0"/>
                                          </p:stCondLst>
                                        </p:cTn>
                                        <p:tgtEl>
                                          <p:spTgt spid="29"/>
                                        </p:tgtEl>
                                        <p:attrNameLst>
                                          <p:attrName>style.visibility</p:attrName>
                                        </p:attrNameLst>
                                      </p:cBhvr>
                                      <p:to>
                                        <p:strVal val="visible"/>
                                      </p:to>
                                    </p:set>
                                    <p:anim calcmode="lin" valueType="num">
                                      <p:cBhvr additive="base">
                                        <p:cTn id="7" dur="500" fill="hold"/>
                                        <p:tgtEl>
                                          <p:spTgt spid="29"/>
                                        </p:tgtEl>
                                        <p:attrNameLst>
                                          <p:attrName>ppt_x</p:attrName>
                                        </p:attrNameLst>
                                      </p:cBhvr>
                                      <p:tavLst>
                                        <p:tav tm="0">
                                          <p:val>
                                            <p:strVal val="1+#ppt_w/2"/>
                                          </p:val>
                                        </p:tav>
                                        <p:tav tm="100000">
                                          <p:val>
                                            <p:strVal val="#ppt_x"/>
                                          </p:val>
                                        </p:tav>
                                      </p:tavLst>
                                    </p:anim>
                                    <p:anim calcmode="lin" valueType="num">
                                      <p:cBhvr additive="base">
                                        <p:cTn id="8" dur="500" fill="hold"/>
                                        <p:tgtEl>
                                          <p:spTgt spid="29"/>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500"/>
                                  </p:stCondLst>
                                  <p:childTnLst>
                                    <p:set>
                                      <p:cBhvr>
                                        <p:cTn id="10" dur="1" fill="hold">
                                          <p:stCondLst>
                                            <p:cond delay="0"/>
                                          </p:stCondLst>
                                        </p:cTn>
                                        <p:tgtEl>
                                          <p:spTgt spid="30"/>
                                        </p:tgtEl>
                                        <p:attrNameLst>
                                          <p:attrName>style.visibility</p:attrName>
                                        </p:attrNameLst>
                                      </p:cBhvr>
                                      <p:to>
                                        <p:strVal val="visible"/>
                                      </p:to>
                                    </p:set>
                                    <p:anim calcmode="lin" valueType="num">
                                      <p:cBhvr additive="base">
                                        <p:cTn id="11" dur="500" fill="hold"/>
                                        <p:tgtEl>
                                          <p:spTgt spid="30"/>
                                        </p:tgtEl>
                                        <p:attrNameLst>
                                          <p:attrName>ppt_x</p:attrName>
                                        </p:attrNameLst>
                                      </p:cBhvr>
                                      <p:tavLst>
                                        <p:tav tm="0">
                                          <p:val>
                                            <p:strVal val="1+#ppt_w/2"/>
                                          </p:val>
                                        </p:tav>
                                        <p:tav tm="100000">
                                          <p:val>
                                            <p:strVal val="#ppt_x"/>
                                          </p:val>
                                        </p:tav>
                                      </p:tavLst>
                                    </p:anim>
                                    <p:anim calcmode="lin" valueType="num">
                                      <p:cBhvr additive="base">
                                        <p:cTn id="12" dur="500" fill="hold"/>
                                        <p:tgtEl>
                                          <p:spTgt spid="30"/>
                                        </p:tgtEl>
                                        <p:attrNameLst>
                                          <p:attrName>ppt_y</p:attrName>
                                        </p:attrNameLst>
                                      </p:cBhvr>
                                      <p:tavLst>
                                        <p:tav tm="0">
                                          <p:val>
                                            <p:strVal val="#ppt_y"/>
                                          </p:val>
                                        </p:tav>
                                        <p:tav tm="100000">
                                          <p:val>
                                            <p:strVal val="#ppt_y"/>
                                          </p:val>
                                        </p:tav>
                                      </p:tavLst>
                                    </p:anim>
                                  </p:childTnLst>
                                </p:cTn>
                              </p:par>
                              <p:par>
                                <p:cTn id="13" presetID="2" presetClass="entr" presetSubtype="2" fill="hold" grpId="0" nodeType="withEffect">
                                  <p:stCondLst>
                                    <p:cond delay="400"/>
                                  </p:stCondLst>
                                  <p:childTnLst>
                                    <p:set>
                                      <p:cBhvr>
                                        <p:cTn id="14" dur="1" fill="hold">
                                          <p:stCondLst>
                                            <p:cond delay="0"/>
                                          </p:stCondLst>
                                        </p:cTn>
                                        <p:tgtEl>
                                          <p:spTgt spid="31"/>
                                        </p:tgtEl>
                                        <p:attrNameLst>
                                          <p:attrName>style.visibility</p:attrName>
                                        </p:attrNameLst>
                                      </p:cBhvr>
                                      <p:to>
                                        <p:strVal val="visible"/>
                                      </p:to>
                                    </p:set>
                                    <p:anim calcmode="lin" valueType="num">
                                      <p:cBhvr additive="base">
                                        <p:cTn id="15" dur="500" fill="hold"/>
                                        <p:tgtEl>
                                          <p:spTgt spid="31"/>
                                        </p:tgtEl>
                                        <p:attrNameLst>
                                          <p:attrName>ppt_x</p:attrName>
                                        </p:attrNameLst>
                                      </p:cBhvr>
                                      <p:tavLst>
                                        <p:tav tm="0">
                                          <p:val>
                                            <p:strVal val="1+#ppt_w/2"/>
                                          </p:val>
                                        </p:tav>
                                        <p:tav tm="100000">
                                          <p:val>
                                            <p:strVal val="#ppt_x"/>
                                          </p:val>
                                        </p:tav>
                                      </p:tavLst>
                                    </p:anim>
                                    <p:anim calcmode="lin" valueType="num">
                                      <p:cBhvr additive="base">
                                        <p:cTn id="16" dur="500" fill="hold"/>
                                        <p:tgtEl>
                                          <p:spTgt spid="31"/>
                                        </p:tgtEl>
                                        <p:attrNameLst>
                                          <p:attrName>ppt_y</p:attrName>
                                        </p:attrNameLst>
                                      </p:cBhvr>
                                      <p:tavLst>
                                        <p:tav tm="0">
                                          <p:val>
                                            <p:strVal val="#ppt_y"/>
                                          </p:val>
                                        </p:tav>
                                        <p:tav tm="100000">
                                          <p:val>
                                            <p:strVal val="#ppt_y"/>
                                          </p:val>
                                        </p:tav>
                                      </p:tavLst>
                                    </p:anim>
                                  </p:childTnLst>
                                </p:cTn>
                              </p:par>
                              <p:par>
                                <p:cTn id="17" presetID="2" presetClass="entr" presetSubtype="8" fill="hold" grpId="0" nodeType="withEffect">
                                  <p:stCondLst>
                                    <p:cond delay="0"/>
                                  </p:stCondLst>
                                  <p:childTnLst>
                                    <p:set>
                                      <p:cBhvr>
                                        <p:cTn id="18" dur="1" fill="hold">
                                          <p:stCondLst>
                                            <p:cond delay="0"/>
                                          </p:stCondLst>
                                        </p:cTn>
                                        <p:tgtEl>
                                          <p:spTgt spid="20"/>
                                        </p:tgtEl>
                                        <p:attrNameLst>
                                          <p:attrName>style.visibility</p:attrName>
                                        </p:attrNameLst>
                                      </p:cBhvr>
                                      <p:to>
                                        <p:strVal val="visible"/>
                                      </p:to>
                                    </p:set>
                                    <p:anim calcmode="lin" valueType="num">
                                      <p:cBhvr additive="base">
                                        <p:cTn id="19" dur="500" fill="hold"/>
                                        <p:tgtEl>
                                          <p:spTgt spid="20"/>
                                        </p:tgtEl>
                                        <p:attrNameLst>
                                          <p:attrName>ppt_x</p:attrName>
                                        </p:attrNameLst>
                                      </p:cBhvr>
                                      <p:tavLst>
                                        <p:tav tm="0">
                                          <p:val>
                                            <p:strVal val="0-#ppt_w/2"/>
                                          </p:val>
                                        </p:tav>
                                        <p:tav tm="100000">
                                          <p:val>
                                            <p:strVal val="#ppt_x"/>
                                          </p:val>
                                        </p:tav>
                                      </p:tavLst>
                                    </p:anim>
                                    <p:anim calcmode="lin" valueType="num">
                                      <p:cBhvr additive="base">
                                        <p:cTn id="20" dur="500" fill="hold"/>
                                        <p:tgtEl>
                                          <p:spTgt spid="20"/>
                                        </p:tgtEl>
                                        <p:attrNameLst>
                                          <p:attrName>ppt_y</p:attrName>
                                        </p:attrNameLst>
                                      </p:cBhvr>
                                      <p:tavLst>
                                        <p:tav tm="0">
                                          <p:val>
                                            <p:strVal val="#ppt_y"/>
                                          </p:val>
                                        </p:tav>
                                        <p:tav tm="100000">
                                          <p:val>
                                            <p:strVal val="#ppt_y"/>
                                          </p:val>
                                        </p:tav>
                                      </p:tavLst>
                                    </p:anim>
                                  </p:childTnLst>
                                </p:cTn>
                              </p:par>
                              <p:par>
                                <p:cTn id="21" presetID="2" presetClass="entr" presetSubtype="2" fill="hold" grpId="0" nodeType="withEffect">
                                  <p:stCondLst>
                                    <p:cond delay="500"/>
                                  </p:stCondLst>
                                  <p:childTnLst>
                                    <p:set>
                                      <p:cBhvr>
                                        <p:cTn id="22" dur="1" fill="hold">
                                          <p:stCondLst>
                                            <p:cond delay="0"/>
                                          </p:stCondLst>
                                        </p:cTn>
                                        <p:tgtEl>
                                          <p:spTgt spid="32"/>
                                        </p:tgtEl>
                                        <p:attrNameLst>
                                          <p:attrName>style.visibility</p:attrName>
                                        </p:attrNameLst>
                                      </p:cBhvr>
                                      <p:to>
                                        <p:strVal val="visible"/>
                                      </p:to>
                                    </p:set>
                                    <p:anim calcmode="lin" valueType="num">
                                      <p:cBhvr additive="base">
                                        <p:cTn id="23" dur="600" fill="hold"/>
                                        <p:tgtEl>
                                          <p:spTgt spid="32"/>
                                        </p:tgtEl>
                                        <p:attrNameLst>
                                          <p:attrName>ppt_x</p:attrName>
                                        </p:attrNameLst>
                                      </p:cBhvr>
                                      <p:tavLst>
                                        <p:tav tm="0">
                                          <p:val>
                                            <p:strVal val="1+#ppt_w/2"/>
                                          </p:val>
                                        </p:tav>
                                        <p:tav tm="100000">
                                          <p:val>
                                            <p:strVal val="#ppt_x"/>
                                          </p:val>
                                        </p:tav>
                                      </p:tavLst>
                                    </p:anim>
                                    <p:anim calcmode="lin" valueType="num">
                                      <p:cBhvr additive="base">
                                        <p:cTn id="24" dur="600" fill="hold"/>
                                        <p:tgtEl>
                                          <p:spTgt spid="32"/>
                                        </p:tgtEl>
                                        <p:attrNameLst>
                                          <p:attrName>ppt_y</p:attrName>
                                        </p:attrNameLst>
                                      </p:cBhvr>
                                      <p:tavLst>
                                        <p:tav tm="0">
                                          <p:val>
                                            <p:strVal val="#ppt_y"/>
                                          </p:val>
                                        </p:tav>
                                        <p:tav tm="100000">
                                          <p:val>
                                            <p:strVal val="#ppt_y"/>
                                          </p:val>
                                        </p:tav>
                                      </p:tavLst>
                                    </p:anim>
                                  </p:childTnLst>
                                </p:cTn>
                              </p:par>
                              <p:par>
                                <p:cTn id="25" presetID="22" presetClass="entr" presetSubtype="8" fill="hold" nodeType="withEffect">
                                  <p:stCondLst>
                                    <p:cond delay="0"/>
                                  </p:stCondLst>
                                  <p:childTnLst>
                                    <p:set>
                                      <p:cBhvr>
                                        <p:cTn id="26" dur="1" fill="hold">
                                          <p:stCondLst>
                                            <p:cond delay="0"/>
                                          </p:stCondLst>
                                        </p:cTn>
                                        <p:tgtEl>
                                          <p:spTgt spid="33"/>
                                        </p:tgtEl>
                                        <p:attrNameLst>
                                          <p:attrName>style.visibility</p:attrName>
                                        </p:attrNameLst>
                                      </p:cBhvr>
                                      <p:to>
                                        <p:strVal val="visible"/>
                                      </p:to>
                                    </p:set>
                                    <p:animEffect transition="in" filter="wipe(left)">
                                      <p:cBhvr>
                                        <p:cTn id="27" dur="500"/>
                                        <p:tgtEl>
                                          <p:spTgt spid="33"/>
                                        </p:tgtEl>
                                      </p:cBhvr>
                                    </p:animEffect>
                                  </p:childTnLst>
                                </p:cTn>
                              </p:par>
                              <p:par>
                                <p:cTn id="28" presetID="22" presetClass="entr" presetSubtype="8" fill="hold" nodeType="withEffect">
                                  <p:stCondLst>
                                    <p:cond delay="0"/>
                                  </p:stCondLst>
                                  <p:childTnLst>
                                    <p:set>
                                      <p:cBhvr>
                                        <p:cTn id="29" dur="1" fill="hold">
                                          <p:stCondLst>
                                            <p:cond delay="0"/>
                                          </p:stCondLst>
                                        </p:cTn>
                                        <p:tgtEl>
                                          <p:spTgt spid="39"/>
                                        </p:tgtEl>
                                        <p:attrNameLst>
                                          <p:attrName>style.visibility</p:attrName>
                                        </p:attrNameLst>
                                      </p:cBhvr>
                                      <p:to>
                                        <p:strVal val="visible"/>
                                      </p:to>
                                    </p:set>
                                    <p:animEffect transition="in" filter="wipe(left)">
                                      <p:cBhvr>
                                        <p:cTn id="30" dur="500"/>
                                        <p:tgtEl>
                                          <p:spTgt spid="39"/>
                                        </p:tgtEl>
                                      </p:cBhvr>
                                    </p:animEffect>
                                  </p:childTnLst>
                                </p:cTn>
                              </p:par>
                              <p:par>
                                <p:cTn id="31" presetID="22" presetClass="entr" presetSubtype="8" fill="hold" nodeType="withEffect">
                                  <p:stCondLst>
                                    <p:cond delay="0"/>
                                  </p:stCondLst>
                                  <p:childTnLst>
                                    <p:set>
                                      <p:cBhvr>
                                        <p:cTn id="32" dur="1" fill="hold">
                                          <p:stCondLst>
                                            <p:cond delay="0"/>
                                          </p:stCondLst>
                                        </p:cTn>
                                        <p:tgtEl>
                                          <p:spTgt spid="36"/>
                                        </p:tgtEl>
                                        <p:attrNameLst>
                                          <p:attrName>style.visibility</p:attrName>
                                        </p:attrNameLst>
                                      </p:cBhvr>
                                      <p:to>
                                        <p:strVal val="visible"/>
                                      </p:to>
                                    </p:set>
                                    <p:animEffect transition="in" filter="wipe(left)">
                                      <p:cBhvr>
                                        <p:cTn id="33" dur="500"/>
                                        <p:tgtEl>
                                          <p:spTgt spid="36"/>
                                        </p:tgtEl>
                                      </p:cBhvr>
                                    </p:animEffect>
                                  </p:childTnLst>
                                </p:cTn>
                              </p:par>
                              <p:par>
                                <p:cTn id="34" presetID="22" presetClass="entr" presetSubtype="8" fill="hold" nodeType="withEffect">
                                  <p:stCondLst>
                                    <p:cond delay="0"/>
                                  </p:stCondLst>
                                  <p:childTnLst>
                                    <p:set>
                                      <p:cBhvr>
                                        <p:cTn id="35" dur="1" fill="hold">
                                          <p:stCondLst>
                                            <p:cond delay="0"/>
                                          </p:stCondLst>
                                        </p:cTn>
                                        <p:tgtEl>
                                          <p:spTgt spid="42"/>
                                        </p:tgtEl>
                                        <p:attrNameLst>
                                          <p:attrName>style.visibility</p:attrName>
                                        </p:attrNameLst>
                                      </p:cBhvr>
                                      <p:to>
                                        <p:strVal val="visible"/>
                                      </p:to>
                                    </p:set>
                                    <p:animEffect transition="in" filter="wipe(left)">
                                      <p:cBhvr>
                                        <p:cTn id="36" dur="500"/>
                                        <p:tgtEl>
                                          <p:spTgt spid="42"/>
                                        </p:tgtEl>
                                      </p:cBhvr>
                                    </p:animEffect>
                                  </p:childTnLst>
                                </p:cTn>
                              </p:par>
                              <p:par>
                                <p:cTn id="37" presetID="12" presetClass="entr" presetSubtype="8" fill="hold" nodeType="withEffect">
                                  <p:stCondLst>
                                    <p:cond delay="0"/>
                                  </p:stCondLst>
                                  <p:childTnLst>
                                    <p:set>
                                      <p:cBhvr>
                                        <p:cTn id="38" dur="1" fill="hold">
                                          <p:stCondLst>
                                            <p:cond delay="0"/>
                                          </p:stCondLst>
                                        </p:cTn>
                                        <p:tgtEl>
                                          <p:spTgt spid="45"/>
                                        </p:tgtEl>
                                        <p:attrNameLst>
                                          <p:attrName>style.visibility</p:attrName>
                                        </p:attrNameLst>
                                      </p:cBhvr>
                                      <p:to>
                                        <p:strVal val="visible"/>
                                      </p:to>
                                    </p:set>
                                    <p:animEffect transition="in" filter="slide(fromLeft)">
                                      <p:cBhvr>
                                        <p:cTn id="39" dur="500"/>
                                        <p:tgtEl>
                                          <p:spTgt spid="45"/>
                                        </p:tgtEl>
                                      </p:cBhvr>
                                    </p:animEffect>
                                  </p:childTnLst>
                                </p:cTn>
                              </p:par>
                              <p:par>
                                <p:cTn id="40" presetID="12" presetClass="entr" presetSubtype="8" fill="hold" nodeType="withEffect">
                                  <p:stCondLst>
                                    <p:cond delay="0"/>
                                  </p:stCondLst>
                                  <p:childTnLst>
                                    <p:set>
                                      <p:cBhvr>
                                        <p:cTn id="41" dur="1" fill="hold">
                                          <p:stCondLst>
                                            <p:cond delay="0"/>
                                          </p:stCondLst>
                                        </p:cTn>
                                        <p:tgtEl>
                                          <p:spTgt spid="46"/>
                                        </p:tgtEl>
                                        <p:attrNameLst>
                                          <p:attrName>style.visibility</p:attrName>
                                        </p:attrNameLst>
                                      </p:cBhvr>
                                      <p:to>
                                        <p:strVal val="visible"/>
                                      </p:to>
                                    </p:set>
                                    <p:animEffect transition="in" filter="slide(fromLeft)">
                                      <p:cBhvr>
                                        <p:cTn id="42" dur="500"/>
                                        <p:tgtEl>
                                          <p:spTgt spid="46"/>
                                        </p:tgtEl>
                                      </p:cBhvr>
                                    </p:animEffect>
                                  </p:childTnLst>
                                </p:cTn>
                              </p:par>
                              <p:par>
                                <p:cTn id="43" presetID="12" presetClass="entr" presetSubtype="8" fill="hold" nodeType="withEffect">
                                  <p:stCondLst>
                                    <p:cond delay="0"/>
                                  </p:stCondLst>
                                  <p:childTnLst>
                                    <p:set>
                                      <p:cBhvr>
                                        <p:cTn id="44" dur="1" fill="hold">
                                          <p:stCondLst>
                                            <p:cond delay="0"/>
                                          </p:stCondLst>
                                        </p:cTn>
                                        <p:tgtEl>
                                          <p:spTgt spid="47"/>
                                        </p:tgtEl>
                                        <p:attrNameLst>
                                          <p:attrName>style.visibility</p:attrName>
                                        </p:attrNameLst>
                                      </p:cBhvr>
                                      <p:to>
                                        <p:strVal val="visible"/>
                                      </p:to>
                                    </p:set>
                                    <p:animEffect transition="in" filter="slide(fromLeft)">
                                      <p:cBhvr>
                                        <p:cTn id="45" dur="500"/>
                                        <p:tgtEl>
                                          <p:spTgt spid="47"/>
                                        </p:tgtEl>
                                      </p:cBhvr>
                                    </p:animEffect>
                                  </p:childTnLst>
                                </p:cTn>
                              </p:par>
                              <p:par>
                                <p:cTn id="46" presetID="12" presetClass="entr" presetSubtype="8" fill="hold" nodeType="withEffect">
                                  <p:stCondLst>
                                    <p:cond delay="0"/>
                                  </p:stCondLst>
                                  <p:childTnLst>
                                    <p:set>
                                      <p:cBhvr>
                                        <p:cTn id="47" dur="1" fill="hold">
                                          <p:stCondLst>
                                            <p:cond delay="0"/>
                                          </p:stCondLst>
                                        </p:cTn>
                                        <p:tgtEl>
                                          <p:spTgt spid="48"/>
                                        </p:tgtEl>
                                        <p:attrNameLst>
                                          <p:attrName>style.visibility</p:attrName>
                                        </p:attrNameLst>
                                      </p:cBhvr>
                                      <p:to>
                                        <p:strVal val="visible"/>
                                      </p:to>
                                    </p:set>
                                    <p:animEffect transition="in" filter="slide(fromLeft)">
                                      <p:cBhvr>
                                        <p:cTn id="48" dur="500"/>
                                        <p:tgtEl>
                                          <p:spTgt spid="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9" grpId="0"/>
      <p:bldP spid="30" grpId="0"/>
      <p:bldP spid="31" grpId="0"/>
      <p:bldP spid="32"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endParaRPr lang="zh-CN" altLang="en-US"/>
          </a:p>
        </p:txBody>
      </p:sp>
      <p:sp>
        <p:nvSpPr>
          <p:cNvPr id="3" name="内容占位符 2"/>
          <p:cNvSpPr>
            <a:spLocks noGrp="1"/>
          </p:cNvSpPr>
          <p:nvPr>
            <p:ph idx="1"/>
          </p:nvPr>
        </p:nvSpPr>
        <p:spPr/>
        <p:txBody>
          <a:bodyPr/>
          <a:lstStyle/>
          <a:p>
            <a:endParaRPr lang="zh-CN" altLang="en-US"/>
          </a:p>
        </p:txBody>
      </p:sp>
      <p:pic>
        <p:nvPicPr>
          <p:cNvPr id="3074" name="Picture 2"/>
          <p:cNvPicPr>
            <a:picLocks noChangeAspect="1" noChangeArrowheads="1"/>
          </p:cNvPicPr>
          <p:nvPr/>
        </p:nvPicPr>
        <p:blipFill>
          <a:blip r:embed="rId1" cstate="print"/>
          <a:srcRect/>
          <a:stretch>
            <a:fillRect/>
          </a:stretch>
        </p:blipFill>
        <p:spPr bwMode="auto">
          <a:xfrm>
            <a:off x="0" y="-3175"/>
            <a:ext cx="9144000" cy="5148263"/>
          </a:xfrm>
          <a:prstGeom prst="rect">
            <a:avLst/>
          </a:prstGeom>
          <a:noFill/>
          <a:ln w="9525">
            <a:noFill/>
            <a:miter lim="800000"/>
            <a:headEnd/>
            <a:tailEnd/>
          </a:ln>
          <a:effectLst/>
        </p:spPr>
      </p:pic>
      <p:pic>
        <p:nvPicPr>
          <p:cNvPr id="8" name="中心墨点3"/>
          <p:cNvPicPr>
            <a:picLocks noChangeAspect="1" noChangeArrowheads="1"/>
          </p:cNvPicPr>
          <p:nvPr/>
        </p:nvPicPr>
        <p:blipFill>
          <a:blip r:embed="rId2" cstate="screen"/>
          <a:srcRect/>
          <a:stretch>
            <a:fillRect/>
          </a:stretch>
        </p:blipFill>
        <p:spPr bwMode="auto">
          <a:xfrm rot="18798100">
            <a:off x="6388457" y="-494317"/>
            <a:ext cx="2671035" cy="4166092"/>
          </a:xfrm>
          <a:prstGeom prst="rect">
            <a:avLst/>
          </a:prstGeom>
          <a:noFill/>
          <a:ln w="9525">
            <a:noFill/>
            <a:miter lim="800000"/>
            <a:headEnd/>
            <a:tailEnd/>
          </a:ln>
        </p:spPr>
      </p:pic>
      <p:grpSp>
        <p:nvGrpSpPr>
          <p:cNvPr id="4" name="组合 20"/>
          <p:cNvGrpSpPr/>
          <p:nvPr/>
        </p:nvGrpSpPr>
        <p:grpSpPr>
          <a:xfrm>
            <a:off x="6948264" y="2140496"/>
            <a:ext cx="926467" cy="876571"/>
            <a:chOff x="6948264" y="2140496"/>
            <a:chExt cx="926467" cy="876571"/>
          </a:xfrm>
        </p:grpSpPr>
        <p:pic>
          <p:nvPicPr>
            <p:cNvPr id="7" name="图片 8"/>
            <p:cNvPicPr>
              <a:picLocks noChangeAspect="1" noChangeArrowheads="1"/>
            </p:cNvPicPr>
            <p:nvPr/>
          </p:nvPicPr>
          <p:blipFill>
            <a:blip r:embed="rId3" cstate="screen"/>
            <a:srcRect/>
            <a:stretch>
              <a:fillRect/>
            </a:stretch>
          </p:blipFill>
          <p:spPr bwMode="auto">
            <a:xfrm>
              <a:off x="6948264" y="2140496"/>
              <a:ext cx="926467" cy="876571"/>
            </a:xfrm>
            <a:prstGeom prst="rect">
              <a:avLst/>
            </a:prstGeom>
            <a:noFill/>
            <a:ln w="9525">
              <a:noFill/>
              <a:miter lim="800000"/>
              <a:headEnd/>
              <a:tailEnd/>
            </a:ln>
          </p:spPr>
        </p:pic>
        <p:sp>
          <p:nvSpPr>
            <p:cNvPr id="9" name="矩形 9"/>
            <p:cNvSpPr>
              <a:spLocks noChangeArrowheads="1"/>
            </p:cNvSpPr>
            <p:nvPr/>
          </p:nvSpPr>
          <p:spPr bwMode="auto">
            <a:xfrm>
              <a:off x="7200292" y="2356520"/>
              <a:ext cx="447898" cy="438592"/>
            </a:xfrm>
            <a:prstGeom prst="rect">
              <a:avLst/>
            </a:prstGeom>
            <a:noFill/>
            <a:ln w="9525">
              <a:noFill/>
              <a:miter lim="800000"/>
            </a:ln>
          </p:spPr>
          <p:txBody>
            <a:bodyPr wrap="none" lIns="68589" tIns="34295" rIns="68589" bIns="34295">
              <a:spAutoFit/>
            </a:bodyPr>
            <a:lstStyle/>
            <a:p>
              <a:pPr algn="ctr" eaLnBrk="1" hangingPunct="1">
                <a:spcBef>
                  <a:spcPts val="750"/>
                </a:spcBef>
              </a:pPr>
              <a:r>
                <a:rPr lang="zh-CN" altLang="en-US" sz="2400" b="1" dirty="0">
                  <a:solidFill>
                    <a:srgbClr val="C00000"/>
                  </a:solidFill>
                  <a:latin typeface="叶根友毛笔行书2.0版" pitchFamily="2" charset="-122"/>
                  <a:ea typeface="叶根友毛笔行书2.0版" pitchFamily="2" charset="-122"/>
                  <a:sym typeface="微软雅黑" panose="020B0503020204020204" pitchFamily="34" charset="-122"/>
                </a:rPr>
                <a:t>贰</a:t>
              </a:r>
              <a:endParaRPr lang="zh-CN" altLang="en-US" sz="2400" dirty="0">
                <a:solidFill>
                  <a:srgbClr val="C00000"/>
                </a:solidFill>
                <a:latin typeface="叶根友毛笔行书2.0版" pitchFamily="2" charset="-122"/>
                <a:ea typeface="叶根友毛笔行书2.0版" pitchFamily="2" charset="-122"/>
              </a:endParaRPr>
            </a:p>
          </p:txBody>
        </p:sp>
      </p:grpSp>
      <p:pic>
        <p:nvPicPr>
          <p:cNvPr id="5" name="Picture 6" descr="http://www.shufaziti.com/datafile/op/gif/2/2653/1210_41.gif"/>
          <p:cNvPicPr>
            <a:picLocks noChangeAspect="1" noChangeArrowheads="1"/>
          </p:cNvPicPr>
          <p:nvPr/>
        </p:nvPicPr>
        <p:blipFill>
          <a:blip r:embed="rId4" cstate="screen"/>
          <a:srcRect b="7291"/>
          <a:stretch>
            <a:fillRect/>
          </a:stretch>
        </p:blipFill>
        <p:spPr bwMode="auto">
          <a:xfrm>
            <a:off x="7380312" y="3292624"/>
            <a:ext cx="1001489" cy="1100477"/>
          </a:xfrm>
          <a:prstGeom prst="rect">
            <a:avLst/>
          </a:prstGeom>
          <a:noFill/>
          <a:ln w="9525">
            <a:noFill/>
            <a:miter lim="800000"/>
            <a:headEnd/>
            <a:tailEnd/>
          </a:ln>
        </p:spPr>
      </p:pic>
      <p:sp>
        <p:nvSpPr>
          <p:cNvPr id="11" name="矩形 9"/>
          <p:cNvSpPr>
            <a:spLocks noChangeArrowheads="1"/>
          </p:cNvSpPr>
          <p:nvPr/>
        </p:nvSpPr>
        <p:spPr bwMode="auto">
          <a:xfrm>
            <a:off x="4980868" y="1204392"/>
            <a:ext cx="504056" cy="2839249"/>
          </a:xfrm>
          <a:prstGeom prst="rect">
            <a:avLst/>
          </a:prstGeom>
          <a:noFill/>
          <a:ln w="9525">
            <a:noFill/>
            <a:miter lim="800000"/>
          </a:ln>
        </p:spPr>
        <p:txBody>
          <a:bodyPr wrap="square" lIns="68589" tIns="34295" rIns="68589" bIns="34295">
            <a:spAutoFit/>
          </a:bodyPr>
          <a:lstStyle/>
          <a:p>
            <a:pPr eaLnBrk="1" hangingPunct="1">
              <a:buFont typeface="Arial" panose="020B0604020202020204" pitchFamily="34" charset="0"/>
              <a:buNone/>
            </a:pPr>
            <a:r>
              <a:rPr lang="zh-CN" altLang="en-US" sz="3000" b="1"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点击添加标题</a:t>
            </a:r>
            <a:endParaRPr lang="en-US" altLang="zh-CN" sz="3000" b="1"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pic>
        <p:nvPicPr>
          <p:cNvPr id="18" name="图片 12"/>
          <p:cNvPicPr>
            <a:picLocks noChangeAspect="1" noChangeArrowheads="1"/>
          </p:cNvPicPr>
          <p:nvPr/>
        </p:nvPicPr>
        <p:blipFill>
          <a:blip r:embed="rId5" cstate="screen"/>
          <a:srcRect/>
          <a:stretch>
            <a:fillRect/>
          </a:stretch>
        </p:blipFill>
        <p:spPr bwMode="auto">
          <a:xfrm rot="5400000">
            <a:off x="4553998" y="2734562"/>
            <a:ext cx="2772308" cy="432048"/>
          </a:xfrm>
          <a:prstGeom prst="rect">
            <a:avLst/>
          </a:prstGeom>
          <a:noFill/>
          <a:ln w="9525">
            <a:noFill/>
            <a:miter lim="800000"/>
            <a:headEnd/>
            <a:tailEnd/>
          </a:ln>
        </p:spPr>
      </p:pic>
      <p:pic>
        <p:nvPicPr>
          <p:cNvPr id="6" name="Picture 12" descr="http://www.shufaziti.com/datafile/op/gif/4/4602/1403_75.gif"/>
          <p:cNvPicPr>
            <a:picLocks noChangeAspect="1" noChangeArrowheads="1"/>
          </p:cNvPicPr>
          <p:nvPr/>
        </p:nvPicPr>
        <p:blipFill>
          <a:blip r:embed="rId6" cstate="screen"/>
          <a:srcRect b="6453"/>
          <a:stretch>
            <a:fillRect/>
          </a:stretch>
        </p:blipFill>
        <p:spPr bwMode="auto">
          <a:xfrm>
            <a:off x="6156176" y="988368"/>
            <a:ext cx="870498" cy="1476831"/>
          </a:xfrm>
          <a:prstGeom prst="rect">
            <a:avLst/>
          </a:prstGeom>
          <a:noFill/>
          <a:ln w="9525">
            <a:noFill/>
            <a:miter lim="800000"/>
            <a:headEnd/>
            <a:tailEnd/>
          </a:ln>
        </p:spPr>
      </p:pic>
      <p:grpSp>
        <p:nvGrpSpPr>
          <p:cNvPr id="14" name="组合 24"/>
          <p:cNvGrpSpPr/>
          <p:nvPr/>
        </p:nvGrpSpPr>
        <p:grpSpPr>
          <a:xfrm>
            <a:off x="3131840" y="844352"/>
            <a:ext cx="360041" cy="3924436"/>
            <a:chOff x="3131840" y="844352"/>
            <a:chExt cx="360041" cy="3924436"/>
          </a:xfrm>
        </p:grpSpPr>
        <p:sp>
          <p:nvSpPr>
            <p:cNvPr id="13" name="矩形 10"/>
            <p:cNvSpPr>
              <a:spLocks noChangeArrowheads="1"/>
            </p:cNvSpPr>
            <p:nvPr/>
          </p:nvSpPr>
          <p:spPr bwMode="auto">
            <a:xfrm>
              <a:off x="3131840" y="903617"/>
              <a:ext cx="360041" cy="3865171"/>
            </a:xfrm>
            <a:prstGeom prst="rect">
              <a:avLst/>
            </a:prstGeom>
            <a:noFill/>
            <a:ln w="9525">
              <a:noFill/>
              <a:miter lim="800000"/>
            </a:ln>
          </p:spPr>
          <p:txBody>
            <a:bodyPr wrap="square" lIns="68589" tIns="34295" rIns="68589" bIns="34295">
              <a:spAutoFit/>
            </a:bodyPr>
            <a:lstStyle/>
            <a:p>
              <a:pPr>
                <a:lnSpc>
                  <a:spcPct val="150000"/>
                </a:lnSpc>
                <a:spcBef>
                  <a:spcPts val="750"/>
                </a:spcBef>
              </a:pPr>
              <a:r>
                <a:rPr lang="zh-CN" altLang="en-US" sz="1600" dirty="0" smtClean="0">
                  <a:latin typeface="微软雅黑" panose="020B0503020204020204" pitchFamily="34" charset="-122"/>
                  <a:ea typeface="微软雅黑" panose="020B0503020204020204" pitchFamily="34" charset="-122"/>
                  <a:sym typeface="微软雅黑" panose="020B0503020204020204" pitchFamily="34" charset="-122"/>
                </a:rPr>
                <a:t>单击此处添加小标题</a:t>
              </a:r>
              <a:endParaRPr lang="zh-CN" altLang="en-US" sz="1600" dirty="0" smtClean="0">
                <a:latin typeface="微软雅黑" panose="020B0503020204020204" pitchFamily="34" charset="-122"/>
                <a:ea typeface="微软雅黑" panose="020B0503020204020204" pitchFamily="34" charset="-122"/>
                <a:sym typeface="微软雅黑" panose="020B0503020204020204" pitchFamily="34" charset="-122"/>
              </a:endParaRPr>
            </a:p>
            <a:p>
              <a:pPr>
                <a:lnSpc>
                  <a:spcPct val="150000"/>
                </a:lnSpc>
                <a:spcBef>
                  <a:spcPts val="750"/>
                </a:spcBef>
              </a:pPr>
              <a:endParaRPr lang="zh-CN" altLang="en-US" sz="1600"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2" name="椭圆 21"/>
            <p:cNvSpPr/>
            <p:nvPr/>
          </p:nvSpPr>
          <p:spPr>
            <a:xfrm>
              <a:off x="3239852" y="844352"/>
              <a:ext cx="108012" cy="108012"/>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5" name="组合 25"/>
          <p:cNvGrpSpPr/>
          <p:nvPr/>
        </p:nvGrpSpPr>
        <p:grpSpPr>
          <a:xfrm>
            <a:off x="3743907" y="844352"/>
            <a:ext cx="360041" cy="3901175"/>
            <a:chOff x="3743907" y="844352"/>
            <a:chExt cx="360041" cy="3901175"/>
          </a:xfrm>
        </p:grpSpPr>
        <p:sp>
          <p:nvSpPr>
            <p:cNvPr id="12" name="矩形 10"/>
            <p:cNvSpPr>
              <a:spLocks noChangeArrowheads="1"/>
            </p:cNvSpPr>
            <p:nvPr/>
          </p:nvSpPr>
          <p:spPr bwMode="auto">
            <a:xfrm>
              <a:off x="3743907" y="880356"/>
              <a:ext cx="360041" cy="3865171"/>
            </a:xfrm>
            <a:prstGeom prst="rect">
              <a:avLst/>
            </a:prstGeom>
            <a:noFill/>
            <a:ln w="9525">
              <a:noFill/>
              <a:miter lim="800000"/>
            </a:ln>
          </p:spPr>
          <p:txBody>
            <a:bodyPr wrap="square" lIns="68589" tIns="34295" rIns="68589" bIns="34295">
              <a:spAutoFit/>
            </a:bodyPr>
            <a:lstStyle/>
            <a:p>
              <a:pPr>
                <a:lnSpc>
                  <a:spcPct val="150000"/>
                </a:lnSpc>
                <a:spcBef>
                  <a:spcPts val="750"/>
                </a:spcBef>
              </a:pPr>
              <a:r>
                <a:rPr lang="zh-CN" altLang="en-US" sz="1600" dirty="0" smtClean="0">
                  <a:latin typeface="微软雅黑" panose="020B0503020204020204" pitchFamily="34" charset="-122"/>
                  <a:ea typeface="微软雅黑" panose="020B0503020204020204" pitchFamily="34" charset="-122"/>
                  <a:sym typeface="微软雅黑" panose="020B0503020204020204" pitchFamily="34" charset="-122"/>
                </a:rPr>
                <a:t>单击此处添加小标题</a:t>
              </a:r>
              <a:endParaRPr lang="zh-CN" altLang="en-US" sz="1600" dirty="0" smtClean="0">
                <a:latin typeface="微软雅黑" panose="020B0503020204020204" pitchFamily="34" charset="-122"/>
                <a:ea typeface="微软雅黑" panose="020B0503020204020204" pitchFamily="34" charset="-122"/>
                <a:sym typeface="微软雅黑" panose="020B0503020204020204" pitchFamily="34" charset="-122"/>
              </a:endParaRPr>
            </a:p>
            <a:p>
              <a:pPr>
                <a:lnSpc>
                  <a:spcPct val="150000"/>
                </a:lnSpc>
                <a:spcBef>
                  <a:spcPts val="750"/>
                </a:spcBef>
              </a:pPr>
              <a:endParaRPr lang="zh-CN" altLang="en-US" sz="1600"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3" name="椭圆 22"/>
            <p:cNvSpPr/>
            <p:nvPr/>
          </p:nvSpPr>
          <p:spPr>
            <a:xfrm>
              <a:off x="3851920" y="844352"/>
              <a:ext cx="108012" cy="108012"/>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6" name="组合 26"/>
          <p:cNvGrpSpPr/>
          <p:nvPr/>
        </p:nvGrpSpPr>
        <p:grpSpPr>
          <a:xfrm>
            <a:off x="4319972" y="844352"/>
            <a:ext cx="360041" cy="3888432"/>
            <a:chOff x="4319972" y="844352"/>
            <a:chExt cx="360041" cy="3888432"/>
          </a:xfrm>
        </p:grpSpPr>
        <p:sp>
          <p:nvSpPr>
            <p:cNvPr id="10" name="矩形 10"/>
            <p:cNvSpPr>
              <a:spLocks noChangeArrowheads="1"/>
            </p:cNvSpPr>
            <p:nvPr/>
          </p:nvSpPr>
          <p:spPr bwMode="auto">
            <a:xfrm>
              <a:off x="4319972" y="867613"/>
              <a:ext cx="360041" cy="3865171"/>
            </a:xfrm>
            <a:prstGeom prst="rect">
              <a:avLst/>
            </a:prstGeom>
            <a:noFill/>
            <a:ln w="9525">
              <a:noFill/>
              <a:miter lim="800000"/>
            </a:ln>
          </p:spPr>
          <p:txBody>
            <a:bodyPr wrap="square" lIns="68589" tIns="34295" rIns="68589" bIns="34295">
              <a:spAutoFit/>
            </a:bodyPr>
            <a:lstStyle/>
            <a:p>
              <a:pPr>
                <a:lnSpc>
                  <a:spcPct val="150000"/>
                </a:lnSpc>
                <a:spcBef>
                  <a:spcPts val="750"/>
                </a:spcBef>
              </a:pPr>
              <a:r>
                <a:rPr lang="zh-CN" altLang="en-US" sz="1600" dirty="0" smtClean="0">
                  <a:latin typeface="微软雅黑" panose="020B0503020204020204" pitchFamily="34" charset="-122"/>
                  <a:ea typeface="微软雅黑" panose="020B0503020204020204" pitchFamily="34" charset="-122"/>
                  <a:sym typeface="微软雅黑" panose="020B0503020204020204" pitchFamily="34" charset="-122"/>
                </a:rPr>
                <a:t>单击此处添加小标题</a:t>
              </a:r>
              <a:endParaRPr lang="zh-CN" altLang="en-US" sz="1600" dirty="0" smtClean="0">
                <a:latin typeface="微软雅黑" panose="020B0503020204020204" pitchFamily="34" charset="-122"/>
                <a:ea typeface="微软雅黑" panose="020B0503020204020204" pitchFamily="34" charset="-122"/>
                <a:sym typeface="微软雅黑" panose="020B0503020204020204" pitchFamily="34" charset="-122"/>
              </a:endParaRPr>
            </a:p>
            <a:p>
              <a:pPr>
                <a:lnSpc>
                  <a:spcPct val="150000"/>
                </a:lnSpc>
                <a:spcBef>
                  <a:spcPts val="750"/>
                </a:spcBef>
              </a:pPr>
              <a:endParaRPr lang="zh-CN" altLang="en-US" sz="1600"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4" name="椭圆 23"/>
            <p:cNvSpPr/>
            <p:nvPr/>
          </p:nvSpPr>
          <p:spPr>
            <a:xfrm>
              <a:off x="4427984" y="844352"/>
              <a:ext cx="108012" cy="108012"/>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cSld>
  <p:clrMapOvr>
    <a:masterClrMapping/>
  </p:clrMapOvr>
  <p:transition advClick="0" advTm="2000">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3074"/>
                                        </p:tgtEl>
                                        <p:attrNameLst>
                                          <p:attrName>style.visibility</p:attrName>
                                        </p:attrNameLst>
                                      </p:cBhvr>
                                      <p:to>
                                        <p:strVal val="visible"/>
                                      </p:to>
                                    </p:set>
                                    <p:anim calcmode="lin" valueType="num">
                                      <p:cBhvr additive="base">
                                        <p:cTn id="7" dur="800" fill="hold"/>
                                        <p:tgtEl>
                                          <p:spTgt spid="3074"/>
                                        </p:tgtEl>
                                        <p:attrNameLst>
                                          <p:attrName>ppt_x</p:attrName>
                                        </p:attrNameLst>
                                      </p:cBhvr>
                                      <p:tavLst>
                                        <p:tav tm="0">
                                          <p:val>
                                            <p:strVal val="#ppt_x"/>
                                          </p:val>
                                        </p:tav>
                                        <p:tav tm="100000">
                                          <p:val>
                                            <p:strVal val="#ppt_x"/>
                                          </p:val>
                                        </p:tav>
                                      </p:tavLst>
                                    </p:anim>
                                    <p:anim calcmode="lin" valueType="num">
                                      <p:cBhvr additive="base">
                                        <p:cTn id="8" dur="800" fill="hold"/>
                                        <p:tgtEl>
                                          <p:spTgt spid="3074"/>
                                        </p:tgtEl>
                                        <p:attrNameLst>
                                          <p:attrName>ppt_y</p:attrName>
                                        </p:attrNameLst>
                                      </p:cBhvr>
                                      <p:tavLst>
                                        <p:tav tm="0">
                                          <p:val>
                                            <p:strVal val="1+#ppt_h/2"/>
                                          </p:val>
                                        </p:tav>
                                        <p:tav tm="100000">
                                          <p:val>
                                            <p:strVal val="#ppt_y"/>
                                          </p:val>
                                        </p:tav>
                                      </p:tavLst>
                                    </p:anim>
                                  </p:childTnLst>
                                </p:cTn>
                              </p:par>
                              <p:par>
                                <p:cTn id="9" presetID="2" presetClass="entr" presetSubtype="2" fill="hold" nodeType="with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1000" fill="hold"/>
                                        <p:tgtEl>
                                          <p:spTgt spid="8"/>
                                        </p:tgtEl>
                                        <p:attrNameLst>
                                          <p:attrName>ppt_x</p:attrName>
                                        </p:attrNameLst>
                                      </p:cBhvr>
                                      <p:tavLst>
                                        <p:tav tm="0">
                                          <p:val>
                                            <p:strVal val="1+#ppt_w/2"/>
                                          </p:val>
                                        </p:tav>
                                        <p:tav tm="100000">
                                          <p:val>
                                            <p:strVal val="#ppt_x"/>
                                          </p:val>
                                        </p:tav>
                                      </p:tavLst>
                                    </p:anim>
                                    <p:anim calcmode="lin" valueType="num">
                                      <p:cBhvr additive="base">
                                        <p:cTn id="12" dur="1000" fill="hold"/>
                                        <p:tgtEl>
                                          <p:spTgt spid="8"/>
                                        </p:tgtEl>
                                        <p:attrNameLst>
                                          <p:attrName>ppt_y</p:attrName>
                                        </p:attrNameLst>
                                      </p:cBhvr>
                                      <p:tavLst>
                                        <p:tav tm="0">
                                          <p:val>
                                            <p:strVal val="#ppt_y"/>
                                          </p:val>
                                        </p:tav>
                                        <p:tav tm="100000">
                                          <p:val>
                                            <p:strVal val="#ppt_y"/>
                                          </p:val>
                                        </p:tav>
                                      </p:tavLst>
                                    </p:anim>
                                  </p:childTnLst>
                                </p:cTn>
                              </p:par>
                              <p:par>
                                <p:cTn id="13" presetID="2" presetClass="entr" presetSubtype="3" fill="hold" nodeType="withEffect">
                                  <p:stCondLst>
                                    <p:cond delay="0"/>
                                  </p:stCondLst>
                                  <p:childTnLst>
                                    <p:set>
                                      <p:cBhvr>
                                        <p:cTn id="14" dur="1" fill="hold">
                                          <p:stCondLst>
                                            <p:cond delay="0"/>
                                          </p:stCondLst>
                                        </p:cTn>
                                        <p:tgtEl>
                                          <p:spTgt spid="6"/>
                                        </p:tgtEl>
                                        <p:attrNameLst>
                                          <p:attrName>style.visibility</p:attrName>
                                        </p:attrNameLst>
                                      </p:cBhvr>
                                      <p:to>
                                        <p:strVal val="visible"/>
                                      </p:to>
                                    </p:set>
                                    <p:anim calcmode="lin" valueType="num">
                                      <p:cBhvr additive="base">
                                        <p:cTn id="15" dur="500" fill="hold"/>
                                        <p:tgtEl>
                                          <p:spTgt spid="6"/>
                                        </p:tgtEl>
                                        <p:attrNameLst>
                                          <p:attrName>ppt_x</p:attrName>
                                        </p:attrNameLst>
                                      </p:cBhvr>
                                      <p:tavLst>
                                        <p:tav tm="0">
                                          <p:val>
                                            <p:strVal val="1+#ppt_w/2"/>
                                          </p:val>
                                        </p:tav>
                                        <p:tav tm="100000">
                                          <p:val>
                                            <p:strVal val="#ppt_x"/>
                                          </p:val>
                                        </p:tav>
                                      </p:tavLst>
                                    </p:anim>
                                    <p:anim calcmode="lin" valueType="num">
                                      <p:cBhvr additive="base">
                                        <p:cTn id="16" dur="500" fill="hold"/>
                                        <p:tgtEl>
                                          <p:spTgt spid="6"/>
                                        </p:tgtEl>
                                        <p:attrNameLst>
                                          <p:attrName>ppt_y</p:attrName>
                                        </p:attrNameLst>
                                      </p:cBhvr>
                                      <p:tavLst>
                                        <p:tav tm="0">
                                          <p:val>
                                            <p:strVal val="0-#ppt_h/2"/>
                                          </p:val>
                                        </p:tav>
                                        <p:tav tm="100000">
                                          <p:val>
                                            <p:strVal val="#ppt_y"/>
                                          </p:val>
                                        </p:tav>
                                      </p:tavLst>
                                    </p:anim>
                                  </p:childTnLst>
                                </p:cTn>
                              </p:par>
                              <p:par>
                                <p:cTn id="17" presetID="53" presetClass="entr" presetSubtype="16" fill="hold" nodeType="withEffect">
                                  <p:stCondLst>
                                    <p:cond delay="300"/>
                                  </p:stCondLst>
                                  <p:childTnLst>
                                    <p:set>
                                      <p:cBhvr>
                                        <p:cTn id="18" dur="1" fill="hold">
                                          <p:stCondLst>
                                            <p:cond delay="0"/>
                                          </p:stCondLst>
                                        </p:cTn>
                                        <p:tgtEl>
                                          <p:spTgt spid="4"/>
                                        </p:tgtEl>
                                        <p:attrNameLst>
                                          <p:attrName>style.visibility</p:attrName>
                                        </p:attrNameLst>
                                      </p:cBhvr>
                                      <p:to>
                                        <p:strVal val="visible"/>
                                      </p:to>
                                    </p:set>
                                    <p:anim calcmode="lin" valueType="num">
                                      <p:cBhvr>
                                        <p:cTn id="19" dur="500" fill="hold"/>
                                        <p:tgtEl>
                                          <p:spTgt spid="4"/>
                                        </p:tgtEl>
                                        <p:attrNameLst>
                                          <p:attrName>ppt_w</p:attrName>
                                        </p:attrNameLst>
                                      </p:cBhvr>
                                      <p:tavLst>
                                        <p:tav tm="0">
                                          <p:val>
                                            <p:fltVal val="0"/>
                                          </p:val>
                                        </p:tav>
                                        <p:tav tm="100000">
                                          <p:val>
                                            <p:strVal val="#ppt_w"/>
                                          </p:val>
                                        </p:tav>
                                      </p:tavLst>
                                    </p:anim>
                                    <p:anim calcmode="lin" valueType="num">
                                      <p:cBhvr>
                                        <p:cTn id="20" dur="500" fill="hold"/>
                                        <p:tgtEl>
                                          <p:spTgt spid="4"/>
                                        </p:tgtEl>
                                        <p:attrNameLst>
                                          <p:attrName>ppt_h</p:attrName>
                                        </p:attrNameLst>
                                      </p:cBhvr>
                                      <p:tavLst>
                                        <p:tav tm="0">
                                          <p:val>
                                            <p:fltVal val="0"/>
                                          </p:val>
                                        </p:tav>
                                        <p:tav tm="100000">
                                          <p:val>
                                            <p:strVal val="#ppt_h"/>
                                          </p:val>
                                        </p:tav>
                                      </p:tavLst>
                                    </p:anim>
                                    <p:animEffect transition="in" filter="fade">
                                      <p:cBhvr>
                                        <p:cTn id="21" dur="500"/>
                                        <p:tgtEl>
                                          <p:spTgt spid="4"/>
                                        </p:tgtEl>
                                      </p:cBhvr>
                                    </p:animEffect>
                                  </p:childTnLst>
                                </p:cTn>
                              </p:par>
                              <p:par>
                                <p:cTn id="22" presetID="2" presetClass="entr" presetSubtype="6" fill="hold" nodeType="withEffect">
                                  <p:stCondLst>
                                    <p:cond delay="600"/>
                                  </p:stCondLst>
                                  <p:childTnLst>
                                    <p:set>
                                      <p:cBhvr>
                                        <p:cTn id="23" dur="1" fill="hold">
                                          <p:stCondLst>
                                            <p:cond delay="0"/>
                                          </p:stCondLst>
                                        </p:cTn>
                                        <p:tgtEl>
                                          <p:spTgt spid="5"/>
                                        </p:tgtEl>
                                        <p:attrNameLst>
                                          <p:attrName>style.visibility</p:attrName>
                                        </p:attrNameLst>
                                      </p:cBhvr>
                                      <p:to>
                                        <p:strVal val="visible"/>
                                      </p:to>
                                    </p:set>
                                    <p:anim calcmode="lin" valueType="num">
                                      <p:cBhvr additive="base">
                                        <p:cTn id="24" dur="500" fill="hold"/>
                                        <p:tgtEl>
                                          <p:spTgt spid="5"/>
                                        </p:tgtEl>
                                        <p:attrNameLst>
                                          <p:attrName>ppt_x</p:attrName>
                                        </p:attrNameLst>
                                      </p:cBhvr>
                                      <p:tavLst>
                                        <p:tav tm="0">
                                          <p:val>
                                            <p:strVal val="1+#ppt_w/2"/>
                                          </p:val>
                                        </p:tav>
                                        <p:tav tm="100000">
                                          <p:val>
                                            <p:strVal val="#ppt_x"/>
                                          </p:val>
                                        </p:tav>
                                      </p:tavLst>
                                    </p:anim>
                                    <p:anim calcmode="lin" valueType="num">
                                      <p:cBhvr additive="base">
                                        <p:cTn id="25" dur="500" fill="hold"/>
                                        <p:tgtEl>
                                          <p:spTgt spid="5"/>
                                        </p:tgtEl>
                                        <p:attrNameLst>
                                          <p:attrName>ppt_y</p:attrName>
                                        </p:attrNameLst>
                                      </p:cBhvr>
                                      <p:tavLst>
                                        <p:tav tm="0">
                                          <p:val>
                                            <p:strVal val="1+#ppt_h/2"/>
                                          </p:val>
                                        </p:tav>
                                        <p:tav tm="100000">
                                          <p:val>
                                            <p:strVal val="#ppt_y"/>
                                          </p:val>
                                        </p:tav>
                                      </p:tavLst>
                                    </p:anim>
                                  </p:childTnLst>
                                </p:cTn>
                              </p:par>
                              <p:par>
                                <p:cTn id="26" presetID="22" presetClass="entr" presetSubtype="1" fill="hold" nodeType="withEffect">
                                  <p:stCondLst>
                                    <p:cond delay="900"/>
                                  </p:stCondLst>
                                  <p:childTnLst>
                                    <p:set>
                                      <p:cBhvr>
                                        <p:cTn id="27" dur="1" fill="hold">
                                          <p:stCondLst>
                                            <p:cond delay="0"/>
                                          </p:stCondLst>
                                        </p:cTn>
                                        <p:tgtEl>
                                          <p:spTgt spid="18"/>
                                        </p:tgtEl>
                                        <p:attrNameLst>
                                          <p:attrName>style.visibility</p:attrName>
                                        </p:attrNameLst>
                                      </p:cBhvr>
                                      <p:to>
                                        <p:strVal val="visible"/>
                                      </p:to>
                                    </p:set>
                                    <p:animEffect transition="in" filter="wipe(up)">
                                      <p:cBhvr>
                                        <p:cTn id="28" dur="500"/>
                                        <p:tgtEl>
                                          <p:spTgt spid="18"/>
                                        </p:tgtEl>
                                      </p:cBhvr>
                                    </p:animEffect>
                                  </p:childTnLst>
                                </p:cTn>
                              </p:par>
                              <p:par>
                                <p:cTn id="29" presetID="53" presetClass="entr" presetSubtype="16" fill="hold" grpId="0" nodeType="withEffect">
                                  <p:stCondLst>
                                    <p:cond delay="1000"/>
                                  </p:stCondLst>
                                  <p:childTnLst>
                                    <p:set>
                                      <p:cBhvr>
                                        <p:cTn id="30" dur="1" fill="hold">
                                          <p:stCondLst>
                                            <p:cond delay="0"/>
                                          </p:stCondLst>
                                        </p:cTn>
                                        <p:tgtEl>
                                          <p:spTgt spid="11"/>
                                        </p:tgtEl>
                                        <p:attrNameLst>
                                          <p:attrName>style.visibility</p:attrName>
                                        </p:attrNameLst>
                                      </p:cBhvr>
                                      <p:to>
                                        <p:strVal val="visible"/>
                                      </p:to>
                                    </p:set>
                                    <p:anim calcmode="lin" valueType="num">
                                      <p:cBhvr>
                                        <p:cTn id="31" dur="500" fill="hold"/>
                                        <p:tgtEl>
                                          <p:spTgt spid="11"/>
                                        </p:tgtEl>
                                        <p:attrNameLst>
                                          <p:attrName>ppt_w</p:attrName>
                                        </p:attrNameLst>
                                      </p:cBhvr>
                                      <p:tavLst>
                                        <p:tav tm="0">
                                          <p:val>
                                            <p:fltVal val="0"/>
                                          </p:val>
                                        </p:tav>
                                        <p:tav tm="100000">
                                          <p:val>
                                            <p:strVal val="#ppt_w"/>
                                          </p:val>
                                        </p:tav>
                                      </p:tavLst>
                                    </p:anim>
                                    <p:anim calcmode="lin" valueType="num">
                                      <p:cBhvr>
                                        <p:cTn id="32" dur="500" fill="hold"/>
                                        <p:tgtEl>
                                          <p:spTgt spid="11"/>
                                        </p:tgtEl>
                                        <p:attrNameLst>
                                          <p:attrName>ppt_h</p:attrName>
                                        </p:attrNameLst>
                                      </p:cBhvr>
                                      <p:tavLst>
                                        <p:tav tm="0">
                                          <p:val>
                                            <p:fltVal val="0"/>
                                          </p:val>
                                        </p:tav>
                                        <p:tav tm="100000">
                                          <p:val>
                                            <p:strVal val="#ppt_h"/>
                                          </p:val>
                                        </p:tav>
                                      </p:tavLst>
                                    </p:anim>
                                    <p:animEffect transition="in" filter="fade">
                                      <p:cBhvr>
                                        <p:cTn id="33" dur="500"/>
                                        <p:tgtEl>
                                          <p:spTgt spid="11"/>
                                        </p:tgtEl>
                                      </p:cBhvr>
                                    </p:animEffect>
                                  </p:childTnLst>
                                </p:cTn>
                              </p:par>
                              <p:par>
                                <p:cTn id="34" presetID="2" presetClass="entr" presetSubtype="8" fill="hold" nodeType="withEffect">
                                  <p:stCondLst>
                                    <p:cond delay="1000"/>
                                  </p:stCondLst>
                                  <p:childTnLst>
                                    <p:set>
                                      <p:cBhvr>
                                        <p:cTn id="35" dur="1" fill="hold">
                                          <p:stCondLst>
                                            <p:cond delay="0"/>
                                          </p:stCondLst>
                                        </p:cTn>
                                        <p:tgtEl>
                                          <p:spTgt spid="16"/>
                                        </p:tgtEl>
                                        <p:attrNameLst>
                                          <p:attrName>style.visibility</p:attrName>
                                        </p:attrNameLst>
                                      </p:cBhvr>
                                      <p:to>
                                        <p:strVal val="visible"/>
                                      </p:to>
                                    </p:set>
                                    <p:anim calcmode="lin" valueType="num">
                                      <p:cBhvr additive="base">
                                        <p:cTn id="36" dur="500" fill="hold"/>
                                        <p:tgtEl>
                                          <p:spTgt spid="16"/>
                                        </p:tgtEl>
                                        <p:attrNameLst>
                                          <p:attrName>ppt_x</p:attrName>
                                        </p:attrNameLst>
                                      </p:cBhvr>
                                      <p:tavLst>
                                        <p:tav tm="0">
                                          <p:val>
                                            <p:strVal val="0-#ppt_w/2"/>
                                          </p:val>
                                        </p:tav>
                                        <p:tav tm="100000">
                                          <p:val>
                                            <p:strVal val="#ppt_x"/>
                                          </p:val>
                                        </p:tav>
                                      </p:tavLst>
                                    </p:anim>
                                    <p:anim calcmode="lin" valueType="num">
                                      <p:cBhvr additive="base">
                                        <p:cTn id="37" dur="500" fill="hold"/>
                                        <p:tgtEl>
                                          <p:spTgt spid="16"/>
                                        </p:tgtEl>
                                        <p:attrNameLst>
                                          <p:attrName>ppt_y</p:attrName>
                                        </p:attrNameLst>
                                      </p:cBhvr>
                                      <p:tavLst>
                                        <p:tav tm="0">
                                          <p:val>
                                            <p:strVal val="#ppt_y"/>
                                          </p:val>
                                        </p:tav>
                                        <p:tav tm="100000">
                                          <p:val>
                                            <p:strVal val="#ppt_y"/>
                                          </p:val>
                                        </p:tav>
                                      </p:tavLst>
                                    </p:anim>
                                  </p:childTnLst>
                                </p:cTn>
                              </p:par>
                              <p:par>
                                <p:cTn id="38" presetID="2" presetClass="entr" presetSubtype="8" fill="hold" nodeType="withEffect">
                                  <p:stCondLst>
                                    <p:cond delay="1200"/>
                                  </p:stCondLst>
                                  <p:childTnLst>
                                    <p:set>
                                      <p:cBhvr>
                                        <p:cTn id="39" dur="1" fill="hold">
                                          <p:stCondLst>
                                            <p:cond delay="0"/>
                                          </p:stCondLst>
                                        </p:cTn>
                                        <p:tgtEl>
                                          <p:spTgt spid="15"/>
                                        </p:tgtEl>
                                        <p:attrNameLst>
                                          <p:attrName>style.visibility</p:attrName>
                                        </p:attrNameLst>
                                      </p:cBhvr>
                                      <p:to>
                                        <p:strVal val="visible"/>
                                      </p:to>
                                    </p:set>
                                    <p:anim calcmode="lin" valueType="num">
                                      <p:cBhvr additive="base">
                                        <p:cTn id="40" dur="500" fill="hold"/>
                                        <p:tgtEl>
                                          <p:spTgt spid="15"/>
                                        </p:tgtEl>
                                        <p:attrNameLst>
                                          <p:attrName>ppt_x</p:attrName>
                                        </p:attrNameLst>
                                      </p:cBhvr>
                                      <p:tavLst>
                                        <p:tav tm="0">
                                          <p:val>
                                            <p:strVal val="0-#ppt_w/2"/>
                                          </p:val>
                                        </p:tav>
                                        <p:tav tm="100000">
                                          <p:val>
                                            <p:strVal val="#ppt_x"/>
                                          </p:val>
                                        </p:tav>
                                      </p:tavLst>
                                    </p:anim>
                                    <p:anim calcmode="lin" valueType="num">
                                      <p:cBhvr additive="base">
                                        <p:cTn id="41" dur="500" fill="hold"/>
                                        <p:tgtEl>
                                          <p:spTgt spid="15"/>
                                        </p:tgtEl>
                                        <p:attrNameLst>
                                          <p:attrName>ppt_y</p:attrName>
                                        </p:attrNameLst>
                                      </p:cBhvr>
                                      <p:tavLst>
                                        <p:tav tm="0">
                                          <p:val>
                                            <p:strVal val="#ppt_y"/>
                                          </p:val>
                                        </p:tav>
                                        <p:tav tm="100000">
                                          <p:val>
                                            <p:strVal val="#ppt_y"/>
                                          </p:val>
                                        </p:tav>
                                      </p:tavLst>
                                    </p:anim>
                                  </p:childTnLst>
                                </p:cTn>
                              </p:par>
                              <p:par>
                                <p:cTn id="42" presetID="2" presetClass="entr" presetSubtype="8" fill="hold" nodeType="withEffect">
                                  <p:stCondLst>
                                    <p:cond delay="1500"/>
                                  </p:stCondLst>
                                  <p:childTnLst>
                                    <p:set>
                                      <p:cBhvr>
                                        <p:cTn id="43" dur="1" fill="hold">
                                          <p:stCondLst>
                                            <p:cond delay="0"/>
                                          </p:stCondLst>
                                        </p:cTn>
                                        <p:tgtEl>
                                          <p:spTgt spid="14"/>
                                        </p:tgtEl>
                                        <p:attrNameLst>
                                          <p:attrName>style.visibility</p:attrName>
                                        </p:attrNameLst>
                                      </p:cBhvr>
                                      <p:to>
                                        <p:strVal val="visible"/>
                                      </p:to>
                                    </p:set>
                                    <p:anim calcmode="lin" valueType="num">
                                      <p:cBhvr additive="base">
                                        <p:cTn id="44" dur="500" fill="hold"/>
                                        <p:tgtEl>
                                          <p:spTgt spid="14"/>
                                        </p:tgtEl>
                                        <p:attrNameLst>
                                          <p:attrName>ppt_x</p:attrName>
                                        </p:attrNameLst>
                                      </p:cBhvr>
                                      <p:tavLst>
                                        <p:tav tm="0">
                                          <p:val>
                                            <p:strVal val="0-#ppt_w/2"/>
                                          </p:val>
                                        </p:tav>
                                        <p:tav tm="100000">
                                          <p:val>
                                            <p:strVal val="#ppt_x"/>
                                          </p:val>
                                        </p:tav>
                                      </p:tavLst>
                                    </p:anim>
                                    <p:anim calcmode="lin" valueType="num">
                                      <p:cBhvr additive="base">
                                        <p:cTn id="45" dur="500" fill="hold"/>
                                        <p:tgtEl>
                                          <p:spTgt spid="1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6"/>
          <p:cNvPicPr>
            <a:picLocks noChangeAspect="1"/>
          </p:cNvPicPr>
          <p:nvPr/>
        </p:nvPicPr>
        <p:blipFill>
          <a:blip r:embed="rId1" cstate="screen">
            <a:clrChange>
              <a:clrFrom>
                <a:srgbClr val="FFFFFF"/>
              </a:clrFrom>
              <a:clrTo>
                <a:srgbClr val="FFFFFF">
                  <a:alpha val="0"/>
                </a:srgbClr>
              </a:clrTo>
            </a:clrChange>
          </a:blip>
          <a:srcRect b="3111"/>
          <a:stretch>
            <a:fillRect/>
          </a:stretch>
        </p:blipFill>
        <p:spPr bwMode="auto">
          <a:xfrm>
            <a:off x="1619672" y="1672444"/>
            <a:ext cx="1466228" cy="1188132"/>
          </a:xfrm>
          <a:prstGeom prst="rect">
            <a:avLst/>
          </a:prstGeom>
          <a:noFill/>
          <a:ln w="9525">
            <a:noFill/>
            <a:miter lim="800000"/>
            <a:headEnd/>
            <a:tailEnd/>
          </a:ln>
        </p:spPr>
      </p:pic>
      <p:pic>
        <p:nvPicPr>
          <p:cNvPr id="4" name="图片 16"/>
          <p:cNvPicPr>
            <a:picLocks noChangeAspect="1"/>
          </p:cNvPicPr>
          <p:nvPr/>
        </p:nvPicPr>
        <p:blipFill>
          <a:blip r:embed="rId1" cstate="screen">
            <a:clrChange>
              <a:clrFrom>
                <a:srgbClr val="FFFFFF"/>
              </a:clrFrom>
              <a:clrTo>
                <a:srgbClr val="FFFFFF">
                  <a:alpha val="0"/>
                </a:srgbClr>
              </a:clrTo>
            </a:clrChange>
          </a:blip>
          <a:srcRect b="3111"/>
          <a:stretch>
            <a:fillRect/>
          </a:stretch>
        </p:blipFill>
        <p:spPr bwMode="auto">
          <a:xfrm>
            <a:off x="5076056" y="1492424"/>
            <a:ext cx="1731963" cy="1403466"/>
          </a:xfrm>
          <a:prstGeom prst="rect">
            <a:avLst/>
          </a:prstGeom>
          <a:noFill/>
          <a:ln w="9525">
            <a:noFill/>
            <a:miter lim="800000"/>
            <a:headEnd/>
            <a:tailEnd/>
          </a:ln>
        </p:spPr>
      </p:pic>
      <p:pic>
        <p:nvPicPr>
          <p:cNvPr id="5" name="图片 16"/>
          <p:cNvPicPr>
            <a:picLocks noChangeAspect="1"/>
          </p:cNvPicPr>
          <p:nvPr/>
        </p:nvPicPr>
        <p:blipFill>
          <a:blip r:embed="rId1" cstate="screen">
            <a:clrChange>
              <a:clrFrom>
                <a:srgbClr val="FFFFFF"/>
              </a:clrFrom>
              <a:clrTo>
                <a:srgbClr val="FFFFFF">
                  <a:alpha val="0"/>
                </a:srgbClr>
              </a:clrTo>
            </a:clrChange>
          </a:blip>
          <a:srcRect b="3111"/>
          <a:stretch>
            <a:fillRect/>
          </a:stretch>
        </p:blipFill>
        <p:spPr bwMode="auto">
          <a:xfrm>
            <a:off x="3131840" y="1564432"/>
            <a:ext cx="1731963" cy="1403466"/>
          </a:xfrm>
          <a:prstGeom prst="rect">
            <a:avLst/>
          </a:prstGeom>
          <a:noFill/>
          <a:ln w="9525">
            <a:noFill/>
            <a:miter lim="800000"/>
            <a:headEnd/>
            <a:tailEnd/>
          </a:ln>
        </p:spPr>
      </p:pic>
      <p:pic>
        <p:nvPicPr>
          <p:cNvPr id="8" name="图片 19"/>
          <p:cNvPicPr>
            <a:picLocks noChangeAspect="1"/>
          </p:cNvPicPr>
          <p:nvPr/>
        </p:nvPicPr>
        <p:blipFill>
          <a:blip r:embed="rId1" cstate="screen">
            <a:clrChange>
              <a:clrFrom>
                <a:srgbClr val="FFFFFF"/>
              </a:clrFrom>
              <a:clrTo>
                <a:srgbClr val="FFFFFF">
                  <a:alpha val="0"/>
                </a:srgbClr>
              </a:clrTo>
            </a:clrChange>
          </a:blip>
          <a:srcRect b="3111"/>
          <a:stretch>
            <a:fillRect/>
          </a:stretch>
        </p:blipFill>
        <p:spPr bwMode="auto">
          <a:xfrm>
            <a:off x="6768244" y="1600436"/>
            <a:ext cx="1731962" cy="1404894"/>
          </a:xfrm>
          <a:prstGeom prst="rect">
            <a:avLst/>
          </a:prstGeom>
          <a:noFill/>
          <a:ln w="9525">
            <a:noFill/>
            <a:miter lim="800000"/>
            <a:headEnd/>
            <a:tailEnd/>
          </a:ln>
        </p:spPr>
      </p:pic>
      <p:grpSp>
        <p:nvGrpSpPr>
          <p:cNvPr id="19" name="组合 18"/>
          <p:cNvGrpSpPr/>
          <p:nvPr/>
        </p:nvGrpSpPr>
        <p:grpSpPr>
          <a:xfrm>
            <a:off x="1835696" y="1744452"/>
            <a:ext cx="1173162" cy="1050456"/>
            <a:chOff x="3887924" y="304292"/>
            <a:chExt cx="1173162" cy="1050456"/>
          </a:xfrm>
        </p:grpSpPr>
        <p:sp>
          <p:nvSpPr>
            <p:cNvPr id="16" name="椭圆 15"/>
            <p:cNvSpPr/>
            <p:nvPr/>
          </p:nvSpPr>
          <p:spPr>
            <a:xfrm>
              <a:off x="3995936" y="448308"/>
              <a:ext cx="1006475" cy="904678"/>
            </a:xfrm>
            <a:prstGeom prst="ellipse">
              <a:avLst/>
            </a:prstGeom>
            <a:solidFill>
              <a:srgbClr val="E8E9E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713105" eaLnBrk="1" fontAlgn="auto" hangingPunct="1">
                <a:spcBef>
                  <a:spcPts val="0"/>
                </a:spcBef>
                <a:spcAft>
                  <a:spcPts val="0"/>
                </a:spcAft>
                <a:defRPr/>
              </a:pPr>
              <a:endParaRPr lang="zh-CN" altLang="en-US" sz="1405"/>
            </a:p>
          </p:txBody>
        </p:sp>
        <p:sp>
          <p:nvSpPr>
            <p:cNvPr id="17" name="椭圆 16"/>
            <p:cNvSpPr/>
            <p:nvPr/>
          </p:nvSpPr>
          <p:spPr>
            <a:xfrm>
              <a:off x="4031940" y="484312"/>
              <a:ext cx="862013" cy="776051"/>
            </a:xfrm>
            <a:prstGeom prst="ellipse">
              <a:avLst/>
            </a:prstGeom>
            <a:solidFill>
              <a:srgbClr val="E8E9E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713105" eaLnBrk="1" fontAlgn="auto" hangingPunct="1">
                <a:spcBef>
                  <a:spcPts val="0"/>
                </a:spcBef>
                <a:spcAft>
                  <a:spcPts val="0"/>
                </a:spcAft>
                <a:defRPr/>
              </a:pPr>
              <a:endParaRPr lang="zh-CN" altLang="en-US" sz="1405"/>
            </a:p>
          </p:txBody>
        </p:sp>
        <p:pic>
          <p:nvPicPr>
            <p:cNvPr id="18" name="图片 39"/>
            <p:cNvPicPr>
              <a:picLocks noChangeAspect="1"/>
            </p:cNvPicPr>
            <p:nvPr/>
          </p:nvPicPr>
          <p:blipFill>
            <a:blip r:embed="rId2" cstate="screen">
              <a:clrChange>
                <a:clrFrom>
                  <a:srgbClr val="FFFFFF"/>
                </a:clrFrom>
                <a:clrTo>
                  <a:srgbClr val="FFFFFF">
                    <a:alpha val="0"/>
                  </a:srgbClr>
                </a:clrTo>
              </a:clrChange>
              <a:lum bright="70000" contrast="-70000"/>
            </a:blip>
            <a:srcRect/>
            <a:stretch>
              <a:fillRect/>
            </a:stretch>
          </p:blipFill>
          <p:spPr bwMode="auto">
            <a:xfrm>
              <a:off x="3887924" y="304292"/>
              <a:ext cx="1173162" cy="1050456"/>
            </a:xfrm>
            <a:prstGeom prst="rect">
              <a:avLst/>
            </a:prstGeom>
            <a:noFill/>
            <a:ln w="9525">
              <a:noFill/>
              <a:miter lim="800000"/>
              <a:headEnd/>
              <a:tailEnd/>
            </a:ln>
          </p:spPr>
        </p:pic>
      </p:grpSp>
      <p:grpSp>
        <p:nvGrpSpPr>
          <p:cNvPr id="20" name="组合 19"/>
          <p:cNvGrpSpPr/>
          <p:nvPr/>
        </p:nvGrpSpPr>
        <p:grpSpPr>
          <a:xfrm>
            <a:off x="3491880" y="1744452"/>
            <a:ext cx="1173162" cy="1050456"/>
            <a:chOff x="3887924" y="304292"/>
            <a:chExt cx="1173162" cy="1050456"/>
          </a:xfrm>
        </p:grpSpPr>
        <p:sp>
          <p:nvSpPr>
            <p:cNvPr id="21" name="椭圆 20"/>
            <p:cNvSpPr/>
            <p:nvPr/>
          </p:nvSpPr>
          <p:spPr>
            <a:xfrm>
              <a:off x="3995936" y="448308"/>
              <a:ext cx="1006475" cy="904678"/>
            </a:xfrm>
            <a:prstGeom prst="ellipse">
              <a:avLst/>
            </a:prstGeom>
            <a:solidFill>
              <a:srgbClr val="E8E9E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713105" eaLnBrk="1" fontAlgn="auto" hangingPunct="1">
                <a:spcBef>
                  <a:spcPts val="0"/>
                </a:spcBef>
                <a:spcAft>
                  <a:spcPts val="0"/>
                </a:spcAft>
                <a:defRPr/>
              </a:pPr>
              <a:endParaRPr lang="zh-CN" altLang="en-US" sz="1405"/>
            </a:p>
          </p:txBody>
        </p:sp>
        <p:sp>
          <p:nvSpPr>
            <p:cNvPr id="22" name="椭圆 21"/>
            <p:cNvSpPr/>
            <p:nvPr/>
          </p:nvSpPr>
          <p:spPr>
            <a:xfrm>
              <a:off x="4031940" y="484312"/>
              <a:ext cx="862013" cy="776051"/>
            </a:xfrm>
            <a:prstGeom prst="ellipse">
              <a:avLst/>
            </a:prstGeom>
            <a:solidFill>
              <a:srgbClr val="E8E9E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713105" eaLnBrk="1" fontAlgn="auto" hangingPunct="1">
                <a:spcBef>
                  <a:spcPts val="0"/>
                </a:spcBef>
                <a:spcAft>
                  <a:spcPts val="0"/>
                </a:spcAft>
                <a:defRPr/>
              </a:pPr>
              <a:endParaRPr lang="zh-CN" altLang="en-US" sz="1405"/>
            </a:p>
          </p:txBody>
        </p:sp>
        <p:pic>
          <p:nvPicPr>
            <p:cNvPr id="23" name="图片 39"/>
            <p:cNvPicPr>
              <a:picLocks noChangeAspect="1"/>
            </p:cNvPicPr>
            <p:nvPr/>
          </p:nvPicPr>
          <p:blipFill>
            <a:blip r:embed="rId2" cstate="screen">
              <a:clrChange>
                <a:clrFrom>
                  <a:srgbClr val="FFFFFF"/>
                </a:clrFrom>
                <a:clrTo>
                  <a:srgbClr val="FFFFFF">
                    <a:alpha val="0"/>
                  </a:srgbClr>
                </a:clrTo>
              </a:clrChange>
              <a:lum bright="70000" contrast="-70000"/>
            </a:blip>
            <a:srcRect/>
            <a:stretch>
              <a:fillRect/>
            </a:stretch>
          </p:blipFill>
          <p:spPr bwMode="auto">
            <a:xfrm>
              <a:off x="3887924" y="304292"/>
              <a:ext cx="1173162" cy="1050456"/>
            </a:xfrm>
            <a:prstGeom prst="rect">
              <a:avLst/>
            </a:prstGeom>
            <a:noFill/>
            <a:ln w="9525">
              <a:noFill/>
              <a:miter lim="800000"/>
              <a:headEnd/>
              <a:tailEnd/>
            </a:ln>
          </p:spPr>
        </p:pic>
      </p:grpSp>
      <p:pic>
        <p:nvPicPr>
          <p:cNvPr id="24" name="图片 39"/>
          <p:cNvPicPr>
            <a:picLocks noChangeAspect="1"/>
          </p:cNvPicPr>
          <p:nvPr/>
        </p:nvPicPr>
        <p:blipFill>
          <a:blip r:embed="rId2" cstate="screen">
            <a:clrChange>
              <a:clrFrom>
                <a:srgbClr val="FFFFFF"/>
              </a:clrFrom>
              <a:clrTo>
                <a:srgbClr val="FFFFFF">
                  <a:alpha val="0"/>
                </a:srgbClr>
              </a:clrTo>
            </a:clrChange>
            <a:lum bright="70000" contrast="-70000"/>
          </a:blip>
          <a:srcRect/>
          <a:stretch>
            <a:fillRect/>
          </a:stretch>
        </p:blipFill>
        <p:spPr bwMode="auto">
          <a:xfrm>
            <a:off x="5472100" y="1672444"/>
            <a:ext cx="1173162" cy="1050456"/>
          </a:xfrm>
          <a:prstGeom prst="rect">
            <a:avLst/>
          </a:prstGeom>
          <a:noFill/>
          <a:ln w="9525">
            <a:noFill/>
            <a:miter lim="800000"/>
            <a:headEnd/>
            <a:tailEnd/>
          </a:ln>
        </p:spPr>
      </p:pic>
      <p:pic>
        <p:nvPicPr>
          <p:cNvPr id="25" name="图片 39"/>
          <p:cNvPicPr>
            <a:picLocks noChangeAspect="1"/>
          </p:cNvPicPr>
          <p:nvPr/>
        </p:nvPicPr>
        <p:blipFill>
          <a:blip r:embed="rId2" cstate="screen">
            <a:clrChange>
              <a:clrFrom>
                <a:srgbClr val="FFFFFF"/>
              </a:clrFrom>
              <a:clrTo>
                <a:srgbClr val="FFFFFF">
                  <a:alpha val="0"/>
                </a:srgbClr>
              </a:clrTo>
            </a:clrChange>
            <a:lum bright="70000" contrast="-70000"/>
          </a:blip>
          <a:srcRect/>
          <a:stretch>
            <a:fillRect/>
          </a:stretch>
        </p:blipFill>
        <p:spPr bwMode="auto">
          <a:xfrm>
            <a:off x="7092280" y="1852464"/>
            <a:ext cx="1173162" cy="1050456"/>
          </a:xfrm>
          <a:prstGeom prst="rect">
            <a:avLst/>
          </a:prstGeom>
          <a:noFill/>
          <a:ln w="9525">
            <a:noFill/>
            <a:miter lim="800000"/>
            <a:headEnd/>
            <a:tailEnd/>
          </a:ln>
        </p:spPr>
      </p:pic>
      <p:sp>
        <p:nvSpPr>
          <p:cNvPr id="26" name="矩形 30"/>
          <p:cNvSpPr>
            <a:spLocks noChangeArrowheads="1"/>
          </p:cNvSpPr>
          <p:nvPr/>
        </p:nvSpPr>
        <p:spPr bwMode="auto">
          <a:xfrm>
            <a:off x="5580112" y="1996480"/>
            <a:ext cx="906017" cy="523220"/>
          </a:xfrm>
          <a:prstGeom prst="rect">
            <a:avLst/>
          </a:prstGeom>
          <a:noFill/>
          <a:ln w="9525">
            <a:noFill/>
            <a:miter lim="800000"/>
          </a:ln>
        </p:spPr>
        <p:txBody>
          <a:bodyPr wrap="none">
            <a:spAutoFit/>
          </a:bodyPr>
          <a:lstStyle/>
          <a:p>
            <a:pPr eaLnBrk="1" hangingPunct="1"/>
            <a:r>
              <a:rPr lang="zh-CN" altLang="en-US" sz="2800" b="1" dirty="0">
                <a:solidFill>
                  <a:srgbClr val="C00000"/>
                </a:solidFill>
                <a:latin typeface="叶根友刀锋黑草" panose="02010601030101010101" pitchFamily="2" charset="-122"/>
                <a:ea typeface="叶根友刀锋黑草" panose="02010601030101010101" pitchFamily="2" charset="-122"/>
                <a:cs typeface="经典粗仿黑" pitchFamily="49" charset="-122"/>
              </a:rPr>
              <a:t>标题</a:t>
            </a:r>
            <a:endParaRPr lang="zh-CN" altLang="en-US" sz="2800" dirty="0">
              <a:solidFill>
                <a:srgbClr val="C00000"/>
              </a:solidFill>
              <a:latin typeface="叶根友刀锋黑草" panose="02010601030101010101" pitchFamily="2" charset="-122"/>
              <a:ea typeface="叶根友刀锋黑草" panose="02010601030101010101" pitchFamily="2" charset="-122"/>
              <a:cs typeface="经典粗仿黑" pitchFamily="49" charset="-122"/>
            </a:endParaRPr>
          </a:p>
        </p:txBody>
      </p:sp>
      <p:sp>
        <p:nvSpPr>
          <p:cNvPr id="27" name="矩形 30"/>
          <p:cNvSpPr>
            <a:spLocks noChangeArrowheads="1"/>
          </p:cNvSpPr>
          <p:nvPr/>
        </p:nvSpPr>
        <p:spPr bwMode="auto">
          <a:xfrm>
            <a:off x="3635896" y="2068488"/>
            <a:ext cx="906017" cy="523220"/>
          </a:xfrm>
          <a:prstGeom prst="rect">
            <a:avLst/>
          </a:prstGeom>
          <a:noFill/>
          <a:ln w="9525">
            <a:noFill/>
            <a:miter lim="800000"/>
          </a:ln>
        </p:spPr>
        <p:txBody>
          <a:bodyPr wrap="none">
            <a:spAutoFit/>
          </a:bodyPr>
          <a:lstStyle/>
          <a:p>
            <a:pPr eaLnBrk="1" hangingPunct="1"/>
            <a:r>
              <a:rPr lang="zh-CN" altLang="en-US" sz="2800" b="1" dirty="0">
                <a:solidFill>
                  <a:srgbClr val="C00000"/>
                </a:solidFill>
                <a:latin typeface="叶根友刀锋黑草" panose="02010601030101010101" pitchFamily="2" charset="-122"/>
                <a:ea typeface="叶根友刀锋黑草" panose="02010601030101010101" pitchFamily="2" charset="-122"/>
                <a:cs typeface="经典粗仿黑" pitchFamily="49" charset="-122"/>
              </a:rPr>
              <a:t>标题</a:t>
            </a:r>
            <a:endParaRPr lang="zh-CN" altLang="en-US" sz="2800" dirty="0">
              <a:solidFill>
                <a:srgbClr val="C00000"/>
              </a:solidFill>
              <a:latin typeface="叶根友刀锋黑草" panose="02010601030101010101" pitchFamily="2" charset="-122"/>
              <a:ea typeface="叶根友刀锋黑草" panose="02010601030101010101" pitchFamily="2" charset="-122"/>
              <a:cs typeface="经典粗仿黑" pitchFamily="49" charset="-122"/>
            </a:endParaRPr>
          </a:p>
        </p:txBody>
      </p:sp>
      <p:sp>
        <p:nvSpPr>
          <p:cNvPr id="28" name="矩形 30"/>
          <p:cNvSpPr>
            <a:spLocks noChangeArrowheads="1"/>
          </p:cNvSpPr>
          <p:nvPr/>
        </p:nvSpPr>
        <p:spPr bwMode="auto">
          <a:xfrm>
            <a:off x="7272300" y="2104492"/>
            <a:ext cx="906017" cy="523220"/>
          </a:xfrm>
          <a:prstGeom prst="rect">
            <a:avLst/>
          </a:prstGeom>
          <a:noFill/>
          <a:ln w="9525">
            <a:noFill/>
            <a:miter lim="800000"/>
          </a:ln>
        </p:spPr>
        <p:txBody>
          <a:bodyPr wrap="none">
            <a:spAutoFit/>
          </a:bodyPr>
          <a:lstStyle/>
          <a:p>
            <a:pPr eaLnBrk="1" hangingPunct="1"/>
            <a:r>
              <a:rPr lang="zh-CN" altLang="en-US" sz="2800" b="1" dirty="0">
                <a:solidFill>
                  <a:srgbClr val="C00000"/>
                </a:solidFill>
                <a:latin typeface="叶根友刀锋黑草" panose="02010601030101010101" pitchFamily="2" charset="-122"/>
                <a:ea typeface="叶根友刀锋黑草" panose="02010601030101010101" pitchFamily="2" charset="-122"/>
                <a:cs typeface="经典粗仿黑" pitchFamily="49" charset="-122"/>
              </a:rPr>
              <a:t>标题</a:t>
            </a:r>
            <a:endParaRPr lang="zh-CN" altLang="en-US" sz="2800" dirty="0">
              <a:solidFill>
                <a:srgbClr val="C00000"/>
              </a:solidFill>
              <a:latin typeface="叶根友刀锋黑草" panose="02010601030101010101" pitchFamily="2" charset="-122"/>
              <a:ea typeface="叶根友刀锋黑草" panose="02010601030101010101" pitchFamily="2" charset="-122"/>
              <a:cs typeface="经典粗仿黑" pitchFamily="49" charset="-122"/>
            </a:endParaRPr>
          </a:p>
        </p:txBody>
      </p:sp>
      <p:sp>
        <p:nvSpPr>
          <p:cNvPr id="12" name="矩形 30"/>
          <p:cNvSpPr>
            <a:spLocks noChangeArrowheads="1"/>
          </p:cNvSpPr>
          <p:nvPr/>
        </p:nvSpPr>
        <p:spPr bwMode="auto">
          <a:xfrm>
            <a:off x="2015716" y="2068488"/>
            <a:ext cx="906017" cy="523220"/>
          </a:xfrm>
          <a:prstGeom prst="rect">
            <a:avLst/>
          </a:prstGeom>
          <a:noFill/>
          <a:ln w="9525">
            <a:noFill/>
            <a:miter lim="800000"/>
          </a:ln>
        </p:spPr>
        <p:txBody>
          <a:bodyPr wrap="none">
            <a:spAutoFit/>
          </a:bodyPr>
          <a:lstStyle/>
          <a:p>
            <a:pPr eaLnBrk="1" hangingPunct="1"/>
            <a:r>
              <a:rPr lang="zh-CN" altLang="en-US" sz="2800" b="1" dirty="0">
                <a:solidFill>
                  <a:srgbClr val="C00000"/>
                </a:solidFill>
                <a:latin typeface="叶根友刀锋黑草" panose="02010601030101010101" pitchFamily="2" charset="-122"/>
                <a:ea typeface="叶根友刀锋黑草" panose="02010601030101010101" pitchFamily="2" charset="-122"/>
                <a:cs typeface="经典粗仿黑" pitchFamily="49" charset="-122"/>
              </a:rPr>
              <a:t>标题</a:t>
            </a:r>
            <a:endParaRPr lang="zh-CN" altLang="en-US" sz="2800" dirty="0">
              <a:solidFill>
                <a:srgbClr val="C00000"/>
              </a:solidFill>
              <a:latin typeface="叶根友刀锋黑草" panose="02010601030101010101" pitchFamily="2" charset="-122"/>
              <a:ea typeface="叶根友刀锋黑草" panose="02010601030101010101" pitchFamily="2" charset="-122"/>
              <a:cs typeface="经典粗仿黑" pitchFamily="49" charset="-122"/>
            </a:endParaRPr>
          </a:p>
        </p:txBody>
      </p:sp>
      <p:pic>
        <p:nvPicPr>
          <p:cNvPr id="3" name="图片 29"/>
          <p:cNvPicPr>
            <a:picLocks noChangeAspect="1"/>
          </p:cNvPicPr>
          <p:nvPr/>
        </p:nvPicPr>
        <p:blipFill>
          <a:blip r:embed="rId3" cstate="screen">
            <a:clrChange>
              <a:clrFrom>
                <a:srgbClr val="EBEBEB"/>
              </a:clrFrom>
              <a:clrTo>
                <a:srgbClr val="EBEBEB">
                  <a:alpha val="0"/>
                </a:srgbClr>
              </a:clrTo>
            </a:clrChange>
          </a:blip>
          <a:srcRect/>
          <a:stretch>
            <a:fillRect/>
          </a:stretch>
        </p:blipFill>
        <p:spPr bwMode="auto">
          <a:xfrm rot="20676202">
            <a:off x="345457" y="1257174"/>
            <a:ext cx="3609975" cy="1877957"/>
          </a:xfrm>
          <a:prstGeom prst="rect">
            <a:avLst/>
          </a:prstGeom>
          <a:noFill/>
          <a:ln w="9525">
            <a:noFill/>
            <a:miter lim="800000"/>
            <a:headEnd/>
            <a:tailEnd/>
          </a:ln>
        </p:spPr>
      </p:pic>
      <p:pic>
        <p:nvPicPr>
          <p:cNvPr id="32" name="图片 7"/>
          <p:cNvPicPr>
            <a:picLocks noChangeAspect="1" noChangeArrowheads="1"/>
          </p:cNvPicPr>
          <p:nvPr/>
        </p:nvPicPr>
        <p:blipFill>
          <a:blip r:embed="rId4" cstate="print"/>
          <a:srcRect/>
          <a:stretch>
            <a:fillRect/>
          </a:stretch>
        </p:blipFill>
        <p:spPr bwMode="auto">
          <a:xfrm>
            <a:off x="0" y="3126355"/>
            <a:ext cx="6043472" cy="2018733"/>
          </a:xfrm>
          <a:prstGeom prst="rect">
            <a:avLst/>
          </a:prstGeom>
          <a:noFill/>
          <a:ln w="9525">
            <a:noFill/>
            <a:miter lim="800000"/>
            <a:headEnd/>
            <a:tailEnd/>
          </a:ln>
        </p:spPr>
      </p:pic>
    </p:spTree>
  </p:cSld>
  <p:clrMapOvr>
    <a:masterClrMapping/>
  </p:clrMapOvr>
  <p:transition advClick="0" advTm="2000">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3" presetClass="path" presetSubtype="0" accel="50000" decel="50000" fill="hold" nodeType="withEffect">
                                  <p:stCondLst>
                                    <p:cond delay="0"/>
                                  </p:stCondLst>
                                  <p:childTnLst>
                                    <p:animMotion origin="layout" path="M 2.77778E-6 1.35802E-6 L 0.80225 -0.01729 " pathEditMode="relative" rAng="0" ptsTypes="AA">
                                      <p:cBhvr>
                                        <p:cTn id="6" dur="2000" fill="hold"/>
                                        <p:tgtEl>
                                          <p:spTgt spid="3"/>
                                        </p:tgtEl>
                                        <p:attrNameLst>
                                          <p:attrName>ppt_x</p:attrName>
                                          <p:attrName>ppt_y</p:attrName>
                                        </p:attrNameLst>
                                      </p:cBhvr>
                                      <p:rCtr x="40100" y="-900"/>
                                    </p:animMotion>
                                  </p:childTnLst>
                                  <p:subTnLst>
                                    <p:set>
                                      <p:cBhvr override="childStyle">
                                        <p:cTn dur="1" fill="hold" display="0" masterRel="sameClick" afterEffect="1">
                                          <p:stCondLst>
                                            <p:cond evt="end" delay="0">
                                              <p:tn val="5"/>
                                            </p:cond>
                                          </p:stCondLst>
                                        </p:cTn>
                                        <p:tgtEl>
                                          <p:spTgt spid="3"/>
                                        </p:tgtEl>
                                        <p:attrNameLst>
                                          <p:attrName>style.visibility</p:attrName>
                                        </p:attrNameLst>
                                      </p:cBhvr>
                                      <p:to>
                                        <p:strVal val="hidden"/>
                                      </p:to>
                                    </p:set>
                                  </p:subTnLst>
                                </p:cTn>
                              </p:par>
                              <p:par>
                                <p:cTn id="7" presetID="10" presetClass="entr" presetSubtype="0" fill="hold" nodeType="withEffect">
                                  <p:stCondLst>
                                    <p:cond delay="500"/>
                                  </p:stCondLst>
                                  <p:childTnLst>
                                    <p:set>
                                      <p:cBhvr>
                                        <p:cTn id="8" dur="1" fill="hold">
                                          <p:stCondLst>
                                            <p:cond delay="0"/>
                                          </p:stCondLst>
                                        </p:cTn>
                                        <p:tgtEl>
                                          <p:spTgt spid="2"/>
                                        </p:tgtEl>
                                        <p:attrNameLst>
                                          <p:attrName>style.visibility</p:attrName>
                                        </p:attrNameLst>
                                      </p:cBhvr>
                                      <p:to>
                                        <p:strVal val="visible"/>
                                      </p:to>
                                    </p:set>
                                    <p:animEffect transition="in" filter="fade">
                                      <p:cBhvr>
                                        <p:cTn id="9" dur="500"/>
                                        <p:tgtEl>
                                          <p:spTgt spid="2"/>
                                        </p:tgtEl>
                                      </p:cBhvr>
                                    </p:animEffect>
                                  </p:childTnLst>
                                </p:cTn>
                              </p:par>
                              <p:par>
                                <p:cTn id="10" presetID="10" presetClass="entr" presetSubtype="0" fill="hold" nodeType="withEffect">
                                  <p:stCondLst>
                                    <p:cond delay="80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par>
                                <p:cTn id="13" presetID="10" presetClass="entr" presetSubtype="0" fill="hold" nodeType="withEffect">
                                  <p:stCondLst>
                                    <p:cond delay="140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500"/>
                                        <p:tgtEl>
                                          <p:spTgt spid="4"/>
                                        </p:tgtEl>
                                      </p:cBhvr>
                                    </p:animEffect>
                                  </p:childTnLst>
                                </p:cTn>
                              </p:par>
                              <p:par>
                                <p:cTn id="16" presetID="10" presetClass="entr" presetSubtype="0" fill="hold" nodeType="withEffect">
                                  <p:stCondLst>
                                    <p:cond delay="1900"/>
                                  </p:stCondLst>
                                  <p:childTnLst>
                                    <p:set>
                                      <p:cBhvr>
                                        <p:cTn id="17" dur="1" fill="hold">
                                          <p:stCondLst>
                                            <p:cond delay="0"/>
                                          </p:stCondLst>
                                        </p:cTn>
                                        <p:tgtEl>
                                          <p:spTgt spid="8"/>
                                        </p:tgtEl>
                                        <p:attrNameLst>
                                          <p:attrName>style.visibility</p:attrName>
                                        </p:attrNameLst>
                                      </p:cBhvr>
                                      <p:to>
                                        <p:strVal val="visible"/>
                                      </p:to>
                                    </p:set>
                                    <p:animEffect transition="in" filter="fade">
                                      <p:cBhvr>
                                        <p:cTn id="18" dur="500"/>
                                        <p:tgtEl>
                                          <p:spTgt spid="8"/>
                                        </p:tgtEl>
                                      </p:cBhvr>
                                    </p:animEffect>
                                  </p:childTnLst>
                                </p:cTn>
                              </p:par>
                              <p:par>
                                <p:cTn id="19" presetID="42" presetClass="entr" presetSubtype="0" fill="hold" nodeType="withEffect">
                                  <p:stCondLst>
                                    <p:cond delay="0"/>
                                  </p:stCondLst>
                                  <p:childTnLst>
                                    <p:set>
                                      <p:cBhvr>
                                        <p:cTn id="20" dur="1" fill="hold">
                                          <p:stCondLst>
                                            <p:cond delay="0"/>
                                          </p:stCondLst>
                                        </p:cTn>
                                        <p:tgtEl>
                                          <p:spTgt spid="19"/>
                                        </p:tgtEl>
                                        <p:attrNameLst>
                                          <p:attrName>style.visibility</p:attrName>
                                        </p:attrNameLst>
                                      </p:cBhvr>
                                      <p:to>
                                        <p:strVal val="visible"/>
                                      </p:to>
                                    </p:set>
                                    <p:animEffect transition="in" filter="fade">
                                      <p:cBhvr>
                                        <p:cTn id="21" dur="1000"/>
                                        <p:tgtEl>
                                          <p:spTgt spid="19"/>
                                        </p:tgtEl>
                                      </p:cBhvr>
                                    </p:animEffect>
                                    <p:anim calcmode="lin" valueType="num">
                                      <p:cBhvr>
                                        <p:cTn id="22" dur="1000" fill="hold"/>
                                        <p:tgtEl>
                                          <p:spTgt spid="19"/>
                                        </p:tgtEl>
                                        <p:attrNameLst>
                                          <p:attrName>ppt_x</p:attrName>
                                        </p:attrNameLst>
                                      </p:cBhvr>
                                      <p:tavLst>
                                        <p:tav tm="0">
                                          <p:val>
                                            <p:strVal val="#ppt_x"/>
                                          </p:val>
                                        </p:tav>
                                        <p:tav tm="100000">
                                          <p:val>
                                            <p:strVal val="#ppt_x"/>
                                          </p:val>
                                        </p:tav>
                                      </p:tavLst>
                                    </p:anim>
                                    <p:anim calcmode="lin" valueType="num">
                                      <p:cBhvr>
                                        <p:cTn id="23" dur="1000" fill="hold"/>
                                        <p:tgtEl>
                                          <p:spTgt spid="19"/>
                                        </p:tgtEl>
                                        <p:attrNameLst>
                                          <p:attrName>ppt_y</p:attrName>
                                        </p:attrNameLst>
                                      </p:cBhvr>
                                      <p:tavLst>
                                        <p:tav tm="0">
                                          <p:val>
                                            <p:strVal val="#ppt_y+.1"/>
                                          </p:val>
                                        </p:tav>
                                        <p:tav tm="100000">
                                          <p:val>
                                            <p:strVal val="#ppt_y"/>
                                          </p:val>
                                        </p:tav>
                                      </p:tavLst>
                                    </p:anim>
                                  </p:childTnLst>
                                </p:cTn>
                              </p:par>
                              <p:par>
                                <p:cTn id="24" presetID="42" presetClass="entr" presetSubtype="0" fill="hold" nodeType="withEffect">
                                  <p:stCondLst>
                                    <p:cond delay="0"/>
                                  </p:stCondLst>
                                  <p:childTnLst>
                                    <p:set>
                                      <p:cBhvr>
                                        <p:cTn id="25" dur="1" fill="hold">
                                          <p:stCondLst>
                                            <p:cond delay="0"/>
                                          </p:stCondLst>
                                        </p:cTn>
                                        <p:tgtEl>
                                          <p:spTgt spid="20"/>
                                        </p:tgtEl>
                                        <p:attrNameLst>
                                          <p:attrName>style.visibility</p:attrName>
                                        </p:attrNameLst>
                                      </p:cBhvr>
                                      <p:to>
                                        <p:strVal val="visible"/>
                                      </p:to>
                                    </p:set>
                                    <p:animEffect transition="in" filter="fade">
                                      <p:cBhvr>
                                        <p:cTn id="26" dur="1000"/>
                                        <p:tgtEl>
                                          <p:spTgt spid="20"/>
                                        </p:tgtEl>
                                      </p:cBhvr>
                                    </p:animEffect>
                                    <p:anim calcmode="lin" valueType="num">
                                      <p:cBhvr>
                                        <p:cTn id="27" dur="1000" fill="hold"/>
                                        <p:tgtEl>
                                          <p:spTgt spid="20"/>
                                        </p:tgtEl>
                                        <p:attrNameLst>
                                          <p:attrName>ppt_x</p:attrName>
                                        </p:attrNameLst>
                                      </p:cBhvr>
                                      <p:tavLst>
                                        <p:tav tm="0">
                                          <p:val>
                                            <p:strVal val="#ppt_x"/>
                                          </p:val>
                                        </p:tav>
                                        <p:tav tm="100000">
                                          <p:val>
                                            <p:strVal val="#ppt_x"/>
                                          </p:val>
                                        </p:tav>
                                      </p:tavLst>
                                    </p:anim>
                                    <p:anim calcmode="lin" valueType="num">
                                      <p:cBhvr>
                                        <p:cTn id="28" dur="1000" fill="hold"/>
                                        <p:tgtEl>
                                          <p:spTgt spid="20"/>
                                        </p:tgtEl>
                                        <p:attrNameLst>
                                          <p:attrName>ppt_y</p:attrName>
                                        </p:attrNameLst>
                                      </p:cBhvr>
                                      <p:tavLst>
                                        <p:tav tm="0">
                                          <p:val>
                                            <p:strVal val="#ppt_y+.1"/>
                                          </p:val>
                                        </p:tav>
                                        <p:tav tm="100000">
                                          <p:val>
                                            <p:strVal val="#ppt_y"/>
                                          </p:val>
                                        </p:tav>
                                      </p:tavLst>
                                    </p:anim>
                                  </p:childTnLst>
                                </p:cTn>
                              </p:par>
                              <p:par>
                                <p:cTn id="29" presetID="42" presetClass="entr" presetSubtype="0" fill="hold" nodeType="withEffect">
                                  <p:stCondLst>
                                    <p:cond delay="0"/>
                                  </p:stCondLst>
                                  <p:childTnLst>
                                    <p:set>
                                      <p:cBhvr>
                                        <p:cTn id="30" dur="1" fill="hold">
                                          <p:stCondLst>
                                            <p:cond delay="0"/>
                                          </p:stCondLst>
                                        </p:cTn>
                                        <p:tgtEl>
                                          <p:spTgt spid="24"/>
                                        </p:tgtEl>
                                        <p:attrNameLst>
                                          <p:attrName>style.visibility</p:attrName>
                                        </p:attrNameLst>
                                      </p:cBhvr>
                                      <p:to>
                                        <p:strVal val="visible"/>
                                      </p:to>
                                    </p:set>
                                    <p:animEffect transition="in" filter="fade">
                                      <p:cBhvr>
                                        <p:cTn id="31" dur="1000"/>
                                        <p:tgtEl>
                                          <p:spTgt spid="24"/>
                                        </p:tgtEl>
                                      </p:cBhvr>
                                    </p:animEffect>
                                    <p:anim calcmode="lin" valueType="num">
                                      <p:cBhvr>
                                        <p:cTn id="32" dur="1000" fill="hold"/>
                                        <p:tgtEl>
                                          <p:spTgt spid="24"/>
                                        </p:tgtEl>
                                        <p:attrNameLst>
                                          <p:attrName>ppt_x</p:attrName>
                                        </p:attrNameLst>
                                      </p:cBhvr>
                                      <p:tavLst>
                                        <p:tav tm="0">
                                          <p:val>
                                            <p:strVal val="#ppt_x"/>
                                          </p:val>
                                        </p:tav>
                                        <p:tav tm="100000">
                                          <p:val>
                                            <p:strVal val="#ppt_x"/>
                                          </p:val>
                                        </p:tav>
                                      </p:tavLst>
                                    </p:anim>
                                    <p:anim calcmode="lin" valueType="num">
                                      <p:cBhvr>
                                        <p:cTn id="33" dur="1000" fill="hold"/>
                                        <p:tgtEl>
                                          <p:spTgt spid="24"/>
                                        </p:tgtEl>
                                        <p:attrNameLst>
                                          <p:attrName>ppt_y</p:attrName>
                                        </p:attrNameLst>
                                      </p:cBhvr>
                                      <p:tavLst>
                                        <p:tav tm="0">
                                          <p:val>
                                            <p:strVal val="#ppt_y+.1"/>
                                          </p:val>
                                        </p:tav>
                                        <p:tav tm="100000">
                                          <p:val>
                                            <p:strVal val="#ppt_y"/>
                                          </p:val>
                                        </p:tav>
                                      </p:tavLst>
                                    </p:anim>
                                  </p:childTnLst>
                                </p:cTn>
                              </p:par>
                              <p:par>
                                <p:cTn id="34" presetID="42" presetClass="entr" presetSubtype="0" fill="hold" nodeType="withEffect">
                                  <p:stCondLst>
                                    <p:cond delay="0"/>
                                  </p:stCondLst>
                                  <p:childTnLst>
                                    <p:set>
                                      <p:cBhvr>
                                        <p:cTn id="35" dur="1" fill="hold">
                                          <p:stCondLst>
                                            <p:cond delay="0"/>
                                          </p:stCondLst>
                                        </p:cTn>
                                        <p:tgtEl>
                                          <p:spTgt spid="25"/>
                                        </p:tgtEl>
                                        <p:attrNameLst>
                                          <p:attrName>style.visibility</p:attrName>
                                        </p:attrNameLst>
                                      </p:cBhvr>
                                      <p:to>
                                        <p:strVal val="visible"/>
                                      </p:to>
                                    </p:set>
                                    <p:animEffect transition="in" filter="fade">
                                      <p:cBhvr>
                                        <p:cTn id="36" dur="1000"/>
                                        <p:tgtEl>
                                          <p:spTgt spid="25"/>
                                        </p:tgtEl>
                                      </p:cBhvr>
                                    </p:animEffect>
                                    <p:anim calcmode="lin" valueType="num">
                                      <p:cBhvr>
                                        <p:cTn id="37" dur="1000" fill="hold"/>
                                        <p:tgtEl>
                                          <p:spTgt spid="25"/>
                                        </p:tgtEl>
                                        <p:attrNameLst>
                                          <p:attrName>ppt_x</p:attrName>
                                        </p:attrNameLst>
                                      </p:cBhvr>
                                      <p:tavLst>
                                        <p:tav tm="0">
                                          <p:val>
                                            <p:strVal val="#ppt_x"/>
                                          </p:val>
                                        </p:tav>
                                        <p:tav tm="100000">
                                          <p:val>
                                            <p:strVal val="#ppt_x"/>
                                          </p:val>
                                        </p:tav>
                                      </p:tavLst>
                                    </p:anim>
                                    <p:anim calcmode="lin" valueType="num">
                                      <p:cBhvr>
                                        <p:cTn id="38" dur="1000" fill="hold"/>
                                        <p:tgtEl>
                                          <p:spTgt spid="25"/>
                                        </p:tgtEl>
                                        <p:attrNameLst>
                                          <p:attrName>ppt_y</p:attrName>
                                        </p:attrNameLst>
                                      </p:cBhvr>
                                      <p:tavLst>
                                        <p:tav tm="0">
                                          <p:val>
                                            <p:strVal val="#ppt_y+.1"/>
                                          </p:val>
                                        </p:tav>
                                        <p:tav tm="100000">
                                          <p:val>
                                            <p:strVal val="#ppt_y"/>
                                          </p:val>
                                        </p:tav>
                                      </p:tavLst>
                                    </p:anim>
                                  </p:childTnLst>
                                </p:cTn>
                              </p:par>
                              <p:par>
                                <p:cTn id="39" presetID="16" presetClass="entr" presetSubtype="26" fill="hold" grpId="0" nodeType="withEffect">
                                  <p:stCondLst>
                                    <p:cond delay="1000"/>
                                  </p:stCondLst>
                                  <p:childTnLst>
                                    <p:set>
                                      <p:cBhvr>
                                        <p:cTn id="40" dur="1" fill="hold">
                                          <p:stCondLst>
                                            <p:cond delay="0"/>
                                          </p:stCondLst>
                                        </p:cTn>
                                        <p:tgtEl>
                                          <p:spTgt spid="12"/>
                                        </p:tgtEl>
                                        <p:attrNameLst>
                                          <p:attrName>style.visibility</p:attrName>
                                        </p:attrNameLst>
                                      </p:cBhvr>
                                      <p:to>
                                        <p:strVal val="visible"/>
                                      </p:to>
                                    </p:set>
                                    <p:animEffect transition="in" filter="barn(inHorizontal)">
                                      <p:cBhvr>
                                        <p:cTn id="41" dur="500"/>
                                        <p:tgtEl>
                                          <p:spTgt spid="12"/>
                                        </p:tgtEl>
                                      </p:cBhvr>
                                    </p:animEffect>
                                  </p:childTnLst>
                                </p:cTn>
                              </p:par>
                              <p:par>
                                <p:cTn id="42" presetID="16" presetClass="entr" presetSubtype="26" fill="hold" grpId="0" nodeType="withEffect">
                                  <p:stCondLst>
                                    <p:cond delay="1000"/>
                                  </p:stCondLst>
                                  <p:childTnLst>
                                    <p:set>
                                      <p:cBhvr>
                                        <p:cTn id="43" dur="1" fill="hold">
                                          <p:stCondLst>
                                            <p:cond delay="0"/>
                                          </p:stCondLst>
                                        </p:cTn>
                                        <p:tgtEl>
                                          <p:spTgt spid="26"/>
                                        </p:tgtEl>
                                        <p:attrNameLst>
                                          <p:attrName>style.visibility</p:attrName>
                                        </p:attrNameLst>
                                      </p:cBhvr>
                                      <p:to>
                                        <p:strVal val="visible"/>
                                      </p:to>
                                    </p:set>
                                    <p:animEffect transition="in" filter="barn(inHorizontal)">
                                      <p:cBhvr>
                                        <p:cTn id="44" dur="500"/>
                                        <p:tgtEl>
                                          <p:spTgt spid="26"/>
                                        </p:tgtEl>
                                      </p:cBhvr>
                                    </p:animEffect>
                                  </p:childTnLst>
                                </p:cTn>
                              </p:par>
                              <p:par>
                                <p:cTn id="45" presetID="16" presetClass="entr" presetSubtype="26" fill="hold" grpId="0" nodeType="withEffect">
                                  <p:stCondLst>
                                    <p:cond delay="1000"/>
                                  </p:stCondLst>
                                  <p:childTnLst>
                                    <p:set>
                                      <p:cBhvr>
                                        <p:cTn id="46" dur="1" fill="hold">
                                          <p:stCondLst>
                                            <p:cond delay="0"/>
                                          </p:stCondLst>
                                        </p:cTn>
                                        <p:tgtEl>
                                          <p:spTgt spid="27"/>
                                        </p:tgtEl>
                                        <p:attrNameLst>
                                          <p:attrName>style.visibility</p:attrName>
                                        </p:attrNameLst>
                                      </p:cBhvr>
                                      <p:to>
                                        <p:strVal val="visible"/>
                                      </p:to>
                                    </p:set>
                                    <p:animEffect transition="in" filter="barn(inHorizontal)">
                                      <p:cBhvr>
                                        <p:cTn id="47" dur="500"/>
                                        <p:tgtEl>
                                          <p:spTgt spid="27"/>
                                        </p:tgtEl>
                                      </p:cBhvr>
                                    </p:animEffect>
                                  </p:childTnLst>
                                </p:cTn>
                              </p:par>
                              <p:par>
                                <p:cTn id="48" presetID="16" presetClass="entr" presetSubtype="26" fill="hold" grpId="0" nodeType="withEffect">
                                  <p:stCondLst>
                                    <p:cond delay="1000"/>
                                  </p:stCondLst>
                                  <p:childTnLst>
                                    <p:set>
                                      <p:cBhvr>
                                        <p:cTn id="49" dur="1" fill="hold">
                                          <p:stCondLst>
                                            <p:cond delay="0"/>
                                          </p:stCondLst>
                                        </p:cTn>
                                        <p:tgtEl>
                                          <p:spTgt spid="28"/>
                                        </p:tgtEl>
                                        <p:attrNameLst>
                                          <p:attrName>style.visibility</p:attrName>
                                        </p:attrNameLst>
                                      </p:cBhvr>
                                      <p:to>
                                        <p:strVal val="visible"/>
                                      </p:to>
                                    </p:set>
                                    <p:animEffect transition="in" filter="barn(inHorizontal)">
                                      <p:cBhvr>
                                        <p:cTn id="50" dur="500"/>
                                        <p:tgtEl>
                                          <p:spTgt spid="28"/>
                                        </p:tgtEl>
                                      </p:cBhvr>
                                    </p:animEffect>
                                  </p:childTnLst>
                                </p:cTn>
                              </p:par>
                            </p:childTnLst>
                          </p:cTn>
                        </p:par>
                        <p:par>
                          <p:cTn id="51" fill="hold">
                            <p:stCondLst>
                              <p:cond delay="2000"/>
                            </p:stCondLst>
                            <p:childTnLst>
                              <p:par>
                                <p:cTn id="52" presetID="42" presetClass="entr" presetSubtype="0" fill="hold" nodeType="afterEffect">
                                  <p:stCondLst>
                                    <p:cond delay="0"/>
                                  </p:stCondLst>
                                  <p:childTnLst>
                                    <p:set>
                                      <p:cBhvr>
                                        <p:cTn id="53" dur="1" fill="hold">
                                          <p:stCondLst>
                                            <p:cond delay="0"/>
                                          </p:stCondLst>
                                        </p:cTn>
                                        <p:tgtEl>
                                          <p:spTgt spid="32"/>
                                        </p:tgtEl>
                                        <p:attrNameLst>
                                          <p:attrName>style.visibility</p:attrName>
                                        </p:attrNameLst>
                                      </p:cBhvr>
                                      <p:to>
                                        <p:strVal val="visible"/>
                                      </p:to>
                                    </p:set>
                                    <p:animEffect transition="in" filter="fade">
                                      <p:cBhvr>
                                        <p:cTn id="54" dur="1000"/>
                                        <p:tgtEl>
                                          <p:spTgt spid="32"/>
                                        </p:tgtEl>
                                      </p:cBhvr>
                                    </p:animEffect>
                                    <p:anim calcmode="lin" valueType="num">
                                      <p:cBhvr>
                                        <p:cTn id="55" dur="1000" fill="hold"/>
                                        <p:tgtEl>
                                          <p:spTgt spid="32"/>
                                        </p:tgtEl>
                                        <p:attrNameLst>
                                          <p:attrName>ppt_x</p:attrName>
                                        </p:attrNameLst>
                                      </p:cBhvr>
                                      <p:tavLst>
                                        <p:tav tm="0">
                                          <p:val>
                                            <p:strVal val="#ppt_x"/>
                                          </p:val>
                                        </p:tav>
                                        <p:tav tm="100000">
                                          <p:val>
                                            <p:strVal val="#ppt_x"/>
                                          </p:val>
                                        </p:tav>
                                      </p:tavLst>
                                    </p:anim>
                                    <p:anim calcmode="lin" valueType="num">
                                      <p:cBhvr>
                                        <p:cTn id="56" dur="1000" fill="hold"/>
                                        <p:tgtEl>
                                          <p:spTgt spid="3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P spid="27" grpId="0"/>
      <p:bldP spid="28" grpId="0"/>
      <p:bldP spid="12"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3" name="组合 7"/>
          <p:cNvGrpSpPr/>
          <p:nvPr/>
        </p:nvGrpSpPr>
        <p:grpSpPr bwMode="auto">
          <a:xfrm>
            <a:off x="3595121" y="949221"/>
            <a:ext cx="1989880" cy="756280"/>
            <a:chOff x="0" y="0"/>
            <a:chExt cx="2652242" cy="1008152"/>
          </a:xfrm>
        </p:grpSpPr>
        <p:pic>
          <p:nvPicPr>
            <p:cNvPr id="34" name="图片 8"/>
            <p:cNvPicPr>
              <a:picLocks noChangeAspect="1" noChangeArrowheads="1"/>
            </p:cNvPicPr>
            <p:nvPr/>
          </p:nvPicPr>
          <p:blipFill>
            <a:blip r:embed="rId1" cstate="print"/>
            <a:srcRect/>
            <a:stretch>
              <a:fillRect/>
            </a:stretch>
          </p:blipFill>
          <p:spPr bwMode="auto">
            <a:xfrm rot="5400000">
              <a:off x="822045" y="-822045"/>
              <a:ext cx="1008152" cy="2652242"/>
            </a:xfrm>
            <a:prstGeom prst="rect">
              <a:avLst/>
            </a:prstGeom>
            <a:noFill/>
            <a:ln w="9525">
              <a:noFill/>
              <a:miter lim="800000"/>
              <a:headEnd/>
              <a:tailEnd/>
            </a:ln>
          </p:spPr>
        </p:pic>
        <p:sp>
          <p:nvSpPr>
            <p:cNvPr id="35" name="文本框 9"/>
            <p:cNvSpPr txBox="1">
              <a:spLocks noChangeArrowheads="1"/>
            </p:cNvSpPr>
            <p:nvPr/>
          </p:nvSpPr>
          <p:spPr bwMode="auto">
            <a:xfrm>
              <a:off x="650572" y="310333"/>
              <a:ext cx="1800200" cy="492335"/>
            </a:xfrm>
            <a:prstGeom prst="rect">
              <a:avLst/>
            </a:prstGeom>
            <a:noFill/>
            <a:ln w="9525">
              <a:noFill/>
              <a:miter lim="800000"/>
            </a:ln>
          </p:spPr>
          <p:txBody>
            <a:bodyPr>
              <a:spAutoFit/>
            </a:bodyPr>
            <a:lstStyle/>
            <a:p>
              <a:r>
                <a:rPr lang="zh-CN" altLang="en-US" b="1" dirty="0">
                  <a:solidFill>
                    <a:srgbClr val="C00000"/>
                  </a:solidFill>
                  <a:latin typeface="微软雅黑" panose="020B0503020204020204" pitchFamily="34" charset="-122"/>
                  <a:ea typeface="微软雅黑" panose="020B0503020204020204" pitchFamily="34" charset="-122"/>
                </a:rPr>
                <a:t>添加标题</a:t>
              </a:r>
              <a:endParaRPr lang="zh-CN" altLang="en-US" b="1" dirty="0">
                <a:solidFill>
                  <a:srgbClr val="C00000"/>
                </a:solidFill>
                <a:latin typeface="微软雅黑" panose="020B0503020204020204" pitchFamily="34" charset="-122"/>
                <a:ea typeface="微软雅黑" panose="020B0503020204020204" pitchFamily="34" charset="-122"/>
              </a:endParaRPr>
            </a:p>
          </p:txBody>
        </p:sp>
      </p:grpSp>
      <p:grpSp>
        <p:nvGrpSpPr>
          <p:cNvPr id="36" name="组合 10"/>
          <p:cNvGrpSpPr/>
          <p:nvPr/>
        </p:nvGrpSpPr>
        <p:grpSpPr bwMode="auto">
          <a:xfrm>
            <a:off x="1564753" y="1899634"/>
            <a:ext cx="1513548" cy="488307"/>
            <a:chOff x="0" y="0"/>
            <a:chExt cx="2016224" cy="651817"/>
          </a:xfrm>
        </p:grpSpPr>
        <p:pic>
          <p:nvPicPr>
            <p:cNvPr id="37" name="图片 11"/>
            <p:cNvPicPr>
              <a:picLocks noChangeAspect="1" noChangeArrowheads="1"/>
            </p:cNvPicPr>
            <p:nvPr/>
          </p:nvPicPr>
          <p:blipFill>
            <a:blip r:embed="rId2" cstate="print"/>
            <a:srcRect/>
            <a:stretch>
              <a:fillRect/>
            </a:stretch>
          </p:blipFill>
          <p:spPr bwMode="auto">
            <a:xfrm>
              <a:off x="0" y="0"/>
              <a:ext cx="2016224" cy="651817"/>
            </a:xfrm>
            <a:prstGeom prst="rect">
              <a:avLst/>
            </a:prstGeom>
            <a:noFill/>
            <a:ln w="9525">
              <a:noFill/>
              <a:miter lim="800000"/>
              <a:headEnd/>
              <a:tailEnd/>
            </a:ln>
          </p:spPr>
        </p:pic>
        <p:sp>
          <p:nvSpPr>
            <p:cNvPr id="38" name="文本框 12"/>
            <p:cNvSpPr txBox="1">
              <a:spLocks noChangeArrowheads="1"/>
            </p:cNvSpPr>
            <p:nvPr/>
          </p:nvSpPr>
          <p:spPr bwMode="auto">
            <a:xfrm>
              <a:off x="360928" y="130438"/>
              <a:ext cx="1359884" cy="431377"/>
            </a:xfrm>
            <a:prstGeom prst="rect">
              <a:avLst/>
            </a:prstGeom>
            <a:noFill/>
            <a:ln w="9525">
              <a:noFill/>
              <a:miter lim="800000"/>
            </a:ln>
          </p:spPr>
          <p:txBody>
            <a:bodyPr wrap="square">
              <a:spAutoFit/>
            </a:bodyPr>
            <a:lstStyle/>
            <a:p>
              <a:r>
                <a:rPr lang="zh-CN" altLang="en-US" sz="1500" b="1" dirty="0" smtClean="0">
                  <a:solidFill>
                    <a:srgbClr val="000000"/>
                  </a:solidFill>
                  <a:latin typeface="微软雅黑" panose="020B0503020204020204" pitchFamily="34" charset="-122"/>
                  <a:ea typeface="微软雅黑" panose="020B0503020204020204" pitchFamily="34" charset="-122"/>
                </a:rPr>
                <a:t>文本内容</a:t>
              </a:r>
              <a:endParaRPr lang="zh-CN" altLang="en-US" sz="1500" b="1" dirty="0">
                <a:solidFill>
                  <a:srgbClr val="000000"/>
                </a:solidFill>
                <a:latin typeface="微软雅黑" panose="020B0503020204020204" pitchFamily="34" charset="-122"/>
                <a:ea typeface="微软雅黑" panose="020B0503020204020204" pitchFamily="34" charset="-122"/>
              </a:endParaRPr>
            </a:p>
          </p:txBody>
        </p:sp>
      </p:grpSp>
      <p:grpSp>
        <p:nvGrpSpPr>
          <p:cNvPr id="39" name="组合 13"/>
          <p:cNvGrpSpPr/>
          <p:nvPr/>
        </p:nvGrpSpPr>
        <p:grpSpPr bwMode="auto">
          <a:xfrm>
            <a:off x="3818998" y="1899634"/>
            <a:ext cx="1512356" cy="488307"/>
            <a:chOff x="0" y="0"/>
            <a:chExt cx="2016224" cy="651817"/>
          </a:xfrm>
        </p:grpSpPr>
        <p:pic>
          <p:nvPicPr>
            <p:cNvPr id="40" name="图片 14"/>
            <p:cNvPicPr>
              <a:picLocks noChangeAspect="1" noChangeArrowheads="1"/>
            </p:cNvPicPr>
            <p:nvPr/>
          </p:nvPicPr>
          <p:blipFill>
            <a:blip r:embed="rId2" cstate="print"/>
            <a:srcRect/>
            <a:stretch>
              <a:fillRect/>
            </a:stretch>
          </p:blipFill>
          <p:spPr bwMode="auto">
            <a:xfrm>
              <a:off x="0" y="0"/>
              <a:ext cx="2016224" cy="651817"/>
            </a:xfrm>
            <a:prstGeom prst="rect">
              <a:avLst/>
            </a:prstGeom>
            <a:noFill/>
            <a:ln w="9525">
              <a:noFill/>
              <a:miter lim="800000"/>
              <a:headEnd/>
              <a:tailEnd/>
            </a:ln>
          </p:spPr>
        </p:pic>
        <p:sp>
          <p:nvSpPr>
            <p:cNvPr id="41" name="文本框 15"/>
            <p:cNvSpPr txBox="1">
              <a:spLocks noChangeArrowheads="1"/>
            </p:cNvSpPr>
            <p:nvPr/>
          </p:nvSpPr>
          <p:spPr bwMode="auto">
            <a:xfrm>
              <a:off x="379886" y="155076"/>
              <a:ext cx="1393600" cy="431377"/>
            </a:xfrm>
            <a:prstGeom prst="rect">
              <a:avLst/>
            </a:prstGeom>
            <a:noFill/>
            <a:ln w="9525">
              <a:noFill/>
              <a:miter lim="800000"/>
            </a:ln>
          </p:spPr>
          <p:txBody>
            <a:bodyPr wrap="square">
              <a:spAutoFit/>
            </a:bodyPr>
            <a:lstStyle/>
            <a:p>
              <a:r>
                <a:rPr lang="zh-CN" altLang="en-US" sz="1500" b="1" dirty="0" smtClean="0">
                  <a:solidFill>
                    <a:srgbClr val="000000"/>
                  </a:solidFill>
                  <a:latin typeface="微软雅黑" panose="020B0503020204020204" pitchFamily="34" charset="-122"/>
                  <a:ea typeface="微软雅黑" panose="020B0503020204020204" pitchFamily="34" charset="-122"/>
                </a:rPr>
                <a:t>文本内容</a:t>
              </a:r>
              <a:endParaRPr lang="zh-CN" altLang="en-US" sz="1500" b="1" dirty="0">
                <a:solidFill>
                  <a:srgbClr val="000000"/>
                </a:solidFill>
                <a:latin typeface="微软雅黑" panose="020B0503020204020204" pitchFamily="34" charset="-122"/>
                <a:ea typeface="微软雅黑" panose="020B0503020204020204" pitchFamily="34" charset="-122"/>
              </a:endParaRPr>
            </a:p>
          </p:txBody>
        </p:sp>
      </p:grpSp>
      <p:grpSp>
        <p:nvGrpSpPr>
          <p:cNvPr id="42" name="组合 16"/>
          <p:cNvGrpSpPr/>
          <p:nvPr/>
        </p:nvGrpSpPr>
        <p:grpSpPr bwMode="auto">
          <a:xfrm>
            <a:off x="6072052" y="1899634"/>
            <a:ext cx="1512356" cy="488307"/>
            <a:chOff x="0" y="0"/>
            <a:chExt cx="2016224" cy="651817"/>
          </a:xfrm>
        </p:grpSpPr>
        <p:pic>
          <p:nvPicPr>
            <p:cNvPr id="43" name="图片 17"/>
            <p:cNvPicPr>
              <a:picLocks noChangeAspect="1" noChangeArrowheads="1"/>
            </p:cNvPicPr>
            <p:nvPr/>
          </p:nvPicPr>
          <p:blipFill>
            <a:blip r:embed="rId2" cstate="print"/>
            <a:srcRect/>
            <a:stretch>
              <a:fillRect/>
            </a:stretch>
          </p:blipFill>
          <p:spPr bwMode="auto">
            <a:xfrm>
              <a:off x="0" y="0"/>
              <a:ext cx="2016224" cy="651817"/>
            </a:xfrm>
            <a:prstGeom prst="rect">
              <a:avLst/>
            </a:prstGeom>
            <a:noFill/>
            <a:ln w="9525">
              <a:noFill/>
              <a:miter lim="800000"/>
              <a:headEnd/>
              <a:tailEnd/>
            </a:ln>
          </p:spPr>
        </p:pic>
        <p:sp>
          <p:nvSpPr>
            <p:cNvPr id="44" name="文本框 18"/>
            <p:cNvSpPr txBox="1">
              <a:spLocks noChangeArrowheads="1"/>
            </p:cNvSpPr>
            <p:nvPr/>
          </p:nvSpPr>
          <p:spPr bwMode="auto">
            <a:xfrm>
              <a:off x="400148" y="125852"/>
              <a:ext cx="1271958" cy="431377"/>
            </a:xfrm>
            <a:prstGeom prst="rect">
              <a:avLst/>
            </a:prstGeom>
            <a:noFill/>
            <a:ln w="9525">
              <a:noFill/>
              <a:miter lim="800000"/>
            </a:ln>
          </p:spPr>
          <p:txBody>
            <a:bodyPr wrap="square">
              <a:spAutoFit/>
            </a:bodyPr>
            <a:lstStyle/>
            <a:p>
              <a:r>
                <a:rPr lang="zh-CN" altLang="en-US" sz="1500" b="1" dirty="0" smtClean="0">
                  <a:solidFill>
                    <a:srgbClr val="000000"/>
                  </a:solidFill>
                  <a:latin typeface="微软雅黑" panose="020B0503020204020204" pitchFamily="34" charset="-122"/>
                  <a:ea typeface="微软雅黑" panose="020B0503020204020204" pitchFamily="34" charset="-122"/>
                </a:rPr>
                <a:t>文本内容</a:t>
              </a:r>
              <a:endParaRPr lang="zh-CN" altLang="en-US" sz="1500" b="1" dirty="0">
                <a:solidFill>
                  <a:srgbClr val="000000"/>
                </a:solidFill>
                <a:latin typeface="微软雅黑" panose="020B0503020204020204" pitchFamily="34" charset="-122"/>
                <a:ea typeface="微软雅黑" panose="020B0503020204020204" pitchFamily="34" charset="-122"/>
              </a:endParaRPr>
            </a:p>
          </p:txBody>
        </p:sp>
      </p:grpSp>
      <p:grpSp>
        <p:nvGrpSpPr>
          <p:cNvPr id="45" name="组合 19"/>
          <p:cNvGrpSpPr/>
          <p:nvPr/>
        </p:nvGrpSpPr>
        <p:grpSpPr bwMode="auto">
          <a:xfrm>
            <a:off x="1562372" y="2819080"/>
            <a:ext cx="1512356" cy="488307"/>
            <a:chOff x="0" y="0"/>
            <a:chExt cx="2016224" cy="651817"/>
          </a:xfrm>
        </p:grpSpPr>
        <p:pic>
          <p:nvPicPr>
            <p:cNvPr id="46" name="图片 20"/>
            <p:cNvPicPr>
              <a:picLocks noChangeAspect="1" noChangeArrowheads="1"/>
            </p:cNvPicPr>
            <p:nvPr/>
          </p:nvPicPr>
          <p:blipFill>
            <a:blip r:embed="rId2" cstate="print"/>
            <a:srcRect/>
            <a:stretch>
              <a:fillRect/>
            </a:stretch>
          </p:blipFill>
          <p:spPr bwMode="auto">
            <a:xfrm>
              <a:off x="0" y="0"/>
              <a:ext cx="2016224" cy="651817"/>
            </a:xfrm>
            <a:prstGeom prst="rect">
              <a:avLst/>
            </a:prstGeom>
            <a:noFill/>
            <a:ln w="9525">
              <a:noFill/>
              <a:miter lim="800000"/>
              <a:headEnd/>
              <a:tailEnd/>
            </a:ln>
          </p:spPr>
        </p:pic>
        <p:sp>
          <p:nvSpPr>
            <p:cNvPr id="47" name="文本框 21"/>
            <p:cNvSpPr txBox="1">
              <a:spLocks noChangeArrowheads="1"/>
            </p:cNvSpPr>
            <p:nvPr/>
          </p:nvSpPr>
          <p:spPr bwMode="auto">
            <a:xfrm>
              <a:off x="412386" y="125852"/>
              <a:ext cx="1268590" cy="431377"/>
            </a:xfrm>
            <a:prstGeom prst="rect">
              <a:avLst/>
            </a:prstGeom>
            <a:noFill/>
            <a:ln w="9525">
              <a:noFill/>
              <a:miter lim="800000"/>
            </a:ln>
          </p:spPr>
          <p:txBody>
            <a:bodyPr wrap="square">
              <a:spAutoFit/>
            </a:bodyPr>
            <a:lstStyle/>
            <a:p>
              <a:r>
                <a:rPr lang="zh-CN" altLang="en-US" sz="1500" b="1" dirty="0" smtClean="0">
                  <a:solidFill>
                    <a:srgbClr val="000000"/>
                  </a:solidFill>
                  <a:latin typeface="微软雅黑" panose="020B0503020204020204" pitchFamily="34" charset="-122"/>
                  <a:ea typeface="微软雅黑" panose="020B0503020204020204" pitchFamily="34" charset="-122"/>
                </a:rPr>
                <a:t>文本内容</a:t>
              </a:r>
              <a:endParaRPr lang="zh-CN" altLang="en-US" sz="1500" b="1" dirty="0">
                <a:solidFill>
                  <a:srgbClr val="000000"/>
                </a:solidFill>
                <a:latin typeface="微软雅黑" panose="020B0503020204020204" pitchFamily="34" charset="-122"/>
                <a:ea typeface="微软雅黑" panose="020B0503020204020204" pitchFamily="34" charset="-122"/>
              </a:endParaRPr>
            </a:p>
          </p:txBody>
        </p:sp>
      </p:grpSp>
      <p:grpSp>
        <p:nvGrpSpPr>
          <p:cNvPr id="48" name="组合 22"/>
          <p:cNvGrpSpPr/>
          <p:nvPr/>
        </p:nvGrpSpPr>
        <p:grpSpPr bwMode="auto">
          <a:xfrm>
            <a:off x="3815426" y="2819080"/>
            <a:ext cx="1512356" cy="488307"/>
            <a:chOff x="0" y="0"/>
            <a:chExt cx="2016224" cy="651817"/>
          </a:xfrm>
        </p:grpSpPr>
        <p:pic>
          <p:nvPicPr>
            <p:cNvPr id="49" name="图片 23"/>
            <p:cNvPicPr>
              <a:picLocks noChangeAspect="1" noChangeArrowheads="1"/>
            </p:cNvPicPr>
            <p:nvPr/>
          </p:nvPicPr>
          <p:blipFill>
            <a:blip r:embed="rId2" cstate="print"/>
            <a:srcRect/>
            <a:stretch>
              <a:fillRect/>
            </a:stretch>
          </p:blipFill>
          <p:spPr bwMode="auto">
            <a:xfrm>
              <a:off x="0" y="0"/>
              <a:ext cx="2016224" cy="651817"/>
            </a:xfrm>
            <a:prstGeom prst="rect">
              <a:avLst/>
            </a:prstGeom>
            <a:noFill/>
            <a:ln w="9525">
              <a:noFill/>
              <a:miter lim="800000"/>
              <a:headEnd/>
              <a:tailEnd/>
            </a:ln>
          </p:spPr>
        </p:pic>
        <p:sp>
          <p:nvSpPr>
            <p:cNvPr id="50" name="文本框 24"/>
            <p:cNvSpPr txBox="1">
              <a:spLocks noChangeArrowheads="1"/>
            </p:cNvSpPr>
            <p:nvPr/>
          </p:nvSpPr>
          <p:spPr bwMode="auto">
            <a:xfrm>
              <a:off x="384648" y="103451"/>
              <a:ext cx="1350363" cy="431377"/>
            </a:xfrm>
            <a:prstGeom prst="rect">
              <a:avLst/>
            </a:prstGeom>
            <a:noFill/>
            <a:ln w="9525">
              <a:noFill/>
              <a:miter lim="800000"/>
            </a:ln>
          </p:spPr>
          <p:txBody>
            <a:bodyPr wrap="square">
              <a:spAutoFit/>
            </a:bodyPr>
            <a:lstStyle/>
            <a:p>
              <a:r>
                <a:rPr lang="zh-CN" altLang="en-US" sz="1500" b="1" dirty="0" smtClean="0">
                  <a:solidFill>
                    <a:srgbClr val="000000"/>
                  </a:solidFill>
                  <a:latin typeface="微软雅黑" panose="020B0503020204020204" pitchFamily="34" charset="-122"/>
                  <a:ea typeface="微软雅黑" panose="020B0503020204020204" pitchFamily="34" charset="-122"/>
                </a:rPr>
                <a:t>文本内容</a:t>
              </a:r>
              <a:endParaRPr lang="zh-CN" altLang="en-US" sz="1500" b="1" dirty="0">
                <a:solidFill>
                  <a:srgbClr val="000000"/>
                </a:solidFill>
                <a:latin typeface="微软雅黑" panose="020B0503020204020204" pitchFamily="34" charset="-122"/>
                <a:ea typeface="微软雅黑" panose="020B0503020204020204" pitchFamily="34" charset="-122"/>
              </a:endParaRPr>
            </a:p>
          </p:txBody>
        </p:sp>
      </p:grpSp>
      <p:grpSp>
        <p:nvGrpSpPr>
          <p:cNvPr id="51" name="组合 25"/>
          <p:cNvGrpSpPr/>
          <p:nvPr/>
        </p:nvGrpSpPr>
        <p:grpSpPr bwMode="auto">
          <a:xfrm>
            <a:off x="6069670" y="2819080"/>
            <a:ext cx="1512356" cy="488307"/>
            <a:chOff x="0" y="0"/>
            <a:chExt cx="2016224" cy="651817"/>
          </a:xfrm>
        </p:grpSpPr>
        <p:pic>
          <p:nvPicPr>
            <p:cNvPr id="52" name="图片 26"/>
            <p:cNvPicPr>
              <a:picLocks noChangeAspect="1" noChangeArrowheads="1"/>
            </p:cNvPicPr>
            <p:nvPr/>
          </p:nvPicPr>
          <p:blipFill>
            <a:blip r:embed="rId2" cstate="print"/>
            <a:srcRect/>
            <a:stretch>
              <a:fillRect/>
            </a:stretch>
          </p:blipFill>
          <p:spPr bwMode="auto">
            <a:xfrm>
              <a:off x="0" y="0"/>
              <a:ext cx="2016224" cy="651817"/>
            </a:xfrm>
            <a:prstGeom prst="rect">
              <a:avLst/>
            </a:prstGeom>
            <a:noFill/>
            <a:ln w="9525">
              <a:noFill/>
              <a:miter lim="800000"/>
              <a:headEnd/>
              <a:tailEnd/>
            </a:ln>
          </p:spPr>
        </p:pic>
        <p:sp>
          <p:nvSpPr>
            <p:cNvPr id="53" name="文本框 27"/>
            <p:cNvSpPr txBox="1">
              <a:spLocks noChangeArrowheads="1"/>
            </p:cNvSpPr>
            <p:nvPr/>
          </p:nvSpPr>
          <p:spPr bwMode="auto">
            <a:xfrm>
              <a:off x="403323" y="125852"/>
              <a:ext cx="1371132" cy="431377"/>
            </a:xfrm>
            <a:prstGeom prst="rect">
              <a:avLst/>
            </a:prstGeom>
            <a:noFill/>
            <a:ln w="9525">
              <a:noFill/>
              <a:miter lim="800000"/>
            </a:ln>
          </p:spPr>
          <p:txBody>
            <a:bodyPr wrap="square">
              <a:spAutoFit/>
            </a:bodyPr>
            <a:lstStyle/>
            <a:p>
              <a:r>
                <a:rPr lang="zh-CN" altLang="en-US" sz="1500" b="1" dirty="0" smtClean="0">
                  <a:solidFill>
                    <a:srgbClr val="000000"/>
                  </a:solidFill>
                  <a:latin typeface="微软雅黑" panose="020B0503020204020204" pitchFamily="34" charset="-122"/>
                  <a:ea typeface="微软雅黑" panose="020B0503020204020204" pitchFamily="34" charset="-122"/>
                </a:rPr>
                <a:t>文本内容</a:t>
              </a:r>
              <a:endParaRPr lang="zh-CN" altLang="en-US" sz="1500" b="1" dirty="0">
                <a:solidFill>
                  <a:srgbClr val="000000"/>
                </a:solidFill>
                <a:latin typeface="微软雅黑" panose="020B0503020204020204" pitchFamily="34" charset="-122"/>
                <a:ea typeface="微软雅黑" panose="020B0503020204020204" pitchFamily="34" charset="-122"/>
              </a:endParaRPr>
            </a:p>
          </p:txBody>
        </p:sp>
      </p:grpSp>
      <p:grpSp>
        <p:nvGrpSpPr>
          <p:cNvPr id="54" name="组合 28"/>
          <p:cNvGrpSpPr/>
          <p:nvPr/>
        </p:nvGrpSpPr>
        <p:grpSpPr bwMode="auto">
          <a:xfrm>
            <a:off x="1562372" y="3738526"/>
            <a:ext cx="1512356" cy="488307"/>
            <a:chOff x="0" y="0"/>
            <a:chExt cx="2016224" cy="651817"/>
          </a:xfrm>
        </p:grpSpPr>
        <p:pic>
          <p:nvPicPr>
            <p:cNvPr id="55" name="图片 29"/>
            <p:cNvPicPr>
              <a:picLocks noChangeAspect="1" noChangeArrowheads="1"/>
            </p:cNvPicPr>
            <p:nvPr/>
          </p:nvPicPr>
          <p:blipFill>
            <a:blip r:embed="rId2" cstate="print"/>
            <a:srcRect/>
            <a:stretch>
              <a:fillRect/>
            </a:stretch>
          </p:blipFill>
          <p:spPr bwMode="auto">
            <a:xfrm>
              <a:off x="0" y="0"/>
              <a:ext cx="2016224" cy="651817"/>
            </a:xfrm>
            <a:prstGeom prst="rect">
              <a:avLst/>
            </a:prstGeom>
            <a:noFill/>
            <a:ln w="9525">
              <a:noFill/>
              <a:miter lim="800000"/>
              <a:headEnd/>
              <a:tailEnd/>
            </a:ln>
          </p:spPr>
        </p:pic>
        <p:sp>
          <p:nvSpPr>
            <p:cNvPr id="56" name="文本框 30"/>
            <p:cNvSpPr txBox="1">
              <a:spLocks noChangeArrowheads="1"/>
            </p:cNvSpPr>
            <p:nvPr/>
          </p:nvSpPr>
          <p:spPr bwMode="auto">
            <a:xfrm>
              <a:off x="412386" y="125852"/>
              <a:ext cx="1268590" cy="431377"/>
            </a:xfrm>
            <a:prstGeom prst="rect">
              <a:avLst/>
            </a:prstGeom>
            <a:noFill/>
            <a:ln w="9525">
              <a:noFill/>
              <a:miter lim="800000"/>
            </a:ln>
          </p:spPr>
          <p:txBody>
            <a:bodyPr wrap="square">
              <a:spAutoFit/>
            </a:bodyPr>
            <a:lstStyle/>
            <a:p>
              <a:r>
                <a:rPr lang="zh-CN" altLang="en-US" sz="1500" b="1" dirty="0" smtClean="0">
                  <a:solidFill>
                    <a:srgbClr val="000000"/>
                  </a:solidFill>
                  <a:latin typeface="微软雅黑" panose="020B0503020204020204" pitchFamily="34" charset="-122"/>
                  <a:ea typeface="微软雅黑" panose="020B0503020204020204" pitchFamily="34" charset="-122"/>
                </a:rPr>
                <a:t>文本内容</a:t>
              </a:r>
              <a:endParaRPr lang="zh-CN" altLang="en-US" sz="1500" b="1" dirty="0">
                <a:solidFill>
                  <a:srgbClr val="000000"/>
                </a:solidFill>
                <a:latin typeface="微软雅黑" panose="020B0503020204020204" pitchFamily="34" charset="-122"/>
                <a:ea typeface="微软雅黑" panose="020B0503020204020204" pitchFamily="34" charset="-122"/>
              </a:endParaRPr>
            </a:p>
          </p:txBody>
        </p:sp>
      </p:grpSp>
      <p:grpSp>
        <p:nvGrpSpPr>
          <p:cNvPr id="57" name="组合 31"/>
          <p:cNvGrpSpPr/>
          <p:nvPr/>
        </p:nvGrpSpPr>
        <p:grpSpPr bwMode="auto">
          <a:xfrm>
            <a:off x="3815426" y="3738526"/>
            <a:ext cx="1512356" cy="488307"/>
            <a:chOff x="0" y="0"/>
            <a:chExt cx="2016224" cy="651817"/>
          </a:xfrm>
        </p:grpSpPr>
        <p:pic>
          <p:nvPicPr>
            <p:cNvPr id="58" name="图片 32"/>
            <p:cNvPicPr>
              <a:picLocks noChangeAspect="1" noChangeArrowheads="1"/>
            </p:cNvPicPr>
            <p:nvPr/>
          </p:nvPicPr>
          <p:blipFill>
            <a:blip r:embed="rId2" cstate="print"/>
            <a:srcRect/>
            <a:stretch>
              <a:fillRect/>
            </a:stretch>
          </p:blipFill>
          <p:spPr bwMode="auto">
            <a:xfrm>
              <a:off x="0" y="0"/>
              <a:ext cx="2016224" cy="651817"/>
            </a:xfrm>
            <a:prstGeom prst="rect">
              <a:avLst/>
            </a:prstGeom>
            <a:noFill/>
            <a:ln w="9525">
              <a:noFill/>
              <a:miter lim="800000"/>
              <a:headEnd/>
              <a:tailEnd/>
            </a:ln>
          </p:spPr>
        </p:pic>
        <p:sp>
          <p:nvSpPr>
            <p:cNvPr id="59" name="文本框 33"/>
            <p:cNvSpPr txBox="1">
              <a:spLocks noChangeArrowheads="1"/>
            </p:cNvSpPr>
            <p:nvPr/>
          </p:nvSpPr>
          <p:spPr bwMode="auto">
            <a:xfrm>
              <a:off x="384648" y="155076"/>
              <a:ext cx="1350363" cy="431377"/>
            </a:xfrm>
            <a:prstGeom prst="rect">
              <a:avLst/>
            </a:prstGeom>
            <a:noFill/>
            <a:ln w="9525">
              <a:noFill/>
              <a:miter lim="800000"/>
            </a:ln>
          </p:spPr>
          <p:txBody>
            <a:bodyPr wrap="square">
              <a:spAutoFit/>
            </a:bodyPr>
            <a:lstStyle/>
            <a:p>
              <a:r>
                <a:rPr lang="zh-CN" altLang="en-US" sz="1500" b="1" dirty="0" smtClean="0">
                  <a:solidFill>
                    <a:srgbClr val="000000"/>
                  </a:solidFill>
                  <a:latin typeface="微软雅黑" panose="020B0503020204020204" pitchFamily="34" charset="-122"/>
                  <a:ea typeface="微软雅黑" panose="020B0503020204020204" pitchFamily="34" charset="-122"/>
                </a:rPr>
                <a:t>文本内容</a:t>
              </a:r>
              <a:endParaRPr lang="zh-CN" altLang="en-US" sz="1500" b="1" dirty="0">
                <a:solidFill>
                  <a:srgbClr val="000000"/>
                </a:solidFill>
                <a:latin typeface="微软雅黑" panose="020B0503020204020204" pitchFamily="34" charset="-122"/>
                <a:ea typeface="微软雅黑" panose="020B0503020204020204" pitchFamily="34" charset="-122"/>
              </a:endParaRPr>
            </a:p>
          </p:txBody>
        </p:sp>
      </p:grpSp>
      <p:grpSp>
        <p:nvGrpSpPr>
          <p:cNvPr id="60" name="组合 34"/>
          <p:cNvGrpSpPr/>
          <p:nvPr/>
        </p:nvGrpSpPr>
        <p:grpSpPr bwMode="auto">
          <a:xfrm>
            <a:off x="6069670" y="3738526"/>
            <a:ext cx="1512356" cy="488307"/>
            <a:chOff x="0" y="0"/>
            <a:chExt cx="2016224" cy="651817"/>
          </a:xfrm>
        </p:grpSpPr>
        <p:pic>
          <p:nvPicPr>
            <p:cNvPr id="61" name="图片 35"/>
            <p:cNvPicPr>
              <a:picLocks noChangeAspect="1" noChangeArrowheads="1"/>
            </p:cNvPicPr>
            <p:nvPr/>
          </p:nvPicPr>
          <p:blipFill>
            <a:blip r:embed="rId2" cstate="print"/>
            <a:srcRect/>
            <a:stretch>
              <a:fillRect/>
            </a:stretch>
          </p:blipFill>
          <p:spPr bwMode="auto">
            <a:xfrm>
              <a:off x="0" y="0"/>
              <a:ext cx="2016224" cy="651817"/>
            </a:xfrm>
            <a:prstGeom prst="rect">
              <a:avLst/>
            </a:prstGeom>
            <a:noFill/>
            <a:ln w="9525">
              <a:noFill/>
              <a:miter lim="800000"/>
              <a:headEnd/>
              <a:tailEnd/>
            </a:ln>
          </p:spPr>
        </p:pic>
        <p:sp>
          <p:nvSpPr>
            <p:cNvPr id="62" name="文本框 36"/>
            <p:cNvSpPr txBox="1">
              <a:spLocks noChangeArrowheads="1"/>
            </p:cNvSpPr>
            <p:nvPr/>
          </p:nvSpPr>
          <p:spPr bwMode="auto">
            <a:xfrm>
              <a:off x="403323" y="125852"/>
              <a:ext cx="1323133" cy="431377"/>
            </a:xfrm>
            <a:prstGeom prst="rect">
              <a:avLst/>
            </a:prstGeom>
            <a:noFill/>
            <a:ln w="9525">
              <a:noFill/>
              <a:miter lim="800000"/>
            </a:ln>
          </p:spPr>
          <p:txBody>
            <a:bodyPr wrap="square">
              <a:spAutoFit/>
            </a:bodyPr>
            <a:lstStyle/>
            <a:p>
              <a:r>
                <a:rPr lang="zh-CN" altLang="en-US" sz="1500" b="1" dirty="0" smtClean="0">
                  <a:solidFill>
                    <a:srgbClr val="000000"/>
                  </a:solidFill>
                  <a:latin typeface="微软雅黑" panose="020B0503020204020204" pitchFamily="34" charset="-122"/>
                  <a:ea typeface="微软雅黑" panose="020B0503020204020204" pitchFamily="34" charset="-122"/>
                </a:rPr>
                <a:t>文本内容</a:t>
              </a:r>
              <a:endParaRPr lang="zh-CN" altLang="en-US" sz="1500" b="1" dirty="0">
                <a:solidFill>
                  <a:srgbClr val="000000"/>
                </a:solidFill>
                <a:latin typeface="微软雅黑" panose="020B0503020204020204" pitchFamily="34" charset="-122"/>
                <a:ea typeface="微软雅黑" panose="020B0503020204020204" pitchFamily="34" charset="-122"/>
              </a:endParaRPr>
            </a:p>
          </p:txBody>
        </p:sp>
      </p:grpSp>
      <p:sp>
        <p:nvSpPr>
          <p:cNvPr id="63" name="Text Box 36"/>
          <p:cNvSpPr txBox="1">
            <a:spLocks noChangeArrowheads="1"/>
          </p:cNvSpPr>
          <p:nvPr/>
        </p:nvSpPr>
        <p:spPr bwMode="auto">
          <a:xfrm>
            <a:off x="145282" y="4625815"/>
            <a:ext cx="6823466" cy="346259"/>
          </a:xfrm>
          <a:prstGeom prst="rect">
            <a:avLst/>
          </a:prstGeom>
          <a:noFill/>
          <a:ln w="9525">
            <a:noFill/>
            <a:miter lim="800000"/>
          </a:ln>
        </p:spPr>
        <p:txBody>
          <a:bodyPr lIns="68589" tIns="34295" rIns="68589" bIns="34295">
            <a:spAutoFit/>
          </a:bodyPr>
          <a:lstStyle/>
          <a:p>
            <a:pPr eaLnBrk="0" hangingPunct="0"/>
            <a:r>
              <a:rPr lang="zh-CN" altLang="en-US"/>
              <a:t> </a:t>
            </a:r>
            <a:endParaRPr lang="zh-CN" altLang="en-US"/>
          </a:p>
        </p:txBody>
      </p:sp>
    </p:spTree>
  </p:cSld>
  <p:clrMapOvr>
    <a:masterClrMapping/>
  </p:clrMapOvr>
  <p:transition advClick="0" advTm="2000">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33"/>
                                        </p:tgtEl>
                                        <p:attrNameLst>
                                          <p:attrName>style.visibility</p:attrName>
                                        </p:attrNameLst>
                                      </p:cBhvr>
                                      <p:to>
                                        <p:strVal val="visible"/>
                                      </p:to>
                                    </p:set>
                                    <p:animEffect transition="in" filter="wipe(left)">
                                      <p:cBhvr>
                                        <p:cTn id="7" dur="500"/>
                                        <p:tgtEl>
                                          <p:spTgt spid="33"/>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36"/>
                                        </p:tgtEl>
                                        <p:attrNameLst>
                                          <p:attrName>style.visibility</p:attrName>
                                        </p:attrNameLst>
                                      </p:cBhvr>
                                      <p:to>
                                        <p:strVal val="visible"/>
                                      </p:to>
                                    </p:set>
                                    <p:animEffect transition="in" filter="fade">
                                      <p:cBhvr>
                                        <p:cTn id="11" dur="500"/>
                                        <p:tgtEl>
                                          <p:spTgt spid="36"/>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39"/>
                                        </p:tgtEl>
                                        <p:attrNameLst>
                                          <p:attrName>style.visibility</p:attrName>
                                        </p:attrNameLst>
                                      </p:cBhvr>
                                      <p:to>
                                        <p:strVal val="visible"/>
                                      </p:to>
                                    </p:set>
                                    <p:animEffect transition="in" filter="fade">
                                      <p:cBhvr>
                                        <p:cTn id="15" dur="500"/>
                                        <p:tgtEl>
                                          <p:spTgt spid="39"/>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42"/>
                                        </p:tgtEl>
                                        <p:attrNameLst>
                                          <p:attrName>style.visibility</p:attrName>
                                        </p:attrNameLst>
                                      </p:cBhvr>
                                      <p:to>
                                        <p:strVal val="visible"/>
                                      </p:to>
                                    </p:set>
                                    <p:animEffect transition="in" filter="fade">
                                      <p:cBhvr>
                                        <p:cTn id="19" dur="500"/>
                                        <p:tgtEl>
                                          <p:spTgt spid="42"/>
                                        </p:tgtEl>
                                      </p:cBhvr>
                                    </p:animEffect>
                                  </p:childTnLst>
                                </p:cTn>
                              </p:par>
                            </p:childTnLst>
                          </p:cTn>
                        </p:par>
                        <p:par>
                          <p:cTn id="20" fill="hold">
                            <p:stCondLst>
                              <p:cond delay="2000"/>
                            </p:stCondLst>
                            <p:childTnLst>
                              <p:par>
                                <p:cTn id="21" presetID="10" presetClass="entr" presetSubtype="0" fill="hold" nodeType="afterEffect">
                                  <p:stCondLst>
                                    <p:cond delay="0"/>
                                  </p:stCondLst>
                                  <p:childTnLst>
                                    <p:set>
                                      <p:cBhvr>
                                        <p:cTn id="22" dur="1" fill="hold">
                                          <p:stCondLst>
                                            <p:cond delay="0"/>
                                          </p:stCondLst>
                                        </p:cTn>
                                        <p:tgtEl>
                                          <p:spTgt spid="45"/>
                                        </p:tgtEl>
                                        <p:attrNameLst>
                                          <p:attrName>style.visibility</p:attrName>
                                        </p:attrNameLst>
                                      </p:cBhvr>
                                      <p:to>
                                        <p:strVal val="visible"/>
                                      </p:to>
                                    </p:set>
                                    <p:animEffect transition="in" filter="fade">
                                      <p:cBhvr>
                                        <p:cTn id="23" dur="500"/>
                                        <p:tgtEl>
                                          <p:spTgt spid="45"/>
                                        </p:tgtEl>
                                      </p:cBhvr>
                                    </p:animEffect>
                                  </p:childTnLst>
                                </p:cTn>
                              </p:par>
                            </p:childTnLst>
                          </p:cTn>
                        </p:par>
                        <p:par>
                          <p:cTn id="24" fill="hold">
                            <p:stCondLst>
                              <p:cond delay="2500"/>
                            </p:stCondLst>
                            <p:childTnLst>
                              <p:par>
                                <p:cTn id="25" presetID="10" presetClass="entr" presetSubtype="0" fill="hold" nodeType="afterEffect">
                                  <p:stCondLst>
                                    <p:cond delay="0"/>
                                  </p:stCondLst>
                                  <p:childTnLst>
                                    <p:set>
                                      <p:cBhvr>
                                        <p:cTn id="26" dur="1" fill="hold">
                                          <p:stCondLst>
                                            <p:cond delay="0"/>
                                          </p:stCondLst>
                                        </p:cTn>
                                        <p:tgtEl>
                                          <p:spTgt spid="48"/>
                                        </p:tgtEl>
                                        <p:attrNameLst>
                                          <p:attrName>style.visibility</p:attrName>
                                        </p:attrNameLst>
                                      </p:cBhvr>
                                      <p:to>
                                        <p:strVal val="visible"/>
                                      </p:to>
                                    </p:set>
                                    <p:animEffect transition="in" filter="fade">
                                      <p:cBhvr>
                                        <p:cTn id="27" dur="500"/>
                                        <p:tgtEl>
                                          <p:spTgt spid="48"/>
                                        </p:tgtEl>
                                      </p:cBhvr>
                                    </p:animEffect>
                                  </p:childTnLst>
                                </p:cTn>
                              </p:par>
                            </p:childTnLst>
                          </p:cTn>
                        </p:par>
                        <p:par>
                          <p:cTn id="28" fill="hold">
                            <p:stCondLst>
                              <p:cond delay="3000"/>
                            </p:stCondLst>
                            <p:childTnLst>
                              <p:par>
                                <p:cTn id="29" presetID="10" presetClass="entr" presetSubtype="0" fill="hold" nodeType="afterEffect">
                                  <p:stCondLst>
                                    <p:cond delay="0"/>
                                  </p:stCondLst>
                                  <p:childTnLst>
                                    <p:set>
                                      <p:cBhvr>
                                        <p:cTn id="30" dur="1" fill="hold">
                                          <p:stCondLst>
                                            <p:cond delay="0"/>
                                          </p:stCondLst>
                                        </p:cTn>
                                        <p:tgtEl>
                                          <p:spTgt spid="51"/>
                                        </p:tgtEl>
                                        <p:attrNameLst>
                                          <p:attrName>style.visibility</p:attrName>
                                        </p:attrNameLst>
                                      </p:cBhvr>
                                      <p:to>
                                        <p:strVal val="visible"/>
                                      </p:to>
                                    </p:set>
                                    <p:animEffect transition="in" filter="fade">
                                      <p:cBhvr>
                                        <p:cTn id="31" dur="500"/>
                                        <p:tgtEl>
                                          <p:spTgt spid="51"/>
                                        </p:tgtEl>
                                      </p:cBhvr>
                                    </p:animEffect>
                                  </p:childTnLst>
                                </p:cTn>
                              </p:par>
                            </p:childTnLst>
                          </p:cTn>
                        </p:par>
                        <p:par>
                          <p:cTn id="32" fill="hold">
                            <p:stCondLst>
                              <p:cond delay="3500"/>
                            </p:stCondLst>
                            <p:childTnLst>
                              <p:par>
                                <p:cTn id="33" presetID="10" presetClass="entr" presetSubtype="0" fill="hold" nodeType="afterEffect">
                                  <p:stCondLst>
                                    <p:cond delay="0"/>
                                  </p:stCondLst>
                                  <p:childTnLst>
                                    <p:set>
                                      <p:cBhvr>
                                        <p:cTn id="34" dur="1" fill="hold">
                                          <p:stCondLst>
                                            <p:cond delay="0"/>
                                          </p:stCondLst>
                                        </p:cTn>
                                        <p:tgtEl>
                                          <p:spTgt spid="54"/>
                                        </p:tgtEl>
                                        <p:attrNameLst>
                                          <p:attrName>style.visibility</p:attrName>
                                        </p:attrNameLst>
                                      </p:cBhvr>
                                      <p:to>
                                        <p:strVal val="visible"/>
                                      </p:to>
                                    </p:set>
                                    <p:animEffect transition="in" filter="fade">
                                      <p:cBhvr>
                                        <p:cTn id="35" dur="500"/>
                                        <p:tgtEl>
                                          <p:spTgt spid="54"/>
                                        </p:tgtEl>
                                      </p:cBhvr>
                                    </p:animEffect>
                                  </p:childTnLst>
                                </p:cTn>
                              </p:par>
                            </p:childTnLst>
                          </p:cTn>
                        </p:par>
                        <p:par>
                          <p:cTn id="36" fill="hold">
                            <p:stCondLst>
                              <p:cond delay="4000"/>
                            </p:stCondLst>
                            <p:childTnLst>
                              <p:par>
                                <p:cTn id="37" presetID="10" presetClass="entr" presetSubtype="0" fill="hold" nodeType="afterEffect">
                                  <p:stCondLst>
                                    <p:cond delay="0"/>
                                  </p:stCondLst>
                                  <p:childTnLst>
                                    <p:set>
                                      <p:cBhvr>
                                        <p:cTn id="38" dur="1" fill="hold">
                                          <p:stCondLst>
                                            <p:cond delay="0"/>
                                          </p:stCondLst>
                                        </p:cTn>
                                        <p:tgtEl>
                                          <p:spTgt spid="57"/>
                                        </p:tgtEl>
                                        <p:attrNameLst>
                                          <p:attrName>style.visibility</p:attrName>
                                        </p:attrNameLst>
                                      </p:cBhvr>
                                      <p:to>
                                        <p:strVal val="visible"/>
                                      </p:to>
                                    </p:set>
                                    <p:animEffect transition="in" filter="fade">
                                      <p:cBhvr>
                                        <p:cTn id="39" dur="500"/>
                                        <p:tgtEl>
                                          <p:spTgt spid="57"/>
                                        </p:tgtEl>
                                      </p:cBhvr>
                                    </p:animEffect>
                                  </p:childTnLst>
                                </p:cTn>
                              </p:par>
                            </p:childTnLst>
                          </p:cTn>
                        </p:par>
                        <p:par>
                          <p:cTn id="40" fill="hold">
                            <p:stCondLst>
                              <p:cond delay="4500"/>
                            </p:stCondLst>
                            <p:childTnLst>
                              <p:par>
                                <p:cTn id="41" presetID="10" presetClass="entr" presetSubtype="0" fill="hold" nodeType="afterEffect">
                                  <p:stCondLst>
                                    <p:cond delay="0"/>
                                  </p:stCondLst>
                                  <p:childTnLst>
                                    <p:set>
                                      <p:cBhvr>
                                        <p:cTn id="42" dur="1" fill="hold">
                                          <p:stCondLst>
                                            <p:cond delay="0"/>
                                          </p:stCondLst>
                                        </p:cTn>
                                        <p:tgtEl>
                                          <p:spTgt spid="60"/>
                                        </p:tgtEl>
                                        <p:attrNameLst>
                                          <p:attrName>style.visibility</p:attrName>
                                        </p:attrNameLst>
                                      </p:cBhvr>
                                      <p:to>
                                        <p:strVal val="visible"/>
                                      </p:to>
                                    </p:set>
                                    <p:animEffect transition="in" filter="fade">
                                      <p:cBhvr>
                                        <p:cTn id="43" dur="500"/>
                                        <p:tgtEl>
                                          <p:spTgt spid="6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bwMode="auto">
          <a:xfrm>
            <a:off x="719572" y="844352"/>
            <a:ext cx="7554637" cy="3818322"/>
            <a:chOff x="0" y="0"/>
            <a:chExt cx="7767638" cy="3827463"/>
          </a:xfrm>
          <a:solidFill>
            <a:schemeClr val="tx1">
              <a:lumMod val="85000"/>
              <a:lumOff val="15000"/>
            </a:schemeClr>
          </a:solidFill>
        </p:grpSpPr>
        <p:sp>
          <p:nvSpPr>
            <p:cNvPr id="3" name="Freeform 4"/>
            <p:cNvSpPr>
              <a:spLocks noChangeArrowheads="1"/>
            </p:cNvSpPr>
            <p:nvPr/>
          </p:nvSpPr>
          <p:spPr bwMode="auto">
            <a:xfrm>
              <a:off x="3898900" y="2844800"/>
              <a:ext cx="276225" cy="273050"/>
            </a:xfrm>
            <a:custGeom>
              <a:avLst/>
              <a:gdLst>
                <a:gd name="T0" fmla="*/ 2147483646 w 144"/>
                <a:gd name="T1" fmla="*/ 2147483646 h 143"/>
                <a:gd name="T2" fmla="*/ 2147483646 w 144"/>
                <a:gd name="T3" fmla="*/ 2147483646 h 143"/>
                <a:gd name="T4" fmla="*/ 2147483646 w 144"/>
                <a:gd name="T5" fmla="*/ 2147483646 h 143"/>
                <a:gd name="T6" fmla="*/ 2147483646 w 144"/>
                <a:gd name="T7" fmla="*/ 2147483646 h 143"/>
                <a:gd name="T8" fmla="*/ 2147483646 w 144"/>
                <a:gd name="T9" fmla="*/ 2147483646 h 143"/>
                <a:gd name="T10" fmla="*/ 2147483646 w 144"/>
                <a:gd name="T11" fmla="*/ 2147483646 h 143"/>
                <a:gd name="T12" fmla="*/ 2147483646 w 144"/>
                <a:gd name="T13" fmla="*/ 2147483646 h 143"/>
                <a:gd name="T14" fmla="*/ 2147483646 w 144"/>
                <a:gd name="T15" fmla="*/ 2147483646 h 143"/>
                <a:gd name="T16" fmla="*/ 2147483646 w 144"/>
                <a:gd name="T17" fmla="*/ 2147483646 h 143"/>
                <a:gd name="T18" fmla="*/ 2147483646 w 144"/>
                <a:gd name="T19" fmla="*/ 2147483646 h 143"/>
                <a:gd name="T20" fmla="*/ 2147483646 w 144"/>
                <a:gd name="T21" fmla="*/ 2147483646 h 143"/>
                <a:gd name="T22" fmla="*/ 2147483646 w 144"/>
                <a:gd name="T23" fmla="*/ 2147483646 h 143"/>
                <a:gd name="T24" fmla="*/ 2147483646 w 144"/>
                <a:gd name="T25" fmla="*/ 2147483646 h 143"/>
                <a:gd name="T26" fmla="*/ 2147483646 w 144"/>
                <a:gd name="T27" fmla="*/ 2147483646 h 143"/>
                <a:gd name="T28" fmla="*/ 2147483646 w 144"/>
                <a:gd name="T29" fmla="*/ 2147483646 h 143"/>
                <a:gd name="T30" fmla="*/ 2147483646 w 144"/>
                <a:gd name="T31" fmla="*/ 2147483646 h 143"/>
                <a:gd name="T32" fmla="*/ 2147483646 w 144"/>
                <a:gd name="T33" fmla="*/ 2147483646 h 143"/>
                <a:gd name="T34" fmla="*/ 2147483646 w 144"/>
                <a:gd name="T35" fmla="*/ 2147483646 h 143"/>
                <a:gd name="T36" fmla="*/ 2147483646 w 144"/>
                <a:gd name="T37" fmla="*/ 2147483646 h 143"/>
                <a:gd name="T38" fmla="*/ 2147483646 w 144"/>
                <a:gd name="T39" fmla="*/ 2147483646 h 143"/>
                <a:gd name="T40" fmla="*/ 2147483646 w 144"/>
                <a:gd name="T41" fmla="*/ 2147483646 h 143"/>
                <a:gd name="T42" fmla="*/ 2147483646 w 144"/>
                <a:gd name="T43" fmla="*/ 0 h 143"/>
                <a:gd name="T44" fmla="*/ 2147483646 w 144"/>
                <a:gd name="T45" fmla="*/ 2147483646 h 143"/>
                <a:gd name="T46" fmla="*/ 2147483646 w 144"/>
                <a:gd name="T47" fmla="*/ 2147483646 h 143"/>
                <a:gd name="T48" fmla="*/ 2147483646 w 144"/>
                <a:gd name="T49" fmla="*/ 2147483646 h 143"/>
                <a:gd name="T50" fmla="*/ 2147483646 w 144"/>
                <a:gd name="T51" fmla="*/ 2147483646 h 143"/>
                <a:gd name="T52" fmla="*/ 2147483646 w 144"/>
                <a:gd name="T53" fmla="*/ 2147483646 h 143"/>
                <a:gd name="T54" fmla="*/ 2147483646 w 144"/>
                <a:gd name="T55" fmla="*/ 2147483646 h 143"/>
                <a:gd name="T56" fmla="*/ 2147483646 w 144"/>
                <a:gd name="T57" fmla="*/ 2147483646 h 143"/>
                <a:gd name="T58" fmla="*/ 2147483646 w 144"/>
                <a:gd name="T59" fmla="*/ 2147483646 h 143"/>
                <a:gd name="T60" fmla="*/ 2147483646 w 144"/>
                <a:gd name="T61" fmla="*/ 2147483646 h 143"/>
                <a:gd name="T62" fmla="*/ 2147483646 w 144"/>
                <a:gd name="T63" fmla="*/ 2147483646 h 143"/>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44"/>
                <a:gd name="T97" fmla="*/ 0 h 143"/>
                <a:gd name="T98" fmla="*/ 144 w 144"/>
                <a:gd name="T99" fmla="*/ 143 h 143"/>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44" h="143">
                  <a:moveTo>
                    <a:pt x="53" y="137"/>
                  </a:moveTo>
                  <a:cubicBezTo>
                    <a:pt x="53" y="134"/>
                    <a:pt x="57" y="130"/>
                    <a:pt x="60" y="133"/>
                  </a:cubicBezTo>
                  <a:cubicBezTo>
                    <a:pt x="62" y="137"/>
                    <a:pt x="61" y="141"/>
                    <a:pt x="66" y="141"/>
                  </a:cubicBezTo>
                  <a:cubicBezTo>
                    <a:pt x="70" y="141"/>
                    <a:pt x="79" y="143"/>
                    <a:pt x="80" y="141"/>
                  </a:cubicBezTo>
                  <a:cubicBezTo>
                    <a:pt x="81" y="139"/>
                    <a:pt x="87" y="137"/>
                    <a:pt x="87" y="134"/>
                  </a:cubicBezTo>
                  <a:cubicBezTo>
                    <a:pt x="87" y="130"/>
                    <a:pt x="87" y="62"/>
                    <a:pt x="87" y="59"/>
                  </a:cubicBezTo>
                  <a:cubicBezTo>
                    <a:pt x="87" y="57"/>
                    <a:pt x="99" y="59"/>
                    <a:pt x="99" y="55"/>
                  </a:cubicBezTo>
                  <a:cubicBezTo>
                    <a:pt x="99" y="51"/>
                    <a:pt x="99" y="16"/>
                    <a:pt x="99" y="16"/>
                  </a:cubicBezTo>
                  <a:cubicBezTo>
                    <a:pt x="99" y="16"/>
                    <a:pt x="107" y="16"/>
                    <a:pt x="109" y="15"/>
                  </a:cubicBezTo>
                  <a:cubicBezTo>
                    <a:pt x="112" y="14"/>
                    <a:pt x="120" y="10"/>
                    <a:pt x="122" y="11"/>
                  </a:cubicBezTo>
                  <a:cubicBezTo>
                    <a:pt x="124" y="13"/>
                    <a:pt x="127" y="17"/>
                    <a:pt x="128" y="16"/>
                  </a:cubicBezTo>
                  <a:cubicBezTo>
                    <a:pt x="129" y="14"/>
                    <a:pt x="133" y="11"/>
                    <a:pt x="136" y="11"/>
                  </a:cubicBezTo>
                  <a:cubicBezTo>
                    <a:pt x="138" y="11"/>
                    <a:pt x="141" y="10"/>
                    <a:pt x="144" y="9"/>
                  </a:cubicBezTo>
                  <a:cubicBezTo>
                    <a:pt x="143" y="8"/>
                    <a:pt x="143" y="7"/>
                    <a:pt x="143" y="6"/>
                  </a:cubicBezTo>
                  <a:cubicBezTo>
                    <a:pt x="143" y="4"/>
                    <a:pt x="122" y="7"/>
                    <a:pt x="119" y="8"/>
                  </a:cubicBezTo>
                  <a:cubicBezTo>
                    <a:pt x="116" y="9"/>
                    <a:pt x="105" y="11"/>
                    <a:pt x="102" y="9"/>
                  </a:cubicBezTo>
                  <a:cubicBezTo>
                    <a:pt x="98" y="8"/>
                    <a:pt x="77" y="9"/>
                    <a:pt x="77" y="9"/>
                  </a:cubicBezTo>
                  <a:cubicBezTo>
                    <a:pt x="73" y="5"/>
                    <a:pt x="73" y="5"/>
                    <a:pt x="73" y="5"/>
                  </a:cubicBezTo>
                  <a:cubicBezTo>
                    <a:pt x="73" y="5"/>
                    <a:pt x="38" y="5"/>
                    <a:pt x="34" y="5"/>
                  </a:cubicBezTo>
                  <a:cubicBezTo>
                    <a:pt x="30" y="5"/>
                    <a:pt x="27" y="5"/>
                    <a:pt x="24" y="3"/>
                  </a:cubicBezTo>
                  <a:cubicBezTo>
                    <a:pt x="20" y="0"/>
                    <a:pt x="17" y="0"/>
                    <a:pt x="13" y="2"/>
                  </a:cubicBezTo>
                  <a:cubicBezTo>
                    <a:pt x="9" y="4"/>
                    <a:pt x="11" y="0"/>
                    <a:pt x="8" y="0"/>
                  </a:cubicBezTo>
                  <a:cubicBezTo>
                    <a:pt x="5" y="0"/>
                    <a:pt x="4" y="3"/>
                    <a:pt x="4" y="3"/>
                  </a:cubicBezTo>
                  <a:cubicBezTo>
                    <a:pt x="1" y="3"/>
                    <a:pt x="1" y="3"/>
                    <a:pt x="1" y="3"/>
                  </a:cubicBezTo>
                  <a:cubicBezTo>
                    <a:pt x="0" y="7"/>
                    <a:pt x="3" y="13"/>
                    <a:pt x="7" y="18"/>
                  </a:cubicBezTo>
                  <a:cubicBezTo>
                    <a:pt x="11" y="23"/>
                    <a:pt x="15" y="33"/>
                    <a:pt x="18" y="41"/>
                  </a:cubicBezTo>
                  <a:cubicBezTo>
                    <a:pt x="20" y="49"/>
                    <a:pt x="28" y="59"/>
                    <a:pt x="29" y="65"/>
                  </a:cubicBezTo>
                  <a:cubicBezTo>
                    <a:pt x="31" y="71"/>
                    <a:pt x="28" y="80"/>
                    <a:pt x="30" y="84"/>
                  </a:cubicBezTo>
                  <a:cubicBezTo>
                    <a:pt x="32" y="88"/>
                    <a:pt x="33" y="95"/>
                    <a:pt x="34" y="101"/>
                  </a:cubicBezTo>
                  <a:cubicBezTo>
                    <a:pt x="35" y="108"/>
                    <a:pt x="35" y="123"/>
                    <a:pt x="42" y="129"/>
                  </a:cubicBezTo>
                  <a:cubicBezTo>
                    <a:pt x="44" y="131"/>
                    <a:pt x="46" y="134"/>
                    <a:pt x="49" y="138"/>
                  </a:cubicBezTo>
                  <a:cubicBezTo>
                    <a:pt x="51" y="138"/>
                    <a:pt x="53" y="138"/>
                    <a:pt x="53" y="137"/>
                  </a:cubicBezTo>
                  <a:close/>
                </a:path>
              </a:pathLst>
            </a:custGeom>
            <a:grpFill/>
            <a:ln w="1" cap="flat" cmpd="sng">
              <a:solidFill>
                <a:schemeClr val="tx1">
                  <a:lumMod val="85000"/>
                  <a:lumOff val="15000"/>
                </a:schemeClr>
              </a:solidFill>
              <a:miter lim="800000"/>
            </a:ln>
          </p:spPr>
          <p:txBody>
            <a:bodyPr/>
            <a:lstStyle/>
            <a:p>
              <a:endParaRPr lang="zh-CN" altLang="en-US"/>
            </a:p>
          </p:txBody>
        </p:sp>
        <p:sp>
          <p:nvSpPr>
            <p:cNvPr id="4" name="Freeform 5"/>
            <p:cNvSpPr>
              <a:spLocks noChangeArrowheads="1"/>
            </p:cNvSpPr>
            <p:nvPr/>
          </p:nvSpPr>
          <p:spPr bwMode="auto">
            <a:xfrm>
              <a:off x="4175125" y="2813050"/>
              <a:ext cx="171450" cy="149225"/>
            </a:xfrm>
            <a:custGeom>
              <a:avLst/>
              <a:gdLst>
                <a:gd name="T0" fmla="*/ 2147483646 w 90"/>
                <a:gd name="T1" fmla="*/ 2147483646 h 78"/>
                <a:gd name="T2" fmla="*/ 2147483646 w 90"/>
                <a:gd name="T3" fmla="*/ 0 h 78"/>
                <a:gd name="T4" fmla="*/ 2147483646 w 90"/>
                <a:gd name="T5" fmla="*/ 0 h 78"/>
                <a:gd name="T6" fmla="*/ 2147483646 w 90"/>
                <a:gd name="T7" fmla="*/ 2147483646 h 78"/>
                <a:gd name="T8" fmla="*/ 2147483646 w 90"/>
                <a:gd name="T9" fmla="*/ 2147483646 h 78"/>
                <a:gd name="T10" fmla="*/ 2147483646 w 90"/>
                <a:gd name="T11" fmla="*/ 2147483646 h 78"/>
                <a:gd name="T12" fmla="*/ 2147483646 w 90"/>
                <a:gd name="T13" fmla="*/ 2147483646 h 78"/>
                <a:gd name="T14" fmla="*/ 0 w 90"/>
                <a:gd name="T15" fmla="*/ 2147483646 h 78"/>
                <a:gd name="T16" fmla="*/ 2147483646 w 90"/>
                <a:gd name="T17" fmla="*/ 2147483646 h 78"/>
                <a:gd name="T18" fmla="*/ 2147483646 w 90"/>
                <a:gd name="T19" fmla="*/ 2147483646 h 78"/>
                <a:gd name="T20" fmla="*/ 2147483646 w 90"/>
                <a:gd name="T21" fmla="*/ 2147483646 h 78"/>
                <a:gd name="T22" fmla="*/ 2147483646 w 90"/>
                <a:gd name="T23" fmla="*/ 2147483646 h 78"/>
                <a:gd name="T24" fmla="*/ 2147483646 w 90"/>
                <a:gd name="T25" fmla="*/ 2147483646 h 78"/>
                <a:gd name="T26" fmla="*/ 2147483646 w 90"/>
                <a:gd name="T27" fmla="*/ 2147483646 h 78"/>
                <a:gd name="T28" fmla="*/ 2147483646 w 90"/>
                <a:gd name="T29" fmla="*/ 2147483646 h 78"/>
                <a:gd name="T30" fmla="*/ 2147483646 w 90"/>
                <a:gd name="T31" fmla="*/ 2147483646 h 78"/>
                <a:gd name="T32" fmla="*/ 2147483646 w 90"/>
                <a:gd name="T33" fmla="*/ 2147483646 h 78"/>
                <a:gd name="T34" fmla="*/ 2147483646 w 90"/>
                <a:gd name="T35" fmla="*/ 2147483646 h 78"/>
                <a:gd name="T36" fmla="*/ 2147483646 w 90"/>
                <a:gd name="T37" fmla="*/ 2147483646 h 78"/>
                <a:gd name="T38" fmla="*/ 2147483646 w 90"/>
                <a:gd name="T39" fmla="*/ 2147483646 h 78"/>
                <a:gd name="T40" fmla="*/ 2147483646 w 90"/>
                <a:gd name="T41" fmla="*/ 2147483646 h 78"/>
                <a:gd name="T42" fmla="*/ 2147483646 w 90"/>
                <a:gd name="T43" fmla="*/ 2147483646 h 78"/>
                <a:gd name="T44" fmla="*/ 2147483646 w 90"/>
                <a:gd name="T45" fmla="*/ 2147483646 h 78"/>
                <a:gd name="T46" fmla="*/ 2147483646 w 90"/>
                <a:gd name="T47" fmla="*/ 2147483646 h 78"/>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90"/>
                <a:gd name="T73" fmla="*/ 0 h 78"/>
                <a:gd name="T74" fmla="*/ 90 w 90"/>
                <a:gd name="T75" fmla="*/ 78 h 78"/>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90" h="78">
                  <a:moveTo>
                    <a:pt x="59" y="4"/>
                  </a:moveTo>
                  <a:cubicBezTo>
                    <a:pt x="58" y="0"/>
                    <a:pt x="58" y="0"/>
                    <a:pt x="58" y="0"/>
                  </a:cubicBezTo>
                  <a:cubicBezTo>
                    <a:pt x="48" y="0"/>
                    <a:pt x="48" y="0"/>
                    <a:pt x="48" y="0"/>
                  </a:cubicBezTo>
                  <a:cubicBezTo>
                    <a:pt x="42" y="2"/>
                    <a:pt x="42" y="4"/>
                    <a:pt x="42" y="6"/>
                  </a:cubicBezTo>
                  <a:cubicBezTo>
                    <a:pt x="42" y="8"/>
                    <a:pt x="36" y="13"/>
                    <a:pt x="31" y="14"/>
                  </a:cubicBezTo>
                  <a:cubicBezTo>
                    <a:pt x="27" y="15"/>
                    <a:pt x="22" y="25"/>
                    <a:pt x="20" y="27"/>
                  </a:cubicBezTo>
                  <a:cubicBezTo>
                    <a:pt x="17" y="28"/>
                    <a:pt x="8" y="25"/>
                    <a:pt x="5" y="24"/>
                  </a:cubicBezTo>
                  <a:cubicBezTo>
                    <a:pt x="4" y="24"/>
                    <a:pt x="2" y="25"/>
                    <a:pt x="0" y="25"/>
                  </a:cubicBezTo>
                  <a:cubicBezTo>
                    <a:pt x="1" y="28"/>
                    <a:pt x="5" y="31"/>
                    <a:pt x="6" y="31"/>
                  </a:cubicBezTo>
                  <a:cubicBezTo>
                    <a:pt x="8" y="31"/>
                    <a:pt x="8" y="43"/>
                    <a:pt x="12" y="45"/>
                  </a:cubicBezTo>
                  <a:cubicBezTo>
                    <a:pt x="16" y="47"/>
                    <a:pt x="23" y="51"/>
                    <a:pt x="23" y="53"/>
                  </a:cubicBezTo>
                  <a:cubicBezTo>
                    <a:pt x="23" y="55"/>
                    <a:pt x="28" y="58"/>
                    <a:pt x="28" y="61"/>
                  </a:cubicBezTo>
                  <a:cubicBezTo>
                    <a:pt x="28" y="65"/>
                    <a:pt x="32" y="69"/>
                    <a:pt x="36" y="69"/>
                  </a:cubicBezTo>
                  <a:cubicBezTo>
                    <a:pt x="43" y="69"/>
                    <a:pt x="44" y="72"/>
                    <a:pt x="44" y="74"/>
                  </a:cubicBezTo>
                  <a:cubicBezTo>
                    <a:pt x="44" y="76"/>
                    <a:pt x="53" y="74"/>
                    <a:pt x="55" y="76"/>
                  </a:cubicBezTo>
                  <a:cubicBezTo>
                    <a:pt x="56" y="78"/>
                    <a:pt x="65" y="77"/>
                    <a:pt x="67" y="78"/>
                  </a:cubicBezTo>
                  <a:cubicBezTo>
                    <a:pt x="71" y="75"/>
                    <a:pt x="77" y="70"/>
                    <a:pt x="79" y="67"/>
                  </a:cubicBezTo>
                  <a:cubicBezTo>
                    <a:pt x="82" y="63"/>
                    <a:pt x="79" y="58"/>
                    <a:pt x="82" y="56"/>
                  </a:cubicBezTo>
                  <a:cubicBezTo>
                    <a:pt x="84" y="55"/>
                    <a:pt x="90" y="48"/>
                    <a:pt x="88" y="48"/>
                  </a:cubicBezTo>
                  <a:cubicBezTo>
                    <a:pt x="86" y="47"/>
                    <a:pt x="87" y="42"/>
                    <a:pt x="84" y="39"/>
                  </a:cubicBezTo>
                  <a:cubicBezTo>
                    <a:pt x="81" y="36"/>
                    <a:pt x="88" y="35"/>
                    <a:pt x="87" y="29"/>
                  </a:cubicBezTo>
                  <a:cubicBezTo>
                    <a:pt x="87" y="24"/>
                    <a:pt x="88" y="13"/>
                    <a:pt x="87" y="12"/>
                  </a:cubicBezTo>
                  <a:cubicBezTo>
                    <a:pt x="85" y="11"/>
                    <a:pt x="78" y="10"/>
                    <a:pt x="74" y="7"/>
                  </a:cubicBezTo>
                  <a:cubicBezTo>
                    <a:pt x="69" y="4"/>
                    <a:pt x="59" y="4"/>
                    <a:pt x="59" y="4"/>
                  </a:cubicBezTo>
                  <a:close/>
                </a:path>
              </a:pathLst>
            </a:custGeom>
            <a:grpFill/>
            <a:ln w="1" cap="flat" cmpd="sng">
              <a:solidFill>
                <a:schemeClr val="tx1">
                  <a:lumMod val="85000"/>
                  <a:lumOff val="15000"/>
                </a:schemeClr>
              </a:solidFill>
              <a:miter lim="800000"/>
            </a:ln>
          </p:spPr>
          <p:txBody>
            <a:bodyPr/>
            <a:lstStyle/>
            <a:p>
              <a:endParaRPr lang="zh-CN" altLang="en-US"/>
            </a:p>
          </p:txBody>
        </p:sp>
        <p:sp>
          <p:nvSpPr>
            <p:cNvPr id="5" name="Freeform 6"/>
            <p:cNvSpPr>
              <a:spLocks noChangeArrowheads="1"/>
            </p:cNvSpPr>
            <p:nvPr/>
          </p:nvSpPr>
          <p:spPr bwMode="auto">
            <a:xfrm>
              <a:off x="4065588" y="2862262"/>
              <a:ext cx="193675" cy="207963"/>
            </a:xfrm>
            <a:custGeom>
              <a:avLst/>
              <a:gdLst>
                <a:gd name="T0" fmla="*/ 2147483646 w 101"/>
                <a:gd name="T1" fmla="*/ 2147483646 h 109"/>
                <a:gd name="T2" fmla="*/ 2147483646 w 101"/>
                <a:gd name="T3" fmla="*/ 2147483646 h 109"/>
                <a:gd name="T4" fmla="*/ 2147483646 w 101"/>
                <a:gd name="T5" fmla="*/ 2147483646 h 109"/>
                <a:gd name="T6" fmla="*/ 2147483646 w 101"/>
                <a:gd name="T7" fmla="*/ 2147483646 h 109"/>
                <a:gd name="T8" fmla="*/ 2147483646 w 101"/>
                <a:gd name="T9" fmla="*/ 2147483646 h 109"/>
                <a:gd name="T10" fmla="*/ 2147483646 w 101"/>
                <a:gd name="T11" fmla="*/ 0 h 109"/>
                <a:gd name="T12" fmla="*/ 2147483646 w 101"/>
                <a:gd name="T13" fmla="*/ 2147483646 h 109"/>
                <a:gd name="T14" fmla="*/ 2147483646 w 101"/>
                <a:gd name="T15" fmla="*/ 2147483646 h 109"/>
                <a:gd name="T16" fmla="*/ 2147483646 w 101"/>
                <a:gd name="T17" fmla="*/ 2147483646 h 109"/>
                <a:gd name="T18" fmla="*/ 2147483646 w 101"/>
                <a:gd name="T19" fmla="*/ 2147483646 h 109"/>
                <a:gd name="T20" fmla="*/ 2147483646 w 101"/>
                <a:gd name="T21" fmla="*/ 2147483646 h 109"/>
                <a:gd name="T22" fmla="*/ 2147483646 w 101"/>
                <a:gd name="T23" fmla="*/ 2147483646 h 109"/>
                <a:gd name="T24" fmla="*/ 0 w 101"/>
                <a:gd name="T25" fmla="*/ 2147483646 h 109"/>
                <a:gd name="T26" fmla="*/ 0 w 101"/>
                <a:gd name="T27" fmla="*/ 2147483646 h 109"/>
                <a:gd name="T28" fmla="*/ 2147483646 w 101"/>
                <a:gd name="T29" fmla="*/ 2147483646 h 109"/>
                <a:gd name="T30" fmla="*/ 2147483646 w 101"/>
                <a:gd name="T31" fmla="*/ 2147483646 h 109"/>
                <a:gd name="T32" fmla="*/ 2147483646 w 101"/>
                <a:gd name="T33" fmla="*/ 2147483646 h 109"/>
                <a:gd name="T34" fmla="*/ 2147483646 w 101"/>
                <a:gd name="T35" fmla="*/ 2147483646 h 109"/>
                <a:gd name="T36" fmla="*/ 2147483646 w 101"/>
                <a:gd name="T37" fmla="*/ 2147483646 h 109"/>
                <a:gd name="T38" fmla="*/ 2147483646 w 101"/>
                <a:gd name="T39" fmla="*/ 2147483646 h 109"/>
                <a:gd name="T40" fmla="*/ 2147483646 w 101"/>
                <a:gd name="T41" fmla="*/ 2147483646 h 109"/>
                <a:gd name="T42" fmla="*/ 2147483646 w 101"/>
                <a:gd name="T43" fmla="*/ 2147483646 h 109"/>
                <a:gd name="T44" fmla="*/ 2147483646 w 101"/>
                <a:gd name="T45" fmla="*/ 2147483646 h 109"/>
                <a:gd name="T46" fmla="*/ 2147483646 w 101"/>
                <a:gd name="T47" fmla="*/ 2147483646 h 109"/>
                <a:gd name="T48" fmla="*/ 2147483646 w 101"/>
                <a:gd name="T49" fmla="*/ 2147483646 h 109"/>
                <a:gd name="T50" fmla="*/ 2147483646 w 101"/>
                <a:gd name="T51" fmla="*/ 2147483646 h 109"/>
                <a:gd name="T52" fmla="*/ 2147483646 w 101"/>
                <a:gd name="T53" fmla="*/ 2147483646 h 109"/>
                <a:gd name="T54" fmla="*/ 2147483646 w 101"/>
                <a:gd name="T55" fmla="*/ 2147483646 h 109"/>
                <a:gd name="T56" fmla="*/ 2147483646 w 101"/>
                <a:gd name="T57" fmla="*/ 2147483646 h 109"/>
                <a:gd name="T58" fmla="*/ 2147483646 w 101"/>
                <a:gd name="T59" fmla="*/ 2147483646 h 109"/>
                <a:gd name="T60" fmla="*/ 2147483646 w 101"/>
                <a:gd name="T61" fmla="*/ 2147483646 h 109"/>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101"/>
                <a:gd name="T94" fmla="*/ 0 h 109"/>
                <a:gd name="T95" fmla="*/ 101 w 101"/>
                <a:gd name="T96" fmla="*/ 109 h 109"/>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101" h="109">
                  <a:moveTo>
                    <a:pt x="93" y="44"/>
                  </a:moveTo>
                  <a:cubicBezTo>
                    <a:pt x="89" y="44"/>
                    <a:pt x="85" y="40"/>
                    <a:pt x="85" y="36"/>
                  </a:cubicBezTo>
                  <a:cubicBezTo>
                    <a:pt x="85" y="33"/>
                    <a:pt x="80" y="30"/>
                    <a:pt x="80" y="28"/>
                  </a:cubicBezTo>
                  <a:cubicBezTo>
                    <a:pt x="80" y="26"/>
                    <a:pt x="73" y="22"/>
                    <a:pt x="69" y="20"/>
                  </a:cubicBezTo>
                  <a:cubicBezTo>
                    <a:pt x="65" y="18"/>
                    <a:pt x="65" y="6"/>
                    <a:pt x="63" y="6"/>
                  </a:cubicBezTo>
                  <a:cubicBezTo>
                    <a:pt x="62" y="6"/>
                    <a:pt x="58" y="3"/>
                    <a:pt x="57" y="0"/>
                  </a:cubicBezTo>
                  <a:cubicBezTo>
                    <a:pt x="54" y="1"/>
                    <a:pt x="51" y="2"/>
                    <a:pt x="49" y="2"/>
                  </a:cubicBezTo>
                  <a:cubicBezTo>
                    <a:pt x="46" y="2"/>
                    <a:pt x="42" y="5"/>
                    <a:pt x="41" y="7"/>
                  </a:cubicBezTo>
                  <a:cubicBezTo>
                    <a:pt x="40" y="8"/>
                    <a:pt x="37" y="4"/>
                    <a:pt x="35" y="2"/>
                  </a:cubicBezTo>
                  <a:cubicBezTo>
                    <a:pt x="33" y="1"/>
                    <a:pt x="25" y="5"/>
                    <a:pt x="22" y="6"/>
                  </a:cubicBezTo>
                  <a:cubicBezTo>
                    <a:pt x="20" y="7"/>
                    <a:pt x="12" y="7"/>
                    <a:pt x="12" y="7"/>
                  </a:cubicBezTo>
                  <a:cubicBezTo>
                    <a:pt x="12" y="7"/>
                    <a:pt x="12" y="42"/>
                    <a:pt x="12" y="46"/>
                  </a:cubicBezTo>
                  <a:cubicBezTo>
                    <a:pt x="12" y="50"/>
                    <a:pt x="0" y="48"/>
                    <a:pt x="0" y="50"/>
                  </a:cubicBezTo>
                  <a:cubicBezTo>
                    <a:pt x="0" y="51"/>
                    <a:pt x="0" y="67"/>
                    <a:pt x="0" y="83"/>
                  </a:cubicBezTo>
                  <a:cubicBezTo>
                    <a:pt x="3" y="84"/>
                    <a:pt x="5" y="85"/>
                    <a:pt x="6" y="87"/>
                  </a:cubicBezTo>
                  <a:cubicBezTo>
                    <a:pt x="7" y="90"/>
                    <a:pt x="10" y="98"/>
                    <a:pt x="9" y="100"/>
                  </a:cubicBezTo>
                  <a:cubicBezTo>
                    <a:pt x="9" y="102"/>
                    <a:pt x="7" y="100"/>
                    <a:pt x="7" y="102"/>
                  </a:cubicBezTo>
                  <a:cubicBezTo>
                    <a:pt x="7" y="104"/>
                    <a:pt x="6" y="107"/>
                    <a:pt x="9" y="107"/>
                  </a:cubicBezTo>
                  <a:cubicBezTo>
                    <a:pt x="12" y="107"/>
                    <a:pt x="18" y="109"/>
                    <a:pt x="20" y="107"/>
                  </a:cubicBezTo>
                  <a:cubicBezTo>
                    <a:pt x="23" y="104"/>
                    <a:pt x="30" y="98"/>
                    <a:pt x="31" y="95"/>
                  </a:cubicBezTo>
                  <a:cubicBezTo>
                    <a:pt x="31" y="92"/>
                    <a:pt x="33" y="85"/>
                    <a:pt x="38" y="89"/>
                  </a:cubicBezTo>
                  <a:cubicBezTo>
                    <a:pt x="44" y="93"/>
                    <a:pt x="44" y="93"/>
                    <a:pt x="52" y="93"/>
                  </a:cubicBezTo>
                  <a:cubicBezTo>
                    <a:pt x="59" y="93"/>
                    <a:pt x="61" y="93"/>
                    <a:pt x="62" y="88"/>
                  </a:cubicBezTo>
                  <a:cubicBezTo>
                    <a:pt x="64" y="84"/>
                    <a:pt x="62" y="80"/>
                    <a:pt x="67" y="80"/>
                  </a:cubicBezTo>
                  <a:cubicBezTo>
                    <a:pt x="71" y="80"/>
                    <a:pt x="76" y="76"/>
                    <a:pt x="76" y="73"/>
                  </a:cubicBezTo>
                  <a:cubicBezTo>
                    <a:pt x="76" y="70"/>
                    <a:pt x="78" y="65"/>
                    <a:pt x="81" y="65"/>
                  </a:cubicBezTo>
                  <a:cubicBezTo>
                    <a:pt x="84" y="65"/>
                    <a:pt x="89" y="62"/>
                    <a:pt x="90" y="59"/>
                  </a:cubicBezTo>
                  <a:cubicBezTo>
                    <a:pt x="91" y="55"/>
                    <a:pt x="95" y="57"/>
                    <a:pt x="97" y="55"/>
                  </a:cubicBezTo>
                  <a:cubicBezTo>
                    <a:pt x="98" y="54"/>
                    <a:pt x="99" y="51"/>
                    <a:pt x="101" y="49"/>
                  </a:cubicBezTo>
                  <a:cubicBezTo>
                    <a:pt x="101" y="49"/>
                    <a:pt x="101" y="49"/>
                    <a:pt x="101" y="49"/>
                  </a:cubicBezTo>
                  <a:cubicBezTo>
                    <a:pt x="101" y="47"/>
                    <a:pt x="100" y="44"/>
                    <a:pt x="93" y="44"/>
                  </a:cubicBezTo>
                  <a:close/>
                </a:path>
              </a:pathLst>
            </a:custGeom>
            <a:grpFill/>
            <a:ln w="1" cap="flat" cmpd="sng">
              <a:solidFill>
                <a:schemeClr val="tx1">
                  <a:lumMod val="85000"/>
                  <a:lumOff val="15000"/>
                </a:schemeClr>
              </a:solidFill>
              <a:miter lim="800000"/>
            </a:ln>
          </p:spPr>
          <p:txBody>
            <a:bodyPr/>
            <a:lstStyle/>
            <a:p>
              <a:endParaRPr lang="zh-CN" altLang="en-US"/>
            </a:p>
          </p:txBody>
        </p:sp>
        <p:sp>
          <p:nvSpPr>
            <p:cNvPr id="6" name="Freeform 7"/>
            <p:cNvSpPr>
              <a:spLocks noChangeArrowheads="1"/>
            </p:cNvSpPr>
            <p:nvPr/>
          </p:nvSpPr>
          <p:spPr bwMode="auto">
            <a:xfrm>
              <a:off x="4292600" y="3041650"/>
              <a:ext cx="30163" cy="36513"/>
            </a:xfrm>
            <a:custGeom>
              <a:avLst/>
              <a:gdLst>
                <a:gd name="T0" fmla="*/ 2147483646 w 15"/>
                <a:gd name="T1" fmla="*/ 0 h 19"/>
                <a:gd name="T2" fmla="*/ 0 w 15"/>
                <a:gd name="T3" fmla="*/ 2147483646 h 19"/>
                <a:gd name="T4" fmla="*/ 2147483646 w 15"/>
                <a:gd name="T5" fmla="*/ 2147483646 h 19"/>
                <a:gd name="T6" fmla="*/ 2147483646 w 15"/>
                <a:gd name="T7" fmla="*/ 2147483646 h 19"/>
                <a:gd name="T8" fmla="*/ 2147483646 w 15"/>
                <a:gd name="T9" fmla="*/ 2147483646 h 19"/>
                <a:gd name="T10" fmla="*/ 2147483646 w 15"/>
                <a:gd name="T11" fmla="*/ 2147483646 h 19"/>
                <a:gd name="T12" fmla="*/ 2147483646 w 15"/>
                <a:gd name="T13" fmla="*/ 0 h 19"/>
                <a:gd name="T14" fmla="*/ 0 60000 65536"/>
                <a:gd name="T15" fmla="*/ 0 60000 65536"/>
                <a:gd name="T16" fmla="*/ 0 60000 65536"/>
                <a:gd name="T17" fmla="*/ 0 60000 65536"/>
                <a:gd name="T18" fmla="*/ 0 60000 65536"/>
                <a:gd name="T19" fmla="*/ 0 60000 65536"/>
                <a:gd name="T20" fmla="*/ 0 60000 65536"/>
                <a:gd name="T21" fmla="*/ 0 w 15"/>
                <a:gd name="T22" fmla="*/ 0 h 19"/>
                <a:gd name="T23" fmla="*/ 15 w 15"/>
                <a:gd name="T24" fmla="*/ 19 h 1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5" h="19">
                  <a:moveTo>
                    <a:pt x="7" y="0"/>
                  </a:moveTo>
                  <a:cubicBezTo>
                    <a:pt x="5" y="0"/>
                    <a:pt x="0" y="7"/>
                    <a:pt x="0" y="8"/>
                  </a:cubicBezTo>
                  <a:cubicBezTo>
                    <a:pt x="0" y="10"/>
                    <a:pt x="3" y="18"/>
                    <a:pt x="7" y="19"/>
                  </a:cubicBezTo>
                  <a:cubicBezTo>
                    <a:pt x="10" y="19"/>
                    <a:pt x="13" y="19"/>
                    <a:pt x="13" y="16"/>
                  </a:cubicBezTo>
                  <a:cubicBezTo>
                    <a:pt x="13" y="15"/>
                    <a:pt x="14" y="14"/>
                    <a:pt x="15" y="13"/>
                  </a:cubicBezTo>
                  <a:cubicBezTo>
                    <a:pt x="15" y="11"/>
                    <a:pt x="14" y="6"/>
                    <a:pt x="14" y="3"/>
                  </a:cubicBezTo>
                  <a:cubicBezTo>
                    <a:pt x="12" y="2"/>
                    <a:pt x="9" y="0"/>
                    <a:pt x="7" y="0"/>
                  </a:cubicBezTo>
                  <a:close/>
                </a:path>
              </a:pathLst>
            </a:custGeom>
            <a:grpFill/>
            <a:ln w="1" cap="flat" cmpd="sng">
              <a:solidFill>
                <a:schemeClr val="tx1">
                  <a:lumMod val="85000"/>
                  <a:lumOff val="15000"/>
                </a:schemeClr>
              </a:solidFill>
              <a:miter lim="800000"/>
            </a:ln>
          </p:spPr>
          <p:txBody>
            <a:bodyPr/>
            <a:lstStyle/>
            <a:p>
              <a:endParaRPr lang="zh-CN" altLang="en-US"/>
            </a:p>
          </p:txBody>
        </p:sp>
        <p:sp>
          <p:nvSpPr>
            <p:cNvPr id="7" name="Freeform 8"/>
            <p:cNvSpPr>
              <a:spLocks noChangeArrowheads="1"/>
            </p:cNvSpPr>
            <p:nvPr/>
          </p:nvSpPr>
          <p:spPr bwMode="auto">
            <a:xfrm>
              <a:off x="4214813" y="3101975"/>
              <a:ext cx="47625" cy="53975"/>
            </a:xfrm>
            <a:custGeom>
              <a:avLst/>
              <a:gdLst>
                <a:gd name="T0" fmla="*/ 2147483646 w 25"/>
                <a:gd name="T1" fmla="*/ 2147483646 h 28"/>
                <a:gd name="T2" fmla="*/ 2147483646 w 25"/>
                <a:gd name="T3" fmla="*/ 2147483646 h 28"/>
                <a:gd name="T4" fmla="*/ 0 w 25"/>
                <a:gd name="T5" fmla="*/ 2147483646 h 28"/>
                <a:gd name="T6" fmla="*/ 2147483646 w 25"/>
                <a:gd name="T7" fmla="*/ 2147483646 h 28"/>
                <a:gd name="T8" fmla="*/ 2147483646 w 25"/>
                <a:gd name="T9" fmla="*/ 2147483646 h 28"/>
                <a:gd name="T10" fmla="*/ 2147483646 w 25"/>
                <a:gd name="T11" fmla="*/ 2147483646 h 28"/>
                <a:gd name="T12" fmla="*/ 2147483646 w 25"/>
                <a:gd name="T13" fmla="*/ 2147483646 h 28"/>
                <a:gd name="T14" fmla="*/ 2147483646 w 25"/>
                <a:gd name="T15" fmla="*/ 2147483646 h 28"/>
                <a:gd name="T16" fmla="*/ 2147483646 w 25"/>
                <a:gd name="T17" fmla="*/ 2147483646 h 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5"/>
                <a:gd name="T28" fmla="*/ 0 h 28"/>
                <a:gd name="T29" fmla="*/ 25 w 25"/>
                <a:gd name="T30" fmla="*/ 28 h 2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5" h="28">
                  <a:moveTo>
                    <a:pt x="18" y="3"/>
                  </a:moveTo>
                  <a:cubicBezTo>
                    <a:pt x="17" y="0"/>
                    <a:pt x="8" y="5"/>
                    <a:pt x="7" y="8"/>
                  </a:cubicBezTo>
                  <a:cubicBezTo>
                    <a:pt x="5" y="10"/>
                    <a:pt x="0" y="18"/>
                    <a:pt x="0" y="18"/>
                  </a:cubicBezTo>
                  <a:cubicBezTo>
                    <a:pt x="7" y="27"/>
                    <a:pt x="7" y="27"/>
                    <a:pt x="7" y="27"/>
                  </a:cubicBezTo>
                  <a:cubicBezTo>
                    <a:pt x="11" y="28"/>
                    <a:pt x="11" y="28"/>
                    <a:pt x="11" y="28"/>
                  </a:cubicBezTo>
                  <a:cubicBezTo>
                    <a:pt x="11" y="28"/>
                    <a:pt x="13" y="24"/>
                    <a:pt x="14" y="22"/>
                  </a:cubicBezTo>
                  <a:cubicBezTo>
                    <a:pt x="15" y="19"/>
                    <a:pt x="21" y="22"/>
                    <a:pt x="21" y="20"/>
                  </a:cubicBezTo>
                  <a:cubicBezTo>
                    <a:pt x="21" y="17"/>
                    <a:pt x="25" y="14"/>
                    <a:pt x="25" y="12"/>
                  </a:cubicBezTo>
                  <a:cubicBezTo>
                    <a:pt x="25" y="9"/>
                    <a:pt x="19" y="6"/>
                    <a:pt x="18" y="3"/>
                  </a:cubicBezTo>
                  <a:close/>
                </a:path>
              </a:pathLst>
            </a:custGeom>
            <a:grpFill/>
            <a:ln w="1" cap="flat" cmpd="sng">
              <a:solidFill>
                <a:schemeClr val="tx1">
                  <a:lumMod val="85000"/>
                  <a:lumOff val="15000"/>
                </a:schemeClr>
              </a:solidFill>
              <a:miter lim="800000"/>
            </a:ln>
          </p:spPr>
          <p:txBody>
            <a:bodyPr/>
            <a:lstStyle/>
            <a:p>
              <a:endParaRPr lang="zh-CN" altLang="en-US"/>
            </a:p>
          </p:txBody>
        </p:sp>
        <p:sp>
          <p:nvSpPr>
            <p:cNvPr id="8" name="Freeform 9"/>
            <p:cNvSpPr>
              <a:spLocks noEditPoints="1" noChangeArrowheads="1"/>
            </p:cNvSpPr>
            <p:nvPr/>
          </p:nvSpPr>
          <p:spPr bwMode="auto">
            <a:xfrm>
              <a:off x="3992563" y="2954337"/>
              <a:ext cx="346075" cy="304800"/>
            </a:xfrm>
            <a:custGeom>
              <a:avLst/>
              <a:gdLst>
                <a:gd name="T0" fmla="*/ 2147483646 w 181"/>
                <a:gd name="T1" fmla="*/ 2147483646 h 159"/>
                <a:gd name="T2" fmla="*/ 2147483646 w 181"/>
                <a:gd name="T3" fmla="*/ 2147483646 h 159"/>
                <a:gd name="T4" fmla="*/ 2147483646 w 181"/>
                <a:gd name="T5" fmla="*/ 2147483646 h 159"/>
                <a:gd name="T6" fmla="*/ 2147483646 w 181"/>
                <a:gd name="T7" fmla="*/ 2147483646 h 159"/>
                <a:gd name="T8" fmla="*/ 2147483646 w 181"/>
                <a:gd name="T9" fmla="*/ 2147483646 h 159"/>
                <a:gd name="T10" fmla="*/ 2147483646 w 181"/>
                <a:gd name="T11" fmla="*/ 2147483646 h 159"/>
                <a:gd name="T12" fmla="*/ 2147483646 w 181"/>
                <a:gd name="T13" fmla="*/ 2147483646 h 159"/>
                <a:gd name="T14" fmla="*/ 2147483646 w 181"/>
                <a:gd name="T15" fmla="*/ 2147483646 h 159"/>
                <a:gd name="T16" fmla="*/ 2147483646 w 181"/>
                <a:gd name="T17" fmla="*/ 2147483646 h 159"/>
                <a:gd name="T18" fmla="*/ 2147483646 w 181"/>
                <a:gd name="T19" fmla="*/ 2147483646 h 159"/>
                <a:gd name="T20" fmla="*/ 2147483646 w 181"/>
                <a:gd name="T21" fmla="*/ 2147483646 h 159"/>
                <a:gd name="T22" fmla="*/ 2147483646 w 181"/>
                <a:gd name="T23" fmla="*/ 0 h 159"/>
                <a:gd name="T24" fmla="*/ 2147483646 w 181"/>
                <a:gd name="T25" fmla="*/ 2147483646 h 159"/>
                <a:gd name="T26" fmla="*/ 2147483646 w 181"/>
                <a:gd name="T27" fmla="*/ 2147483646 h 159"/>
                <a:gd name="T28" fmla="*/ 2147483646 w 181"/>
                <a:gd name="T29" fmla="*/ 2147483646 h 159"/>
                <a:gd name="T30" fmla="*/ 2147483646 w 181"/>
                <a:gd name="T31" fmla="*/ 2147483646 h 159"/>
                <a:gd name="T32" fmla="*/ 2147483646 w 181"/>
                <a:gd name="T33" fmla="*/ 2147483646 h 159"/>
                <a:gd name="T34" fmla="*/ 2147483646 w 181"/>
                <a:gd name="T35" fmla="*/ 2147483646 h 159"/>
                <a:gd name="T36" fmla="*/ 2147483646 w 181"/>
                <a:gd name="T37" fmla="*/ 2147483646 h 159"/>
                <a:gd name="T38" fmla="*/ 2147483646 w 181"/>
                <a:gd name="T39" fmla="*/ 2147483646 h 159"/>
                <a:gd name="T40" fmla="*/ 2147483646 w 181"/>
                <a:gd name="T41" fmla="*/ 2147483646 h 159"/>
                <a:gd name="T42" fmla="*/ 2147483646 w 181"/>
                <a:gd name="T43" fmla="*/ 2147483646 h 159"/>
                <a:gd name="T44" fmla="*/ 2147483646 w 181"/>
                <a:gd name="T45" fmla="*/ 2147483646 h 159"/>
                <a:gd name="T46" fmla="*/ 2147483646 w 181"/>
                <a:gd name="T47" fmla="*/ 2147483646 h 159"/>
                <a:gd name="T48" fmla="*/ 2147483646 w 181"/>
                <a:gd name="T49" fmla="*/ 2147483646 h 159"/>
                <a:gd name="T50" fmla="*/ 2147483646 w 181"/>
                <a:gd name="T51" fmla="*/ 2147483646 h 159"/>
                <a:gd name="T52" fmla="*/ 2147483646 w 181"/>
                <a:gd name="T53" fmla="*/ 2147483646 h 159"/>
                <a:gd name="T54" fmla="*/ 2147483646 w 181"/>
                <a:gd name="T55" fmla="*/ 2147483646 h 159"/>
                <a:gd name="T56" fmla="*/ 2147483646 w 181"/>
                <a:gd name="T57" fmla="*/ 2147483646 h 159"/>
                <a:gd name="T58" fmla="*/ 2147483646 w 181"/>
                <a:gd name="T59" fmla="*/ 2147483646 h 159"/>
                <a:gd name="T60" fmla="*/ 2147483646 w 181"/>
                <a:gd name="T61" fmla="*/ 2147483646 h 159"/>
                <a:gd name="T62" fmla="*/ 2147483646 w 181"/>
                <a:gd name="T63" fmla="*/ 2147483646 h 159"/>
                <a:gd name="T64" fmla="*/ 0 w 181"/>
                <a:gd name="T65" fmla="*/ 2147483646 h 159"/>
                <a:gd name="T66" fmla="*/ 2147483646 w 181"/>
                <a:gd name="T67" fmla="*/ 2147483646 h 159"/>
                <a:gd name="T68" fmla="*/ 2147483646 w 181"/>
                <a:gd name="T69" fmla="*/ 2147483646 h 159"/>
                <a:gd name="T70" fmla="*/ 2147483646 w 181"/>
                <a:gd name="T71" fmla="*/ 2147483646 h 159"/>
                <a:gd name="T72" fmla="*/ 2147483646 w 181"/>
                <a:gd name="T73" fmla="*/ 2147483646 h 159"/>
                <a:gd name="T74" fmla="*/ 2147483646 w 181"/>
                <a:gd name="T75" fmla="*/ 2147483646 h 159"/>
                <a:gd name="T76" fmla="*/ 2147483646 w 181"/>
                <a:gd name="T77" fmla="*/ 2147483646 h 159"/>
                <a:gd name="T78" fmla="*/ 2147483646 w 181"/>
                <a:gd name="T79" fmla="*/ 2147483646 h 159"/>
                <a:gd name="T80" fmla="*/ 2147483646 w 181"/>
                <a:gd name="T81" fmla="*/ 2147483646 h 159"/>
                <a:gd name="T82" fmla="*/ 2147483646 w 181"/>
                <a:gd name="T83" fmla="*/ 2147483646 h 159"/>
                <a:gd name="T84" fmla="*/ 2147483646 w 181"/>
                <a:gd name="T85" fmla="*/ 2147483646 h 159"/>
                <a:gd name="T86" fmla="*/ 2147483646 w 181"/>
                <a:gd name="T87" fmla="*/ 2147483646 h 159"/>
                <a:gd name="T88" fmla="*/ 2147483646 w 181"/>
                <a:gd name="T89" fmla="*/ 2147483646 h 159"/>
                <a:gd name="T90" fmla="*/ 2147483646 w 181"/>
                <a:gd name="T91" fmla="*/ 2147483646 h 159"/>
                <a:gd name="T92" fmla="*/ 2147483646 w 181"/>
                <a:gd name="T93" fmla="*/ 2147483646 h 159"/>
                <a:gd name="T94" fmla="*/ 2147483646 w 181"/>
                <a:gd name="T95" fmla="*/ 2147483646 h 159"/>
                <a:gd name="T96" fmla="*/ 2147483646 w 181"/>
                <a:gd name="T97" fmla="*/ 2147483646 h 159"/>
                <a:gd name="T98" fmla="*/ 2147483646 w 181"/>
                <a:gd name="T99" fmla="*/ 2147483646 h 159"/>
                <a:gd name="T100" fmla="*/ 2147483646 w 181"/>
                <a:gd name="T101" fmla="*/ 2147483646 h 159"/>
                <a:gd name="T102" fmla="*/ 2147483646 w 181"/>
                <a:gd name="T103" fmla="*/ 2147483646 h 159"/>
                <a:gd name="T104" fmla="*/ 2147483646 w 181"/>
                <a:gd name="T105" fmla="*/ 2147483646 h 159"/>
                <a:gd name="T106" fmla="*/ 2147483646 w 181"/>
                <a:gd name="T107" fmla="*/ 2147483646 h 159"/>
                <a:gd name="T108" fmla="*/ 2147483646 w 181"/>
                <a:gd name="T109" fmla="*/ 2147483646 h 159"/>
                <a:gd name="T110" fmla="*/ 2147483646 w 181"/>
                <a:gd name="T111" fmla="*/ 2147483646 h 159"/>
                <a:gd name="T112" fmla="*/ 2147483646 w 181"/>
                <a:gd name="T113" fmla="*/ 2147483646 h 159"/>
                <a:gd name="T114" fmla="*/ 2147483646 w 181"/>
                <a:gd name="T115" fmla="*/ 2147483646 h 159"/>
                <a:gd name="T116" fmla="*/ 2147483646 w 181"/>
                <a:gd name="T117" fmla="*/ 2147483646 h 159"/>
                <a:gd name="T118" fmla="*/ 2147483646 w 181"/>
                <a:gd name="T119" fmla="*/ 2147483646 h 159"/>
                <a:gd name="T120" fmla="*/ 2147483646 w 181"/>
                <a:gd name="T121" fmla="*/ 2147483646 h 159"/>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181"/>
                <a:gd name="T184" fmla="*/ 0 h 159"/>
                <a:gd name="T185" fmla="*/ 181 w 181"/>
                <a:gd name="T186" fmla="*/ 159 h 159"/>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181" h="159">
                  <a:moveTo>
                    <a:pt x="172" y="59"/>
                  </a:moveTo>
                  <a:cubicBezTo>
                    <a:pt x="172" y="59"/>
                    <a:pt x="172" y="59"/>
                    <a:pt x="172" y="58"/>
                  </a:cubicBezTo>
                  <a:cubicBezTo>
                    <a:pt x="171" y="59"/>
                    <a:pt x="170" y="60"/>
                    <a:pt x="170" y="61"/>
                  </a:cubicBezTo>
                  <a:cubicBezTo>
                    <a:pt x="170" y="64"/>
                    <a:pt x="167" y="64"/>
                    <a:pt x="164" y="64"/>
                  </a:cubicBezTo>
                  <a:cubicBezTo>
                    <a:pt x="160" y="63"/>
                    <a:pt x="157" y="55"/>
                    <a:pt x="157" y="53"/>
                  </a:cubicBezTo>
                  <a:cubicBezTo>
                    <a:pt x="157" y="52"/>
                    <a:pt x="162" y="45"/>
                    <a:pt x="164" y="45"/>
                  </a:cubicBezTo>
                  <a:cubicBezTo>
                    <a:pt x="166" y="45"/>
                    <a:pt x="169" y="47"/>
                    <a:pt x="171" y="48"/>
                  </a:cubicBezTo>
                  <a:cubicBezTo>
                    <a:pt x="171" y="47"/>
                    <a:pt x="171" y="47"/>
                    <a:pt x="171" y="46"/>
                  </a:cubicBezTo>
                  <a:cubicBezTo>
                    <a:pt x="171" y="45"/>
                    <a:pt x="173" y="28"/>
                    <a:pt x="170" y="26"/>
                  </a:cubicBezTo>
                  <a:cubicBezTo>
                    <a:pt x="167" y="24"/>
                    <a:pt x="164" y="7"/>
                    <a:pt x="163" y="5"/>
                  </a:cubicBezTo>
                  <a:cubicBezTo>
                    <a:pt x="162" y="3"/>
                    <a:pt x="151" y="4"/>
                    <a:pt x="150" y="2"/>
                  </a:cubicBezTo>
                  <a:cubicBezTo>
                    <a:pt x="148" y="0"/>
                    <a:pt x="139" y="2"/>
                    <a:pt x="139" y="0"/>
                  </a:cubicBezTo>
                  <a:cubicBezTo>
                    <a:pt x="137" y="2"/>
                    <a:pt x="136" y="5"/>
                    <a:pt x="135" y="6"/>
                  </a:cubicBezTo>
                  <a:cubicBezTo>
                    <a:pt x="133" y="8"/>
                    <a:pt x="129" y="6"/>
                    <a:pt x="128" y="10"/>
                  </a:cubicBezTo>
                  <a:cubicBezTo>
                    <a:pt x="127" y="13"/>
                    <a:pt x="122" y="16"/>
                    <a:pt x="119" y="16"/>
                  </a:cubicBezTo>
                  <a:cubicBezTo>
                    <a:pt x="116" y="16"/>
                    <a:pt x="114" y="21"/>
                    <a:pt x="114" y="24"/>
                  </a:cubicBezTo>
                  <a:cubicBezTo>
                    <a:pt x="114" y="27"/>
                    <a:pt x="109" y="31"/>
                    <a:pt x="105" y="31"/>
                  </a:cubicBezTo>
                  <a:cubicBezTo>
                    <a:pt x="100" y="31"/>
                    <a:pt x="102" y="35"/>
                    <a:pt x="100" y="39"/>
                  </a:cubicBezTo>
                  <a:cubicBezTo>
                    <a:pt x="99" y="44"/>
                    <a:pt x="97" y="44"/>
                    <a:pt x="90" y="44"/>
                  </a:cubicBezTo>
                  <a:cubicBezTo>
                    <a:pt x="82" y="44"/>
                    <a:pt x="82" y="44"/>
                    <a:pt x="76" y="40"/>
                  </a:cubicBezTo>
                  <a:cubicBezTo>
                    <a:pt x="71" y="36"/>
                    <a:pt x="69" y="43"/>
                    <a:pt x="69" y="46"/>
                  </a:cubicBezTo>
                  <a:cubicBezTo>
                    <a:pt x="68" y="49"/>
                    <a:pt x="61" y="55"/>
                    <a:pt x="58" y="58"/>
                  </a:cubicBezTo>
                  <a:cubicBezTo>
                    <a:pt x="56" y="60"/>
                    <a:pt x="50" y="58"/>
                    <a:pt x="47" y="58"/>
                  </a:cubicBezTo>
                  <a:cubicBezTo>
                    <a:pt x="44" y="58"/>
                    <a:pt x="45" y="55"/>
                    <a:pt x="45" y="53"/>
                  </a:cubicBezTo>
                  <a:cubicBezTo>
                    <a:pt x="45" y="51"/>
                    <a:pt x="47" y="53"/>
                    <a:pt x="47" y="51"/>
                  </a:cubicBezTo>
                  <a:cubicBezTo>
                    <a:pt x="48" y="49"/>
                    <a:pt x="45" y="41"/>
                    <a:pt x="44" y="38"/>
                  </a:cubicBezTo>
                  <a:cubicBezTo>
                    <a:pt x="43" y="36"/>
                    <a:pt x="41" y="35"/>
                    <a:pt x="38" y="34"/>
                  </a:cubicBezTo>
                  <a:cubicBezTo>
                    <a:pt x="38" y="53"/>
                    <a:pt x="38" y="74"/>
                    <a:pt x="38" y="76"/>
                  </a:cubicBezTo>
                  <a:cubicBezTo>
                    <a:pt x="38" y="79"/>
                    <a:pt x="32" y="81"/>
                    <a:pt x="31" y="83"/>
                  </a:cubicBezTo>
                  <a:cubicBezTo>
                    <a:pt x="30" y="85"/>
                    <a:pt x="21" y="83"/>
                    <a:pt x="17" y="83"/>
                  </a:cubicBezTo>
                  <a:cubicBezTo>
                    <a:pt x="12" y="83"/>
                    <a:pt x="13" y="79"/>
                    <a:pt x="11" y="75"/>
                  </a:cubicBezTo>
                  <a:cubicBezTo>
                    <a:pt x="8" y="72"/>
                    <a:pt x="4" y="76"/>
                    <a:pt x="4" y="79"/>
                  </a:cubicBezTo>
                  <a:cubicBezTo>
                    <a:pt x="4" y="80"/>
                    <a:pt x="2" y="80"/>
                    <a:pt x="0" y="80"/>
                  </a:cubicBezTo>
                  <a:cubicBezTo>
                    <a:pt x="3" y="85"/>
                    <a:pt x="6" y="92"/>
                    <a:pt x="8" y="98"/>
                  </a:cubicBezTo>
                  <a:cubicBezTo>
                    <a:pt x="11" y="107"/>
                    <a:pt x="17" y="115"/>
                    <a:pt x="19" y="120"/>
                  </a:cubicBezTo>
                  <a:cubicBezTo>
                    <a:pt x="21" y="125"/>
                    <a:pt x="22" y="130"/>
                    <a:pt x="19" y="131"/>
                  </a:cubicBezTo>
                  <a:cubicBezTo>
                    <a:pt x="15" y="131"/>
                    <a:pt x="15" y="134"/>
                    <a:pt x="19" y="140"/>
                  </a:cubicBezTo>
                  <a:cubicBezTo>
                    <a:pt x="23" y="145"/>
                    <a:pt x="20" y="149"/>
                    <a:pt x="23" y="149"/>
                  </a:cubicBezTo>
                  <a:cubicBezTo>
                    <a:pt x="26" y="150"/>
                    <a:pt x="25" y="152"/>
                    <a:pt x="27" y="152"/>
                  </a:cubicBezTo>
                  <a:cubicBezTo>
                    <a:pt x="30" y="152"/>
                    <a:pt x="32" y="155"/>
                    <a:pt x="33" y="157"/>
                  </a:cubicBezTo>
                  <a:cubicBezTo>
                    <a:pt x="35" y="159"/>
                    <a:pt x="39" y="159"/>
                    <a:pt x="41" y="157"/>
                  </a:cubicBezTo>
                  <a:cubicBezTo>
                    <a:pt x="43" y="154"/>
                    <a:pt x="48" y="153"/>
                    <a:pt x="54" y="153"/>
                  </a:cubicBezTo>
                  <a:cubicBezTo>
                    <a:pt x="60" y="153"/>
                    <a:pt x="59" y="151"/>
                    <a:pt x="64" y="149"/>
                  </a:cubicBezTo>
                  <a:cubicBezTo>
                    <a:pt x="70" y="147"/>
                    <a:pt x="77" y="147"/>
                    <a:pt x="82" y="149"/>
                  </a:cubicBezTo>
                  <a:cubicBezTo>
                    <a:pt x="87" y="150"/>
                    <a:pt x="90" y="149"/>
                    <a:pt x="93" y="147"/>
                  </a:cubicBezTo>
                  <a:cubicBezTo>
                    <a:pt x="95" y="146"/>
                    <a:pt x="99" y="150"/>
                    <a:pt x="100" y="146"/>
                  </a:cubicBezTo>
                  <a:cubicBezTo>
                    <a:pt x="100" y="142"/>
                    <a:pt x="105" y="143"/>
                    <a:pt x="109" y="143"/>
                  </a:cubicBezTo>
                  <a:cubicBezTo>
                    <a:pt x="113" y="143"/>
                    <a:pt x="124" y="136"/>
                    <a:pt x="132" y="128"/>
                  </a:cubicBezTo>
                  <a:cubicBezTo>
                    <a:pt x="141" y="120"/>
                    <a:pt x="154" y="103"/>
                    <a:pt x="159" y="95"/>
                  </a:cubicBezTo>
                  <a:cubicBezTo>
                    <a:pt x="164" y="87"/>
                    <a:pt x="171" y="81"/>
                    <a:pt x="175" y="77"/>
                  </a:cubicBezTo>
                  <a:cubicBezTo>
                    <a:pt x="178" y="75"/>
                    <a:pt x="180" y="65"/>
                    <a:pt x="181" y="59"/>
                  </a:cubicBezTo>
                  <a:cubicBezTo>
                    <a:pt x="177" y="59"/>
                    <a:pt x="172" y="59"/>
                    <a:pt x="172" y="59"/>
                  </a:cubicBezTo>
                  <a:close/>
                  <a:moveTo>
                    <a:pt x="137" y="97"/>
                  </a:moveTo>
                  <a:cubicBezTo>
                    <a:pt x="137" y="99"/>
                    <a:pt x="131" y="96"/>
                    <a:pt x="130" y="99"/>
                  </a:cubicBezTo>
                  <a:cubicBezTo>
                    <a:pt x="129" y="101"/>
                    <a:pt x="127" y="105"/>
                    <a:pt x="127" y="105"/>
                  </a:cubicBezTo>
                  <a:cubicBezTo>
                    <a:pt x="123" y="104"/>
                    <a:pt x="123" y="104"/>
                    <a:pt x="123" y="104"/>
                  </a:cubicBezTo>
                  <a:cubicBezTo>
                    <a:pt x="116" y="95"/>
                    <a:pt x="116" y="95"/>
                    <a:pt x="116" y="95"/>
                  </a:cubicBezTo>
                  <a:cubicBezTo>
                    <a:pt x="116" y="95"/>
                    <a:pt x="121" y="87"/>
                    <a:pt x="123" y="85"/>
                  </a:cubicBezTo>
                  <a:cubicBezTo>
                    <a:pt x="124" y="82"/>
                    <a:pt x="133" y="77"/>
                    <a:pt x="134" y="80"/>
                  </a:cubicBezTo>
                  <a:cubicBezTo>
                    <a:pt x="135" y="83"/>
                    <a:pt x="141" y="86"/>
                    <a:pt x="141" y="89"/>
                  </a:cubicBezTo>
                  <a:cubicBezTo>
                    <a:pt x="141" y="91"/>
                    <a:pt x="137" y="94"/>
                    <a:pt x="137" y="97"/>
                  </a:cubicBezTo>
                  <a:close/>
                </a:path>
              </a:pathLst>
            </a:custGeom>
            <a:grpFill/>
            <a:ln w="1" cap="flat" cmpd="sng">
              <a:solidFill>
                <a:schemeClr val="tx1">
                  <a:lumMod val="85000"/>
                  <a:lumOff val="15000"/>
                </a:schemeClr>
              </a:solidFill>
              <a:miter lim="800000"/>
            </a:ln>
          </p:spPr>
          <p:txBody>
            <a:bodyPr/>
            <a:lstStyle/>
            <a:p>
              <a:endParaRPr lang="zh-CN" altLang="en-US"/>
            </a:p>
          </p:txBody>
        </p:sp>
        <p:sp>
          <p:nvSpPr>
            <p:cNvPr id="9" name="Freeform 10"/>
            <p:cNvSpPr>
              <a:spLocks noChangeArrowheads="1"/>
            </p:cNvSpPr>
            <p:nvPr/>
          </p:nvSpPr>
          <p:spPr bwMode="auto">
            <a:xfrm>
              <a:off x="3898900" y="2597150"/>
              <a:ext cx="252413" cy="268288"/>
            </a:xfrm>
            <a:custGeom>
              <a:avLst/>
              <a:gdLst>
                <a:gd name="T0" fmla="*/ 2147483646 w 132"/>
                <a:gd name="T1" fmla="*/ 2147483646 h 140"/>
                <a:gd name="T2" fmla="*/ 2147483646 w 132"/>
                <a:gd name="T3" fmla="*/ 2147483646 h 140"/>
                <a:gd name="T4" fmla="*/ 2147483646 w 132"/>
                <a:gd name="T5" fmla="*/ 2147483646 h 140"/>
                <a:gd name="T6" fmla="*/ 2147483646 w 132"/>
                <a:gd name="T7" fmla="*/ 2147483646 h 140"/>
                <a:gd name="T8" fmla="*/ 2147483646 w 132"/>
                <a:gd name="T9" fmla="*/ 2147483646 h 140"/>
                <a:gd name="T10" fmla="*/ 2147483646 w 132"/>
                <a:gd name="T11" fmla="*/ 2147483646 h 140"/>
                <a:gd name="T12" fmla="*/ 2147483646 w 132"/>
                <a:gd name="T13" fmla="*/ 2147483646 h 140"/>
                <a:gd name="T14" fmla="*/ 2147483646 w 132"/>
                <a:gd name="T15" fmla="*/ 2147483646 h 140"/>
                <a:gd name="T16" fmla="*/ 2147483646 w 132"/>
                <a:gd name="T17" fmla="*/ 2147483646 h 140"/>
                <a:gd name="T18" fmla="*/ 2147483646 w 132"/>
                <a:gd name="T19" fmla="*/ 2147483646 h 140"/>
                <a:gd name="T20" fmla="*/ 2147483646 w 132"/>
                <a:gd name="T21" fmla="*/ 2147483646 h 140"/>
                <a:gd name="T22" fmla="*/ 2147483646 w 132"/>
                <a:gd name="T23" fmla="*/ 2147483646 h 140"/>
                <a:gd name="T24" fmla="*/ 2147483646 w 132"/>
                <a:gd name="T25" fmla="*/ 2147483646 h 140"/>
                <a:gd name="T26" fmla="*/ 2147483646 w 132"/>
                <a:gd name="T27" fmla="*/ 2147483646 h 140"/>
                <a:gd name="T28" fmla="*/ 2147483646 w 132"/>
                <a:gd name="T29" fmla="*/ 2147483646 h 140"/>
                <a:gd name="T30" fmla="*/ 2147483646 w 132"/>
                <a:gd name="T31" fmla="*/ 2147483646 h 140"/>
                <a:gd name="T32" fmla="*/ 2147483646 w 132"/>
                <a:gd name="T33" fmla="*/ 2147483646 h 140"/>
                <a:gd name="T34" fmla="*/ 2147483646 w 132"/>
                <a:gd name="T35" fmla="*/ 2147483646 h 140"/>
                <a:gd name="T36" fmla="*/ 2147483646 w 132"/>
                <a:gd name="T37" fmla="*/ 2147483646 h 140"/>
                <a:gd name="T38" fmla="*/ 2147483646 w 132"/>
                <a:gd name="T39" fmla="*/ 2147483646 h 140"/>
                <a:gd name="T40" fmla="*/ 2147483646 w 132"/>
                <a:gd name="T41" fmla="*/ 2147483646 h 140"/>
                <a:gd name="T42" fmla="*/ 2147483646 w 132"/>
                <a:gd name="T43" fmla="*/ 2147483646 h 140"/>
                <a:gd name="T44" fmla="*/ 2147483646 w 132"/>
                <a:gd name="T45" fmla="*/ 2147483646 h 140"/>
                <a:gd name="T46" fmla="*/ 2147483646 w 132"/>
                <a:gd name="T47" fmla="*/ 2147483646 h 140"/>
                <a:gd name="T48" fmla="*/ 2147483646 w 132"/>
                <a:gd name="T49" fmla="*/ 2147483646 h 140"/>
                <a:gd name="T50" fmla="*/ 2147483646 w 132"/>
                <a:gd name="T51" fmla="*/ 2147483646 h 140"/>
                <a:gd name="T52" fmla="*/ 2147483646 w 132"/>
                <a:gd name="T53" fmla="*/ 2147483646 h 140"/>
                <a:gd name="T54" fmla="*/ 2147483646 w 132"/>
                <a:gd name="T55" fmla="*/ 2147483646 h 140"/>
                <a:gd name="T56" fmla="*/ 2147483646 w 132"/>
                <a:gd name="T57" fmla="*/ 2147483646 h 140"/>
                <a:gd name="T58" fmla="*/ 2147483646 w 132"/>
                <a:gd name="T59" fmla="*/ 2147483646 h 140"/>
                <a:gd name="T60" fmla="*/ 2147483646 w 132"/>
                <a:gd name="T61" fmla="*/ 2147483646 h 140"/>
                <a:gd name="T62" fmla="*/ 2147483646 w 132"/>
                <a:gd name="T63" fmla="*/ 2147483646 h 140"/>
                <a:gd name="T64" fmla="*/ 2147483646 w 132"/>
                <a:gd name="T65" fmla="*/ 2147483646 h 140"/>
                <a:gd name="T66" fmla="*/ 2147483646 w 132"/>
                <a:gd name="T67" fmla="*/ 2147483646 h 140"/>
                <a:gd name="T68" fmla="*/ 2147483646 w 132"/>
                <a:gd name="T69" fmla="*/ 2147483646 h 140"/>
                <a:gd name="T70" fmla="*/ 2147483646 w 132"/>
                <a:gd name="T71" fmla="*/ 2147483646 h 140"/>
                <a:gd name="T72" fmla="*/ 2147483646 w 132"/>
                <a:gd name="T73" fmla="*/ 2147483646 h 140"/>
                <a:gd name="T74" fmla="*/ 2147483646 w 132"/>
                <a:gd name="T75" fmla="*/ 2147483646 h 140"/>
                <a:gd name="T76" fmla="*/ 2147483646 w 132"/>
                <a:gd name="T77" fmla="*/ 2147483646 h 140"/>
                <a:gd name="T78" fmla="*/ 2147483646 w 132"/>
                <a:gd name="T79" fmla="*/ 2147483646 h 140"/>
                <a:gd name="T80" fmla="*/ 2147483646 w 132"/>
                <a:gd name="T81" fmla="*/ 2147483646 h 140"/>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132"/>
                <a:gd name="T124" fmla="*/ 0 h 140"/>
                <a:gd name="T125" fmla="*/ 132 w 132"/>
                <a:gd name="T126" fmla="*/ 140 h 140"/>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132" h="140">
                  <a:moveTo>
                    <a:pt x="8" y="129"/>
                  </a:moveTo>
                  <a:cubicBezTo>
                    <a:pt x="11" y="129"/>
                    <a:pt x="9" y="133"/>
                    <a:pt x="13" y="131"/>
                  </a:cubicBezTo>
                  <a:cubicBezTo>
                    <a:pt x="17" y="129"/>
                    <a:pt x="20" y="129"/>
                    <a:pt x="24" y="132"/>
                  </a:cubicBezTo>
                  <a:cubicBezTo>
                    <a:pt x="27" y="134"/>
                    <a:pt x="30" y="134"/>
                    <a:pt x="34" y="134"/>
                  </a:cubicBezTo>
                  <a:cubicBezTo>
                    <a:pt x="38" y="134"/>
                    <a:pt x="73" y="134"/>
                    <a:pt x="73" y="134"/>
                  </a:cubicBezTo>
                  <a:cubicBezTo>
                    <a:pt x="77" y="138"/>
                    <a:pt x="77" y="138"/>
                    <a:pt x="77" y="138"/>
                  </a:cubicBezTo>
                  <a:cubicBezTo>
                    <a:pt x="77" y="138"/>
                    <a:pt x="98" y="137"/>
                    <a:pt x="102" y="138"/>
                  </a:cubicBezTo>
                  <a:cubicBezTo>
                    <a:pt x="105" y="140"/>
                    <a:pt x="116" y="138"/>
                    <a:pt x="119" y="137"/>
                  </a:cubicBezTo>
                  <a:cubicBezTo>
                    <a:pt x="120" y="137"/>
                    <a:pt x="121" y="137"/>
                    <a:pt x="122" y="136"/>
                  </a:cubicBezTo>
                  <a:cubicBezTo>
                    <a:pt x="109" y="119"/>
                    <a:pt x="109" y="119"/>
                    <a:pt x="109" y="119"/>
                  </a:cubicBezTo>
                  <a:cubicBezTo>
                    <a:pt x="110" y="81"/>
                    <a:pt x="110" y="81"/>
                    <a:pt x="110" y="81"/>
                  </a:cubicBezTo>
                  <a:cubicBezTo>
                    <a:pt x="127" y="82"/>
                    <a:pt x="127" y="82"/>
                    <a:pt x="127" y="82"/>
                  </a:cubicBezTo>
                  <a:cubicBezTo>
                    <a:pt x="130" y="79"/>
                    <a:pt x="130" y="79"/>
                    <a:pt x="130" y="79"/>
                  </a:cubicBezTo>
                  <a:cubicBezTo>
                    <a:pt x="132" y="57"/>
                    <a:pt x="132" y="57"/>
                    <a:pt x="132" y="57"/>
                  </a:cubicBezTo>
                  <a:cubicBezTo>
                    <a:pt x="132" y="56"/>
                    <a:pt x="131" y="56"/>
                    <a:pt x="129" y="57"/>
                  </a:cubicBezTo>
                  <a:cubicBezTo>
                    <a:pt x="126" y="58"/>
                    <a:pt x="123" y="58"/>
                    <a:pt x="119" y="58"/>
                  </a:cubicBezTo>
                  <a:cubicBezTo>
                    <a:pt x="116" y="58"/>
                    <a:pt x="115" y="61"/>
                    <a:pt x="113" y="61"/>
                  </a:cubicBezTo>
                  <a:cubicBezTo>
                    <a:pt x="111" y="60"/>
                    <a:pt x="113" y="54"/>
                    <a:pt x="113" y="52"/>
                  </a:cubicBezTo>
                  <a:cubicBezTo>
                    <a:pt x="114" y="49"/>
                    <a:pt x="110" y="45"/>
                    <a:pt x="108" y="43"/>
                  </a:cubicBezTo>
                  <a:cubicBezTo>
                    <a:pt x="105" y="41"/>
                    <a:pt x="111" y="28"/>
                    <a:pt x="109" y="27"/>
                  </a:cubicBezTo>
                  <a:cubicBezTo>
                    <a:pt x="108" y="25"/>
                    <a:pt x="107" y="21"/>
                    <a:pt x="107" y="18"/>
                  </a:cubicBezTo>
                  <a:cubicBezTo>
                    <a:pt x="107" y="14"/>
                    <a:pt x="105" y="16"/>
                    <a:pt x="100" y="16"/>
                  </a:cubicBezTo>
                  <a:cubicBezTo>
                    <a:pt x="95" y="16"/>
                    <a:pt x="94" y="14"/>
                    <a:pt x="94" y="14"/>
                  </a:cubicBezTo>
                  <a:cubicBezTo>
                    <a:pt x="94" y="14"/>
                    <a:pt x="88" y="12"/>
                    <a:pt x="85" y="14"/>
                  </a:cubicBezTo>
                  <a:cubicBezTo>
                    <a:pt x="82" y="15"/>
                    <a:pt x="83" y="24"/>
                    <a:pt x="81" y="24"/>
                  </a:cubicBezTo>
                  <a:cubicBezTo>
                    <a:pt x="79" y="23"/>
                    <a:pt x="73" y="24"/>
                    <a:pt x="68" y="26"/>
                  </a:cubicBezTo>
                  <a:cubicBezTo>
                    <a:pt x="63" y="27"/>
                    <a:pt x="61" y="25"/>
                    <a:pt x="58" y="19"/>
                  </a:cubicBezTo>
                  <a:cubicBezTo>
                    <a:pt x="56" y="13"/>
                    <a:pt x="53" y="15"/>
                    <a:pt x="54" y="10"/>
                  </a:cubicBezTo>
                  <a:cubicBezTo>
                    <a:pt x="55" y="6"/>
                    <a:pt x="52" y="1"/>
                    <a:pt x="52" y="1"/>
                  </a:cubicBezTo>
                  <a:cubicBezTo>
                    <a:pt x="52" y="1"/>
                    <a:pt x="19" y="0"/>
                    <a:pt x="15" y="1"/>
                  </a:cubicBezTo>
                  <a:cubicBezTo>
                    <a:pt x="14" y="1"/>
                    <a:pt x="11" y="2"/>
                    <a:pt x="9" y="4"/>
                  </a:cubicBezTo>
                  <a:cubicBezTo>
                    <a:pt x="11" y="12"/>
                    <a:pt x="17" y="25"/>
                    <a:pt x="19" y="28"/>
                  </a:cubicBezTo>
                  <a:cubicBezTo>
                    <a:pt x="20" y="31"/>
                    <a:pt x="17" y="34"/>
                    <a:pt x="17" y="39"/>
                  </a:cubicBezTo>
                  <a:cubicBezTo>
                    <a:pt x="17" y="45"/>
                    <a:pt x="23" y="56"/>
                    <a:pt x="24" y="63"/>
                  </a:cubicBezTo>
                  <a:cubicBezTo>
                    <a:pt x="25" y="70"/>
                    <a:pt x="20" y="75"/>
                    <a:pt x="16" y="79"/>
                  </a:cubicBezTo>
                  <a:cubicBezTo>
                    <a:pt x="12" y="84"/>
                    <a:pt x="8" y="95"/>
                    <a:pt x="8" y="101"/>
                  </a:cubicBezTo>
                  <a:cubicBezTo>
                    <a:pt x="8" y="108"/>
                    <a:pt x="2" y="114"/>
                    <a:pt x="2" y="117"/>
                  </a:cubicBezTo>
                  <a:cubicBezTo>
                    <a:pt x="2" y="120"/>
                    <a:pt x="1" y="129"/>
                    <a:pt x="1" y="132"/>
                  </a:cubicBezTo>
                  <a:cubicBezTo>
                    <a:pt x="0" y="132"/>
                    <a:pt x="1" y="132"/>
                    <a:pt x="1" y="132"/>
                  </a:cubicBezTo>
                  <a:cubicBezTo>
                    <a:pt x="4" y="132"/>
                    <a:pt x="4" y="132"/>
                    <a:pt x="4" y="132"/>
                  </a:cubicBezTo>
                  <a:cubicBezTo>
                    <a:pt x="4" y="132"/>
                    <a:pt x="5" y="129"/>
                    <a:pt x="8" y="129"/>
                  </a:cubicBezTo>
                  <a:close/>
                </a:path>
              </a:pathLst>
            </a:custGeom>
            <a:grpFill/>
            <a:ln w="1" cap="flat" cmpd="sng">
              <a:solidFill>
                <a:schemeClr val="tx1">
                  <a:lumMod val="85000"/>
                  <a:lumOff val="15000"/>
                </a:schemeClr>
              </a:solidFill>
              <a:miter lim="800000"/>
            </a:ln>
          </p:spPr>
          <p:txBody>
            <a:bodyPr/>
            <a:lstStyle/>
            <a:p>
              <a:endParaRPr lang="zh-CN" altLang="en-US"/>
            </a:p>
          </p:txBody>
        </p:sp>
        <p:sp>
          <p:nvSpPr>
            <p:cNvPr id="10" name="Freeform 11"/>
            <p:cNvSpPr>
              <a:spLocks noChangeArrowheads="1"/>
            </p:cNvSpPr>
            <p:nvPr/>
          </p:nvSpPr>
          <p:spPr bwMode="auto">
            <a:xfrm>
              <a:off x="4108450" y="2647950"/>
              <a:ext cx="247650" cy="219075"/>
            </a:xfrm>
            <a:custGeom>
              <a:avLst/>
              <a:gdLst>
                <a:gd name="T0" fmla="*/ 2147483646 w 130"/>
                <a:gd name="T1" fmla="*/ 2147483646 h 115"/>
                <a:gd name="T2" fmla="*/ 2147483646 w 130"/>
                <a:gd name="T3" fmla="*/ 0 h 115"/>
                <a:gd name="T4" fmla="*/ 2147483646 w 130"/>
                <a:gd name="T5" fmla="*/ 2147483646 h 115"/>
                <a:gd name="T6" fmla="*/ 2147483646 w 130"/>
                <a:gd name="T7" fmla="*/ 2147483646 h 115"/>
                <a:gd name="T8" fmla="*/ 2147483646 w 130"/>
                <a:gd name="T9" fmla="*/ 2147483646 h 115"/>
                <a:gd name="T10" fmla="*/ 2147483646 w 130"/>
                <a:gd name="T11" fmla="*/ 2147483646 h 115"/>
                <a:gd name="T12" fmla="*/ 2147483646 w 130"/>
                <a:gd name="T13" fmla="*/ 2147483646 h 115"/>
                <a:gd name="T14" fmla="*/ 2147483646 w 130"/>
                <a:gd name="T15" fmla="*/ 2147483646 h 115"/>
                <a:gd name="T16" fmla="*/ 2147483646 w 130"/>
                <a:gd name="T17" fmla="*/ 2147483646 h 115"/>
                <a:gd name="T18" fmla="*/ 2147483646 w 130"/>
                <a:gd name="T19" fmla="*/ 2147483646 h 115"/>
                <a:gd name="T20" fmla="*/ 2147483646 w 130"/>
                <a:gd name="T21" fmla="*/ 2147483646 h 115"/>
                <a:gd name="T22" fmla="*/ 2147483646 w 130"/>
                <a:gd name="T23" fmla="*/ 2147483646 h 115"/>
                <a:gd name="T24" fmla="*/ 2147483646 w 130"/>
                <a:gd name="T25" fmla="*/ 2147483646 h 115"/>
                <a:gd name="T26" fmla="*/ 2147483646 w 130"/>
                <a:gd name="T27" fmla="*/ 2147483646 h 115"/>
                <a:gd name="T28" fmla="*/ 2147483646 w 130"/>
                <a:gd name="T29" fmla="*/ 2147483646 h 115"/>
                <a:gd name="T30" fmla="*/ 2147483646 w 130"/>
                <a:gd name="T31" fmla="*/ 2147483646 h 115"/>
                <a:gd name="T32" fmla="*/ 2147483646 w 130"/>
                <a:gd name="T33" fmla="*/ 2147483646 h 115"/>
                <a:gd name="T34" fmla="*/ 2147483646 w 130"/>
                <a:gd name="T35" fmla="*/ 2147483646 h 115"/>
                <a:gd name="T36" fmla="*/ 2147483646 w 130"/>
                <a:gd name="T37" fmla="*/ 2147483646 h 115"/>
                <a:gd name="T38" fmla="*/ 2147483646 w 130"/>
                <a:gd name="T39" fmla="*/ 2147483646 h 115"/>
                <a:gd name="T40" fmla="*/ 2147483646 w 130"/>
                <a:gd name="T41" fmla="*/ 2147483646 h 115"/>
                <a:gd name="T42" fmla="*/ 2147483646 w 130"/>
                <a:gd name="T43" fmla="*/ 2147483646 h 115"/>
                <a:gd name="T44" fmla="*/ 2147483646 w 130"/>
                <a:gd name="T45" fmla="*/ 2147483646 h 115"/>
                <a:gd name="T46" fmla="*/ 2147483646 w 130"/>
                <a:gd name="T47" fmla="*/ 2147483646 h 115"/>
                <a:gd name="T48" fmla="*/ 2147483646 w 130"/>
                <a:gd name="T49" fmla="*/ 2147483646 h 115"/>
                <a:gd name="T50" fmla="*/ 0 w 130"/>
                <a:gd name="T51" fmla="*/ 2147483646 h 115"/>
                <a:gd name="T52" fmla="*/ 2147483646 w 130"/>
                <a:gd name="T53" fmla="*/ 2147483646 h 115"/>
                <a:gd name="T54" fmla="*/ 2147483646 w 130"/>
                <a:gd name="T55" fmla="*/ 2147483646 h 115"/>
                <a:gd name="T56" fmla="*/ 2147483646 w 130"/>
                <a:gd name="T57" fmla="*/ 2147483646 h 115"/>
                <a:gd name="T58" fmla="*/ 2147483646 w 130"/>
                <a:gd name="T59" fmla="*/ 2147483646 h 115"/>
                <a:gd name="T60" fmla="*/ 2147483646 w 130"/>
                <a:gd name="T61" fmla="*/ 2147483646 h 115"/>
                <a:gd name="T62" fmla="*/ 2147483646 w 130"/>
                <a:gd name="T63" fmla="*/ 2147483646 h 115"/>
                <a:gd name="T64" fmla="*/ 2147483646 w 130"/>
                <a:gd name="T65" fmla="*/ 2147483646 h 115"/>
                <a:gd name="T66" fmla="*/ 2147483646 w 130"/>
                <a:gd name="T67" fmla="*/ 2147483646 h 115"/>
                <a:gd name="T68" fmla="*/ 2147483646 w 130"/>
                <a:gd name="T69" fmla="*/ 2147483646 h 115"/>
                <a:gd name="T70" fmla="*/ 2147483646 w 130"/>
                <a:gd name="T71" fmla="*/ 2147483646 h 115"/>
                <a:gd name="T72" fmla="*/ 2147483646 w 130"/>
                <a:gd name="T73" fmla="*/ 2147483646 h 115"/>
                <a:gd name="T74" fmla="*/ 2147483646 w 130"/>
                <a:gd name="T75" fmla="*/ 2147483646 h 115"/>
                <a:gd name="T76" fmla="*/ 2147483646 w 130"/>
                <a:gd name="T77" fmla="*/ 2147483646 h 115"/>
                <a:gd name="T78" fmla="*/ 2147483646 w 130"/>
                <a:gd name="T79" fmla="*/ 2147483646 h 115"/>
                <a:gd name="T80" fmla="*/ 2147483646 w 130"/>
                <a:gd name="T81" fmla="*/ 2147483646 h 115"/>
                <a:gd name="T82" fmla="*/ 2147483646 w 130"/>
                <a:gd name="T83" fmla="*/ 2147483646 h 115"/>
                <a:gd name="T84" fmla="*/ 2147483646 w 130"/>
                <a:gd name="T85" fmla="*/ 2147483646 h 115"/>
                <a:gd name="T86" fmla="*/ 2147483646 w 130"/>
                <a:gd name="T87" fmla="*/ 2147483646 h 115"/>
                <a:gd name="T88" fmla="*/ 2147483646 w 130"/>
                <a:gd name="T89" fmla="*/ 2147483646 h 115"/>
                <a:gd name="T90" fmla="*/ 2147483646 w 130"/>
                <a:gd name="T91" fmla="*/ 2147483646 h 115"/>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130"/>
                <a:gd name="T139" fmla="*/ 0 h 115"/>
                <a:gd name="T140" fmla="*/ 130 w 130"/>
                <a:gd name="T141" fmla="*/ 115 h 115"/>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130" h="115">
                  <a:moveTo>
                    <a:pt x="100" y="5"/>
                  </a:moveTo>
                  <a:cubicBezTo>
                    <a:pt x="99" y="5"/>
                    <a:pt x="95" y="3"/>
                    <a:pt x="92" y="0"/>
                  </a:cubicBezTo>
                  <a:cubicBezTo>
                    <a:pt x="90" y="3"/>
                    <a:pt x="82" y="3"/>
                    <a:pt x="78" y="3"/>
                  </a:cubicBezTo>
                  <a:cubicBezTo>
                    <a:pt x="74" y="3"/>
                    <a:pt x="78" y="8"/>
                    <a:pt x="75" y="10"/>
                  </a:cubicBezTo>
                  <a:cubicBezTo>
                    <a:pt x="73" y="12"/>
                    <a:pt x="72" y="15"/>
                    <a:pt x="74" y="16"/>
                  </a:cubicBezTo>
                  <a:cubicBezTo>
                    <a:pt x="76" y="17"/>
                    <a:pt x="73" y="26"/>
                    <a:pt x="73" y="29"/>
                  </a:cubicBezTo>
                  <a:cubicBezTo>
                    <a:pt x="73" y="32"/>
                    <a:pt x="69" y="38"/>
                    <a:pt x="71" y="39"/>
                  </a:cubicBezTo>
                  <a:cubicBezTo>
                    <a:pt x="72" y="40"/>
                    <a:pt x="75" y="47"/>
                    <a:pt x="78" y="48"/>
                  </a:cubicBezTo>
                  <a:cubicBezTo>
                    <a:pt x="82" y="49"/>
                    <a:pt x="84" y="46"/>
                    <a:pt x="86" y="46"/>
                  </a:cubicBezTo>
                  <a:cubicBezTo>
                    <a:pt x="87" y="46"/>
                    <a:pt x="87" y="50"/>
                    <a:pt x="87" y="54"/>
                  </a:cubicBezTo>
                  <a:cubicBezTo>
                    <a:pt x="87" y="57"/>
                    <a:pt x="85" y="59"/>
                    <a:pt x="85" y="59"/>
                  </a:cubicBezTo>
                  <a:cubicBezTo>
                    <a:pt x="85" y="59"/>
                    <a:pt x="80" y="61"/>
                    <a:pt x="77" y="59"/>
                  </a:cubicBezTo>
                  <a:cubicBezTo>
                    <a:pt x="75" y="57"/>
                    <a:pt x="73" y="51"/>
                    <a:pt x="73" y="49"/>
                  </a:cubicBezTo>
                  <a:cubicBezTo>
                    <a:pt x="73" y="47"/>
                    <a:pt x="67" y="47"/>
                    <a:pt x="64" y="47"/>
                  </a:cubicBezTo>
                  <a:cubicBezTo>
                    <a:pt x="62" y="47"/>
                    <a:pt x="59" y="43"/>
                    <a:pt x="58" y="41"/>
                  </a:cubicBezTo>
                  <a:cubicBezTo>
                    <a:pt x="57" y="39"/>
                    <a:pt x="54" y="41"/>
                    <a:pt x="54" y="43"/>
                  </a:cubicBezTo>
                  <a:cubicBezTo>
                    <a:pt x="54" y="44"/>
                    <a:pt x="52" y="44"/>
                    <a:pt x="49" y="44"/>
                  </a:cubicBezTo>
                  <a:cubicBezTo>
                    <a:pt x="47" y="44"/>
                    <a:pt x="42" y="40"/>
                    <a:pt x="40" y="41"/>
                  </a:cubicBezTo>
                  <a:cubicBezTo>
                    <a:pt x="38" y="42"/>
                    <a:pt x="36" y="38"/>
                    <a:pt x="36" y="36"/>
                  </a:cubicBezTo>
                  <a:cubicBezTo>
                    <a:pt x="37" y="34"/>
                    <a:pt x="31" y="35"/>
                    <a:pt x="29" y="36"/>
                  </a:cubicBezTo>
                  <a:cubicBezTo>
                    <a:pt x="27" y="37"/>
                    <a:pt x="26" y="34"/>
                    <a:pt x="26" y="34"/>
                  </a:cubicBezTo>
                  <a:cubicBezTo>
                    <a:pt x="26" y="34"/>
                    <a:pt x="25" y="32"/>
                    <a:pt x="23" y="31"/>
                  </a:cubicBezTo>
                  <a:cubicBezTo>
                    <a:pt x="21" y="53"/>
                    <a:pt x="21" y="53"/>
                    <a:pt x="21" y="53"/>
                  </a:cubicBezTo>
                  <a:cubicBezTo>
                    <a:pt x="18" y="56"/>
                    <a:pt x="18" y="56"/>
                    <a:pt x="18" y="56"/>
                  </a:cubicBezTo>
                  <a:cubicBezTo>
                    <a:pt x="1" y="55"/>
                    <a:pt x="1" y="55"/>
                    <a:pt x="1" y="55"/>
                  </a:cubicBezTo>
                  <a:cubicBezTo>
                    <a:pt x="0" y="93"/>
                    <a:pt x="0" y="93"/>
                    <a:pt x="0" y="93"/>
                  </a:cubicBezTo>
                  <a:cubicBezTo>
                    <a:pt x="13" y="110"/>
                    <a:pt x="13" y="110"/>
                    <a:pt x="13" y="110"/>
                  </a:cubicBezTo>
                  <a:cubicBezTo>
                    <a:pt x="20" y="109"/>
                    <a:pt x="34" y="107"/>
                    <a:pt x="34" y="109"/>
                  </a:cubicBezTo>
                  <a:cubicBezTo>
                    <a:pt x="34" y="110"/>
                    <a:pt x="34" y="111"/>
                    <a:pt x="35" y="112"/>
                  </a:cubicBezTo>
                  <a:cubicBezTo>
                    <a:pt x="37" y="112"/>
                    <a:pt x="39" y="111"/>
                    <a:pt x="40" y="111"/>
                  </a:cubicBezTo>
                  <a:cubicBezTo>
                    <a:pt x="43" y="112"/>
                    <a:pt x="52" y="115"/>
                    <a:pt x="55" y="114"/>
                  </a:cubicBezTo>
                  <a:cubicBezTo>
                    <a:pt x="57" y="112"/>
                    <a:pt x="62" y="102"/>
                    <a:pt x="66" y="101"/>
                  </a:cubicBezTo>
                  <a:cubicBezTo>
                    <a:pt x="71" y="100"/>
                    <a:pt x="77" y="95"/>
                    <a:pt x="77" y="93"/>
                  </a:cubicBezTo>
                  <a:cubicBezTo>
                    <a:pt x="77" y="91"/>
                    <a:pt x="77" y="89"/>
                    <a:pt x="83" y="87"/>
                  </a:cubicBezTo>
                  <a:cubicBezTo>
                    <a:pt x="93" y="87"/>
                    <a:pt x="93" y="87"/>
                    <a:pt x="93" y="87"/>
                  </a:cubicBezTo>
                  <a:cubicBezTo>
                    <a:pt x="93" y="87"/>
                    <a:pt x="93" y="87"/>
                    <a:pt x="93" y="87"/>
                  </a:cubicBezTo>
                  <a:cubicBezTo>
                    <a:pt x="91" y="79"/>
                    <a:pt x="91" y="79"/>
                    <a:pt x="91" y="79"/>
                  </a:cubicBezTo>
                  <a:cubicBezTo>
                    <a:pt x="91" y="79"/>
                    <a:pt x="121" y="67"/>
                    <a:pt x="122" y="67"/>
                  </a:cubicBezTo>
                  <a:cubicBezTo>
                    <a:pt x="121" y="65"/>
                    <a:pt x="120" y="63"/>
                    <a:pt x="120" y="62"/>
                  </a:cubicBezTo>
                  <a:cubicBezTo>
                    <a:pt x="121" y="62"/>
                    <a:pt x="122" y="54"/>
                    <a:pt x="122" y="51"/>
                  </a:cubicBezTo>
                  <a:cubicBezTo>
                    <a:pt x="122" y="49"/>
                    <a:pt x="129" y="51"/>
                    <a:pt x="127" y="48"/>
                  </a:cubicBezTo>
                  <a:cubicBezTo>
                    <a:pt x="124" y="46"/>
                    <a:pt x="125" y="33"/>
                    <a:pt x="126" y="30"/>
                  </a:cubicBezTo>
                  <a:cubicBezTo>
                    <a:pt x="127" y="27"/>
                    <a:pt x="130" y="30"/>
                    <a:pt x="130" y="28"/>
                  </a:cubicBezTo>
                  <a:cubicBezTo>
                    <a:pt x="130" y="25"/>
                    <a:pt x="127" y="18"/>
                    <a:pt x="125" y="16"/>
                  </a:cubicBezTo>
                  <a:cubicBezTo>
                    <a:pt x="124" y="14"/>
                    <a:pt x="113" y="10"/>
                    <a:pt x="110" y="9"/>
                  </a:cubicBezTo>
                  <a:cubicBezTo>
                    <a:pt x="108" y="9"/>
                    <a:pt x="103" y="5"/>
                    <a:pt x="100" y="5"/>
                  </a:cubicBezTo>
                  <a:close/>
                </a:path>
              </a:pathLst>
            </a:custGeom>
            <a:grpFill/>
            <a:ln w="1" cap="flat" cmpd="sng">
              <a:solidFill>
                <a:schemeClr val="tx1">
                  <a:lumMod val="85000"/>
                  <a:lumOff val="15000"/>
                </a:schemeClr>
              </a:solidFill>
              <a:miter lim="800000"/>
            </a:ln>
          </p:spPr>
          <p:txBody>
            <a:bodyPr/>
            <a:lstStyle/>
            <a:p>
              <a:endParaRPr lang="zh-CN" altLang="en-US"/>
            </a:p>
          </p:txBody>
        </p:sp>
        <p:sp>
          <p:nvSpPr>
            <p:cNvPr id="11" name="Freeform 12"/>
            <p:cNvSpPr>
              <a:spLocks noChangeArrowheads="1"/>
            </p:cNvSpPr>
            <p:nvPr/>
          </p:nvSpPr>
          <p:spPr bwMode="auto">
            <a:xfrm>
              <a:off x="4254500" y="2492375"/>
              <a:ext cx="42863" cy="38100"/>
            </a:xfrm>
            <a:custGeom>
              <a:avLst/>
              <a:gdLst>
                <a:gd name="T0" fmla="*/ 2147483646 w 22"/>
                <a:gd name="T1" fmla="*/ 0 h 20"/>
                <a:gd name="T2" fmla="*/ 2147483646 w 22"/>
                <a:gd name="T3" fmla="*/ 2147483646 h 20"/>
                <a:gd name="T4" fmla="*/ 2147483646 w 22"/>
                <a:gd name="T5" fmla="*/ 2147483646 h 20"/>
                <a:gd name="T6" fmla="*/ 2147483646 w 22"/>
                <a:gd name="T7" fmla="*/ 2147483646 h 20"/>
                <a:gd name="T8" fmla="*/ 2147483646 w 22"/>
                <a:gd name="T9" fmla="*/ 2147483646 h 20"/>
                <a:gd name="T10" fmla="*/ 0 w 22"/>
                <a:gd name="T11" fmla="*/ 2147483646 h 20"/>
                <a:gd name="T12" fmla="*/ 2147483646 w 22"/>
                <a:gd name="T13" fmla="*/ 2147483646 h 20"/>
                <a:gd name="T14" fmla="*/ 2147483646 w 22"/>
                <a:gd name="T15" fmla="*/ 2147483646 h 20"/>
                <a:gd name="T16" fmla="*/ 2147483646 w 22"/>
                <a:gd name="T17" fmla="*/ 2147483646 h 20"/>
                <a:gd name="T18" fmla="*/ 2147483646 w 22"/>
                <a:gd name="T19" fmla="*/ 2147483646 h 20"/>
                <a:gd name="T20" fmla="*/ 2147483646 w 22"/>
                <a:gd name="T21" fmla="*/ 2147483646 h 20"/>
                <a:gd name="T22" fmla="*/ 2147483646 w 22"/>
                <a:gd name="T23" fmla="*/ 0 h 2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22"/>
                <a:gd name="T37" fmla="*/ 0 h 20"/>
                <a:gd name="T38" fmla="*/ 22 w 22"/>
                <a:gd name="T39" fmla="*/ 20 h 20"/>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22" h="20">
                  <a:moveTo>
                    <a:pt x="18" y="0"/>
                  </a:moveTo>
                  <a:cubicBezTo>
                    <a:pt x="16" y="1"/>
                    <a:pt x="13" y="2"/>
                    <a:pt x="12" y="2"/>
                  </a:cubicBezTo>
                  <a:cubicBezTo>
                    <a:pt x="11" y="3"/>
                    <a:pt x="10" y="4"/>
                    <a:pt x="6" y="3"/>
                  </a:cubicBezTo>
                  <a:cubicBezTo>
                    <a:pt x="6" y="4"/>
                    <a:pt x="6" y="4"/>
                    <a:pt x="5" y="5"/>
                  </a:cubicBezTo>
                  <a:cubicBezTo>
                    <a:pt x="2" y="6"/>
                    <a:pt x="3" y="12"/>
                    <a:pt x="3" y="12"/>
                  </a:cubicBezTo>
                  <a:cubicBezTo>
                    <a:pt x="3" y="12"/>
                    <a:pt x="0" y="12"/>
                    <a:pt x="0" y="15"/>
                  </a:cubicBezTo>
                  <a:cubicBezTo>
                    <a:pt x="0" y="17"/>
                    <a:pt x="2" y="18"/>
                    <a:pt x="3" y="18"/>
                  </a:cubicBezTo>
                  <a:cubicBezTo>
                    <a:pt x="4" y="18"/>
                    <a:pt x="5" y="18"/>
                    <a:pt x="6" y="19"/>
                  </a:cubicBezTo>
                  <a:cubicBezTo>
                    <a:pt x="13" y="20"/>
                    <a:pt x="12" y="15"/>
                    <a:pt x="12" y="15"/>
                  </a:cubicBezTo>
                  <a:cubicBezTo>
                    <a:pt x="12" y="15"/>
                    <a:pt x="21" y="16"/>
                    <a:pt x="22" y="13"/>
                  </a:cubicBezTo>
                  <a:cubicBezTo>
                    <a:pt x="22" y="10"/>
                    <a:pt x="20" y="5"/>
                    <a:pt x="20" y="5"/>
                  </a:cubicBezTo>
                  <a:lnTo>
                    <a:pt x="18" y="0"/>
                  </a:lnTo>
                  <a:close/>
                </a:path>
              </a:pathLst>
            </a:custGeom>
            <a:grpFill/>
            <a:ln w="1" cap="flat" cmpd="sng">
              <a:solidFill>
                <a:schemeClr val="tx1">
                  <a:lumMod val="85000"/>
                  <a:lumOff val="15000"/>
                </a:schemeClr>
              </a:solidFill>
              <a:miter lim="800000"/>
            </a:ln>
          </p:spPr>
          <p:txBody>
            <a:bodyPr/>
            <a:lstStyle/>
            <a:p>
              <a:endParaRPr lang="zh-CN" altLang="en-US"/>
            </a:p>
          </p:txBody>
        </p:sp>
        <p:sp>
          <p:nvSpPr>
            <p:cNvPr id="12" name="Freeform 13"/>
            <p:cNvSpPr>
              <a:spLocks noChangeArrowheads="1"/>
            </p:cNvSpPr>
            <p:nvPr/>
          </p:nvSpPr>
          <p:spPr bwMode="auto">
            <a:xfrm>
              <a:off x="4514850" y="2205037"/>
              <a:ext cx="223838" cy="298450"/>
            </a:xfrm>
            <a:custGeom>
              <a:avLst/>
              <a:gdLst>
                <a:gd name="T0" fmla="*/ 2147483646 w 117"/>
                <a:gd name="T1" fmla="*/ 2147483646 h 157"/>
                <a:gd name="T2" fmla="*/ 2147483646 w 117"/>
                <a:gd name="T3" fmla="*/ 2147483646 h 157"/>
                <a:gd name="T4" fmla="*/ 2147483646 w 117"/>
                <a:gd name="T5" fmla="*/ 2147483646 h 157"/>
                <a:gd name="T6" fmla="*/ 2147483646 w 117"/>
                <a:gd name="T7" fmla="*/ 2147483646 h 157"/>
                <a:gd name="T8" fmla="*/ 2147483646 w 117"/>
                <a:gd name="T9" fmla="*/ 2147483646 h 157"/>
                <a:gd name="T10" fmla="*/ 2147483646 w 117"/>
                <a:gd name="T11" fmla="*/ 2147483646 h 157"/>
                <a:gd name="T12" fmla="*/ 2147483646 w 117"/>
                <a:gd name="T13" fmla="*/ 2147483646 h 157"/>
                <a:gd name="T14" fmla="*/ 2147483646 w 117"/>
                <a:gd name="T15" fmla="*/ 2147483646 h 157"/>
                <a:gd name="T16" fmla="*/ 2147483646 w 117"/>
                <a:gd name="T17" fmla="*/ 2147483646 h 157"/>
                <a:gd name="T18" fmla="*/ 2147483646 w 117"/>
                <a:gd name="T19" fmla="*/ 2147483646 h 157"/>
                <a:gd name="T20" fmla="*/ 0 w 117"/>
                <a:gd name="T21" fmla="*/ 2147483646 h 157"/>
                <a:gd name="T22" fmla="*/ 2147483646 w 117"/>
                <a:gd name="T23" fmla="*/ 2147483646 h 157"/>
                <a:gd name="T24" fmla="*/ 2147483646 w 117"/>
                <a:gd name="T25" fmla="*/ 2147483646 h 157"/>
                <a:gd name="T26" fmla="*/ 2147483646 w 117"/>
                <a:gd name="T27" fmla="*/ 2147483646 h 157"/>
                <a:gd name="T28" fmla="*/ 2147483646 w 117"/>
                <a:gd name="T29" fmla="*/ 2147483646 h 157"/>
                <a:gd name="T30" fmla="*/ 2147483646 w 117"/>
                <a:gd name="T31" fmla="*/ 2147483646 h 157"/>
                <a:gd name="T32" fmla="*/ 2147483646 w 117"/>
                <a:gd name="T33" fmla="*/ 2147483646 h 157"/>
                <a:gd name="T34" fmla="*/ 2147483646 w 117"/>
                <a:gd name="T35" fmla="*/ 2147483646 h 157"/>
                <a:gd name="T36" fmla="*/ 2147483646 w 117"/>
                <a:gd name="T37" fmla="*/ 2147483646 h 157"/>
                <a:gd name="T38" fmla="*/ 2147483646 w 117"/>
                <a:gd name="T39" fmla="*/ 2147483646 h 157"/>
                <a:gd name="T40" fmla="*/ 2147483646 w 117"/>
                <a:gd name="T41" fmla="*/ 2147483646 h 157"/>
                <a:gd name="T42" fmla="*/ 2147483646 w 117"/>
                <a:gd name="T43" fmla="*/ 2147483646 h 157"/>
                <a:gd name="T44" fmla="*/ 2147483646 w 117"/>
                <a:gd name="T45" fmla="*/ 2147483646 h 157"/>
                <a:gd name="T46" fmla="*/ 2147483646 w 117"/>
                <a:gd name="T47" fmla="*/ 2147483646 h 157"/>
                <a:gd name="T48" fmla="*/ 2147483646 w 117"/>
                <a:gd name="T49" fmla="*/ 2147483646 h 157"/>
                <a:gd name="T50" fmla="*/ 2147483646 w 117"/>
                <a:gd name="T51" fmla="*/ 2147483646 h 157"/>
                <a:gd name="T52" fmla="*/ 2147483646 w 117"/>
                <a:gd name="T53" fmla="*/ 2147483646 h 157"/>
                <a:gd name="T54" fmla="*/ 2147483646 w 117"/>
                <a:gd name="T55" fmla="*/ 2147483646 h 157"/>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117"/>
                <a:gd name="T85" fmla="*/ 0 h 157"/>
                <a:gd name="T86" fmla="*/ 117 w 117"/>
                <a:gd name="T87" fmla="*/ 157 h 157"/>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117" h="157">
                  <a:moveTo>
                    <a:pt x="27" y="30"/>
                  </a:moveTo>
                  <a:cubicBezTo>
                    <a:pt x="29" y="31"/>
                    <a:pt x="33" y="36"/>
                    <a:pt x="35" y="37"/>
                  </a:cubicBezTo>
                  <a:cubicBezTo>
                    <a:pt x="37" y="37"/>
                    <a:pt x="50" y="41"/>
                    <a:pt x="58" y="45"/>
                  </a:cubicBezTo>
                  <a:cubicBezTo>
                    <a:pt x="66" y="48"/>
                    <a:pt x="71" y="48"/>
                    <a:pt x="73" y="48"/>
                  </a:cubicBezTo>
                  <a:cubicBezTo>
                    <a:pt x="76" y="48"/>
                    <a:pt x="79" y="49"/>
                    <a:pt x="77" y="51"/>
                  </a:cubicBezTo>
                  <a:cubicBezTo>
                    <a:pt x="75" y="52"/>
                    <a:pt x="50" y="77"/>
                    <a:pt x="47" y="81"/>
                  </a:cubicBezTo>
                  <a:cubicBezTo>
                    <a:pt x="44" y="84"/>
                    <a:pt x="42" y="83"/>
                    <a:pt x="35" y="83"/>
                  </a:cubicBezTo>
                  <a:cubicBezTo>
                    <a:pt x="27" y="83"/>
                    <a:pt x="22" y="91"/>
                    <a:pt x="20" y="91"/>
                  </a:cubicBezTo>
                  <a:cubicBezTo>
                    <a:pt x="19" y="90"/>
                    <a:pt x="14" y="91"/>
                    <a:pt x="11" y="92"/>
                  </a:cubicBezTo>
                  <a:cubicBezTo>
                    <a:pt x="5" y="100"/>
                    <a:pt x="5" y="100"/>
                    <a:pt x="5" y="100"/>
                  </a:cubicBezTo>
                  <a:cubicBezTo>
                    <a:pt x="0" y="108"/>
                    <a:pt x="0" y="108"/>
                    <a:pt x="0" y="108"/>
                  </a:cubicBezTo>
                  <a:cubicBezTo>
                    <a:pt x="1" y="148"/>
                    <a:pt x="1" y="148"/>
                    <a:pt x="1" y="148"/>
                  </a:cubicBezTo>
                  <a:cubicBezTo>
                    <a:pt x="6" y="157"/>
                    <a:pt x="6" y="157"/>
                    <a:pt x="6" y="157"/>
                  </a:cubicBezTo>
                  <a:cubicBezTo>
                    <a:pt x="11" y="151"/>
                    <a:pt x="23" y="140"/>
                    <a:pt x="31" y="131"/>
                  </a:cubicBezTo>
                  <a:cubicBezTo>
                    <a:pt x="41" y="121"/>
                    <a:pt x="46" y="118"/>
                    <a:pt x="51" y="116"/>
                  </a:cubicBezTo>
                  <a:cubicBezTo>
                    <a:pt x="56" y="113"/>
                    <a:pt x="70" y="100"/>
                    <a:pt x="79" y="88"/>
                  </a:cubicBezTo>
                  <a:cubicBezTo>
                    <a:pt x="85" y="81"/>
                    <a:pt x="91" y="73"/>
                    <a:pt x="92" y="67"/>
                  </a:cubicBezTo>
                  <a:cubicBezTo>
                    <a:pt x="93" y="62"/>
                    <a:pt x="98" y="55"/>
                    <a:pt x="102" y="50"/>
                  </a:cubicBezTo>
                  <a:cubicBezTo>
                    <a:pt x="106" y="45"/>
                    <a:pt x="113" y="32"/>
                    <a:pt x="113" y="28"/>
                  </a:cubicBezTo>
                  <a:cubicBezTo>
                    <a:pt x="113" y="24"/>
                    <a:pt x="116" y="15"/>
                    <a:pt x="117" y="8"/>
                  </a:cubicBezTo>
                  <a:cubicBezTo>
                    <a:pt x="117" y="1"/>
                    <a:pt x="111" y="0"/>
                    <a:pt x="109" y="4"/>
                  </a:cubicBezTo>
                  <a:cubicBezTo>
                    <a:pt x="107" y="8"/>
                    <a:pt x="93" y="11"/>
                    <a:pt x="84" y="11"/>
                  </a:cubicBezTo>
                  <a:cubicBezTo>
                    <a:pt x="75" y="11"/>
                    <a:pt x="69" y="12"/>
                    <a:pt x="66" y="15"/>
                  </a:cubicBezTo>
                  <a:cubicBezTo>
                    <a:pt x="63" y="18"/>
                    <a:pt x="54" y="14"/>
                    <a:pt x="51" y="18"/>
                  </a:cubicBezTo>
                  <a:cubicBezTo>
                    <a:pt x="48" y="21"/>
                    <a:pt x="36" y="24"/>
                    <a:pt x="33" y="16"/>
                  </a:cubicBezTo>
                  <a:cubicBezTo>
                    <a:pt x="31" y="13"/>
                    <a:pt x="29" y="11"/>
                    <a:pt x="27" y="10"/>
                  </a:cubicBezTo>
                  <a:cubicBezTo>
                    <a:pt x="24" y="13"/>
                    <a:pt x="20" y="18"/>
                    <a:pt x="20" y="20"/>
                  </a:cubicBezTo>
                  <a:cubicBezTo>
                    <a:pt x="21" y="22"/>
                    <a:pt x="25" y="29"/>
                    <a:pt x="27" y="30"/>
                  </a:cubicBezTo>
                  <a:close/>
                </a:path>
              </a:pathLst>
            </a:custGeom>
            <a:grpFill/>
            <a:ln w="1" cap="flat" cmpd="sng">
              <a:solidFill>
                <a:schemeClr val="tx1">
                  <a:lumMod val="85000"/>
                  <a:lumOff val="15000"/>
                </a:schemeClr>
              </a:solidFill>
              <a:miter lim="800000"/>
            </a:ln>
          </p:spPr>
          <p:txBody>
            <a:bodyPr/>
            <a:lstStyle/>
            <a:p>
              <a:endParaRPr lang="zh-CN" altLang="en-US"/>
            </a:p>
          </p:txBody>
        </p:sp>
        <p:sp>
          <p:nvSpPr>
            <p:cNvPr id="13" name="Freeform 14"/>
            <p:cNvSpPr>
              <a:spLocks noChangeArrowheads="1"/>
            </p:cNvSpPr>
            <p:nvPr/>
          </p:nvSpPr>
          <p:spPr bwMode="auto">
            <a:xfrm>
              <a:off x="3363913" y="1655762"/>
              <a:ext cx="260350" cy="206375"/>
            </a:xfrm>
            <a:custGeom>
              <a:avLst/>
              <a:gdLst>
                <a:gd name="T0" fmla="*/ 2147483646 w 136"/>
                <a:gd name="T1" fmla="*/ 2147483646 h 108"/>
                <a:gd name="T2" fmla="*/ 2147483646 w 136"/>
                <a:gd name="T3" fmla="*/ 2147483646 h 108"/>
                <a:gd name="T4" fmla="*/ 2147483646 w 136"/>
                <a:gd name="T5" fmla="*/ 2147483646 h 108"/>
                <a:gd name="T6" fmla="*/ 2147483646 w 136"/>
                <a:gd name="T7" fmla="*/ 2147483646 h 108"/>
                <a:gd name="T8" fmla="*/ 2147483646 w 136"/>
                <a:gd name="T9" fmla="*/ 2147483646 h 108"/>
                <a:gd name="T10" fmla="*/ 2147483646 w 136"/>
                <a:gd name="T11" fmla="*/ 2147483646 h 108"/>
                <a:gd name="T12" fmla="*/ 2147483646 w 136"/>
                <a:gd name="T13" fmla="*/ 2147483646 h 108"/>
                <a:gd name="T14" fmla="*/ 2147483646 w 136"/>
                <a:gd name="T15" fmla="*/ 2147483646 h 108"/>
                <a:gd name="T16" fmla="*/ 2147483646 w 136"/>
                <a:gd name="T17" fmla="*/ 2147483646 h 108"/>
                <a:gd name="T18" fmla="*/ 2147483646 w 136"/>
                <a:gd name="T19" fmla="*/ 2147483646 h 108"/>
                <a:gd name="T20" fmla="*/ 2147483646 w 136"/>
                <a:gd name="T21" fmla="*/ 2147483646 h 108"/>
                <a:gd name="T22" fmla="*/ 2147483646 w 136"/>
                <a:gd name="T23" fmla="*/ 2147483646 h 108"/>
                <a:gd name="T24" fmla="*/ 2147483646 w 136"/>
                <a:gd name="T25" fmla="*/ 2147483646 h 108"/>
                <a:gd name="T26" fmla="*/ 2147483646 w 136"/>
                <a:gd name="T27" fmla="*/ 2147483646 h 108"/>
                <a:gd name="T28" fmla="*/ 2147483646 w 136"/>
                <a:gd name="T29" fmla="*/ 2147483646 h 108"/>
                <a:gd name="T30" fmla="*/ 2147483646 w 136"/>
                <a:gd name="T31" fmla="*/ 2147483646 h 108"/>
                <a:gd name="T32" fmla="*/ 2147483646 w 136"/>
                <a:gd name="T33" fmla="*/ 2147483646 h 108"/>
                <a:gd name="T34" fmla="*/ 2147483646 w 136"/>
                <a:gd name="T35" fmla="*/ 2147483646 h 108"/>
                <a:gd name="T36" fmla="*/ 2147483646 w 136"/>
                <a:gd name="T37" fmla="*/ 2147483646 h 108"/>
                <a:gd name="T38" fmla="*/ 2147483646 w 136"/>
                <a:gd name="T39" fmla="*/ 2147483646 h 108"/>
                <a:gd name="T40" fmla="*/ 2147483646 w 136"/>
                <a:gd name="T41" fmla="*/ 2147483646 h 108"/>
                <a:gd name="T42" fmla="*/ 2147483646 w 136"/>
                <a:gd name="T43" fmla="*/ 2147483646 h 108"/>
                <a:gd name="T44" fmla="*/ 2147483646 w 136"/>
                <a:gd name="T45" fmla="*/ 2147483646 h 108"/>
                <a:gd name="T46" fmla="*/ 2147483646 w 136"/>
                <a:gd name="T47" fmla="*/ 2147483646 h 108"/>
                <a:gd name="T48" fmla="*/ 2147483646 w 136"/>
                <a:gd name="T49" fmla="*/ 2147483646 h 108"/>
                <a:gd name="T50" fmla="*/ 2147483646 w 136"/>
                <a:gd name="T51" fmla="*/ 2147483646 h 108"/>
                <a:gd name="T52" fmla="*/ 2147483646 w 136"/>
                <a:gd name="T53" fmla="*/ 2147483646 h 108"/>
                <a:gd name="T54" fmla="*/ 0 w 136"/>
                <a:gd name="T55" fmla="*/ 2147483646 h 108"/>
                <a:gd name="T56" fmla="*/ 2147483646 w 136"/>
                <a:gd name="T57" fmla="*/ 2147483646 h 108"/>
                <a:gd name="T58" fmla="*/ 2147483646 w 136"/>
                <a:gd name="T59" fmla="*/ 2147483646 h 108"/>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136"/>
                <a:gd name="T91" fmla="*/ 0 h 108"/>
                <a:gd name="T92" fmla="*/ 136 w 136"/>
                <a:gd name="T93" fmla="*/ 108 h 108"/>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136" h="108">
                  <a:moveTo>
                    <a:pt x="50" y="108"/>
                  </a:moveTo>
                  <a:cubicBezTo>
                    <a:pt x="50" y="101"/>
                    <a:pt x="49" y="94"/>
                    <a:pt x="50" y="93"/>
                  </a:cubicBezTo>
                  <a:cubicBezTo>
                    <a:pt x="50" y="91"/>
                    <a:pt x="65" y="83"/>
                    <a:pt x="68" y="81"/>
                  </a:cubicBezTo>
                  <a:cubicBezTo>
                    <a:pt x="70" y="80"/>
                    <a:pt x="75" y="82"/>
                    <a:pt x="75" y="79"/>
                  </a:cubicBezTo>
                  <a:cubicBezTo>
                    <a:pt x="75" y="76"/>
                    <a:pt x="81" y="77"/>
                    <a:pt x="85" y="77"/>
                  </a:cubicBezTo>
                  <a:cubicBezTo>
                    <a:pt x="89" y="76"/>
                    <a:pt x="91" y="73"/>
                    <a:pt x="91" y="70"/>
                  </a:cubicBezTo>
                  <a:cubicBezTo>
                    <a:pt x="91" y="67"/>
                    <a:pt x="96" y="67"/>
                    <a:pt x="99" y="67"/>
                  </a:cubicBezTo>
                  <a:cubicBezTo>
                    <a:pt x="103" y="67"/>
                    <a:pt x="102" y="64"/>
                    <a:pt x="104" y="64"/>
                  </a:cubicBezTo>
                  <a:cubicBezTo>
                    <a:pt x="107" y="64"/>
                    <a:pt x="105" y="60"/>
                    <a:pt x="106" y="57"/>
                  </a:cubicBezTo>
                  <a:cubicBezTo>
                    <a:pt x="106" y="53"/>
                    <a:pt x="106" y="54"/>
                    <a:pt x="110" y="54"/>
                  </a:cubicBezTo>
                  <a:cubicBezTo>
                    <a:pt x="113" y="54"/>
                    <a:pt x="116" y="52"/>
                    <a:pt x="116" y="50"/>
                  </a:cubicBezTo>
                  <a:cubicBezTo>
                    <a:pt x="116" y="48"/>
                    <a:pt x="130" y="49"/>
                    <a:pt x="133" y="49"/>
                  </a:cubicBezTo>
                  <a:cubicBezTo>
                    <a:pt x="135" y="49"/>
                    <a:pt x="136" y="46"/>
                    <a:pt x="135" y="45"/>
                  </a:cubicBezTo>
                  <a:cubicBezTo>
                    <a:pt x="135" y="43"/>
                    <a:pt x="133" y="37"/>
                    <a:pt x="131" y="37"/>
                  </a:cubicBezTo>
                  <a:cubicBezTo>
                    <a:pt x="129" y="37"/>
                    <a:pt x="130" y="31"/>
                    <a:pt x="130" y="27"/>
                  </a:cubicBezTo>
                  <a:cubicBezTo>
                    <a:pt x="130" y="22"/>
                    <a:pt x="129" y="18"/>
                    <a:pt x="127" y="15"/>
                  </a:cubicBezTo>
                  <a:cubicBezTo>
                    <a:pt x="126" y="14"/>
                    <a:pt x="126" y="13"/>
                    <a:pt x="125" y="11"/>
                  </a:cubicBezTo>
                  <a:cubicBezTo>
                    <a:pt x="121" y="11"/>
                    <a:pt x="116" y="8"/>
                    <a:pt x="112" y="8"/>
                  </a:cubicBezTo>
                  <a:cubicBezTo>
                    <a:pt x="106" y="8"/>
                    <a:pt x="97" y="11"/>
                    <a:pt x="93" y="6"/>
                  </a:cubicBezTo>
                  <a:cubicBezTo>
                    <a:pt x="88" y="2"/>
                    <a:pt x="85" y="0"/>
                    <a:pt x="82" y="2"/>
                  </a:cubicBezTo>
                  <a:cubicBezTo>
                    <a:pt x="79" y="3"/>
                    <a:pt x="73" y="20"/>
                    <a:pt x="70" y="25"/>
                  </a:cubicBezTo>
                  <a:cubicBezTo>
                    <a:pt x="67" y="29"/>
                    <a:pt x="57" y="33"/>
                    <a:pt x="53" y="33"/>
                  </a:cubicBezTo>
                  <a:cubicBezTo>
                    <a:pt x="48" y="33"/>
                    <a:pt x="48" y="40"/>
                    <a:pt x="44" y="42"/>
                  </a:cubicBezTo>
                  <a:cubicBezTo>
                    <a:pt x="41" y="45"/>
                    <a:pt x="42" y="50"/>
                    <a:pt x="38" y="53"/>
                  </a:cubicBezTo>
                  <a:cubicBezTo>
                    <a:pt x="34" y="56"/>
                    <a:pt x="36" y="67"/>
                    <a:pt x="38" y="70"/>
                  </a:cubicBezTo>
                  <a:cubicBezTo>
                    <a:pt x="40" y="74"/>
                    <a:pt x="30" y="85"/>
                    <a:pt x="25" y="89"/>
                  </a:cubicBezTo>
                  <a:cubicBezTo>
                    <a:pt x="19" y="92"/>
                    <a:pt x="17" y="98"/>
                    <a:pt x="8" y="100"/>
                  </a:cubicBezTo>
                  <a:cubicBezTo>
                    <a:pt x="5" y="100"/>
                    <a:pt x="2" y="102"/>
                    <a:pt x="0" y="104"/>
                  </a:cubicBezTo>
                  <a:cubicBezTo>
                    <a:pt x="14" y="104"/>
                    <a:pt x="35" y="104"/>
                    <a:pt x="42" y="104"/>
                  </a:cubicBezTo>
                  <a:cubicBezTo>
                    <a:pt x="50" y="104"/>
                    <a:pt x="48" y="106"/>
                    <a:pt x="50" y="108"/>
                  </a:cubicBezTo>
                  <a:close/>
                </a:path>
              </a:pathLst>
            </a:custGeom>
            <a:grpFill/>
            <a:ln w="1" cap="flat" cmpd="sng">
              <a:solidFill>
                <a:schemeClr val="tx1">
                  <a:lumMod val="85000"/>
                  <a:lumOff val="15000"/>
                </a:schemeClr>
              </a:solidFill>
              <a:miter lim="800000"/>
            </a:ln>
          </p:spPr>
          <p:txBody>
            <a:bodyPr/>
            <a:lstStyle/>
            <a:p>
              <a:endParaRPr lang="zh-CN" altLang="en-US"/>
            </a:p>
          </p:txBody>
        </p:sp>
        <p:sp>
          <p:nvSpPr>
            <p:cNvPr id="14" name="Freeform 15"/>
            <p:cNvSpPr>
              <a:spLocks noChangeArrowheads="1"/>
            </p:cNvSpPr>
            <p:nvPr/>
          </p:nvSpPr>
          <p:spPr bwMode="auto">
            <a:xfrm>
              <a:off x="3805238" y="1619250"/>
              <a:ext cx="93663" cy="174625"/>
            </a:xfrm>
            <a:custGeom>
              <a:avLst/>
              <a:gdLst>
                <a:gd name="T0" fmla="*/ 2147483646 w 49"/>
                <a:gd name="T1" fmla="*/ 2147483646 h 91"/>
                <a:gd name="T2" fmla="*/ 2147483646 w 49"/>
                <a:gd name="T3" fmla="*/ 2147483646 h 91"/>
                <a:gd name="T4" fmla="*/ 2147483646 w 49"/>
                <a:gd name="T5" fmla="*/ 2147483646 h 91"/>
                <a:gd name="T6" fmla="*/ 2147483646 w 49"/>
                <a:gd name="T7" fmla="*/ 2147483646 h 91"/>
                <a:gd name="T8" fmla="*/ 2147483646 w 49"/>
                <a:gd name="T9" fmla="*/ 2147483646 h 91"/>
                <a:gd name="T10" fmla="*/ 2147483646 w 49"/>
                <a:gd name="T11" fmla="*/ 2147483646 h 91"/>
                <a:gd name="T12" fmla="*/ 2147483646 w 49"/>
                <a:gd name="T13" fmla="*/ 2147483646 h 91"/>
                <a:gd name="T14" fmla="*/ 2147483646 w 49"/>
                <a:gd name="T15" fmla="*/ 2147483646 h 91"/>
                <a:gd name="T16" fmla="*/ 2147483646 w 49"/>
                <a:gd name="T17" fmla="*/ 2147483646 h 91"/>
                <a:gd name="T18" fmla="*/ 2147483646 w 49"/>
                <a:gd name="T19" fmla="*/ 2147483646 h 91"/>
                <a:gd name="T20" fmla="*/ 2147483646 w 49"/>
                <a:gd name="T21" fmla="*/ 2147483646 h 91"/>
                <a:gd name="T22" fmla="*/ 2147483646 w 49"/>
                <a:gd name="T23" fmla="*/ 2147483646 h 91"/>
                <a:gd name="T24" fmla="*/ 2147483646 w 49"/>
                <a:gd name="T25" fmla="*/ 2147483646 h 91"/>
                <a:gd name="T26" fmla="*/ 2147483646 w 49"/>
                <a:gd name="T27" fmla="*/ 2147483646 h 91"/>
                <a:gd name="T28" fmla="*/ 2147483646 w 49"/>
                <a:gd name="T29" fmla="*/ 2147483646 h 91"/>
                <a:gd name="T30" fmla="*/ 2147483646 w 49"/>
                <a:gd name="T31" fmla="*/ 2147483646 h 91"/>
                <a:gd name="T32" fmla="*/ 2147483646 w 49"/>
                <a:gd name="T33" fmla="*/ 2147483646 h 91"/>
                <a:gd name="T34" fmla="*/ 2147483646 w 49"/>
                <a:gd name="T35" fmla="*/ 2147483646 h 91"/>
                <a:gd name="T36" fmla="*/ 2147483646 w 49"/>
                <a:gd name="T37" fmla="*/ 2147483646 h 91"/>
                <a:gd name="T38" fmla="*/ 2147483646 w 49"/>
                <a:gd name="T39" fmla="*/ 2147483646 h 91"/>
                <a:gd name="T40" fmla="*/ 2147483646 w 49"/>
                <a:gd name="T41" fmla="*/ 2147483646 h 91"/>
                <a:gd name="T42" fmla="*/ 2147483646 w 49"/>
                <a:gd name="T43" fmla="*/ 2147483646 h 91"/>
                <a:gd name="T44" fmla="*/ 2147483646 w 49"/>
                <a:gd name="T45" fmla="*/ 2147483646 h 91"/>
                <a:gd name="T46" fmla="*/ 2147483646 w 49"/>
                <a:gd name="T47" fmla="*/ 2147483646 h 91"/>
                <a:gd name="T48" fmla="*/ 2147483646 w 49"/>
                <a:gd name="T49" fmla="*/ 2147483646 h 91"/>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49"/>
                <a:gd name="T76" fmla="*/ 0 h 91"/>
                <a:gd name="T77" fmla="*/ 49 w 49"/>
                <a:gd name="T78" fmla="*/ 91 h 91"/>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49" h="91">
                  <a:moveTo>
                    <a:pt x="13" y="23"/>
                  </a:moveTo>
                  <a:cubicBezTo>
                    <a:pt x="16" y="27"/>
                    <a:pt x="13" y="34"/>
                    <a:pt x="10" y="35"/>
                  </a:cubicBezTo>
                  <a:cubicBezTo>
                    <a:pt x="7" y="36"/>
                    <a:pt x="5" y="42"/>
                    <a:pt x="3" y="42"/>
                  </a:cubicBezTo>
                  <a:cubicBezTo>
                    <a:pt x="0" y="42"/>
                    <a:pt x="3" y="52"/>
                    <a:pt x="7" y="54"/>
                  </a:cubicBezTo>
                  <a:cubicBezTo>
                    <a:pt x="12" y="56"/>
                    <a:pt x="12" y="60"/>
                    <a:pt x="12" y="62"/>
                  </a:cubicBezTo>
                  <a:cubicBezTo>
                    <a:pt x="12" y="64"/>
                    <a:pt x="19" y="66"/>
                    <a:pt x="21" y="68"/>
                  </a:cubicBezTo>
                  <a:cubicBezTo>
                    <a:pt x="23" y="71"/>
                    <a:pt x="26" y="84"/>
                    <a:pt x="26" y="88"/>
                  </a:cubicBezTo>
                  <a:cubicBezTo>
                    <a:pt x="26" y="89"/>
                    <a:pt x="26" y="90"/>
                    <a:pt x="27" y="91"/>
                  </a:cubicBezTo>
                  <a:cubicBezTo>
                    <a:pt x="29" y="90"/>
                    <a:pt x="31" y="89"/>
                    <a:pt x="32" y="87"/>
                  </a:cubicBezTo>
                  <a:cubicBezTo>
                    <a:pt x="33" y="84"/>
                    <a:pt x="34" y="79"/>
                    <a:pt x="34" y="78"/>
                  </a:cubicBezTo>
                  <a:cubicBezTo>
                    <a:pt x="33" y="77"/>
                    <a:pt x="33" y="74"/>
                    <a:pt x="35" y="73"/>
                  </a:cubicBezTo>
                  <a:cubicBezTo>
                    <a:pt x="36" y="72"/>
                    <a:pt x="42" y="65"/>
                    <a:pt x="43" y="65"/>
                  </a:cubicBezTo>
                  <a:cubicBezTo>
                    <a:pt x="45" y="64"/>
                    <a:pt x="48" y="65"/>
                    <a:pt x="48" y="61"/>
                  </a:cubicBezTo>
                  <a:cubicBezTo>
                    <a:pt x="48" y="60"/>
                    <a:pt x="48" y="58"/>
                    <a:pt x="49" y="55"/>
                  </a:cubicBezTo>
                  <a:cubicBezTo>
                    <a:pt x="46" y="54"/>
                    <a:pt x="44" y="52"/>
                    <a:pt x="44" y="51"/>
                  </a:cubicBezTo>
                  <a:cubicBezTo>
                    <a:pt x="44" y="49"/>
                    <a:pt x="41" y="45"/>
                    <a:pt x="40" y="47"/>
                  </a:cubicBezTo>
                  <a:cubicBezTo>
                    <a:pt x="38" y="49"/>
                    <a:pt x="32" y="47"/>
                    <a:pt x="31" y="43"/>
                  </a:cubicBezTo>
                  <a:cubicBezTo>
                    <a:pt x="30" y="39"/>
                    <a:pt x="35" y="39"/>
                    <a:pt x="40" y="35"/>
                  </a:cubicBezTo>
                  <a:cubicBezTo>
                    <a:pt x="44" y="31"/>
                    <a:pt x="45" y="24"/>
                    <a:pt x="40" y="20"/>
                  </a:cubicBezTo>
                  <a:cubicBezTo>
                    <a:pt x="35" y="16"/>
                    <a:pt x="38" y="14"/>
                    <a:pt x="42" y="10"/>
                  </a:cubicBezTo>
                  <a:cubicBezTo>
                    <a:pt x="45" y="7"/>
                    <a:pt x="42" y="5"/>
                    <a:pt x="40" y="6"/>
                  </a:cubicBezTo>
                  <a:cubicBezTo>
                    <a:pt x="39" y="8"/>
                    <a:pt x="36" y="8"/>
                    <a:pt x="35" y="4"/>
                  </a:cubicBezTo>
                  <a:cubicBezTo>
                    <a:pt x="35" y="0"/>
                    <a:pt x="24" y="0"/>
                    <a:pt x="20" y="4"/>
                  </a:cubicBezTo>
                  <a:cubicBezTo>
                    <a:pt x="18" y="5"/>
                    <a:pt x="16" y="5"/>
                    <a:pt x="13" y="5"/>
                  </a:cubicBezTo>
                  <a:cubicBezTo>
                    <a:pt x="12" y="12"/>
                    <a:pt x="12" y="20"/>
                    <a:pt x="13" y="23"/>
                  </a:cubicBezTo>
                  <a:close/>
                </a:path>
              </a:pathLst>
            </a:custGeom>
            <a:grpFill/>
            <a:ln w="1" cap="flat" cmpd="sng">
              <a:solidFill>
                <a:schemeClr val="tx1">
                  <a:lumMod val="85000"/>
                  <a:lumOff val="15000"/>
                </a:schemeClr>
              </a:solidFill>
              <a:miter lim="800000"/>
            </a:ln>
          </p:spPr>
          <p:txBody>
            <a:bodyPr/>
            <a:lstStyle/>
            <a:p>
              <a:endParaRPr lang="zh-CN" altLang="en-US"/>
            </a:p>
          </p:txBody>
        </p:sp>
        <p:sp>
          <p:nvSpPr>
            <p:cNvPr id="15" name="Freeform 16"/>
            <p:cNvSpPr>
              <a:spLocks noChangeArrowheads="1"/>
            </p:cNvSpPr>
            <p:nvPr/>
          </p:nvSpPr>
          <p:spPr bwMode="auto">
            <a:xfrm>
              <a:off x="3457575" y="1625600"/>
              <a:ext cx="449263" cy="430213"/>
            </a:xfrm>
            <a:custGeom>
              <a:avLst/>
              <a:gdLst>
                <a:gd name="T0" fmla="*/ 2147483646 w 235"/>
                <a:gd name="T1" fmla="*/ 2147483646 h 225"/>
                <a:gd name="T2" fmla="*/ 2147483646 w 235"/>
                <a:gd name="T3" fmla="*/ 2147483646 h 225"/>
                <a:gd name="T4" fmla="*/ 2147483646 w 235"/>
                <a:gd name="T5" fmla="*/ 2147483646 h 225"/>
                <a:gd name="T6" fmla="*/ 2147483646 w 235"/>
                <a:gd name="T7" fmla="*/ 2147483646 h 225"/>
                <a:gd name="T8" fmla="*/ 2147483646 w 235"/>
                <a:gd name="T9" fmla="*/ 2147483646 h 225"/>
                <a:gd name="T10" fmla="*/ 2147483646 w 235"/>
                <a:gd name="T11" fmla="*/ 2147483646 h 225"/>
                <a:gd name="T12" fmla="*/ 2147483646 w 235"/>
                <a:gd name="T13" fmla="*/ 2147483646 h 225"/>
                <a:gd name="T14" fmla="*/ 2147483646 w 235"/>
                <a:gd name="T15" fmla="*/ 2147483646 h 225"/>
                <a:gd name="T16" fmla="*/ 2147483646 w 235"/>
                <a:gd name="T17" fmla="*/ 2147483646 h 225"/>
                <a:gd name="T18" fmla="*/ 2147483646 w 235"/>
                <a:gd name="T19" fmla="*/ 2147483646 h 225"/>
                <a:gd name="T20" fmla="*/ 2147483646 w 235"/>
                <a:gd name="T21" fmla="*/ 2147483646 h 225"/>
                <a:gd name="T22" fmla="*/ 2147483646 w 235"/>
                <a:gd name="T23" fmla="*/ 2147483646 h 225"/>
                <a:gd name="T24" fmla="*/ 2147483646 w 235"/>
                <a:gd name="T25" fmla="*/ 2147483646 h 225"/>
                <a:gd name="T26" fmla="*/ 2147483646 w 235"/>
                <a:gd name="T27" fmla="*/ 2147483646 h 225"/>
                <a:gd name="T28" fmla="*/ 2147483646 w 235"/>
                <a:gd name="T29" fmla="*/ 2147483646 h 225"/>
                <a:gd name="T30" fmla="*/ 2147483646 w 235"/>
                <a:gd name="T31" fmla="*/ 2147483646 h 225"/>
                <a:gd name="T32" fmla="*/ 2147483646 w 235"/>
                <a:gd name="T33" fmla="*/ 2147483646 h 225"/>
                <a:gd name="T34" fmla="*/ 2147483646 w 235"/>
                <a:gd name="T35" fmla="*/ 2147483646 h 225"/>
                <a:gd name="T36" fmla="*/ 2147483646 w 235"/>
                <a:gd name="T37" fmla="*/ 2147483646 h 225"/>
                <a:gd name="T38" fmla="*/ 2147483646 w 235"/>
                <a:gd name="T39" fmla="*/ 2147483646 h 225"/>
                <a:gd name="T40" fmla="*/ 2147483646 w 235"/>
                <a:gd name="T41" fmla="*/ 2147483646 h 225"/>
                <a:gd name="T42" fmla="*/ 2147483646 w 235"/>
                <a:gd name="T43" fmla="*/ 2147483646 h 225"/>
                <a:gd name="T44" fmla="*/ 2147483646 w 235"/>
                <a:gd name="T45" fmla="*/ 2147483646 h 225"/>
                <a:gd name="T46" fmla="*/ 2147483646 w 235"/>
                <a:gd name="T47" fmla="*/ 2147483646 h 225"/>
                <a:gd name="T48" fmla="*/ 2147483646 w 235"/>
                <a:gd name="T49" fmla="*/ 2147483646 h 225"/>
                <a:gd name="T50" fmla="*/ 2147483646 w 235"/>
                <a:gd name="T51" fmla="*/ 2147483646 h 225"/>
                <a:gd name="T52" fmla="*/ 2147483646 w 235"/>
                <a:gd name="T53" fmla="*/ 2147483646 h 225"/>
                <a:gd name="T54" fmla="*/ 2147483646 w 235"/>
                <a:gd name="T55" fmla="*/ 2147483646 h 225"/>
                <a:gd name="T56" fmla="*/ 2147483646 w 235"/>
                <a:gd name="T57" fmla="*/ 2147483646 h 225"/>
                <a:gd name="T58" fmla="*/ 2147483646 w 235"/>
                <a:gd name="T59" fmla="*/ 2147483646 h 225"/>
                <a:gd name="T60" fmla="*/ 2147483646 w 235"/>
                <a:gd name="T61" fmla="*/ 2147483646 h 225"/>
                <a:gd name="T62" fmla="*/ 2147483646 w 235"/>
                <a:gd name="T63" fmla="*/ 2147483646 h 225"/>
                <a:gd name="T64" fmla="*/ 2147483646 w 235"/>
                <a:gd name="T65" fmla="*/ 2147483646 h 225"/>
                <a:gd name="T66" fmla="*/ 2147483646 w 235"/>
                <a:gd name="T67" fmla="*/ 2147483646 h 225"/>
                <a:gd name="T68" fmla="*/ 2147483646 w 235"/>
                <a:gd name="T69" fmla="*/ 2147483646 h 225"/>
                <a:gd name="T70" fmla="*/ 2147483646 w 235"/>
                <a:gd name="T71" fmla="*/ 2147483646 h 225"/>
                <a:gd name="T72" fmla="*/ 2147483646 w 235"/>
                <a:gd name="T73" fmla="*/ 2147483646 h 225"/>
                <a:gd name="T74" fmla="*/ 2147483646 w 235"/>
                <a:gd name="T75" fmla="*/ 2147483646 h 225"/>
                <a:gd name="T76" fmla="*/ 2147483646 w 235"/>
                <a:gd name="T77" fmla="*/ 2147483646 h 225"/>
                <a:gd name="T78" fmla="*/ 2147483646 w 235"/>
                <a:gd name="T79" fmla="*/ 2147483646 h 225"/>
                <a:gd name="T80" fmla="*/ 2147483646 w 235"/>
                <a:gd name="T81" fmla="*/ 2147483646 h 225"/>
                <a:gd name="T82" fmla="*/ 2147483646 w 235"/>
                <a:gd name="T83" fmla="*/ 2147483646 h 225"/>
                <a:gd name="T84" fmla="*/ 2147483646 w 235"/>
                <a:gd name="T85" fmla="*/ 2147483646 h 225"/>
                <a:gd name="T86" fmla="*/ 2147483646 w 235"/>
                <a:gd name="T87" fmla="*/ 2147483646 h 225"/>
                <a:gd name="T88" fmla="*/ 2147483646 w 235"/>
                <a:gd name="T89" fmla="*/ 2147483646 h 225"/>
                <a:gd name="T90" fmla="*/ 2147483646 w 235"/>
                <a:gd name="T91" fmla="*/ 0 h 225"/>
                <a:gd name="T92" fmla="*/ 2147483646 w 235"/>
                <a:gd name="T93" fmla="*/ 2147483646 h 225"/>
                <a:gd name="T94" fmla="*/ 2147483646 w 235"/>
                <a:gd name="T95" fmla="*/ 2147483646 h 225"/>
                <a:gd name="T96" fmla="*/ 2147483646 w 235"/>
                <a:gd name="T97" fmla="*/ 2147483646 h 225"/>
                <a:gd name="T98" fmla="*/ 2147483646 w 235"/>
                <a:gd name="T99" fmla="*/ 2147483646 h 225"/>
                <a:gd name="T100" fmla="*/ 2147483646 w 235"/>
                <a:gd name="T101" fmla="*/ 2147483646 h 225"/>
                <a:gd name="T102" fmla="*/ 2147483646 w 235"/>
                <a:gd name="T103" fmla="*/ 2147483646 h 225"/>
                <a:gd name="T104" fmla="*/ 2147483646 w 235"/>
                <a:gd name="T105" fmla="*/ 2147483646 h 225"/>
                <a:gd name="T106" fmla="*/ 2147483646 w 235"/>
                <a:gd name="T107" fmla="*/ 2147483646 h 225"/>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235"/>
                <a:gd name="T163" fmla="*/ 0 h 225"/>
                <a:gd name="T164" fmla="*/ 235 w 235"/>
                <a:gd name="T165" fmla="*/ 225 h 225"/>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235" h="225">
                  <a:moveTo>
                    <a:pt x="81" y="43"/>
                  </a:moveTo>
                  <a:cubicBezTo>
                    <a:pt x="81" y="47"/>
                    <a:pt x="80" y="53"/>
                    <a:pt x="82" y="53"/>
                  </a:cubicBezTo>
                  <a:cubicBezTo>
                    <a:pt x="84" y="53"/>
                    <a:pt x="86" y="59"/>
                    <a:pt x="86" y="61"/>
                  </a:cubicBezTo>
                  <a:cubicBezTo>
                    <a:pt x="87" y="62"/>
                    <a:pt x="86" y="65"/>
                    <a:pt x="84" y="65"/>
                  </a:cubicBezTo>
                  <a:cubicBezTo>
                    <a:pt x="81" y="65"/>
                    <a:pt x="67" y="64"/>
                    <a:pt x="67" y="66"/>
                  </a:cubicBezTo>
                  <a:cubicBezTo>
                    <a:pt x="67" y="68"/>
                    <a:pt x="64" y="70"/>
                    <a:pt x="61" y="70"/>
                  </a:cubicBezTo>
                  <a:cubicBezTo>
                    <a:pt x="57" y="70"/>
                    <a:pt x="57" y="69"/>
                    <a:pt x="57" y="73"/>
                  </a:cubicBezTo>
                  <a:cubicBezTo>
                    <a:pt x="56" y="76"/>
                    <a:pt x="58" y="80"/>
                    <a:pt x="55" y="80"/>
                  </a:cubicBezTo>
                  <a:cubicBezTo>
                    <a:pt x="53" y="80"/>
                    <a:pt x="54" y="83"/>
                    <a:pt x="50" y="83"/>
                  </a:cubicBezTo>
                  <a:cubicBezTo>
                    <a:pt x="47" y="83"/>
                    <a:pt x="42" y="83"/>
                    <a:pt x="42" y="86"/>
                  </a:cubicBezTo>
                  <a:cubicBezTo>
                    <a:pt x="42" y="89"/>
                    <a:pt x="40" y="92"/>
                    <a:pt x="36" y="93"/>
                  </a:cubicBezTo>
                  <a:cubicBezTo>
                    <a:pt x="32" y="93"/>
                    <a:pt x="26" y="92"/>
                    <a:pt x="26" y="95"/>
                  </a:cubicBezTo>
                  <a:cubicBezTo>
                    <a:pt x="26" y="98"/>
                    <a:pt x="21" y="96"/>
                    <a:pt x="19" y="97"/>
                  </a:cubicBezTo>
                  <a:cubicBezTo>
                    <a:pt x="16" y="99"/>
                    <a:pt x="1" y="107"/>
                    <a:pt x="1" y="109"/>
                  </a:cubicBezTo>
                  <a:cubicBezTo>
                    <a:pt x="0" y="110"/>
                    <a:pt x="1" y="117"/>
                    <a:pt x="1" y="124"/>
                  </a:cubicBezTo>
                  <a:cubicBezTo>
                    <a:pt x="1" y="125"/>
                    <a:pt x="2" y="126"/>
                    <a:pt x="3" y="126"/>
                  </a:cubicBezTo>
                  <a:cubicBezTo>
                    <a:pt x="9" y="129"/>
                    <a:pt x="109" y="196"/>
                    <a:pt x="112" y="199"/>
                  </a:cubicBezTo>
                  <a:cubicBezTo>
                    <a:pt x="116" y="202"/>
                    <a:pt x="120" y="209"/>
                    <a:pt x="120" y="209"/>
                  </a:cubicBezTo>
                  <a:cubicBezTo>
                    <a:pt x="120" y="209"/>
                    <a:pt x="127" y="210"/>
                    <a:pt x="132" y="213"/>
                  </a:cubicBezTo>
                  <a:cubicBezTo>
                    <a:pt x="138" y="217"/>
                    <a:pt x="138" y="225"/>
                    <a:pt x="138" y="225"/>
                  </a:cubicBezTo>
                  <a:cubicBezTo>
                    <a:pt x="138" y="225"/>
                    <a:pt x="145" y="224"/>
                    <a:pt x="149" y="223"/>
                  </a:cubicBezTo>
                  <a:cubicBezTo>
                    <a:pt x="153" y="222"/>
                    <a:pt x="166" y="217"/>
                    <a:pt x="166" y="217"/>
                  </a:cubicBezTo>
                  <a:cubicBezTo>
                    <a:pt x="187" y="201"/>
                    <a:pt x="187" y="201"/>
                    <a:pt x="187" y="201"/>
                  </a:cubicBezTo>
                  <a:cubicBezTo>
                    <a:pt x="235" y="171"/>
                    <a:pt x="235" y="171"/>
                    <a:pt x="235" y="171"/>
                  </a:cubicBezTo>
                  <a:cubicBezTo>
                    <a:pt x="235" y="171"/>
                    <a:pt x="235" y="171"/>
                    <a:pt x="235" y="171"/>
                  </a:cubicBezTo>
                  <a:cubicBezTo>
                    <a:pt x="234" y="165"/>
                    <a:pt x="232" y="161"/>
                    <a:pt x="230" y="161"/>
                  </a:cubicBezTo>
                  <a:cubicBezTo>
                    <a:pt x="227" y="161"/>
                    <a:pt x="225" y="158"/>
                    <a:pt x="221" y="158"/>
                  </a:cubicBezTo>
                  <a:cubicBezTo>
                    <a:pt x="218" y="158"/>
                    <a:pt x="214" y="157"/>
                    <a:pt x="214" y="154"/>
                  </a:cubicBezTo>
                  <a:cubicBezTo>
                    <a:pt x="213" y="151"/>
                    <a:pt x="215" y="149"/>
                    <a:pt x="212" y="145"/>
                  </a:cubicBezTo>
                  <a:cubicBezTo>
                    <a:pt x="210" y="141"/>
                    <a:pt x="207" y="140"/>
                    <a:pt x="207" y="138"/>
                  </a:cubicBezTo>
                  <a:cubicBezTo>
                    <a:pt x="207" y="136"/>
                    <a:pt x="212" y="133"/>
                    <a:pt x="212" y="133"/>
                  </a:cubicBezTo>
                  <a:cubicBezTo>
                    <a:pt x="213" y="132"/>
                    <a:pt x="211" y="129"/>
                    <a:pt x="211" y="127"/>
                  </a:cubicBezTo>
                  <a:cubicBezTo>
                    <a:pt x="211" y="126"/>
                    <a:pt x="209" y="122"/>
                    <a:pt x="211" y="120"/>
                  </a:cubicBezTo>
                  <a:cubicBezTo>
                    <a:pt x="212" y="118"/>
                    <a:pt x="213" y="116"/>
                    <a:pt x="211" y="113"/>
                  </a:cubicBezTo>
                  <a:cubicBezTo>
                    <a:pt x="210" y="109"/>
                    <a:pt x="214" y="106"/>
                    <a:pt x="212" y="101"/>
                  </a:cubicBezTo>
                  <a:cubicBezTo>
                    <a:pt x="210" y="96"/>
                    <a:pt x="206" y="92"/>
                    <a:pt x="207" y="91"/>
                  </a:cubicBezTo>
                  <a:cubicBezTo>
                    <a:pt x="207" y="90"/>
                    <a:pt x="208" y="89"/>
                    <a:pt x="209" y="88"/>
                  </a:cubicBezTo>
                  <a:cubicBezTo>
                    <a:pt x="208" y="87"/>
                    <a:pt x="208" y="86"/>
                    <a:pt x="208" y="85"/>
                  </a:cubicBezTo>
                  <a:cubicBezTo>
                    <a:pt x="208" y="81"/>
                    <a:pt x="205" y="68"/>
                    <a:pt x="203" y="65"/>
                  </a:cubicBezTo>
                  <a:cubicBezTo>
                    <a:pt x="201" y="63"/>
                    <a:pt x="194" y="61"/>
                    <a:pt x="194" y="59"/>
                  </a:cubicBezTo>
                  <a:cubicBezTo>
                    <a:pt x="194" y="57"/>
                    <a:pt x="194" y="53"/>
                    <a:pt x="189" y="51"/>
                  </a:cubicBezTo>
                  <a:cubicBezTo>
                    <a:pt x="185" y="49"/>
                    <a:pt x="182" y="39"/>
                    <a:pt x="185" y="39"/>
                  </a:cubicBezTo>
                  <a:cubicBezTo>
                    <a:pt x="187" y="39"/>
                    <a:pt x="189" y="33"/>
                    <a:pt x="192" y="32"/>
                  </a:cubicBezTo>
                  <a:cubicBezTo>
                    <a:pt x="195" y="31"/>
                    <a:pt x="198" y="24"/>
                    <a:pt x="195" y="20"/>
                  </a:cubicBezTo>
                  <a:cubicBezTo>
                    <a:pt x="194" y="17"/>
                    <a:pt x="194" y="9"/>
                    <a:pt x="195" y="2"/>
                  </a:cubicBezTo>
                  <a:cubicBezTo>
                    <a:pt x="191" y="2"/>
                    <a:pt x="186" y="1"/>
                    <a:pt x="185" y="0"/>
                  </a:cubicBezTo>
                  <a:cubicBezTo>
                    <a:pt x="183" y="0"/>
                    <a:pt x="177" y="1"/>
                    <a:pt x="173" y="1"/>
                  </a:cubicBezTo>
                  <a:cubicBezTo>
                    <a:pt x="170" y="2"/>
                    <a:pt x="161" y="7"/>
                    <a:pt x="158" y="5"/>
                  </a:cubicBezTo>
                  <a:cubicBezTo>
                    <a:pt x="155" y="2"/>
                    <a:pt x="124" y="7"/>
                    <a:pt x="115" y="7"/>
                  </a:cubicBezTo>
                  <a:cubicBezTo>
                    <a:pt x="107" y="7"/>
                    <a:pt x="103" y="16"/>
                    <a:pt x="98" y="16"/>
                  </a:cubicBezTo>
                  <a:cubicBezTo>
                    <a:pt x="93" y="16"/>
                    <a:pt x="85" y="21"/>
                    <a:pt x="80" y="26"/>
                  </a:cubicBezTo>
                  <a:cubicBezTo>
                    <a:pt x="79" y="27"/>
                    <a:pt x="78" y="27"/>
                    <a:pt x="76" y="27"/>
                  </a:cubicBezTo>
                  <a:cubicBezTo>
                    <a:pt x="77" y="29"/>
                    <a:pt x="77" y="30"/>
                    <a:pt x="78" y="31"/>
                  </a:cubicBezTo>
                  <a:cubicBezTo>
                    <a:pt x="80" y="34"/>
                    <a:pt x="81" y="38"/>
                    <a:pt x="81" y="43"/>
                  </a:cubicBezTo>
                  <a:close/>
                </a:path>
              </a:pathLst>
            </a:custGeom>
            <a:grpFill/>
            <a:ln w="1" cap="flat" cmpd="sng">
              <a:solidFill>
                <a:schemeClr val="tx1">
                  <a:lumMod val="85000"/>
                  <a:lumOff val="15000"/>
                </a:schemeClr>
              </a:solidFill>
              <a:miter lim="800000"/>
            </a:ln>
          </p:spPr>
          <p:txBody>
            <a:bodyPr/>
            <a:lstStyle/>
            <a:p>
              <a:endParaRPr lang="zh-CN" altLang="en-US"/>
            </a:p>
          </p:txBody>
        </p:sp>
        <p:sp>
          <p:nvSpPr>
            <p:cNvPr id="16" name="Freeform 17"/>
            <p:cNvSpPr>
              <a:spLocks noChangeArrowheads="1"/>
            </p:cNvSpPr>
            <p:nvPr/>
          </p:nvSpPr>
          <p:spPr bwMode="auto">
            <a:xfrm>
              <a:off x="3851275" y="1724025"/>
              <a:ext cx="328613" cy="315913"/>
            </a:xfrm>
            <a:custGeom>
              <a:avLst/>
              <a:gdLst>
                <a:gd name="T0" fmla="*/ 2147483646 w 172"/>
                <a:gd name="T1" fmla="*/ 2147483646 h 165"/>
                <a:gd name="T2" fmla="*/ 2147483646 w 172"/>
                <a:gd name="T3" fmla="*/ 2147483646 h 165"/>
                <a:gd name="T4" fmla="*/ 2147483646 w 172"/>
                <a:gd name="T5" fmla="*/ 2147483646 h 165"/>
                <a:gd name="T6" fmla="*/ 2147483646 w 172"/>
                <a:gd name="T7" fmla="*/ 2147483646 h 165"/>
                <a:gd name="T8" fmla="*/ 2147483646 w 172"/>
                <a:gd name="T9" fmla="*/ 2147483646 h 165"/>
                <a:gd name="T10" fmla="*/ 2147483646 w 172"/>
                <a:gd name="T11" fmla="*/ 2147483646 h 165"/>
                <a:gd name="T12" fmla="*/ 2147483646 w 172"/>
                <a:gd name="T13" fmla="*/ 2147483646 h 165"/>
                <a:gd name="T14" fmla="*/ 2147483646 w 172"/>
                <a:gd name="T15" fmla="*/ 2147483646 h 165"/>
                <a:gd name="T16" fmla="*/ 2147483646 w 172"/>
                <a:gd name="T17" fmla="*/ 2147483646 h 165"/>
                <a:gd name="T18" fmla="*/ 2147483646 w 172"/>
                <a:gd name="T19" fmla="*/ 2147483646 h 165"/>
                <a:gd name="T20" fmla="*/ 2147483646 w 172"/>
                <a:gd name="T21" fmla="*/ 2147483646 h 165"/>
                <a:gd name="T22" fmla="*/ 2147483646 w 172"/>
                <a:gd name="T23" fmla="*/ 2147483646 h 165"/>
                <a:gd name="T24" fmla="*/ 2147483646 w 172"/>
                <a:gd name="T25" fmla="*/ 2147483646 h 165"/>
                <a:gd name="T26" fmla="*/ 2147483646 w 172"/>
                <a:gd name="T27" fmla="*/ 2147483646 h 165"/>
                <a:gd name="T28" fmla="*/ 2147483646 w 172"/>
                <a:gd name="T29" fmla="*/ 2147483646 h 165"/>
                <a:gd name="T30" fmla="*/ 2147483646 w 172"/>
                <a:gd name="T31" fmla="*/ 2147483646 h 165"/>
                <a:gd name="T32" fmla="*/ 2147483646 w 172"/>
                <a:gd name="T33" fmla="*/ 2147483646 h 165"/>
                <a:gd name="T34" fmla="*/ 2147483646 w 172"/>
                <a:gd name="T35" fmla="*/ 2147483646 h 165"/>
                <a:gd name="T36" fmla="*/ 2147483646 w 172"/>
                <a:gd name="T37" fmla="*/ 2147483646 h 165"/>
                <a:gd name="T38" fmla="*/ 2147483646 w 172"/>
                <a:gd name="T39" fmla="*/ 2147483646 h 165"/>
                <a:gd name="T40" fmla="*/ 2147483646 w 172"/>
                <a:gd name="T41" fmla="*/ 2147483646 h 165"/>
                <a:gd name="T42" fmla="*/ 2147483646 w 172"/>
                <a:gd name="T43" fmla="*/ 2147483646 h 165"/>
                <a:gd name="T44" fmla="*/ 2147483646 w 172"/>
                <a:gd name="T45" fmla="*/ 2147483646 h 165"/>
                <a:gd name="T46" fmla="*/ 2147483646 w 172"/>
                <a:gd name="T47" fmla="*/ 2147483646 h 165"/>
                <a:gd name="T48" fmla="*/ 2147483646 w 172"/>
                <a:gd name="T49" fmla="*/ 2147483646 h 165"/>
                <a:gd name="T50" fmla="*/ 2147483646 w 172"/>
                <a:gd name="T51" fmla="*/ 2147483646 h 165"/>
                <a:gd name="T52" fmla="*/ 2147483646 w 172"/>
                <a:gd name="T53" fmla="*/ 2147483646 h 165"/>
                <a:gd name="T54" fmla="*/ 2147483646 w 172"/>
                <a:gd name="T55" fmla="*/ 2147483646 h 165"/>
                <a:gd name="T56" fmla="*/ 2147483646 w 172"/>
                <a:gd name="T57" fmla="*/ 2147483646 h 165"/>
                <a:gd name="T58" fmla="*/ 2147483646 w 172"/>
                <a:gd name="T59" fmla="*/ 2147483646 h 165"/>
                <a:gd name="T60" fmla="*/ 2147483646 w 172"/>
                <a:gd name="T61" fmla="*/ 2147483646 h 165"/>
                <a:gd name="T62" fmla="*/ 2147483646 w 172"/>
                <a:gd name="T63" fmla="*/ 2147483646 h 165"/>
                <a:gd name="T64" fmla="*/ 2147483646 w 172"/>
                <a:gd name="T65" fmla="*/ 2147483646 h 165"/>
                <a:gd name="T66" fmla="*/ 2147483646 w 172"/>
                <a:gd name="T67" fmla="*/ 2147483646 h 165"/>
                <a:gd name="T68" fmla="*/ 2147483646 w 172"/>
                <a:gd name="T69" fmla="*/ 2147483646 h 165"/>
                <a:gd name="T70" fmla="*/ 2147483646 w 172"/>
                <a:gd name="T71" fmla="*/ 2147483646 h 165"/>
                <a:gd name="T72" fmla="*/ 2147483646 w 172"/>
                <a:gd name="T73" fmla="*/ 0 h 165"/>
                <a:gd name="T74" fmla="*/ 2147483646 w 172"/>
                <a:gd name="T75" fmla="*/ 2147483646 h 165"/>
                <a:gd name="T76" fmla="*/ 2147483646 w 172"/>
                <a:gd name="T77" fmla="*/ 2147483646 h 165"/>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172"/>
                <a:gd name="T118" fmla="*/ 0 h 165"/>
                <a:gd name="T119" fmla="*/ 172 w 172"/>
                <a:gd name="T120" fmla="*/ 165 h 165"/>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172" h="165">
                  <a:moveTo>
                    <a:pt x="19" y="10"/>
                  </a:moveTo>
                  <a:cubicBezTo>
                    <a:pt x="18" y="10"/>
                    <a:pt x="12" y="17"/>
                    <a:pt x="11" y="18"/>
                  </a:cubicBezTo>
                  <a:cubicBezTo>
                    <a:pt x="9" y="19"/>
                    <a:pt x="9" y="22"/>
                    <a:pt x="10" y="23"/>
                  </a:cubicBezTo>
                  <a:cubicBezTo>
                    <a:pt x="10" y="24"/>
                    <a:pt x="9" y="29"/>
                    <a:pt x="8" y="32"/>
                  </a:cubicBezTo>
                  <a:cubicBezTo>
                    <a:pt x="6" y="35"/>
                    <a:pt x="1" y="37"/>
                    <a:pt x="1" y="39"/>
                  </a:cubicBezTo>
                  <a:cubicBezTo>
                    <a:pt x="0" y="40"/>
                    <a:pt x="4" y="44"/>
                    <a:pt x="6" y="49"/>
                  </a:cubicBezTo>
                  <a:cubicBezTo>
                    <a:pt x="8" y="54"/>
                    <a:pt x="4" y="57"/>
                    <a:pt x="5" y="61"/>
                  </a:cubicBezTo>
                  <a:cubicBezTo>
                    <a:pt x="7" y="64"/>
                    <a:pt x="6" y="66"/>
                    <a:pt x="5" y="68"/>
                  </a:cubicBezTo>
                  <a:cubicBezTo>
                    <a:pt x="3" y="70"/>
                    <a:pt x="5" y="74"/>
                    <a:pt x="5" y="75"/>
                  </a:cubicBezTo>
                  <a:cubicBezTo>
                    <a:pt x="5" y="77"/>
                    <a:pt x="7" y="80"/>
                    <a:pt x="6" y="81"/>
                  </a:cubicBezTo>
                  <a:cubicBezTo>
                    <a:pt x="6" y="81"/>
                    <a:pt x="1" y="84"/>
                    <a:pt x="1" y="86"/>
                  </a:cubicBezTo>
                  <a:cubicBezTo>
                    <a:pt x="1" y="88"/>
                    <a:pt x="4" y="89"/>
                    <a:pt x="6" y="93"/>
                  </a:cubicBezTo>
                  <a:cubicBezTo>
                    <a:pt x="9" y="97"/>
                    <a:pt x="7" y="99"/>
                    <a:pt x="8" y="102"/>
                  </a:cubicBezTo>
                  <a:cubicBezTo>
                    <a:pt x="8" y="105"/>
                    <a:pt x="12" y="106"/>
                    <a:pt x="15" y="106"/>
                  </a:cubicBezTo>
                  <a:cubicBezTo>
                    <a:pt x="19" y="106"/>
                    <a:pt x="21" y="109"/>
                    <a:pt x="24" y="109"/>
                  </a:cubicBezTo>
                  <a:cubicBezTo>
                    <a:pt x="26" y="109"/>
                    <a:pt x="28" y="113"/>
                    <a:pt x="29" y="119"/>
                  </a:cubicBezTo>
                  <a:cubicBezTo>
                    <a:pt x="31" y="119"/>
                    <a:pt x="41" y="119"/>
                    <a:pt x="46" y="122"/>
                  </a:cubicBezTo>
                  <a:cubicBezTo>
                    <a:pt x="51" y="125"/>
                    <a:pt x="53" y="129"/>
                    <a:pt x="53" y="129"/>
                  </a:cubicBezTo>
                  <a:cubicBezTo>
                    <a:pt x="72" y="119"/>
                    <a:pt x="72" y="119"/>
                    <a:pt x="72" y="119"/>
                  </a:cubicBezTo>
                  <a:cubicBezTo>
                    <a:pt x="158" y="165"/>
                    <a:pt x="158" y="165"/>
                    <a:pt x="158" y="165"/>
                  </a:cubicBezTo>
                  <a:cubicBezTo>
                    <a:pt x="158" y="159"/>
                    <a:pt x="158" y="159"/>
                    <a:pt x="158" y="159"/>
                  </a:cubicBezTo>
                  <a:cubicBezTo>
                    <a:pt x="169" y="159"/>
                    <a:pt x="169" y="159"/>
                    <a:pt x="169" y="159"/>
                  </a:cubicBezTo>
                  <a:cubicBezTo>
                    <a:pt x="169" y="159"/>
                    <a:pt x="169" y="56"/>
                    <a:pt x="169" y="48"/>
                  </a:cubicBezTo>
                  <a:cubicBezTo>
                    <a:pt x="169" y="41"/>
                    <a:pt x="165" y="36"/>
                    <a:pt x="169" y="32"/>
                  </a:cubicBezTo>
                  <a:cubicBezTo>
                    <a:pt x="172" y="27"/>
                    <a:pt x="167" y="25"/>
                    <a:pt x="170" y="18"/>
                  </a:cubicBezTo>
                  <a:cubicBezTo>
                    <a:pt x="170" y="17"/>
                    <a:pt x="171" y="16"/>
                    <a:pt x="171" y="15"/>
                  </a:cubicBezTo>
                  <a:cubicBezTo>
                    <a:pt x="171" y="15"/>
                    <a:pt x="171" y="15"/>
                    <a:pt x="171" y="15"/>
                  </a:cubicBezTo>
                  <a:cubicBezTo>
                    <a:pt x="170" y="12"/>
                    <a:pt x="165" y="12"/>
                    <a:pt x="156" y="11"/>
                  </a:cubicBezTo>
                  <a:cubicBezTo>
                    <a:pt x="146" y="9"/>
                    <a:pt x="149" y="2"/>
                    <a:pt x="138" y="2"/>
                  </a:cubicBezTo>
                  <a:cubicBezTo>
                    <a:pt x="127" y="1"/>
                    <a:pt x="113" y="10"/>
                    <a:pt x="113" y="15"/>
                  </a:cubicBezTo>
                  <a:cubicBezTo>
                    <a:pt x="113" y="19"/>
                    <a:pt x="118" y="24"/>
                    <a:pt x="115" y="29"/>
                  </a:cubicBezTo>
                  <a:cubicBezTo>
                    <a:pt x="111" y="34"/>
                    <a:pt x="103" y="35"/>
                    <a:pt x="97" y="29"/>
                  </a:cubicBezTo>
                  <a:cubicBezTo>
                    <a:pt x="92" y="24"/>
                    <a:pt x="83" y="22"/>
                    <a:pt x="77" y="22"/>
                  </a:cubicBezTo>
                  <a:cubicBezTo>
                    <a:pt x="70" y="22"/>
                    <a:pt x="65" y="18"/>
                    <a:pt x="65" y="14"/>
                  </a:cubicBezTo>
                  <a:cubicBezTo>
                    <a:pt x="66" y="10"/>
                    <a:pt x="64" y="9"/>
                    <a:pt x="58" y="7"/>
                  </a:cubicBezTo>
                  <a:cubicBezTo>
                    <a:pt x="52" y="6"/>
                    <a:pt x="48" y="2"/>
                    <a:pt x="38" y="3"/>
                  </a:cubicBezTo>
                  <a:cubicBezTo>
                    <a:pt x="32" y="4"/>
                    <a:pt x="28" y="2"/>
                    <a:pt x="25" y="0"/>
                  </a:cubicBezTo>
                  <a:cubicBezTo>
                    <a:pt x="24" y="3"/>
                    <a:pt x="24" y="5"/>
                    <a:pt x="24" y="6"/>
                  </a:cubicBezTo>
                  <a:cubicBezTo>
                    <a:pt x="24" y="10"/>
                    <a:pt x="21" y="9"/>
                    <a:pt x="19" y="10"/>
                  </a:cubicBezTo>
                  <a:close/>
                </a:path>
              </a:pathLst>
            </a:custGeom>
            <a:grpFill/>
            <a:ln w="1" cap="flat" cmpd="sng">
              <a:solidFill>
                <a:schemeClr val="tx1">
                  <a:lumMod val="85000"/>
                  <a:lumOff val="15000"/>
                </a:schemeClr>
              </a:solidFill>
              <a:miter lim="800000"/>
            </a:ln>
          </p:spPr>
          <p:txBody>
            <a:bodyPr/>
            <a:lstStyle/>
            <a:p>
              <a:endParaRPr lang="zh-CN" altLang="en-US"/>
            </a:p>
          </p:txBody>
        </p:sp>
        <p:sp>
          <p:nvSpPr>
            <p:cNvPr id="17" name="Freeform 18"/>
            <p:cNvSpPr>
              <a:spLocks noChangeArrowheads="1"/>
            </p:cNvSpPr>
            <p:nvPr/>
          </p:nvSpPr>
          <p:spPr bwMode="auto">
            <a:xfrm>
              <a:off x="3287713" y="2163762"/>
              <a:ext cx="61913" cy="22225"/>
            </a:xfrm>
            <a:custGeom>
              <a:avLst/>
              <a:gdLst>
                <a:gd name="T0" fmla="*/ 2147483646 w 32"/>
                <a:gd name="T1" fmla="*/ 2147483646 h 11"/>
                <a:gd name="T2" fmla="*/ 2147483646 w 32"/>
                <a:gd name="T3" fmla="*/ 2147483646 h 11"/>
                <a:gd name="T4" fmla="*/ 2147483646 w 32"/>
                <a:gd name="T5" fmla="*/ 2147483646 h 11"/>
                <a:gd name="T6" fmla="*/ 2147483646 w 32"/>
                <a:gd name="T7" fmla="*/ 2147483646 h 11"/>
                <a:gd name="T8" fmla="*/ 2147483646 w 32"/>
                <a:gd name="T9" fmla="*/ 2147483646 h 11"/>
                <a:gd name="T10" fmla="*/ 2147483646 w 32"/>
                <a:gd name="T11" fmla="*/ 2147483646 h 11"/>
                <a:gd name="T12" fmla="*/ 0 w 32"/>
                <a:gd name="T13" fmla="*/ 2147483646 h 11"/>
                <a:gd name="T14" fmla="*/ 2147483646 w 32"/>
                <a:gd name="T15" fmla="*/ 2147483646 h 11"/>
                <a:gd name="T16" fmla="*/ 2147483646 w 32"/>
                <a:gd name="T17" fmla="*/ 2147483646 h 1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2"/>
                <a:gd name="T28" fmla="*/ 0 h 11"/>
                <a:gd name="T29" fmla="*/ 32 w 32"/>
                <a:gd name="T30" fmla="*/ 11 h 1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2" h="11">
                  <a:moveTo>
                    <a:pt x="16" y="7"/>
                  </a:moveTo>
                  <a:cubicBezTo>
                    <a:pt x="18" y="5"/>
                    <a:pt x="22" y="9"/>
                    <a:pt x="25" y="10"/>
                  </a:cubicBezTo>
                  <a:cubicBezTo>
                    <a:pt x="29" y="10"/>
                    <a:pt x="32" y="8"/>
                    <a:pt x="32" y="8"/>
                  </a:cubicBezTo>
                  <a:cubicBezTo>
                    <a:pt x="32" y="8"/>
                    <a:pt x="32" y="7"/>
                    <a:pt x="26" y="7"/>
                  </a:cubicBezTo>
                  <a:cubicBezTo>
                    <a:pt x="21" y="7"/>
                    <a:pt x="20" y="0"/>
                    <a:pt x="15" y="2"/>
                  </a:cubicBezTo>
                  <a:cubicBezTo>
                    <a:pt x="10" y="5"/>
                    <a:pt x="7" y="5"/>
                    <a:pt x="1" y="5"/>
                  </a:cubicBezTo>
                  <a:cubicBezTo>
                    <a:pt x="1" y="6"/>
                    <a:pt x="0" y="9"/>
                    <a:pt x="0" y="11"/>
                  </a:cubicBezTo>
                  <a:cubicBezTo>
                    <a:pt x="1" y="11"/>
                    <a:pt x="2" y="11"/>
                    <a:pt x="3" y="11"/>
                  </a:cubicBezTo>
                  <a:cubicBezTo>
                    <a:pt x="6" y="11"/>
                    <a:pt x="13" y="9"/>
                    <a:pt x="16" y="7"/>
                  </a:cubicBezTo>
                  <a:close/>
                </a:path>
              </a:pathLst>
            </a:custGeom>
            <a:grpFill/>
            <a:ln w="1" cap="flat" cmpd="sng">
              <a:solidFill>
                <a:schemeClr val="tx1">
                  <a:lumMod val="85000"/>
                  <a:lumOff val="15000"/>
                </a:schemeClr>
              </a:solidFill>
              <a:miter lim="800000"/>
            </a:ln>
          </p:spPr>
          <p:txBody>
            <a:bodyPr/>
            <a:lstStyle/>
            <a:p>
              <a:endParaRPr lang="zh-CN" altLang="en-US"/>
            </a:p>
          </p:txBody>
        </p:sp>
        <p:sp>
          <p:nvSpPr>
            <p:cNvPr id="18" name="Freeform 19"/>
            <p:cNvSpPr>
              <a:spLocks noChangeArrowheads="1"/>
            </p:cNvSpPr>
            <p:nvPr/>
          </p:nvSpPr>
          <p:spPr bwMode="auto">
            <a:xfrm>
              <a:off x="3275013" y="2105025"/>
              <a:ext cx="125413" cy="101600"/>
            </a:xfrm>
            <a:custGeom>
              <a:avLst/>
              <a:gdLst>
                <a:gd name="T0" fmla="*/ 2147483646 w 66"/>
                <a:gd name="T1" fmla="*/ 2147483646 h 53"/>
                <a:gd name="T2" fmla="*/ 2147483646 w 66"/>
                <a:gd name="T3" fmla="*/ 2147483646 h 53"/>
                <a:gd name="T4" fmla="*/ 2147483646 w 66"/>
                <a:gd name="T5" fmla="*/ 2147483646 h 53"/>
                <a:gd name="T6" fmla="*/ 2147483646 w 66"/>
                <a:gd name="T7" fmla="*/ 2147483646 h 53"/>
                <a:gd name="T8" fmla="*/ 2147483646 w 66"/>
                <a:gd name="T9" fmla="*/ 2147483646 h 53"/>
                <a:gd name="T10" fmla="*/ 2147483646 w 66"/>
                <a:gd name="T11" fmla="*/ 2147483646 h 53"/>
                <a:gd name="T12" fmla="*/ 2147483646 w 66"/>
                <a:gd name="T13" fmla="*/ 2147483646 h 53"/>
                <a:gd name="T14" fmla="*/ 2147483646 w 66"/>
                <a:gd name="T15" fmla="*/ 2147483646 h 53"/>
                <a:gd name="T16" fmla="*/ 2147483646 w 66"/>
                <a:gd name="T17" fmla="*/ 2147483646 h 53"/>
                <a:gd name="T18" fmla="*/ 2147483646 w 66"/>
                <a:gd name="T19" fmla="*/ 2147483646 h 53"/>
                <a:gd name="T20" fmla="*/ 2147483646 w 66"/>
                <a:gd name="T21" fmla="*/ 2147483646 h 53"/>
                <a:gd name="T22" fmla="*/ 2147483646 w 66"/>
                <a:gd name="T23" fmla="*/ 2147483646 h 53"/>
                <a:gd name="T24" fmla="*/ 2147483646 w 66"/>
                <a:gd name="T25" fmla="*/ 2147483646 h 53"/>
                <a:gd name="T26" fmla="*/ 2147483646 w 66"/>
                <a:gd name="T27" fmla="*/ 2147483646 h 53"/>
                <a:gd name="T28" fmla="*/ 2147483646 w 66"/>
                <a:gd name="T29" fmla="*/ 2147483646 h 53"/>
                <a:gd name="T30" fmla="*/ 2147483646 w 66"/>
                <a:gd name="T31" fmla="*/ 2147483646 h 53"/>
                <a:gd name="T32" fmla="*/ 2147483646 w 66"/>
                <a:gd name="T33" fmla="*/ 2147483646 h 53"/>
                <a:gd name="T34" fmla="*/ 2147483646 w 66"/>
                <a:gd name="T35" fmla="*/ 2147483646 h 53"/>
                <a:gd name="T36" fmla="*/ 2147483646 w 66"/>
                <a:gd name="T37" fmla="*/ 2147483646 h 53"/>
                <a:gd name="T38" fmla="*/ 2147483646 w 66"/>
                <a:gd name="T39" fmla="*/ 2147483646 h 53"/>
                <a:gd name="T40" fmla="*/ 2147483646 w 66"/>
                <a:gd name="T41" fmla="*/ 2147483646 h 53"/>
                <a:gd name="T42" fmla="*/ 2147483646 w 66"/>
                <a:gd name="T43" fmla="*/ 2147483646 h 53"/>
                <a:gd name="T44" fmla="*/ 2147483646 w 66"/>
                <a:gd name="T45" fmla="*/ 2147483646 h 53"/>
                <a:gd name="T46" fmla="*/ 2147483646 w 66"/>
                <a:gd name="T47" fmla="*/ 2147483646 h 53"/>
                <a:gd name="T48" fmla="*/ 2147483646 w 66"/>
                <a:gd name="T49" fmla="*/ 2147483646 h 53"/>
                <a:gd name="T50" fmla="*/ 2147483646 w 66"/>
                <a:gd name="T51" fmla="*/ 2147483646 h 53"/>
                <a:gd name="T52" fmla="*/ 2147483646 w 66"/>
                <a:gd name="T53" fmla="*/ 2147483646 h 53"/>
                <a:gd name="T54" fmla="*/ 2147483646 w 66"/>
                <a:gd name="T55" fmla="*/ 2147483646 h 53"/>
                <a:gd name="T56" fmla="*/ 2147483646 w 66"/>
                <a:gd name="T57" fmla="*/ 2147483646 h 53"/>
                <a:gd name="T58" fmla="*/ 2147483646 w 66"/>
                <a:gd name="T59" fmla="*/ 2147483646 h 53"/>
                <a:gd name="T60" fmla="*/ 2147483646 w 66"/>
                <a:gd name="T61" fmla="*/ 2147483646 h 53"/>
                <a:gd name="T62" fmla="*/ 2147483646 w 66"/>
                <a:gd name="T63" fmla="*/ 2147483646 h 53"/>
                <a:gd name="T64" fmla="*/ 2147483646 w 66"/>
                <a:gd name="T65" fmla="*/ 2147483646 h 53"/>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66"/>
                <a:gd name="T100" fmla="*/ 0 h 53"/>
                <a:gd name="T101" fmla="*/ 66 w 66"/>
                <a:gd name="T102" fmla="*/ 53 h 53"/>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66" h="53">
                  <a:moveTo>
                    <a:pt x="15" y="51"/>
                  </a:moveTo>
                  <a:cubicBezTo>
                    <a:pt x="17" y="51"/>
                    <a:pt x="21" y="48"/>
                    <a:pt x="21" y="48"/>
                  </a:cubicBezTo>
                  <a:cubicBezTo>
                    <a:pt x="21" y="48"/>
                    <a:pt x="35" y="47"/>
                    <a:pt x="37" y="47"/>
                  </a:cubicBezTo>
                  <a:cubicBezTo>
                    <a:pt x="38" y="47"/>
                    <a:pt x="39" y="47"/>
                    <a:pt x="40" y="48"/>
                  </a:cubicBezTo>
                  <a:cubicBezTo>
                    <a:pt x="40" y="47"/>
                    <a:pt x="40" y="47"/>
                    <a:pt x="40" y="47"/>
                  </a:cubicBezTo>
                  <a:cubicBezTo>
                    <a:pt x="40" y="47"/>
                    <a:pt x="48" y="48"/>
                    <a:pt x="48" y="50"/>
                  </a:cubicBezTo>
                  <a:cubicBezTo>
                    <a:pt x="49" y="52"/>
                    <a:pt x="59" y="53"/>
                    <a:pt x="65" y="51"/>
                  </a:cubicBezTo>
                  <a:cubicBezTo>
                    <a:pt x="65" y="51"/>
                    <a:pt x="66" y="50"/>
                    <a:pt x="66" y="50"/>
                  </a:cubicBezTo>
                  <a:cubicBezTo>
                    <a:pt x="66" y="48"/>
                    <a:pt x="66" y="44"/>
                    <a:pt x="66" y="43"/>
                  </a:cubicBezTo>
                  <a:cubicBezTo>
                    <a:pt x="66" y="42"/>
                    <a:pt x="62" y="38"/>
                    <a:pt x="60" y="36"/>
                  </a:cubicBezTo>
                  <a:cubicBezTo>
                    <a:pt x="58" y="34"/>
                    <a:pt x="58" y="29"/>
                    <a:pt x="58" y="29"/>
                  </a:cubicBezTo>
                  <a:cubicBezTo>
                    <a:pt x="56" y="26"/>
                    <a:pt x="56" y="26"/>
                    <a:pt x="56" y="26"/>
                  </a:cubicBezTo>
                  <a:cubicBezTo>
                    <a:pt x="56" y="26"/>
                    <a:pt x="55" y="19"/>
                    <a:pt x="50" y="18"/>
                  </a:cubicBezTo>
                  <a:cubicBezTo>
                    <a:pt x="45" y="16"/>
                    <a:pt x="42" y="8"/>
                    <a:pt x="42" y="8"/>
                  </a:cubicBezTo>
                  <a:cubicBezTo>
                    <a:pt x="38" y="8"/>
                    <a:pt x="38" y="8"/>
                    <a:pt x="38" y="8"/>
                  </a:cubicBezTo>
                  <a:cubicBezTo>
                    <a:pt x="38" y="8"/>
                    <a:pt x="35" y="4"/>
                    <a:pt x="32" y="2"/>
                  </a:cubicBezTo>
                  <a:cubicBezTo>
                    <a:pt x="29" y="0"/>
                    <a:pt x="23" y="3"/>
                    <a:pt x="23" y="3"/>
                  </a:cubicBezTo>
                  <a:cubicBezTo>
                    <a:pt x="23" y="3"/>
                    <a:pt x="17" y="4"/>
                    <a:pt x="13" y="3"/>
                  </a:cubicBezTo>
                  <a:cubicBezTo>
                    <a:pt x="9" y="2"/>
                    <a:pt x="10" y="8"/>
                    <a:pt x="6" y="8"/>
                  </a:cubicBezTo>
                  <a:cubicBezTo>
                    <a:pt x="6" y="8"/>
                    <a:pt x="6" y="8"/>
                    <a:pt x="6" y="8"/>
                  </a:cubicBezTo>
                  <a:cubicBezTo>
                    <a:pt x="5" y="12"/>
                    <a:pt x="5" y="15"/>
                    <a:pt x="3" y="18"/>
                  </a:cubicBezTo>
                  <a:cubicBezTo>
                    <a:pt x="0" y="23"/>
                    <a:pt x="5" y="31"/>
                    <a:pt x="7" y="34"/>
                  </a:cubicBezTo>
                  <a:cubicBezTo>
                    <a:pt x="8" y="34"/>
                    <a:pt x="8" y="35"/>
                    <a:pt x="8" y="36"/>
                  </a:cubicBezTo>
                  <a:cubicBezTo>
                    <a:pt x="14" y="36"/>
                    <a:pt x="17" y="36"/>
                    <a:pt x="22" y="33"/>
                  </a:cubicBezTo>
                  <a:cubicBezTo>
                    <a:pt x="27" y="31"/>
                    <a:pt x="28" y="38"/>
                    <a:pt x="33" y="38"/>
                  </a:cubicBezTo>
                  <a:cubicBezTo>
                    <a:pt x="39" y="38"/>
                    <a:pt x="39" y="39"/>
                    <a:pt x="39" y="39"/>
                  </a:cubicBezTo>
                  <a:cubicBezTo>
                    <a:pt x="39" y="39"/>
                    <a:pt x="36" y="41"/>
                    <a:pt x="32" y="41"/>
                  </a:cubicBezTo>
                  <a:cubicBezTo>
                    <a:pt x="29" y="40"/>
                    <a:pt x="25" y="36"/>
                    <a:pt x="23" y="38"/>
                  </a:cubicBezTo>
                  <a:cubicBezTo>
                    <a:pt x="20" y="40"/>
                    <a:pt x="13" y="42"/>
                    <a:pt x="10" y="42"/>
                  </a:cubicBezTo>
                  <a:cubicBezTo>
                    <a:pt x="9" y="42"/>
                    <a:pt x="8" y="42"/>
                    <a:pt x="7" y="42"/>
                  </a:cubicBezTo>
                  <a:cubicBezTo>
                    <a:pt x="6" y="44"/>
                    <a:pt x="6" y="46"/>
                    <a:pt x="8" y="48"/>
                  </a:cubicBezTo>
                  <a:cubicBezTo>
                    <a:pt x="8" y="48"/>
                    <a:pt x="9" y="49"/>
                    <a:pt x="9" y="49"/>
                  </a:cubicBezTo>
                  <a:cubicBezTo>
                    <a:pt x="15" y="48"/>
                    <a:pt x="13" y="50"/>
                    <a:pt x="15" y="51"/>
                  </a:cubicBezTo>
                  <a:close/>
                </a:path>
              </a:pathLst>
            </a:custGeom>
            <a:grpFill/>
            <a:ln w="1" cap="flat" cmpd="sng">
              <a:solidFill>
                <a:schemeClr val="tx1">
                  <a:lumMod val="85000"/>
                  <a:lumOff val="15000"/>
                </a:schemeClr>
              </a:solidFill>
              <a:miter lim="800000"/>
            </a:ln>
          </p:spPr>
          <p:txBody>
            <a:bodyPr/>
            <a:lstStyle/>
            <a:p>
              <a:endParaRPr lang="zh-CN" altLang="en-US"/>
            </a:p>
          </p:txBody>
        </p:sp>
        <p:sp>
          <p:nvSpPr>
            <p:cNvPr id="19" name="Freeform 20"/>
            <p:cNvSpPr>
              <a:spLocks noChangeArrowheads="1"/>
            </p:cNvSpPr>
            <p:nvPr/>
          </p:nvSpPr>
          <p:spPr bwMode="auto">
            <a:xfrm>
              <a:off x="3290888" y="2195512"/>
              <a:ext cx="60325" cy="33338"/>
            </a:xfrm>
            <a:custGeom>
              <a:avLst/>
              <a:gdLst>
                <a:gd name="T0" fmla="*/ 2147483646 w 31"/>
                <a:gd name="T1" fmla="*/ 2147483646 h 18"/>
                <a:gd name="T2" fmla="*/ 2147483646 w 31"/>
                <a:gd name="T3" fmla="*/ 2147483646 h 18"/>
                <a:gd name="T4" fmla="*/ 2147483646 w 31"/>
                <a:gd name="T5" fmla="*/ 2147483646 h 18"/>
                <a:gd name="T6" fmla="*/ 2147483646 w 31"/>
                <a:gd name="T7" fmla="*/ 2147483646 h 18"/>
                <a:gd name="T8" fmla="*/ 2147483646 w 31"/>
                <a:gd name="T9" fmla="*/ 2147483646 h 18"/>
                <a:gd name="T10" fmla="*/ 2147483646 w 31"/>
                <a:gd name="T11" fmla="*/ 0 h 18"/>
                <a:gd name="T12" fmla="*/ 2147483646 w 31"/>
                <a:gd name="T13" fmla="*/ 2147483646 h 18"/>
                <a:gd name="T14" fmla="*/ 2147483646 w 31"/>
                <a:gd name="T15" fmla="*/ 2147483646 h 18"/>
                <a:gd name="T16" fmla="*/ 0 w 31"/>
                <a:gd name="T17" fmla="*/ 2147483646 h 18"/>
                <a:gd name="T18" fmla="*/ 2147483646 w 31"/>
                <a:gd name="T19" fmla="*/ 2147483646 h 18"/>
                <a:gd name="T20" fmla="*/ 2147483646 w 31"/>
                <a:gd name="T21" fmla="*/ 2147483646 h 18"/>
                <a:gd name="T22" fmla="*/ 2147483646 w 31"/>
                <a:gd name="T23" fmla="*/ 2147483646 h 18"/>
                <a:gd name="T24" fmla="*/ 2147483646 w 31"/>
                <a:gd name="T25" fmla="*/ 2147483646 h 18"/>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31"/>
                <a:gd name="T40" fmla="*/ 0 h 18"/>
                <a:gd name="T41" fmla="*/ 31 w 31"/>
                <a:gd name="T42" fmla="*/ 18 h 18"/>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31" h="18">
                  <a:moveTo>
                    <a:pt x="16" y="17"/>
                  </a:moveTo>
                  <a:cubicBezTo>
                    <a:pt x="19" y="16"/>
                    <a:pt x="24" y="11"/>
                    <a:pt x="26" y="12"/>
                  </a:cubicBezTo>
                  <a:cubicBezTo>
                    <a:pt x="27" y="13"/>
                    <a:pt x="30" y="11"/>
                    <a:pt x="30" y="10"/>
                  </a:cubicBezTo>
                  <a:cubicBezTo>
                    <a:pt x="30" y="9"/>
                    <a:pt x="26" y="6"/>
                    <a:pt x="29" y="5"/>
                  </a:cubicBezTo>
                  <a:cubicBezTo>
                    <a:pt x="31" y="4"/>
                    <a:pt x="31" y="2"/>
                    <a:pt x="31" y="1"/>
                  </a:cubicBezTo>
                  <a:cubicBezTo>
                    <a:pt x="30" y="0"/>
                    <a:pt x="29" y="0"/>
                    <a:pt x="28" y="0"/>
                  </a:cubicBezTo>
                  <a:cubicBezTo>
                    <a:pt x="26" y="0"/>
                    <a:pt x="12" y="1"/>
                    <a:pt x="12" y="1"/>
                  </a:cubicBezTo>
                  <a:cubicBezTo>
                    <a:pt x="12" y="1"/>
                    <a:pt x="8" y="4"/>
                    <a:pt x="6" y="4"/>
                  </a:cubicBezTo>
                  <a:cubicBezTo>
                    <a:pt x="4" y="3"/>
                    <a:pt x="6" y="1"/>
                    <a:pt x="0" y="2"/>
                  </a:cubicBezTo>
                  <a:cubicBezTo>
                    <a:pt x="3" y="6"/>
                    <a:pt x="3" y="7"/>
                    <a:pt x="9" y="9"/>
                  </a:cubicBezTo>
                  <a:cubicBezTo>
                    <a:pt x="16" y="11"/>
                    <a:pt x="9" y="14"/>
                    <a:pt x="14" y="18"/>
                  </a:cubicBezTo>
                  <a:cubicBezTo>
                    <a:pt x="14" y="18"/>
                    <a:pt x="15" y="18"/>
                    <a:pt x="15" y="18"/>
                  </a:cubicBezTo>
                  <a:cubicBezTo>
                    <a:pt x="16" y="18"/>
                    <a:pt x="16" y="17"/>
                    <a:pt x="16" y="17"/>
                  </a:cubicBezTo>
                  <a:close/>
                </a:path>
              </a:pathLst>
            </a:custGeom>
            <a:grpFill/>
            <a:ln w="1" cap="flat" cmpd="sng">
              <a:solidFill>
                <a:schemeClr val="tx1">
                  <a:lumMod val="85000"/>
                  <a:lumOff val="15000"/>
                </a:schemeClr>
              </a:solidFill>
              <a:miter lim="800000"/>
            </a:ln>
          </p:spPr>
          <p:txBody>
            <a:bodyPr/>
            <a:lstStyle/>
            <a:p>
              <a:endParaRPr lang="zh-CN" altLang="en-US"/>
            </a:p>
          </p:txBody>
        </p:sp>
        <p:sp>
          <p:nvSpPr>
            <p:cNvPr id="20" name="Freeform 21"/>
            <p:cNvSpPr>
              <a:spLocks noChangeArrowheads="1"/>
            </p:cNvSpPr>
            <p:nvPr/>
          </p:nvSpPr>
          <p:spPr bwMode="auto">
            <a:xfrm>
              <a:off x="3959225" y="2227262"/>
              <a:ext cx="263525" cy="185738"/>
            </a:xfrm>
            <a:custGeom>
              <a:avLst/>
              <a:gdLst>
                <a:gd name="T0" fmla="*/ 2147483646 w 138"/>
                <a:gd name="T1" fmla="*/ 2147483646 h 97"/>
                <a:gd name="T2" fmla="*/ 2147483646 w 138"/>
                <a:gd name="T3" fmla="*/ 2147483646 h 97"/>
                <a:gd name="T4" fmla="*/ 2147483646 w 138"/>
                <a:gd name="T5" fmla="*/ 2147483646 h 97"/>
                <a:gd name="T6" fmla="*/ 2147483646 w 138"/>
                <a:gd name="T7" fmla="*/ 2147483646 h 97"/>
                <a:gd name="T8" fmla="*/ 2147483646 w 138"/>
                <a:gd name="T9" fmla="*/ 2147483646 h 97"/>
                <a:gd name="T10" fmla="*/ 2147483646 w 138"/>
                <a:gd name="T11" fmla="*/ 2147483646 h 97"/>
                <a:gd name="T12" fmla="*/ 2147483646 w 138"/>
                <a:gd name="T13" fmla="*/ 2147483646 h 97"/>
                <a:gd name="T14" fmla="*/ 2147483646 w 138"/>
                <a:gd name="T15" fmla="*/ 2147483646 h 97"/>
                <a:gd name="T16" fmla="*/ 2147483646 w 138"/>
                <a:gd name="T17" fmla="*/ 2147483646 h 97"/>
                <a:gd name="T18" fmla="*/ 2147483646 w 138"/>
                <a:gd name="T19" fmla="*/ 2147483646 h 97"/>
                <a:gd name="T20" fmla="*/ 2147483646 w 138"/>
                <a:gd name="T21" fmla="*/ 2147483646 h 97"/>
                <a:gd name="T22" fmla="*/ 2147483646 w 138"/>
                <a:gd name="T23" fmla="*/ 2147483646 h 97"/>
                <a:gd name="T24" fmla="*/ 2147483646 w 138"/>
                <a:gd name="T25" fmla="*/ 2147483646 h 97"/>
                <a:gd name="T26" fmla="*/ 2147483646 w 138"/>
                <a:gd name="T27" fmla="*/ 2147483646 h 97"/>
                <a:gd name="T28" fmla="*/ 2147483646 w 138"/>
                <a:gd name="T29" fmla="*/ 2147483646 h 97"/>
                <a:gd name="T30" fmla="*/ 2147483646 w 138"/>
                <a:gd name="T31" fmla="*/ 2147483646 h 97"/>
                <a:gd name="T32" fmla="*/ 2147483646 w 138"/>
                <a:gd name="T33" fmla="*/ 2147483646 h 97"/>
                <a:gd name="T34" fmla="*/ 2147483646 w 138"/>
                <a:gd name="T35" fmla="*/ 2147483646 h 97"/>
                <a:gd name="T36" fmla="*/ 2147483646 w 138"/>
                <a:gd name="T37" fmla="*/ 2147483646 h 97"/>
                <a:gd name="T38" fmla="*/ 2147483646 w 138"/>
                <a:gd name="T39" fmla="*/ 2147483646 h 97"/>
                <a:gd name="T40" fmla="*/ 2147483646 w 138"/>
                <a:gd name="T41" fmla="*/ 2147483646 h 97"/>
                <a:gd name="T42" fmla="*/ 2147483646 w 138"/>
                <a:gd name="T43" fmla="*/ 2147483646 h 97"/>
                <a:gd name="T44" fmla="*/ 0 w 138"/>
                <a:gd name="T45" fmla="*/ 2147483646 h 97"/>
                <a:gd name="T46" fmla="*/ 2147483646 w 138"/>
                <a:gd name="T47" fmla="*/ 2147483646 h 97"/>
                <a:gd name="T48" fmla="*/ 2147483646 w 138"/>
                <a:gd name="T49" fmla="*/ 2147483646 h 97"/>
                <a:gd name="T50" fmla="*/ 2147483646 w 138"/>
                <a:gd name="T51" fmla="*/ 2147483646 h 97"/>
                <a:gd name="T52" fmla="*/ 2147483646 w 138"/>
                <a:gd name="T53" fmla="*/ 2147483646 h 97"/>
                <a:gd name="T54" fmla="*/ 2147483646 w 138"/>
                <a:gd name="T55" fmla="*/ 2147483646 h 97"/>
                <a:gd name="T56" fmla="*/ 2147483646 w 138"/>
                <a:gd name="T57" fmla="*/ 2147483646 h 97"/>
                <a:gd name="T58" fmla="*/ 2147483646 w 138"/>
                <a:gd name="T59" fmla="*/ 2147483646 h 97"/>
                <a:gd name="T60" fmla="*/ 2147483646 w 138"/>
                <a:gd name="T61" fmla="*/ 2147483646 h 97"/>
                <a:gd name="T62" fmla="*/ 2147483646 w 138"/>
                <a:gd name="T63" fmla="*/ 2147483646 h 97"/>
                <a:gd name="T64" fmla="*/ 2147483646 w 138"/>
                <a:gd name="T65" fmla="*/ 2147483646 h 97"/>
                <a:gd name="T66" fmla="*/ 2147483646 w 138"/>
                <a:gd name="T67" fmla="*/ 2147483646 h 97"/>
                <a:gd name="T68" fmla="*/ 2147483646 w 138"/>
                <a:gd name="T69" fmla="*/ 2147483646 h 97"/>
                <a:gd name="T70" fmla="*/ 2147483646 w 138"/>
                <a:gd name="T71" fmla="*/ 2147483646 h 97"/>
                <a:gd name="T72" fmla="*/ 2147483646 w 138"/>
                <a:gd name="T73" fmla="*/ 2147483646 h 97"/>
                <a:gd name="T74" fmla="*/ 2147483646 w 138"/>
                <a:gd name="T75" fmla="*/ 2147483646 h 97"/>
                <a:gd name="T76" fmla="*/ 2147483646 w 138"/>
                <a:gd name="T77" fmla="*/ 2147483646 h 97"/>
                <a:gd name="T78" fmla="*/ 2147483646 w 138"/>
                <a:gd name="T79" fmla="*/ 2147483646 h 97"/>
                <a:gd name="T80" fmla="*/ 2147483646 w 138"/>
                <a:gd name="T81" fmla="*/ 2147483646 h 97"/>
                <a:gd name="T82" fmla="*/ 2147483646 w 138"/>
                <a:gd name="T83" fmla="*/ 2147483646 h 97"/>
                <a:gd name="T84" fmla="*/ 2147483646 w 138"/>
                <a:gd name="T85" fmla="*/ 2147483646 h 97"/>
                <a:gd name="T86" fmla="*/ 2147483646 w 138"/>
                <a:gd name="T87" fmla="*/ 2147483646 h 97"/>
                <a:gd name="T88" fmla="*/ 2147483646 w 138"/>
                <a:gd name="T89" fmla="*/ 2147483646 h 97"/>
                <a:gd name="T90" fmla="*/ 2147483646 w 138"/>
                <a:gd name="T91" fmla="*/ 2147483646 h 97"/>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138"/>
                <a:gd name="T139" fmla="*/ 0 h 97"/>
                <a:gd name="T140" fmla="*/ 138 w 138"/>
                <a:gd name="T141" fmla="*/ 97 h 97"/>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138" h="97">
                  <a:moveTo>
                    <a:pt x="128" y="55"/>
                  </a:moveTo>
                  <a:cubicBezTo>
                    <a:pt x="128" y="53"/>
                    <a:pt x="128" y="51"/>
                    <a:pt x="124" y="47"/>
                  </a:cubicBezTo>
                  <a:cubicBezTo>
                    <a:pt x="120" y="44"/>
                    <a:pt x="117" y="43"/>
                    <a:pt x="117" y="41"/>
                  </a:cubicBezTo>
                  <a:cubicBezTo>
                    <a:pt x="117" y="39"/>
                    <a:pt x="115" y="38"/>
                    <a:pt x="112" y="34"/>
                  </a:cubicBezTo>
                  <a:cubicBezTo>
                    <a:pt x="108" y="30"/>
                    <a:pt x="103" y="30"/>
                    <a:pt x="103" y="30"/>
                  </a:cubicBezTo>
                  <a:cubicBezTo>
                    <a:pt x="101" y="27"/>
                    <a:pt x="101" y="27"/>
                    <a:pt x="101" y="27"/>
                  </a:cubicBezTo>
                  <a:cubicBezTo>
                    <a:pt x="97" y="26"/>
                    <a:pt x="97" y="26"/>
                    <a:pt x="97" y="26"/>
                  </a:cubicBezTo>
                  <a:cubicBezTo>
                    <a:pt x="97" y="26"/>
                    <a:pt x="94" y="24"/>
                    <a:pt x="98" y="22"/>
                  </a:cubicBezTo>
                  <a:cubicBezTo>
                    <a:pt x="102" y="20"/>
                    <a:pt x="98" y="14"/>
                    <a:pt x="97" y="12"/>
                  </a:cubicBezTo>
                  <a:cubicBezTo>
                    <a:pt x="97" y="10"/>
                    <a:pt x="91" y="3"/>
                    <a:pt x="89" y="1"/>
                  </a:cubicBezTo>
                  <a:cubicBezTo>
                    <a:pt x="89" y="1"/>
                    <a:pt x="88" y="1"/>
                    <a:pt x="87" y="1"/>
                  </a:cubicBezTo>
                  <a:cubicBezTo>
                    <a:pt x="85" y="0"/>
                    <a:pt x="80" y="2"/>
                    <a:pt x="78" y="5"/>
                  </a:cubicBezTo>
                  <a:cubicBezTo>
                    <a:pt x="76" y="7"/>
                    <a:pt x="77" y="8"/>
                    <a:pt x="76" y="10"/>
                  </a:cubicBezTo>
                  <a:cubicBezTo>
                    <a:pt x="74" y="12"/>
                    <a:pt x="68" y="17"/>
                    <a:pt x="65" y="21"/>
                  </a:cubicBezTo>
                  <a:cubicBezTo>
                    <a:pt x="61" y="26"/>
                    <a:pt x="52" y="23"/>
                    <a:pt x="49" y="25"/>
                  </a:cubicBezTo>
                  <a:cubicBezTo>
                    <a:pt x="46" y="26"/>
                    <a:pt x="50" y="29"/>
                    <a:pt x="48" y="31"/>
                  </a:cubicBezTo>
                  <a:cubicBezTo>
                    <a:pt x="46" y="32"/>
                    <a:pt x="40" y="35"/>
                    <a:pt x="38" y="36"/>
                  </a:cubicBezTo>
                  <a:cubicBezTo>
                    <a:pt x="36" y="37"/>
                    <a:pt x="28" y="37"/>
                    <a:pt x="26" y="40"/>
                  </a:cubicBezTo>
                  <a:cubicBezTo>
                    <a:pt x="23" y="43"/>
                    <a:pt x="21" y="36"/>
                    <a:pt x="18" y="40"/>
                  </a:cubicBezTo>
                  <a:cubicBezTo>
                    <a:pt x="16" y="43"/>
                    <a:pt x="13" y="43"/>
                    <a:pt x="12" y="42"/>
                  </a:cubicBezTo>
                  <a:cubicBezTo>
                    <a:pt x="12" y="42"/>
                    <a:pt x="11" y="42"/>
                    <a:pt x="11" y="41"/>
                  </a:cubicBezTo>
                  <a:cubicBezTo>
                    <a:pt x="9" y="43"/>
                    <a:pt x="6" y="45"/>
                    <a:pt x="5" y="48"/>
                  </a:cubicBezTo>
                  <a:cubicBezTo>
                    <a:pt x="4" y="53"/>
                    <a:pt x="0" y="57"/>
                    <a:pt x="0" y="59"/>
                  </a:cubicBezTo>
                  <a:cubicBezTo>
                    <a:pt x="0" y="62"/>
                    <a:pt x="1" y="65"/>
                    <a:pt x="1" y="69"/>
                  </a:cubicBezTo>
                  <a:cubicBezTo>
                    <a:pt x="1" y="73"/>
                    <a:pt x="2" y="75"/>
                    <a:pt x="5" y="78"/>
                  </a:cubicBezTo>
                  <a:cubicBezTo>
                    <a:pt x="7" y="81"/>
                    <a:pt x="6" y="84"/>
                    <a:pt x="6" y="84"/>
                  </a:cubicBezTo>
                  <a:cubicBezTo>
                    <a:pt x="6" y="84"/>
                    <a:pt x="7" y="86"/>
                    <a:pt x="9" y="88"/>
                  </a:cubicBezTo>
                  <a:cubicBezTo>
                    <a:pt x="11" y="90"/>
                    <a:pt x="16" y="94"/>
                    <a:pt x="16" y="95"/>
                  </a:cubicBezTo>
                  <a:cubicBezTo>
                    <a:pt x="16" y="96"/>
                    <a:pt x="17" y="97"/>
                    <a:pt x="18" y="97"/>
                  </a:cubicBezTo>
                  <a:cubicBezTo>
                    <a:pt x="18" y="97"/>
                    <a:pt x="18" y="96"/>
                    <a:pt x="19" y="96"/>
                  </a:cubicBezTo>
                  <a:cubicBezTo>
                    <a:pt x="22" y="93"/>
                    <a:pt x="21" y="88"/>
                    <a:pt x="21" y="88"/>
                  </a:cubicBezTo>
                  <a:cubicBezTo>
                    <a:pt x="27" y="86"/>
                    <a:pt x="27" y="86"/>
                    <a:pt x="27" y="86"/>
                  </a:cubicBezTo>
                  <a:cubicBezTo>
                    <a:pt x="32" y="85"/>
                    <a:pt x="32" y="85"/>
                    <a:pt x="32" y="85"/>
                  </a:cubicBezTo>
                  <a:cubicBezTo>
                    <a:pt x="42" y="86"/>
                    <a:pt x="42" y="86"/>
                    <a:pt x="42" y="86"/>
                  </a:cubicBezTo>
                  <a:cubicBezTo>
                    <a:pt x="42" y="79"/>
                    <a:pt x="42" y="79"/>
                    <a:pt x="42" y="79"/>
                  </a:cubicBezTo>
                  <a:cubicBezTo>
                    <a:pt x="42" y="79"/>
                    <a:pt x="49" y="70"/>
                    <a:pt x="53" y="70"/>
                  </a:cubicBezTo>
                  <a:cubicBezTo>
                    <a:pt x="58" y="70"/>
                    <a:pt x="63" y="76"/>
                    <a:pt x="63" y="76"/>
                  </a:cubicBezTo>
                  <a:cubicBezTo>
                    <a:pt x="84" y="80"/>
                    <a:pt x="84" y="80"/>
                    <a:pt x="84" y="80"/>
                  </a:cubicBezTo>
                  <a:cubicBezTo>
                    <a:pt x="84" y="80"/>
                    <a:pt x="85" y="74"/>
                    <a:pt x="88" y="72"/>
                  </a:cubicBezTo>
                  <a:cubicBezTo>
                    <a:pt x="90" y="71"/>
                    <a:pt x="94" y="74"/>
                    <a:pt x="97" y="72"/>
                  </a:cubicBezTo>
                  <a:cubicBezTo>
                    <a:pt x="99" y="71"/>
                    <a:pt x="104" y="69"/>
                    <a:pt x="108" y="69"/>
                  </a:cubicBezTo>
                  <a:cubicBezTo>
                    <a:pt x="113" y="69"/>
                    <a:pt x="115" y="72"/>
                    <a:pt x="117" y="68"/>
                  </a:cubicBezTo>
                  <a:cubicBezTo>
                    <a:pt x="120" y="63"/>
                    <a:pt x="130" y="69"/>
                    <a:pt x="130" y="69"/>
                  </a:cubicBezTo>
                  <a:cubicBezTo>
                    <a:pt x="138" y="68"/>
                    <a:pt x="138" y="68"/>
                    <a:pt x="138" y="68"/>
                  </a:cubicBezTo>
                  <a:cubicBezTo>
                    <a:pt x="136" y="61"/>
                    <a:pt x="136" y="61"/>
                    <a:pt x="136" y="61"/>
                  </a:cubicBezTo>
                  <a:cubicBezTo>
                    <a:pt x="136" y="61"/>
                    <a:pt x="128" y="57"/>
                    <a:pt x="128" y="55"/>
                  </a:cubicBezTo>
                  <a:close/>
                </a:path>
              </a:pathLst>
            </a:custGeom>
            <a:grpFill/>
            <a:ln w="1" cap="flat" cmpd="sng">
              <a:solidFill>
                <a:schemeClr val="tx1">
                  <a:lumMod val="85000"/>
                  <a:lumOff val="15000"/>
                </a:schemeClr>
              </a:solidFill>
              <a:miter lim="800000"/>
            </a:ln>
          </p:spPr>
          <p:txBody>
            <a:bodyPr/>
            <a:lstStyle/>
            <a:p>
              <a:endParaRPr lang="zh-CN" altLang="en-US"/>
            </a:p>
          </p:txBody>
        </p:sp>
        <p:sp>
          <p:nvSpPr>
            <p:cNvPr id="21" name="Freeform 22"/>
            <p:cNvSpPr>
              <a:spLocks noChangeArrowheads="1"/>
            </p:cNvSpPr>
            <p:nvPr/>
          </p:nvSpPr>
          <p:spPr bwMode="auto">
            <a:xfrm>
              <a:off x="3706813" y="2165350"/>
              <a:ext cx="255588" cy="212725"/>
            </a:xfrm>
            <a:custGeom>
              <a:avLst/>
              <a:gdLst>
                <a:gd name="T0" fmla="*/ 2147483646 w 134"/>
                <a:gd name="T1" fmla="*/ 2147483646 h 111"/>
                <a:gd name="T2" fmla="*/ 2147483646 w 134"/>
                <a:gd name="T3" fmla="*/ 2147483646 h 111"/>
                <a:gd name="T4" fmla="*/ 2147483646 w 134"/>
                <a:gd name="T5" fmla="*/ 2147483646 h 111"/>
                <a:gd name="T6" fmla="*/ 2147483646 w 134"/>
                <a:gd name="T7" fmla="*/ 2147483646 h 111"/>
                <a:gd name="T8" fmla="*/ 2147483646 w 134"/>
                <a:gd name="T9" fmla="*/ 2147483646 h 111"/>
                <a:gd name="T10" fmla="*/ 2147483646 w 134"/>
                <a:gd name="T11" fmla="*/ 2147483646 h 111"/>
                <a:gd name="T12" fmla="*/ 2147483646 w 134"/>
                <a:gd name="T13" fmla="*/ 2147483646 h 111"/>
                <a:gd name="T14" fmla="*/ 2147483646 w 134"/>
                <a:gd name="T15" fmla="*/ 2147483646 h 111"/>
                <a:gd name="T16" fmla="*/ 2147483646 w 134"/>
                <a:gd name="T17" fmla="*/ 2147483646 h 111"/>
                <a:gd name="T18" fmla="*/ 2147483646 w 134"/>
                <a:gd name="T19" fmla="*/ 2147483646 h 111"/>
                <a:gd name="T20" fmla="*/ 2147483646 w 134"/>
                <a:gd name="T21" fmla="*/ 2147483646 h 111"/>
                <a:gd name="T22" fmla="*/ 2147483646 w 134"/>
                <a:gd name="T23" fmla="*/ 2147483646 h 111"/>
                <a:gd name="T24" fmla="*/ 2147483646 w 134"/>
                <a:gd name="T25" fmla="*/ 2147483646 h 111"/>
                <a:gd name="T26" fmla="*/ 2147483646 w 134"/>
                <a:gd name="T27" fmla="*/ 2147483646 h 111"/>
                <a:gd name="T28" fmla="*/ 2147483646 w 134"/>
                <a:gd name="T29" fmla="*/ 2147483646 h 111"/>
                <a:gd name="T30" fmla="*/ 2147483646 w 134"/>
                <a:gd name="T31" fmla="*/ 2147483646 h 111"/>
                <a:gd name="T32" fmla="*/ 2147483646 w 134"/>
                <a:gd name="T33" fmla="*/ 2147483646 h 111"/>
                <a:gd name="T34" fmla="*/ 2147483646 w 134"/>
                <a:gd name="T35" fmla="*/ 2147483646 h 111"/>
                <a:gd name="T36" fmla="*/ 2147483646 w 134"/>
                <a:gd name="T37" fmla="*/ 2147483646 h 111"/>
                <a:gd name="T38" fmla="*/ 2147483646 w 134"/>
                <a:gd name="T39" fmla="*/ 2147483646 h 111"/>
                <a:gd name="T40" fmla="*/ 2147483646 w 134"/>
                <a:gd name="T41" fmla="*/ 2147483646 h 111"/>
                <a:gd name="T42" fmla="*/ 2147483646 w 134"/>
                <a:gd name="T43" fmla="*/ 2147483646 h 111"/>
                <a:gd name="T44" fmla="*/ 2147483646 w 134"/>
                <a:gd name="T45" fmla="*/ 2147483646 h 111"/>
                <a:gd name="T46" fmla="*/ 2147483646 w 134"/>
                <a:gd name="T47" fmla="*/ 2147483646 h 111"/>
                <a:gd name="T48" fmla="*/ 2147483646 w 134"/>
                <a:gd name="T49" fmla="*/ 2147483646 h 111"/>
                <a:gd name="T50" fmla="*/ 2147483646 w 134"/>
                <a:gd name="T51" fmla="*/ 2147483646 h 111"/>
                <a:gd name="T52" fmla="*/ 2147483646 w 134"/>
                <a:gd name="T53" fmla="*/ 2147483646 h 111"/>
                <a:gd name="T54" fmla="*/ 2147483646 w 134"/>
                <a:gd name="T55" fmla="*/ 2147483646 h 111"/>
                <a:gd name="T56" fmla="*/ 2147483646 w 134"/>
                <a:gd name="T57" fmla="*/ 2147483646 h 111"/>
                <a:gd name="T58" fmla="*/ 2147483646 w 134"/>
                <a:gd name="T59" fmla="*/ 2147483646 h 111"/>
                <a:gd name="T60" fmla="*/ 2147483646 w 134"/>
                <a:gd name="T61" fmla="*/ 2147483646 h 111"/>
                <a:gd name="T62" fmla="*/ 2147483646 w 134"/>
                <a:gd name="T63" fmla="*/ 2147483646 h 111"/>
                <a:gd name="T64" fmla="*/ 2147483646 w 134"/>
                <a:gd name="T65" fmla="*/ 2147483646 h 111"/>
                <a:gd name="T66" fmla="*/ 2147483646 w 134"/>
                <a:gd name="T67" fmla="*/ 2147483646 h 111"/>
                <a:gd name="T68" fmla="*/ 2147483646 w 134"/>
                <a:gd name="T69" fmla="*/ 2147483646 h 111"/>
                <a:gd name="T70" fmla="*/ 2147483646 w 134"/>
                <a:gd name="T71" fmla="*/ 2147483646 h 111"/>
                <a:gd name="T72" fmla="*/ 2147483646 w 134"/>
                <a:gd name="T73" fmla="*/ 2147483646 h 111"/>
                <a:gd name="T74" fmla="*/ 2147483646 w 134"/>
                <a:gd name="T75" fmla="*/ 2147483646 h 111"/>
                <a:gd name="T76" fmla="*/ 2147483646 w 134"/>
                <a:gd name="T77" fmla="*/ 2147483646 h 111"/>
                <a:gd name="T78" fmla="*/ 2147483646 w 134"/>
                <a:gd name="T79" fmla="*/ 2147483646 h 111"/>
                <a:gd name="T80" fmla="*/ 2147483646 w 134"/>
                <a:gd name="T81" fmla="*/ 2147483646 h 111"/>
                <a:gd name="T82" fmla="*/ 2147483646 w 134"/>
                <a:gd name="T83" fmla="*/ 2147483646 h 111"/>
                <a:gd name="T84" fmla="*/ 2147483646 w 134"/>
                <a:gd name="T85" fmla="*/ 2147483646 h 111"/>
                <a:gd name="T86" fmla="*/ 2147483646 w 134"/>
                <a:gd name="T87" fmla="*/ 2147483646 h 111"/>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134"/>
                <a:gd name="T133" fmla="*/ 0 h 111"/>
                <a:gd name="T134" fmla="*/ 134 w 134"/>
                <a:gd name="T135" fmla="*/ 111 h 111"/>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134" h="111">
                  <a:moveTo>
                    <a:pt x="83" y="81"/>
                  </a:moveTo>
                  <a:cubicBezTo>
                    <a:pt x="84" y="81"/>
                    <a:pt x="87" y="82"/>
                    <a:pt x="89" y="80"/>
                  </a:cubicBezTo>
                  <a:cubicBezTo>
                    <a:pt x="92" y="78"/>
                    <a:pt x="97" y="82"/>
                    <a:pt x="97" y="86"/>
                  </a:cubicBezTo>
                  <a:cubicBezTo>
                    <a:pt x="98" y="89"/>
                    <a:pt x="100" y="84"/>
                    <a:pt x="102" y="81"/>
                  </a:cubicBezTo>
                  <a:cubicBezTo>
                    <a:pt x="104" y="77"/>
                    <a:pt x="110" y="66"/>
                    <a:pt x="110" y="63"/>
                  </a:cubicBezTo>
                  <a:cubicBezTo>
                    <a:pt x="110" y="61"/>
                    <a:pt x="116" y="58"/>
                    <a:pt x="116" y="57"/>
                  </a:cubicBezTo>
                  <a:cubicBezTo>
                    <a:pt x="116" y="55"/>
                    <a:pt x="115" y="51"/>
                    <a:pt x="117" y="51"/>
                  </a:cubicBezTo>
                  <a:cubicBezTo>
                    <a:pt x="119" y="50"/>
                    <a:pt x="120" y="45"/>
                    <a:pt x="120" y="43"/>
                  </a:cubicBezTo>
                  <a:cubicBezTo>
                    <a:pt x="119" y="42"/>
                    <a:pt x="125" y="32"/>
                    <a:pt x="126" y="31"/>
                  </a:cubicBezTo>
                  <a:cubicBezTo>
                    <a:pt x="127" y="30"/>
                    <a:pt x="133" y="30"/>
                    <a:pt x="133" y="27"/>
                  </a:cubicBezTo>
                  <a:cubicBezTo>
                    <a:pt x="133" y="24"/>
                    <a:pt x="134" y="21"/>
                    <a:pt x="132" y="20"/>
                  </a:cubicBezTo>
                  <a:cubicBezTo>
                    <a:pt x="130" y="20"/>
                    <a:pt x="128" y="17"/>
                    <a:pt x="128" y="16"/>
                  </a:cubicBezTo>
                  <a:cubicBezTo>
                    <a:pt x="128" y="15"/>
                    <a:pt x="128" y="12"/>
                    <a:pt x="128" y="9"/>
                  </a:cubicBezTo>
                  <a:cubicBezTo>
                    <a:pt x="126" y="9"/>
                    <a:pt x="126" y="6"/>
                    <a:pt x="124" y="5"/>
                  </a:cubicBezTo>
                  <a:cubicBezTo>
                    <a:pt x="122" y="3"/>
                    <a:pt x="122" y="2"/>
                    <a:pt x="120" y="3"/>
                  </a:cubicBezTo>
                  <a:cubicBezTo>
                    <a:pt x="118" y="3"/>
                    <a:pt x="115" y="9"/>
                    <a:pt x="112" y="10"/>
                  </a:cubicBezTo>
                  <a:cubicBezTo>
                    <a:pt x="109" y="11"/>
                    <a:pt x="105" y="9"/>
                    <a:pt x="103" y="8"/>
                  </a:cubicBezTo>
                  <a:cubicBezTo>
                    <a:pt x="101" y="7"/>
                    <a:pt x="91" y="8"/>
                    <a:pt x="88" y="7"/>
                  </a:cubicBezTo>
                  <a:cubicBezTo>
                    <a:pt x="85" y="7"/>
                    <a:pt x="82" y="11"/>
                    <a:pt x="80" y="13"/>
                  </a:cubicBezTo>
                  <a:cubicBezTo>
                    <a:pt x="78" y="14"/>
                    <a:pt x="71" y="13"/>
                    <a:pt x="69" y="13"/>
                  </a:cubicBezTo>
                  <a:cubicBezTo>
                    <a:pt x="67" y="12"/>
                    <a:pt x="62" y="8"/>
                    <a:pt x="60" y="8"/>
                  </a:cubicBezTo>
                  <a:cubicBezTo>
                    <a:pt x="58" y="8"/>
                    <a:pt x="54" y="9"/>
                    <a:pt x="51" y="11"/>
                  </a:cubicBezTo>
                  <a:cubicBezTo>
                    <a:pt x="48" y="13"/>
                    <a:pt x="47" y="7"/>
                    <a:pt x="45" y="5"/>
                  </a:cubicBezTo>
                  <a:cubicBezTo>
                    <a:pt x="43" y="2"/>
                    <a:pt x="38" y="4"/>
                    <a:pt x="36" y="2"/>
                  </a:cubicBezTo>
                  <a:cubicBezTo>
                    <a:pt x="33" y="0"/>
                    <a:pt x="31" y="5"/>
                    <a:pt x="29" y="4"/>
                  </a:cubicBezTo>
                  <a:cubicBezTo>
                    <a:pt x="27" y="4"/>
                    <a:pt x="21" y="3"/>
                    <a:pt x="19" y="4"/>
                  </a:cubicBezTo>
                  <a:cubicBezTo>
                    <a:pt x="17" y="6"/>
                    <a:pt x="17" y="12"/>
                    <a:pt x="16" y="13"/>
                  </a:cubicBezTo>
                  <a:cubicBezTo>
                    <a:pt x="15" y="14"/>
                    <a:pt x="11" y="19"/>
                    <a:pt x="11" y="21"/>
                  </a:cubicBezTo>
                  <a:cubicBezTo>
                    <a:pt x="11" y="22"/>
                    <a:pt x="11" y="23"/>
                    <a:pt x="10" y="23"/>
                  </a:cubicBezTo>
                  <a:cubicBezTo>
                    <a:pt x="10" y="26"/>
                    <a:pt x="11" y="30"/>
                    <a:pt x="11" y="31"/>
                  </a:cubicBezTo>
                  <a:cubicBezTo>
                    <a:pt x="11" y="33"/>
                    <a:pt x="12" y="45"/>
                    <a:pt x="10" y="47"/>
                  </a:cubicBezTo>
                  <a:cubicBezTo>
                    <a:pt x="7" y="50"/>
                    <a:pt x="6" y="54"/>
                    <a:pt x="6" y="54"/>
                  </a:cubicBezTo>
                  <a:cubicBezTo>
                    <a:pt x="6" y="54"/>
                    <a:pt x="2" y="56"/>
                    <a:pt x="1" y="62"/>
                  </a:cubicBezTo>
                  <a:cubicBezTo>
                    <a:pt x="0" y="67"/>
                    <a:pt x="1" y="71"/>
                    <a:pt x="1" y="75"/>
                  </a:cubicBezTo>
                  <a:cubicBezTo>
                    <a:pt x="1" y="78"/>
                    <a:pt x="3" y="80"/>
                    <a:pt x="5" y="84"/>
                  </a:cubicBezTo>
                  <a:cubicBezTo>
                    <a:pt x="5" y="84"/>
                    <a:pt x="5" y="84"/>
                    <a:pt x="5" y="84"/>
                  </a:cubicBezTo>
                  <a:cubicBezTo>
                    <a:pt x="7" y="87"/>
                    <a:pt x="16" y="87"/>
                    <a:pt x="22" y="88"/>
                  </a:cubicBezTo>
                  <a:cubicBezTo>
                    <a:pt x="27" y="90"/>
                    <a:pt x="32" y="97"/>
                    <a:pt x="32" y="100"/>
                  </a:cubicBezTo>
                  <a:cubicBezTo>
                    <a:pt x="32" y="103"/>
                    <a:pt x="36" y="108"/>
                    <a:pt x="38" y="110"/>
                  </a:cubicBezTo>
                  <a:cubicBezTo>
                    <a:pt x="41" y="111"/>
                    <a:pt x="47" y="107"/>
                    <a:pt x="50" y="107"/>
                  </a:cubicBezTo>
                  <a:cubicBezTo>
                    <a:pt x="53" y="107"/>
                    <a:pt x="63" y="107"/>
                    <a:pt x="65" y="105"/>
                  </a:cubicBezTo>
                  <a:cubicBezTo>
                    <a:pt x="65" y="105"/>
                    <a:pt x="66" y="105"/>
                    <a:pt x="66" y="105"/>
                  </a:cubicBezTo>
                  <a:cubicBezTo>
                    <a:pt x="69" y="99"/>
                    <a:pt x="70" y="93"/>
                    <a:pt x="70" y="93"/>
                  </a:cubicBezTo>
                  <a:cubicBezTo>
                    <a:pt x="70" y="93"/>
                    <a:pt x="81" y="81"/>
                    <a:pt x="83" y="81"/>
                  </a:cubicBezTo>
                  <a:close/>
                </a:path>
              </a:pathLst>
            </a:custGeom>
            <a:grpFill/>
            <a:ln w="1" cap="flat" cmpd="sng">
              <a:solidFill>
                <a:schemeClr val="tx1">
                  <a:lumMod val="85000"/>
                  <a:lumOff val="15000"/>
                </a:schemeClr>
              </a:solidFill>
              <a:miter lim="800000"/>
            </a:ln>
          </p:spPr>
          <p:txBody>
            <a:bodyPr/>
            <a:lstStyle/>
            <a:p>
              <a:endParaRPr lang="zh-CN" altLang="en-US"/>
            </a:p>
          </p:txBody>
        </p:sp>
        <p:sp>
          <p:nvSpPr>
            <p:cNvPr id="22" name="Freeform 23"/>
            <p:cNvSpPr>
              <a:spLocks noChangeArrowheads="1"/>
            </p:cNvSpPr>
            <p:nvPr/>
          </p:nvSpPr>
          <p:spPr bwMode="auto">
            <a:xfrm>
              <a:off x="3663950" y="2198687"/>
              <a:ext cx="65088" cy="133350"/>
            </a:xfrm>
            <a:custGeom>
              <a:avLst/>
              <a:gdLst>
                <a:gd name="T0" fmla="*/ 2147483646 w 34"/>
                <a:gd name="T1" fmla="*/ 2147483646 h 70"/>
                <a:gd name="T2" fmla="*/ 2147483646 w 34"/>
                <a:gd name="T3" fmla="*/ 2147483646 h 70"/>
                <a:gd name="T4" fmla="*/ 2147483646 w 34"/>
                <a:gd name="T5" fmla="*/ 2147483646 h 70"/>
                <a:gd name="T6" fmla="*/ 2147483646 w 34"/>
                <a:gd name="T7" fmla="*/ 2147483646 h 70"/>
                <a:gd name="T8" fmla="*/ 2147483646 w 34"/>
                <a:gd name="T9" fmla="*/ 2147483646 h 70"/>
                <a:gd name="T10" fmla="*/ 2147483646 w 34"/>
                <a:gd name="T11" fmla="*/ 2147483646 h 70"/>
                <a:gd name="T12" fmla="*/ 2147483646 w 34"/>
                <a:gd name="T13" fmla="*/ 2147483646 h 70"/>
                <a:gd name="T14" fmla="*/ 2147483646 w 34"/>
                <a:gd name="T15" fmla="*/ 2147483646 h 70"/>
                <a:gd name="T16" fmla="*/ 2147483646 w 34"/>
                <a:gd name="T17" fmla="*/ 2147483646 h 70"/>
                <a:gd name="T18" fmla="*/ 2147483646 w 34"/>
                <a:gd name="T19" fmla="*/ 2147483646 h 70"/>
                <a:gd name="T20" fmla="*/ 2147483646 w 34"/>
                <a:gd name="T21" fmla="*/ 2147483646 h 70"/>
                <a:gd name="T22" fmla="*/ 0 w 34"/>
                <a:gd name="T23" fmla="*/ 2147483646 h 70"/>
                <a:gd name="T24" fmla="*/ 2147483646 w 34"/>
                <a:gd name="T25" fmla="*/ 2147483646 h 70"/>
                <a:gd name="T26" fmla="*/ 2147483646 w 34"/>
                <a:gd name="T27" fmla="*/ 2147483646 h 70"/>
                <a:gd name="T28" fmla="*/ 2147483646 w 34"/>
                <a:gd name="T29" fmla="*/ 2147483646 h 70"/>
                <a:gd name="T30" fmla="*/ 2147483646 w 34"/>
                <a:gd name="T31" fmla="*/ 2147483646 h 70"/>
                <a:gd name="T32" fmla="*/ 2147483646 w 34"/>
                <a:gd name="T33" fmla="*/ 2147483646 h 70"/>
                <a:gd name="T34" fmla="*/ 2147483646 w 34"/>
                <a:gd name="T35" fmla="*/ 2147483646 h 70"/>
                <a:gd name="T36" fmla="*/ 2147483646 w 34"/>
                <a:gd name="T37" fmla="*/ 2147483646 h 70"/>
                <a:gd name="T38" fmla="*/ 2147483646 w 34"/>
                <a:gd name="T39" fmla="*/ 2147483646 h 70"/>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34"/>
                <a:gd name="T61" fmla="*/ 0 h 70"/>
                <a:gd name="T62" fmla="*/ 34 w 34"/>
                <a:gd name="T63" fmla="*/ 70 h 70"/>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34" h="70">
                  <a:moveTo>
                    <a:pt x="23" y="45"/>
                  </a:moveTo>
                  <a:cubicBezTo>
                    <a:pt x="24" y="39"/>
                    <a:pt x="28" y="37"/>
                    <a:pt x="28" y="37"/>
                  </a:cubicBezTo>
                  <a:cubicBezTo>
                    <a:pt x="28" y="37"/>
                    <a:pt x="29" y="33"/>
                    <a:pt x="32" y="30"/>
                  </a:cubicBezTo>
                  <a:cubicBezTo>
                    <a:pt x="34" y="28"/>
                    <a:pt x="33" y="16"/>
                    <a:pt x="33" y="14"/>
                  </a:cubicBezTo>
                  <a:cubicBezTo>
                    <a:pt x="33" y="13"/>
                    <a:pt x="32" y="9"/>
                    <a:pt x="32" y="6"/>
                  </a:cubicBezTo>
                  <a:cubicBezTo>
                    <a:pt x="31" y="7"/>
                    <a:pt x="30" y="7"/>
                    <a:pt x="28" y="6"/>
                  </a:cubicBezTo>
                  <a:cubicBezTo>
                    <a:pt x="25" y="5"/>
                    <a:pt x="28" y="2"/>
                    <a:pt x="25" y="1"/>
                  </a:cubicBezTo>
                  <a:cubicBezTo>
                    <a:pt x="21" y="0"/>
                    <a:pt x="20" y="4"/>
                    <a:pt x="21" y="6"/>
                  </a:cubicBezTo>
                  <a:cubicBezTo>
                    <a:pt x="21" y="9"/>
                    <a:pt x="19" y="9"/>
                    <a:pt x="18" y="11"/>
                  </a:cubicBezTo>
                  <a:cubicBezTo>
                    <a:pt x="16" y="12"/>
                    <a:pt x="10" y="13"/>
                    <a:pt x="8" y="13"/>
                  </a:cubicBezTo>
                  <a:cubicBezTo>
                    <a:pt x="6" y="13"/>
                    <a:pt x="4" y="16"/>
                    <a:pt x="2" y="17"/>
                  </a:cubicBezTo>
                  <a:cubicBezTo>
                    <a:pt x="2" y="17"/>
                    <a:pt x="1" y="17"/>
                    <a:pt x="0" y="17"/>
                  </a:cubicBezTo>
                  <a:cubicBezTo>
                    <a:pt x="1" y="26"/>
                    <a:pt x="2" y="25"/>
                    <a:pt x="6" y="28"/>
                  </a:cubicBezTo>
                  <a:cubicBezTo>
                    <a:pt x="11" y="30"/>
                    <a:pt x="7" y="34"/>
                    <a:pt x="9" y="36"/>
                  </a:cubicBezTo>
                  <a:cubicBezTo>
                    <a:pt x="11" y="38"/>
                    <a:pt x="10" y="43"/>
                    <a:pt x="10" y="49"/>
                  </a:cubicBezTo>
                  <a:cubicBezTo>
                    <a:pt x="11" y="53"/>
                    <a:pt x="11" y="63"/>
                    <a:pt x="11" y="70"/>
                  </a:cubicBezTo>
                  <a:cubicBezTo>
                    <a:pt x="14" y="70"/>
                    <a:pt x="17" y="69"/>
                    <a:pt x="19" y="69"/>
                  </a:cubicBezTo>
                  <a:cubicBezTo>
                    <a:pt x="22" y="69"/>
                    <a:pt x="25" y="65"/>
                    <a:pt x="27" y="67"/>
                  </a:cubicBezTo>
                  <a:cubicBezTo>
                    <a:pt x="25" y="63"/>
                    <a:pt x="23" y="61"/>
                    <a:pt x="23" y="58"/>
                  </a:cubicBezTo>
                  <a:cubicBezTo>
                    <a:pt x="23" y="54"/>
                    <a:pt x="22" y="50"/>
                    <a:pt x="23" y="45"/>
                  </a:cubicBezTo>
                  <a:close/>
                </a:path>
              </a:pathLst>
            </a:custGeom>
            <a:grpFill/>
            <a:ln w="1" cap="flat" cmpd="sng">
              <a:solidFill>
                <a:schemeClr val="tx1">
                  <a:lumMod val="85000"/>
                  <a:lumOff val="15000"/>
                </a:schemeClr>
              </a:solidFill>
              <a:miter lim="800000"/>
            </a:ln>
          </p:spPr>
          <p:txBody>
            <a:bodyPr/>
            <a:lstStyle/>
            <a:p>
              <a:endParaRPr lang="zh-CN" altLang="en-US"/>
            </a:p>
          </p:txBody>
        </p:sp>
        <p:sp>
          <p:nvSpPr>
            <p:cNvPr id="23" name="Freeform 24"/>
            <p:cNvSpPr>
              <a:spLocks noChangeArrowheads="1"/>
            </p:cNvSpPr>
            <p:nvPr/>
          </p:nvSpPr>
          <p:spPr bwMode="auto">
            <a:xfrm>
              <a:off x="3644900" y="2227262"/>
              <a:ext cx="41275" cy="112713"/>
            </a:xfrm>
            <a:custGeom>
              <a:avLst/>
              <a:gdLst>
                <a:gd name="T0" fmla="*/ 2147483646 w 21"/>
                <a:gd name="T1" fmla="*/ 2147483646 h 59"/>
                <a:gd name="T2" fmla="*/ 2147483646 w 21"/>
                <a:gd name="T3" fmla="*/ 2147483646 h 59"/>
                <a:gd name="T4" fmla="*/ 2147483646 w 21"/>
                <a:gd name="T5" fmla="*/ 2147483646 h 59"/>
                <a:gd name="T6" fmla="*/ 2147483646 w 21"/>
                <a:gd name="T7" fmla="*/ 2147483646 h 59"/>
                <a:gd name="T8" fmla="*/ 0 w 21"/>
                <a:gd name="T9" fmla="*/ 2147483646 h 59"/>
                <a:gd name="T10" fmla="*/ 2147483646 w 21"/>
                <a:gd name="T11" fmla="*/ 2147483646 h 59"/>
                <a:gd name="T12" fmla="*/ 2147483646 w 21"/>
                <a:gd name="T13" fmla="*/ 2147483646 h 59"/>
                <a:gd name="T14" fmla="*/ 2147483646 w 21"/>
                <a:gd name="T15" fmla="*/ 2147483646 h 59"/>
                <a:gd name="T16" fmla="*/ 2147483646 w 21"/>
                <a:gd name="T17" fmla="*/ 2147483646 h 59"/>
                <a:gd name="T18" fmla="*/ 2147483646 w 21"/>
                <a:gd name="T19" fmla="*/ 2147483646 h 59"/>
                <a:gd name="T20" fmla="*/ 2147483646 w 21"/>
                <a:gd name="T21" fmla="*/ 2147483646 h 59"/>
                <a:gd name="T22" fmla="*/ 2147483646 w 21"/>
                <a:gd name="T23" fmla="*/ 2147483646 h 59"/>
                <a:gd name="T24" fmla="*/ 2147483646 w 21"/>
                <a:gd name="T25" fmla="*/ 2147483646 h 59"/>
                <a:gd name="T26" fmla="*/ 2147483646 w 21"/>
                <a:gd name="T27" fmla="*/ 2147483646 h 5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21"/>
                <a:gd name="T43" fmla="*/ 0 h 59"/>
                <a:gd name="T44" fmla="*/ 21 w 21"/>
                <a:gd name="T45" fmla="*/ 59 h 59"/>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21" h="59">
                  <a:moveTo>
                    <a:pt x="19" y="21"/>
                  </a:moveTo>
                  <a:cubicBezTo>
                    <a:pt x="17" y="19"/>
                    <a:pt x="21" y="15"/>
                    <a:pt x="16" y="13"/>
                  </a:cubicBezTo>
                  <a:cubicBezTo>
                    <a:pt x="12" y="10"/>
                    <a:pt x="11" y="11"/>
                    <a:pt x="10" y="2"/>
                  </a:cubicBezTo>
                  <a:cubicBezTo>
                    <a:pt x="8" y="2"/>
                    <a:pt x="4" y="1"/>
                    <a:pt x="2" y="1"/>
                  </a:cubicBezTo>
                  <a:cubicBezTo>
                    <a:pt x="1" y="0"/>
                    <a:pt x="1" y="1"/>
                    <a:pt x="0" y="1"/>
                  </a:cubicBezTo>
                  <a:cubicBezTo>
                    <a:pt x="1" y="4"/>
                    <a:pt x="2" y="7"/>
                    <a:pt x="3" y="8"/>
                  </a:cubicBezTo>
                  <a:cubicBezTo>
                    <a:pt x="4" y="9"/>
                    <a:pt x="6" y="11"/>
                    <a:pt x="5" y="15"/>
                  </a:cubicBezTo>
                  <a:cubicBezTo>
                    <a:pt x="5" y="19"/>
                    <a:pt x="4" y="27"/>
                    <a:pt x="6" y="31"/>
                  </a:cubicBezTo>
                  <a:cubicBezTo>
                    <a:pt x="7" y="34"/>
                    <a:pt x="9" y="40"/>
                    <a:pt x="9" y="46"/>
                  </a:cubicBezTo>
                  <a:cubicBezTo>
                    <a:pt x="9" y="50"/>
                    <a:pt x="11" y="55"/>
                    <a:pt x="13" y="59"/>
                  </a:cubicBezTo>
                  <a:cubicBezTo>
                    <a:pt x="14" y="59"/>
                    <a:pt x="14" y="58"/>
                    <a:pt x="15" y="58"/>
                  </a:cubicBezTo>
                  <a:cubicBezTo>
                    <a:pt x="17" y="56"/>
                    <a:pt x="19" y="55"/>
                    <a:pt x="21" y="55"/>
                  </a:cubicBezTo>
                  <a:cubicBezTo>
                    <a:pt x="21" y="48"/>
                    <a:pt x="21" y="38"/>
                    <a:pt x="20" y="34"/>
                  </a:cubicBezTo>
                  <a:cubicBezTo>
                    <a:pt x="20" y="28"/>
                    <a:pt x="21" y="23"/>
                    <a:pt x="19" y="21"/>
                  </a:cubicBezTo>
                  <a:close/>
                </a:path>
              </a:pathLst>
            </a:custGeom>
            <a:grpFill/>
            <a:ln w="1" cap="flat" cmpd="sng">
              <a:solidFill>
                <a:schemeClr val="tx1">
                  <a:lumMod val="85000"/>
                  <a:lumOff val="15000"/>
                </a:schemeClr>
              </a:solidFill>
              <a:miter lim="800000"/>
            </a:ln>
          </p:spPr>
          <p:txBody>
            <a:bodyPr/>
            <a:lstStyle/>
            <a:p>
              <a:endParaRPr lang="zh-CN" altLang="en-US"/>
            </a:p>
          </p:txBody>
        </p:sp>
        <p:sp>
          <p:nvSpPr>
            <p:cNvPr id="24" name="Freeform 25"/>
            <p:cNvSpPr>
              <a:spLocks noChangeArrowheads="1"/>
            </p:cNvSpPr>
            <p:nvPr/>
          </p:nvSpPr>
          <p:spPr bwMode="auto">
            <a:xfrm>
              <a:off x="3832225" y="2182812"/>
              <a:ext cx="160338" cy="249238"/>
            </a:xfrm>
            <a:custGeom>
              <a:avLst/>
              <a:gdLst>
                <a:gd name="T0" fmla="*/ 2147483646 w 84"/>
                <a:gd name="T1" fmla="*/ 2147483646 h 130"/>
                <a:gd name="T2" fmla="*/ 2147483646 w 84"/>
                <a:gd name="T3" fmla="*/ 2147483646 h 130"/>
                <a:gd name="T4" fmla="*/ 2147483646 w 84"/>
                <a:gd name="T5" fmla="*/ 2147483646 h 130"/>
                <a:gd name="T6" fmla="*/ 2147483646 w 84"/>
                <a:gd name="T7" fmla="*/ 2147483646 h 130"/>
                <a:gd name="T8" fmla="*/ 2147483646 w 84"/>
                <a:gd name="T9" fmla="*/ 2147483646 h 130"/>
                <a:gd name="T10" fmla="*/ 2147483646 w 84"/>
                <a:gd name="T11" fmla="*/ 2147483646 h 130"/>
                <a:gd name="T12" fmla="*/ 2147483646 w 84"/>
                <a:gd name="T13" fmla="*/ 2147483646 h 130"/>
                <a:gd name="T14" fmla="*/ 2147483646 w 84"/>
                <a:gd name="T15" fmla="*/ 2147483646 h 130"/>
                <a:gd name="T16" fmla="*/ 2147483646 w 84"/>
                <a:gd name="T17" fmla="*/ 2147483646 h 130"/>
                <a:gd name="T18" fmla="*/ 2147483646 w 84"/>
                <a:gd name="T19" fmla="*/ 2147483646 h 130"/>
                <a:gd name="T20" fmla="*/ 2147483646 w 84"/>
                <a:gd name="T21" fmla="*/ 2147483646 h 130"/>
                <a:gd name="T22" fmla="*/ 2147483646 w 84"/>
                <a:gd name="T23" fmla="*/ 2147483646 h 130"/>
                <a:gd name="T24" fmla="*/ 2147483646 w 84"/>
                <a:gd name="T25" fmla="*/ 2147483646 h 130"/>
                <a:gd name="T26" fmla="*/ 2147483646 w 84"/>
                <a:gd name="T27" fmla="*/ 2147483646 h 130"/>
                <a:gd name="T28" fmla="*/ 2147483646 w 84"/>
                <a:gd name="T29" fmla="*/ 2147483646 h 130"/>
                <a:gd name="T30" fmla="*/ 2147483646 w 84"/>
                <a:gd name="T31" fmla="*/ 2147483646 h 130"/>
                <a:gd name="T32" fmla="*/ 2147483646 w 84"/>
                <a:gd name="T33" fmla="*/ 2147483646 h 130"/>
                <a:gd name="T34" fmla="*/ 2147483646 w 84"/>
                <a:gd name="T35" fmla="*/ 2147483646 h 130"/>
                <a:gd name="T36" fmla="*/ 2147483646 w 84"/>
                <a:gd name="T37" fmla="*/ 2147483646 h 130"/>
                <a:gd name="T38" fmla="*/ 2147483646 w 84"/>
                <a:gd name="T39" fmla="*/ 2147483646 h 130"/>
                <a:gd name="T40" fmla="*/ 2147483646 w 84"/>
                <a:gd name="T41" fmla="*/ 0 h 130"/>
                <a:gd name="T42" fmla="*/ 2147483646 w 84"/>
                <a:gd name="T43" fmla="*/ 2147483646 h 130"/>
                <a:gd name="T44" fmla="*/ 2147483646 w 84"/>
                <a:gd name="T45" fmla="*/ 2147483646 h 130"/>
                <a:gd name="T46" fmla="*/ 2147483646 w 84"/>
                <a:gd name="T47" fmla="*/ 2147483646 h 130"/>
                <a:gd name="T48" fmla="*/ 2147483646 w 84"/>
                <a:gd name="T49" fmla="*/ 2147483646 h 130"/>
                <a:gd name="T50" fmla="*/ 2147483646 w 84"/>
                <a:gd name="T51" fmla="*/ 2147483646 h 130"/>
                <a:gd name="T52" fmla="*/ 2147483646 w 84"/>
                <a:gd name="T53" fmla="*/ 2147483646 h 130"/>
                <a:gd name="T54" fmla="*/ 2147483646 w 84"/>
                <a:gd name="T55" fmla="*/ 2147483646 h 130"/>
                <a:gd name="T56" fmla="*/ 2147483646 w 84"/>
                <a:gd name="T57" fmla="*/ 2147483646 h 130"/>
                <a:gd name="T58" fmla="*/ 2147483646 w 84"/>
                <a:gd name="T59" fmla="*/ 2147483646 h 130"/>
                <a:gd name="T60" fmla="*/ 2147483646 w 84"/>
                <a:gd name="T61" fmla="*/ 2147483646 h 130"/>
                <a:gd name="T62" fmla="*/ 2147483646 w 84"/>
                <a:gd name="T63" fmla="*/ 2147483646 h 130"/>
                <a:gd name="T64" fmla="*/ 2147483646 w 84"/>
                <a:gd name="T65" fmla="*/ 2147483646 h 130"/>
                <a:gd name="T66" fmla="*/ 2147483646 w 84"/>
                <a:gd name="T67" fmla="*/ 2147483646 h 130"/>
                <a:gd name="T68" fmla="*/ 0 w 84"/>
                <a:gd name="T69" fmla="*/ 2147483646 h 130"/>
                <a:gd name="T70" fmla="*/ 2147483646 w 84"/>
                <a:gd name="T71" fmla="*/ 2147483646 h 130"/>
                <a:gd name="T72" fmla="*/ 2147483646 w 84"/>
                <a:gd name="T73" fmla="*/ 2147483646 h 130"/>
                <a:gd name="T74" fmla="*/ 2147483646 w 84"/>
                <a:gd name="T75" fmla="*/ 2147483646 h 130"/>
                <a:gd name="T76" fmla="*/ 2147483646 w 84"/>
                <a:gd name="T77" fmla="*/ 2147483646 h 130"/>
                <a:gd name="T78" fmla="*/ 2147483646 w 84"/>
                <a:gd name="T79" fmla="*/ 2147483646 h 130"/>
                <a:gd name="T80" fmla="*/ 2147483646 w 84"/>
                <a:gd name="T81" fmla="*/ 2147483646 h 130"/>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84"/>
                <a:gd name="T124" fmla="*/ 0 h 130"/>
                <a:gd name="T125" fmla="*/ 84 w 84"/>
                <a:gd name="T126" fmla="*/ 130 h 130"/>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84" h="130">
                  <a:moveTo>
                    <a:pt x="35" y="124"/>
                  </a:moveTo>
                  <a:cubicBezTo>
                    <a:pt x="35" y="124"/>
                    <a:pt x="62" y="125"/>
                    <a:pt x="65" y="125"/>
                  </a:cubicBezTo>
                  <a:cubicBezTo>
                    <a:pt x="69" y="124"/>
                    <a:pt x="81" y="130"/>
                    <a:pt x="81" y="130"/>
                  </a:cubicBezTo>
                  <a:cubicBezTo>
                    <a:pt x="81" y="130"/>
                    <a:pt x="82" y="124"/>
                    <a:pt x="84" y="120"/>
                  </a:cubicBezTo>
                  <a:cubicBezTo>
                    <a:pt x="83" y="120"/>
                    <a:pt x="82" y="119"/>
                    <a:pt x="82" y="118"/>
                  </a:cubicBezTo>
                  <a:cubicBezTo>
                    <a:pt x="82" y="117"/>
                    <a:pt x="77" y="113"/>
                    <a:pt x="75" y="111"/>
                  </a:cubicBezTo>
                  <a:cubicBezTo>
                    <a:pt x="73" y="109"/>
                    <a:pt x="72" y="107"/>
                    <a:pt x="72" y="107"/>
                  </a:cubicBezTo>
                  <a:cubicBezTo>
                    <a:pt x="72" y="107"/>
                    <a:pt x="73" y="104"/>
                    <a:pt x="71" y="101"/>
                  </a:cubicBezTo>
                  <a:cubicBezTo>
                    <a:pt x="68" y="98"/>
                    <a:pt x="67" y="96"/>
                    <a:pt x="67" y="92"/>
                  </a:cubicBezTo>
                  <a:cubicBezTo>
                    <a:pt x="67" y="88"/>
                    <a:pt x="66" y="85"/>
                    <a:pt x="66" y="82"/>
                  </a:cubicBezTo>
                  <a:cubicBezTo>
                    <a:pt x="66" y="80"/>
                    <a:pt x="70" y="76"/>
                    <a:pt x="71" y="71"/>
                  </a:cubicBezTo>
                  <a:cubicBezTo>
                    <a:pt x="72" y="68"/>
                    <a:pt x="75" y="66"/>
                    <a:pt x="77" y="64"/>
                  </a:cubicBezTo>
                  <a:cubicBezTo>
                    <a:pt x="76" y="62"/>
                    <a:pt x="75" y="59"/>
                    <a:pt x="74" y="56"/>
                  </a:cubicBezTo>
                  <a:cubicBezTo>
                    <a:pt x="72" y="52"/>
                    <a:pt x="69" y="50"/>
                    <a:pt x="64" y="46"/>
                  </a:cubicBezTo>
                  <a:cubicBezTo>
                    <a:pt x="60" y="42"/>
                    <a:pt x="62" y="40"/>
                    <a:pt x="62" y="38"/>
                  </a:cubicBezTo>
                  <a:cubicBezTo>
                    <a:pt x="62" y="37"/>
                    <a:pt x="67" y="37"/>
                    <a:pt x="71" y="37"/>
                  </a:cubicBezTo>
                  <a:cubicBezTo>
                    <a:pt x="75" y="37"/>
                    <a:pt x="78" y="36"/>
                    <a:pt x="76" y="35"/>
                  </a:cubicBezTo>
                  <a:cubicBezTo>
                    <a:pt x="74" y="34"/>
                    <a:pt x="71" y="27"/>
                    <a:pt x="71" y="21"/>
                  </a:cubicBezTo>
                  <a:cubicBezTo>
                    <a:pt x="72" y="16"/>
                    <a:pt x="70" y="14"/>
                    <a:pt x="70" y="11"/>
                  </a:cubicBezTo>
                  <a:cubicBezTo>
                    <a:pt x="70" y="8"/>
                    <a:pt x="66" y="1"/>
                    <a:pt x="63" y="1"/>
                  </a:cubicBezTo>
                  <a:cubicBezTo>
                    <a:pt x="63" y="1"/>
                    <a:pt x="63" y="0"/>
                    <a:pt x="62" y="0"/>
                  </a:cubicBezTo>
                  <a:cubicBezTo>
                    <a:pt x="62" y="3"/>
                    <a:pt x="62" y="6"/>
                    <a:pt x="62" y="7"/>
                  </a:cubicBezTo>
                  <a:cubicBezTo>
                    <a:pt x="62" y="8"/>
                    <a:pt x="64" y="11"/>
                    <a:pt x="66" y="11"/>
                  </a:cubicBezTo>
                  <a:cubicBezTo>
                    <a:pt x="68" y="12"/>
                    <a:pt x="67" y="15"/>
                    <a:pt x="67" y="18"/>
                  </a:cubicBezTo>
                  <a:cubicBezTo>
                    <a:pt x="67" y="21"/>
                    <a:pt x="61" y="21"/>
                    <a:pt x="60" y="22"/>
                  </a:cubicBezTo>
                  <a:cubicBezTo>
                    <a:pt x="59" y="23"/>
                    <a:pt x="53" y="33"/>
                    <a:pt x="54" y="34"/>
                  </a:cubicBezTo>
                  <a:cubicBezTo>
                    <a:pt x="54" y="36"/>
                    <a:pt x="53" y="41"/>
                    <a:pt x="51" y="42"/>
                  </a:cubicBezTo>
                  <a:cubicBezTo>
                    <a:pt x="49" y="42"/>
                    <a:pt x="50" y="46"/>
                    <a:pt x="50" y="48"/>
                  </a:cubicBezTo>
                  <a:cubicBezTo>
                    <a:pt x="50" y="49"/>
                    <a:pt x="44" y="52"/>
                    <a:pt x="44" y="54"/>
                  </a:cubicBezTo>
                  <a:cubicBezTo>
                    <a:pt x="44" y="57"/>
                    <a:pt x="38" y="68"/>
                    <a:pt x="36" y="72"/>
                  </a:cubicBezTo>
                  <a:cubicBezTo>
                    <a:pt x="34" y="75"/>
                    <a:pt x="32" y="80"/>
                    <a:pt x="31" y="77"/>
                  </a:cubicBezTo>
                  <a:cubicBezTo>
                    <a:pt x="31" y="73"/>
                    <a:pt x="26" y="69"/>
                    <a:pt x="23" y="71"/>
                  </a:cubicBezTo>
                  <a:cubicBezTo>
                    <a:pt x="21" y="73"/>
                    <a:pt x="18" y="72"/>
                    <a:pt x="17" y="72"/>
                  </a:cubicBezTo>
                  <a:cubicBezTo>
                    <a:pt x="15" y="72"/>
                    <a:pt x="4" y="84"/>
                    <a:pt x="4" y="84"/>
                  </a:cubicBezTo>
                  <a:cubicBezTo>
                    <a:pt x="4" y="84"/>
                    <a:pt x="3" y="90"/>
                    <a:pt x="0" y="96"/>
                  </a:cubicBezTo>
                  <a:cubicBezTo>
                    <a:pt x="2" y="97"/>
                    <a:pt x="4" y="100"/>
                    <a:pt x="5" y="103"/>
                  </a:cubicBezTo>
                  <a:cubicBezTo>
                    <a:pt x="8" y="106"/>
                    <a:pt x="12" y="103"/>
                    <a:pt x="14" y="104"/>
                  </a:cubicBezTo>
                  <a:cubicBezTo>
                    <a:pt x="16" y="105"/>
                    <a:pt x="18" y="113"/>
                    <a:pt x="17" y="115"/>
                  </a:cubicBezTo>
                  <a:cubicBezTo>
                    <a:pt x="16" y="117"/>
                    <a:pt x="14" y="123"/>
                    <a:pt x="15" y="125"/>
                  </a:cubicBezTo>
                  <a:cubicBezTo>
                    <a:pt x="31" y="125"/>
                    <a:pt x="31" y="125"/>
                    <a:pt x="31" y="125"/>
                  </a:cubicBezTo>
                  <a:lnTo>
                    <a:pt x="35" y="124"/>
                  </a:lnTo>
                  <a:close/>
                </a:path>
              </a:pathLst>
            </a:custGeom>
            <a:grpFill/>
            <a:ln w="1" cap="flat" cmpd="sng">
              <a:solidFill>
                <a:schemeClr val="tx1">
                  <a:lumMod val="85000"/>
                  <a:lumOff val="15000"/>
                </a:schemeClr>
              </a:solidFill>
              <a:miter lim="800000"/>
            </a:ln>
          </p:spPr>
          <p:txBody>
            <a:bodyPr/>
            <a:lstStyle/>
            <a:p>
              <a:endParaRPr lang="zh-CN" altLang="en-US"/>
            </a:p>
          </p:txBody>
        </p:sp>
        <p:sp>
          <p:nvSpPr>
            <p:cNvPr id="25" name="Freeform 26"/>
            <p:cNvSpPr>
              <a:spLocks noChangeArrowheads="1"/>
            </p:cNvSpPr>
            <p:nvPr/>
          </p:nvSpPr>
          <p:spPr bwMode="auto">
            <a:xfrm>
              <a:off x="3462338" y="2236787"/>
              <a:ext cx="131763" cy="134938"/>
            </a:xfrm>
            <a:custGeom>
              <a:avLst/>
              <a:gdLst>
                <a:gd name="T0" fmla="*/ 2147483646 w 69"/>
                <a:gd name="T1" fmla="*/ 2147483646 h 71"/>
                <a:gd name="T2" fmla="*/ 2147483646 w 69"/>
                <a:gd name="T3" fmla="*/ 2147483646 h 71"/>
                <a:gd name="T4" fmla="*/ 2147483646 w 69"/>
                <a:gd name="T5" fmla="*/ 2147483646 h 71"/>
                <a:gd name="T6" fmla="*/ 2147483646 w 69"/>
                <a:gd name="T7" fmla="*/ 2147483646 h 71"/>
                <a:gd name="T8" fmla="*/ 2147483646 w 69"/>
                <a:gd name="T9" fmla="*/ 2147483646 h 71"/>
                <a:gd name="T10" fmla="*/ 2147483646 w 69"/>
                <a:gd name="T11" fmla="*/ 2147483646 h 71"/>
                <a:gd name="T12" fmla="*/ 2147483646 w 69"/>
                <a:gd name="T13" fmla="*/ 2147483646 h 71"/>
                <a:gd name="T14" fmla="*/ 2147483646 w 69"/>
                <a:gd name="T15" fmla="*/ 2147483646 h 71"/>
                <a:gd name="T16" fmla="*/ 2147483646 w 69"/>
                <a:gd name="T17" fmla="*/ 2147483646 h 71"/>
                <a:gd name="T18" fmla="*/ 2147483646 w 69"/>
                <a:gd name="T19" fmla="*/ 2147483646 h 71"/>
                <a:gd name="T20" fmla="*/ 2147483646 w 69"/>
                <a:gd name="T21" fmla="*/ 2147483646 h 71"/>
                <a:gd name="T22" fmla="*/ 2147483646 w 69"/>
                <a:gd name="T23" fmla="*/ 2147483646 h 71"/>
                <a:gd name="T24" fmla="*/ 2147483646 w 69"/>
                <a:gd name="T25" fmla="*/ 2147483646 h 71"/>
                <a:gd name="T26" fmla="*/ 2147483646 w 69"/>
                <a:gd name="T27" fmla="*/ 2147483646 h 71"/>
                <a:gd name="T28" fmla="*/ 2147483646 w 69"/>
                <a:gd name="T29" fmla="*/ 2147483646 h 71"/>
                <a:gd name="T30" fmla="*/ 2147483646 w 69"/>
                <a:gd name="T31" fmla="*/ 2147483646 h 71"/>
                <a:gd name="T32" fmla="*/ 2147483646 w 69"/>
                <a:gd name="T33" fmla="*/ 2147483646 h 71"/>
                <a:gd name="T34" fmla="*/ 2147483646 w 69"/>
                <a:gd name="T35" fmla="*/ 2147483646 h 71"/>
                <a:gd name="T36" fmla="*/ 2147483646 w 69"/>
                <a:gd name="T37" fmla="*/ 2147483646 h 71"/>
                <a:gd name="T38" fmla="*/ 2147483646 w 69"/>
                <a:gd name="T39" fmla="*/ 2147483646 h 71"/>
                <a:gd name="T40" fmla="*/ 2147483646 w 69"/>
                <a:gd name="T41" fmla="*/ 2147483646 h 71"/>
                <a:gd name="T42" fmla="*/ 2147483646 w 69"/>
                <a:gd name="T43" fmla="*/ 2147483646 h 71"/>
                <a:gd name="T44" fmla="*/ 2147483646 w 69"/>
                <a:gd name="T45" fmla="*/ 2147483646 h 71"/>
                <a:gd name="T46" fmla="*/ 2147483646 w 69"/>
                <a:gd name="T47" fmla="*/ 2147483646 h 71"/>
                <a:gd name="T48" fmla="*/ 2147483646 w 69"/>
                <a:gd name="T49" fmla="*/ 2147483646 h 71"/>
                <a:gd name="T50" fmla="*/ 2147483646 w 69"/>
                <a:gd name="T51" fmla="*/ 2147483646 h 71"/>
                <a:gd name="T52" fmla="*/ 2147483646 w 69"/>
                <a:gd name="T53" fmla="*/ 2147483646 h 71"/>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69"/>
                <a:gd name="T82" fmla="*/ 0 h 71"/>
                <a:gd name="T83" fmla="*/ 69 w 69"/>
                <a:gd name="T84" fmla="*/ 71 h 71"/>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69" h="71">
                  <a:moveTo>
                    <a:pt x="66" y="60"/>
                  </a:moveTo>
                  <a:cubicBezTo>
                    <a:pt x="64" y="58"/>
                    <a:pt x="61" y="49"/>
                    <a:pt x="61" y="47"/>
                  </a:cubicBezTo>
                  <a:cubicBezTo>
                    <a:pt x="61" y="45"/>
                    <a:pt x="65" y="39"/>
                    <a:pt x="65" y="36"/>
                  </a:cubicBezTo>
                  <a:cubicBezTo>
                    <a:pt x="65" y="33"/>
                    <a:pt x="69" y="31"/>
                    <a:pt x="69" y="29"/>
                  </a:cubicBezTo>
                  <a:cubicBezTo>
                    <a:pt x="69" y="27"/>
                    <a:pt x="68" y="17"/>
                    <a:pt x="65" y="11"/>
                  </a:cubicBezTo>
                  <a:cubicBezTo>
                    <a:pt x="65" y="11"/>
                    <a:pt x="64" y="11"/>
                    <a:pt x="63" y="10"/>
                  </a:cubicBezTo>
                  <a:cubicBezTo>
                    <a:pt x="61" y="8"/>
                    <a:pt x="53" y="9"/>
                    <a:pt x="50" y="12"/>
                  </a:cubicBezTo>
                  <a:cubicBezTo>
                    <a:pt x="47" y="15"/>
                    <a:pt x="41" y="9"/>
                    <a:pt x="40" y="7"/>
                  </a:cubicBezTo>
                  <a:cubicBezTo>
                    <a:pt x="39" y="6"/>
                    <a:pt x="35" y="2"/>
                    <a:pt x="31" y="4"/>
                  </a:cubicBezTo>
                  <a:cubicBezTo>
                    <a:pt x="28" y="7"/>
                    <a:pt x="27" y="6"/>
                    <a:pt x="27" y="3"/>
                  </a:cubicBezTo>
                  <a:cubicBezTo>
                    <a:pt x="28" y="0"/>
                    <a:pt x="22" y="1"/>
                    <a:pt x="22" y="4"/>
                  </a:cubicBezTo>
                  <a:cubicBezTo>
                    <a:pt x="21" y="6"/>
                    <a:pt x="17" y="9"/>
                    <a:pt x="15" y="7"/>
                  </a:cubicBezTo>
                  <a:cubicBezTo>
                    <a:pt x="14" y="5"/>
                    <a:pt x="11" y="2"/>
                    <a:pt x="10" y="5"/>
                  </a:cubicBezTo>
                  <a:cubicBezTo>
                    <a:pt x="9" y="7"/>
                    <a:pt x="7" y="7"/>
                    <a:pt x="6" y="6"/>
                  </a:cubicBezTo>
                  <a:cubicBezTo>
                    <a:pt x="5" y="9"/>
                    <a:pt x="4" y="14"/>
                    <a:pt x="6" y="15"/>
                  </a:cubicBezTo>
                  <a:cubicBezTo>
                    <a:pt x="8" y="16"/>
                    <a:pt x="8" y="19"/>
                    <a:pt x="8" y="20"/>
                  </a:cubicBezTo>
                  <a:cubicBezTo>
                    <a:pt x="7" y="22"/>
                    <a:pt x="12" y="25"/>
                    <a:pt x="10" y="27"/>
                  </a:cubicBezTo>
                  <a:cubicBezTo>
                    <a:pt x="8" y="29"/>
                    <a:pt x="6" y="25"/>
                    <a:pt x="5" y="28"/>
                  </a:cubicBezTo>
                  <a:cubicBezTo>
                    <a:pt x="3" y="30"/>
                    <a:pt x="7" y="33"/>
                    <a:pt x="6" y="35"/>
                  </a:cubicBezTo>
                  <a:cubicBezTo>
                    <a:pt x="4" y="37"/>
                    <a:pt x="2" y="37"/>
                    <a:pt x="2" y="41"/>
                  </a:cubicBezTo>
                  <a:cubicBezTo>
                    <a:pt x="3" y="45"/>
                    <a:pt x="3" y="48"/>
                    <a:pt x="1" y="49"/>
                  </a:cubicBezTo>
                  <a:cubicBezTo>
                    <a:pt x="0" y="50"/>
                    <a:pt x="1" y="50"/>
                    <a:pt x="5" y="52"/>
                  </a:cubicBezTo>
                  <a:cubicBezTo>
                    <a:pt x="8" y="55"/>
                    <a:pt x="14" y="57"/>
                    <a:pt x="14" y="61"/>
                  </a:cubicBezTo>
                  <a:cubicBezTo>
                    <a:pt x="13" y="64"/>
                    <a:pt x="12" y="65"/>
                    <a:pt x="10" y="71"/>
                  </a:cubicBezTo>
                  <a:cubicBezTo>
                    <a:pt x="17" y="71"/>
                    <a:pt x="29" y="66"/>
                    <a:pt x="44" y="64"/>
                  </a:cubicBezTo>
                  <a:cubicBezTo>
                    <a:pt x="52" y="62"/>
                    <a:pt x="60" y="64"/>
                    <a:pt x="65" y="65"/>
                  </a:cubicBezTo>
                  <a:cubicBezTo>
                    <a:pt x="66" y="63"/>
                    <a:pt x="66" y="61"/>
                    <a:pt x="66" y="60"/>
                  </a:cubicBezTo>
                  <a:close/>
                </a:path>
              </a:pathLst>
            </a:custGeom>
            <a:grpFill/>
            <a:ln w="1" cap="flat" cmpd="sng">
              <a:solidFill>
                <a:schemeClr val="tx1">
                  <a:lumMod val="85000"/>
                  <a:lumOff val="15000"/>
                </a:schemeClr>
              </a:solidFill>
              <a:miter lim="800000"/>
            </a:ln>
          </p:spPr>
          <p:txBody>
            <a:bodyPr/>
            <a:lstStyle/>
            <a:p>
              <a:endParaRPr lang="zh-CN" altLang="en-US"/>
            </a:p>
          </p:txBody>
        </p:sp>
        <p:sp>
          <p:nvSpPr>
            <p:cNvPr id="26" name="Freeform 27"/>
            <p:cNvSpPr>
              <a:spLocks noChangeArrowheads="1"/>
            </p:cNvSpPr>
            <p:nvPr/>
          </p:nvSpPr>
          <p:spPr bwMode="auto">
            <a:xfrm>
              <a:off x="3578225" y="2228850"/>
              <a:ext cx="92075" cy="139700"/>
            </a:xfrm>
            <a:custGeom>
              <a:avLst/>
              <a:gdLst>
                <a:gd name="T0" fmla="*/ 2147483646 w 48"/>
                <a:gd name="T1" fmla="*/ 2147483646 h 73"/>
                <a:gd name="T2" fmla="*/ 2147483646 w 48"/>
                <a:gd name="T3" fmla="*/ 2147483646 h 73"/>
                <a:gd name="T4" fmla="*/ 2147483646 w 48"/>
                <a:gd name="T5" fmla="*/ 2147483646 h 73"/>
                <a:gd name="T6" fmla="*/ 2147483646 w 48"/>
                <a:gd name="T7" fmla="*/ 0 h 73"/>
                <a:gd name="T8" fmla="*/ 2147483646 w 48"/>
                <a:gd name="T9" fmla="*/ 2147483646 h 73"/>
                <a:gd name="T10" fmla="*/ 2147483646 w 48"/>
                <a:gd name="T11" fmla="*/ 2147483646 h 73"/>
                <a:gd name="T12" fmla="*/ 2147483646 w 48"/>
                <a:gd name="T13" fmla="*/ 2147483646 h 73"/>
                <a:gd name="T14" fmla="*/ 2147483646 w 48"/>
                <a:gd name="T15" fmla="*/ 2147483646 h 73"/>
                <a:gd name="T16" fmla="*/ 2147483646 w 48"/>
                <a:gd name="T17" fmla="*/ 2147483646 h 73"/>
                <a:gd name="T18" fmla="*/ 2147483646 w 48"/>
                <a:gd name="T19" fmla="*/ 2147483646 h 73"/>
                <a:gd name="T20" fmla="*/ 0 w 48"/>
                <a:gd name="T21" fmla="*/ 2147483646 h 73"/>
                <a:gd name="T22" fmla="*/ 2147483646 w 48"/>
                <a:gd name="T23" fmla="*/ 2147483646 h 73"/>
                <a:gd name="T24" fmla="*/ 2147483646 w 48"/>
                <a:gd name="T25" fmla="*/ 2147483646 h 73"/>
                <a:gd name="T26" fmla="*/ 2147483646 w 48"/>
                <a:gd name="T27" fmla="*/ 2147483646 h 73"/>
                <a:gd name="T28" fmla="*/ 2147483646 w 48"/>
                <a:gd name="T29" fmla="*/ 2147483646 h 73"/>
                <a:gd name="T30" fmla="*/ 2147483646 w 48"/>
                <a:gd name="T31" fmla="*/ 2147483646 h 73"/>
                <a:gd name="T32" fmla="*/ 2147483646 w 48"/>
                <a:gd name="T33" fmla="*/ 2147483646 h 73"/>
                <a:gd name="T34" fmla="*/ 2147483646 w 48"/>
                <a:gd name="T35" fmla="*/ 2147483646 h 73"/>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48"/>
                <a:gd name="T55" fmla="*/ 0 h 73"/>
                <a:gd name="T56" fmla="*/ 48 w 48"/>
                <a:gd name="T57" fmla="*/ 73 h 73"/>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48" h="73">
                  <a:moveTo>
                    <a:pt x="41" y="30"/>
                  </a:moveTo>
                  <a:cubicBezTo>
                    <a:pt x="39" y="26"/>
                    <a:pt x="40" y="18"/>
                    <a:pt x="40" y="14"/>
                  </a:cubicBezTo>
                  <a:cubicBezTo>
                    <a:pt x="41" y="10"/>
                    <a:pt x="39" y="8"/>
                    <a:pt x="38" y="7"/>
                  </a:cubicBezTo>
                  <a:cubicBezTo>
                    <a:pt x="37" y="6"/>
                    <a:pt x="36" y="3"/>
                    <a:pt x="35" y="0"/>
                  </a:cubicBezTo>
                  <a:cubicBezTo>
                    <a:pt x="33" y="1"/>
                    <a:pt x="33" y="4"/>
                    <a:pt x="32" y="3"/>
                  </a:cubicBezTo>
                  <a:cubicBezTo>
                    <a:pt x="31" y="1"/>
                    <a:pt x="5" y="0"/>
                    <a:pt x="4" y="2"/>
                  </a:cubicBezTo>
                  <a:cubicBezTo>
                    <a:pt x="3" y="4"/>
                    <a:pt x="6" y="11"/>
                    <a:pt x="6" y="13"/>
                  </a:cubicBezTo>
                  <a:cubicBezTo>
                    <a:pt x="6" y="14"/>
                    <a:pt x="5" y="15"/>
                    <a:pt x="4" y="15"/>
                  </a:cubicBezTo>
                  <a:cubicBezTo>
                    <a:pt x="7" y="21"/>
                    <a:pt x="8" y="31"/>
                    <a:pt x="8" y="33"/>
                  </a:cubicBezTo>
                  <a:cubicBezTo>
                    <a:pt x="8" y="35"/>
                    <a:pt x="4" y="37"/>
                    <a:pt x="4" y="40"/>
                  </a:cubicBezTo>
                  <a:cubicBezTo>
                    <a:pt x="4" y="43"/>
                    <a:pt x="0" y="49"/>
                    <a:pt x="0" y="51"/>
                  </a:cubicBezTo>
                  <a:cubicBezTo>
                    <a:pt x="0" y="53"/>
                    <a:pt x="3" y="62"/>
                    <a:pt x="5" y="64"/>
                  </a:cubicBezTo>
                  <a:cubicBezTo>
                    <a:pt x="5" y="65"/>
                    <a:pt x="5" y="67"/>
                    <a:pt x="4" y="69"/>
                  </a:cubicBezTo>
                  <a:cubicBezTo>
                    <a:pt x="9" y="71"/>
                    <a:pt x="12" y="72"/>
                    <a:pt x="13" y="72"/>
                  </a:cubicBezTo>
                  <a:cubicBezTo>
                    <a:pt x="15" y="73"/>
                    <a:pt x="29" y="66"/>
                    <a:pt x="35" y="64"/>
                  </a:cubicBezTo>
                  <a:cubicBezTo>
                    <a:pt x="39" y="61"/>
                    <a:pt x="44" y="60"/>
                    <a:pt x="48" y="58"/>
                  </a:cubicBezTo>
                  <a:cubicBezTo>
                    <a:pt x="46" y="54"/>
                    <a:pt x="44" y="49"/>
                    <a:pt x="44" y="45"/>
                  </a:cubicBezTo>
                  <a:cubicBezTo>
                    <a:pt x="44" y="39"/>
                    <a:pt x="42" y="33"/>
                    <a:pt x="41" y="30"/>
                  </a:cubicBezTo>
                  <a:close/>
                </a:path>
              </a:pathLst>
            </a:custGeom>
            <a:grpFill/>
            <a:ln w="1" cap="flat" cmpd="sng">
              <a:solidFill>
                <a:schemeClr val="tx1">
                  <a:lumMod val="85000"/>
                  <a:lumOff val="15000"/>
                </a:schemeClr>
              </a:solidFill>
              <a:miter lim="800000"/>
            </a:ln>
          </p:spPr>
          <p:txBody>
            <a:bodyPr/>
            <a:lstStyle/>
            <a:p>
              <a:endParaRPr lang="zh-CN" altLang="en-US"/>
            </a:p>
          </p:txBody>
        </p:sp>
        <p:sp>
          <p:nvSpPr>
            <p:cNvPr id="27" name="Freeform 28"/>
            <p:cNvSpPr>
              <a:spLocks noChangeArrowheads="1"/>
            </p:cNvSpPr>
            <p:nvPr/>
          </p:nvSpPr>
          <p:spPr bwMode="auto">
            <a:xfrm>
              <a:off x="3319463" y="2195512"/>
              <a:ext cx="165100" cy="122238"/>
            </a:xfrm>
            <a:custGeom>
              <a:avLst/>
              <a:gdLst>
                <a:gd name="T0" fmla="*/ 2147483646 w 86"/>
                <a:gd name="T1" fmla="*/ 2147483646 h 64"/>
                <a:gd name="T2" fmla="*/ 2147483646 w 86"/>
                <a:gd name="T3" fmla="*/ 2147483646 h 64"/>
                <a:gd name="T4" fmla="*/ 2147483646 w 86"/>
                <a:gd name="T5" fmla="*/ 2147483646 h 64"/>
                <a:gd name="T6" fmla="*/ 2147483646 w 86"/>
                <a:gd name="T7" fmla="*/ 2147483646 h 64"/>
                <a:gd name="T8" fmla="*/ 2147483646 w 86"/>
                <a:gd name="T9" fmla="*/ 2147483646 h 64"/>
                <a:gd name="T10" fmla="*/ 2147483646 w 86"/>
                <a:gd name="T11" fmla="*/ 2147483646 h 64"/>
                <a:gd name="T12" fmla="*/ 2147483646 w 86"/>
                <a:gd name="T13" fmla="*/ 2147483646 h 64"/>
                <a:gd name="T14" fmla="*/ 2147483646 w 86"/>
                <a:gd name="T15" fmla="*/ 2147483646 h 64"/>
                <a:gd name="T16" fmla="*/ 2147483646 w 86"/>
                <a:gd name="T17" fmla="*/ 2147483646 h 64"/>
                <a:gd name="T18" fmla="*/ 2147483646 w 86"/>
                <a:gd name="T19" fmla="*/ 2147483646 h 64"/>
                <a:gd name="T20" fmla="*/ 2147483646 w 86"/>
                <a:gd name="T21" fmla="*/ 2147483646 h 64"/>
                <a:gd name="T22" fmla="*/ 2147483646 w 86"/>
                <a:gd name="T23" fmla="*/ 2147483646 h 64"/>
                <a:gd name="T24" fmla="*/ 2147483646 w 86"/>
                <a:gd name="T25" fmla="*/ 2147483646 h 64"/>
                <a:gd name="T26" fmla="*/ 2147483646 w 86"/>
                <a:gd name="T27" fmla="*/ 2147483646 h 64"/>
                <a:gd name="T28" fmla="*/ 2147483646 w 86"/>
                <a:gd name="T29" fmla="*/ 2147483646 h 64"/>
                <a:gd name="T30" fmla="*/ 2147483646 w 86"/>
                <a:gd name="T31" fmla="*/ 2147483646 h 64"/>
                <a:gd name="T32" fmla="*/ 2147483646 w 86"/>
                <a:gd name="T33" fmla="*/ 2147483646 h 64"/>
                <a:gd name="T34" fmla="*/ 2147483646 w 86"/>
                <a:gd name="T35" fmla="*/ 2147483646 h 64"/>
                <a:gd name="T36" fmla="*/ 2147483646 w 86"/>
                <a:gd name="T37" fmla="*/ 2147483646 h 64"/>
                <a:gd name="T38" fmla="*/ 2147483646 w 86"/>
                <a:gd name="T39" fmla="*/ 2147483646 h 64"/>
                <a:gd name="T40" fmla="*/ 2147483646 w 86"/>
                <a:gd name="T41" fmla="*/ 2147483646 h 64"/>
                <a:gd name="T42" fmla="*/ 2147483646 w 86"/>
                <a:gd name="T43" fmla="*/ 2147483646 h 64"/>
                <a:gd name="T44" fmla="*/ 2147483646 w 86"/>
                <a:gd name="T45" fmla="*/ 2147483646 h 64"/>
                <a:gd name="T46" fmla="*/ 2147483646 w 86"/>
                <a:gd name="T47" fmla="*/ 2147483646 h 64"/>
                <a:gd name="T48" fmla="*/ 2147483646 w 86"/>
                <a:gd name="T49" fmla="*/ 2147483646 h 64"/>
                <a:gd name="T50" fmla="*/ 2147483646 w 86"/>
                <a:gd name="T51" fmla="*/ 2147483646 h 64"/>
                <a:gd name="T52" fmla="*/ 2147483646 w 86"/>
                <a:gd name="T53" fmla="*/ 2147483646 h 64"/>
                <a:gd name="T54" fmla="*/ 2147483646 w 86"/>
                <a:gd name="T55" fmla="*/ 2147483646 h 64"/>
                <a:gd name="T56" fmla="*/ 2147483646 w 86"/>
                <a:gd name="T57" fmla="*/ 2147483646 h 64"/>
                <a:gd name="T58" fmla="*/ 2147483646 w 86"/>
                <a:gd name="T59" fmla="*/ 0 h 64"/>
                <a:gd name="T60" fmla="*/ 2147483646 w 86"/>
                <a:gd name="T61" fmla="*/ 2147483646 h 64"/>
                <a:gd name="T62" fmla="*/ 2147483646 w 86"/>
                <a:gd name="T63" fmla="*/ 2147483646 h 64"/>
                <a:gd name="T64" fmla="*/ 2147483646 w 86"/>
                <a:gd name="T65" fmla="*/ 2147483646 h 64"/>
                <a:gd name="T66" fmla="*/ 2147483646 w 86"/>
                <a:gd name="T67" fmla="*/ 2147483646 h 64"/>
                <a:gd name="T68" fmla="*/ 0 w 86"/>
                <a:gd name="T69" fmla="*/ 2147483646 h 64"/>
                <a:gd name="T70" fmla="*/ 2147483646 w 86"/>
                <a:gd name="T71" fmla="*/ 2147483646 h 64"/>
                <a:gd name="T72" fmla="*/ 2147483646 w 86"/>
                <a:gd name="T73" fmla="*/ 2147483646 h 64"/>
                <a:gd name="T74" fmla="*/ 2147483646 w 86"/>
                <a:gd name="T75" fmla="*/ 2147483646 h 64"/>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86"/>
                <a:gd name="T115" fmla="*/ 0 h 64"/>
                <a:gd name="T116" fmla="*/ 86 w 86"/>
                <a:gd name="T117" fmla="*/ 64 h 64"/>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86" h="64">
                  <a:moveTo>
                    <a:pt x="29" y="34"/>
                  </a:moveTo>
                  <a:cubicBezTo>
                    <a:pt x="29" y="31"/>
                    <a:pt x="31" y="32"/>
                    <a:pt x="34" y="33"/>
                  </a:cubicBezTo>
                  <a:cubicBezTo>
                    <a:pt x="37" y="33"/>
                    <a:pt x="40" y="31"/>
                    <a:pt x="42" y="31"/>
                  </a:cubicBezTo>
                  <a:cubicBezTo>
                    <a:pt x="45" y="31"/>
                    <a:pt x="51" y="40"/>
                    <a:pt x="51" y="42"/>
                  </a:cubicBezTo>
                  <a:cubicBezTo>
                    <a:pt x="51" y="45"/>
                    <a:pt x="52" y="47"/>
                    <a:pt x="53" y="49"/>
                  </a:cubicBezTo>
                  <a:cubicBezTo>
                    <a:pt x="53" y="49"/>
                    <a:pt x="53" y="49"/>
                    <a:pt x="53" y="50"/>
                  </a:cubicBezTo>
                  <a:cubicBezTo>
                    <a:pt x="57" y="49"/>
                    <a:pt x="61" y="48"/>
                    <a:pt x="61" y="48"/>
                  </a:cubicBezTo>
                  <a:cubicBezTo>
                    <a:pt x="63" y="48"/>
                    <a:pt x="65" y="54"/>
                    <a:pt x="65" y="58"/>
                  </a:cubicBezTo>
                  <a:cubicBezTo>
                    <a:pt x="64" y="61"/>
                    <a:pt x="68" y="64"/>
                    <a:pt x="70" y="62"/>
                  </a:cubicBezTo>
                  <a:cubicBezTo>
                    <a:pt x="72" y="59"/>
                    <a:pt x="74" y="56"/>
                    <a:pt x="74" y="58"/>
                  </a:cubicBezTo>
                  <a:cubicBezTo>
                    <a:pt x="75" y="59"/>
                    <a:pt x="75" y="59"/>
                    <a:pt x="77" y="60"/>
                  </a:cubicBezTo>
                  <a:cubicBezTo>
                    <a:pt x="77" y="58"/>
                    <a:pt x="79" y="58"/>
                    <a:pt x="80" y="57"/>
                  </a:cubicBezTo>
                  <a:cubicBezTo>
                    <a:pt x="81" y="55"/>
                    <a:pt x="77" y="52"/>
                    <a:pt x="79" y="50"/>
                  </a:cubicBezTo>
                  <a:cubicBezTo>
                    <a:pt x="80" y="47"/>
                    <a:pt x="82" y="51"/>
                    <a:pt x="84" y="49"/>
                  </a:cubicBezTo>
                  <a:cubicBezTo>
                    <a:pt x="86" y="47"/>
                    <a:pt x="81" y="44"/>
                    <a:pt x="82" y="42"/>
                  </a:cubicBezTo>
                  <a:cubicBezTo>
                    <a:pt x="82" y="41"/>
                    <a:pt x="82" y="38"/>
                    <a:pt x="80" y="37"/>
                  </a:cubicBezTo>
                  <a:cubicBezTo>
                    <a:pt x="78" y="36"/>
                    <a:pt x="79" y="31"/>
                    <a:pt x="80" y="28"/>
                  </a:cubicBezTo>
                  <a:cubicBezTo>
                    <a:pt x="79" y="27"/>
                    <a:pt x="79" y="27"/>
                    <a:pt x="78" y="26"/>
                  </a:cubicBezTo>
                  <a:cubicBezTo>
                    <a:pt x="77" y="24"/>
                    <a:pt x="78" y="20"/>
                    <a:pt x="76" y="20"/>
                  </a:cubicBezTo>
                  <a:cubicBezTo>
                    <a:pt x="73" y="20"/>
                    <a:pt x="74" y="17"/>
                    <a:pt x="76" y="16"/>
                  </a:cubicBezTo>
                  <a:cubicBezTo>
                    <a:pt x="78" y="15"/>
                    <a:pt x="72" y="13"/>
                    <a:pt x="72" y="11"/>
                  </a:cubicBezTo>
                  <a:cubicBezTo>
                    <a:pt x="72" y="8"/>
                    <a:pt x="69" y="3"/>
                    <a:pt x="67" y="2"/>
                  </a:cubicBezTo>
                  <a:cubicBezTo>
                    <a:pt x="66" y="2"/>
                    <a:pt x="61" y="8"/>
                    <a:pt x="59" y="8"/>
                  </a:cubicBezTo>
                  <a:cubicBezTo>
                    <a:pt x="57" y="8"/>
                    <a:pt x="53" y="4"/>
                    <a:pt x="52" y="7"/>
                  </a:cubicBezTo>
                  <a:cubicBezTo>
                    <a:pt x="50" y="11"/>
                    <a:pt x="47" y="6"/>
                    <a:pt x="45" y="8"/>
                  </a:cubicBezTo>
                  <a:cubicBezTo>
                    <a:pt x="43" y="11"/>
                    <a:pt x="42" y="5"/>
                    <a:pt x="42" y="5"/>
                  </a:cubicBezTo>
                  <a:cubicBezTo>
                    <a:pt x="42" y="5"/>
                    <a:pt x="42" y="4"/>
                    <a:pt x="42" y="3"/>
                  </a:cubicBezTo>
                  <a:cubicBezTo>
                    <a:pt x="42" y="3"/>
                    <a:pt x="41" y="4"/>
                    <a:pt x="41" y="4"/>
                  </a:cubicBezTo>
                  <a:cubicBezTo>
                    <a:pt x="35" y="6"/>
                    <a:pt x="25" y="5"/>
                    <a:pt x="24" y="3"/>
                  </a:cubicBezTo>
                  <a:cubicBezTo>
                    <a:pt x="24" y="1"/>
                    <a:pt x="16" y="0"/>
                    <a:pt x="16" y="0"/>
                  </a:cubicBezTo>
                  <a:cubicBezTo>
                    <a:pt x="16" y="0"/>
                    <a:pt x="17" y="4"/>
                    <a:pt x="14" y="5"/>
                  </a:cubicBezTo>
                  <a:cubicBezTo>
                    <a:pt x="11" y="6"/>
                    <a:pt x="15" y="9"/>
                    <a:pt x="15" y="10"/>
                  </a:cubicBezTo>
                  <a:cubicBezTo>
                    <a:pt x="15" y="11"/>
                    <a:pt x="12" y="13"/>
                    <a:pt x="11" y="12"/>
                  </a:cubicBezTo>
                  <a:cubicBezTo>
                    <a:pt x="9" y="11"/>
                    <a:pt x="4" y="16"/>
                    <a:pt x="1" y="17"/>
                  </a:cubicBezTo>
                  <a:cubicBezTo>
                    <a:pt x="1" y="17"/>
                    <a:pt x="1" y="18"/>
                    <a:pt x="0" y="18"/>
                  </a:cubicBezTo>
                  <a:cubicBezTo>
                    <a:pt x="4" y="22"/>
                    <a:pt x="4" y="25"/>
                    <a:pt x="8" y="28"/>
                  </a:cubicBezTo>
                  <a:cubicBezTo>
                    <a:pt x="12" y="31"/>
                    <a:pt x="18" y="36"/>
                    <a:pt x="21" y="42"/>
                  </a:cubicBezTo>
                  <a:cubicBezTo>
                    <a:pt x="24" y="39"/>
                    <a:pt x="28" y="36"/>
                    <a:pt x="29" y="34"/>
                  </a:cubicBezTo>
                  <a:close/>
                </a:path>
              </a:pathLst>
            </a:custGeom>
            <a:grpFill/>
            <a:ln w="1" cap="flat" cmpd="sng">
              <a:solidFill>
                <a:schemeClr val="tx1">
                  <a:lumMod val="85000"/>
                  <a:lumOff val="15000"/>
                </a:schemeClr>
              </a:solidFill>
              <a:miter lim="800000"/>
            </a:ln>
          </p:spPr>
          <p:txBody>
            <a:bodyPr/>
            <a:lstStyle/>
            <a:p>
              <a:endParaRPr lang="zh-CN" altLang="en-US"/>
            </a:p>
          </p:txBody>
        </p:sp>
        <p:sp>
          <p:nvSpPr>
            <p:cNvPr id="28" name="Freeform 29"/>
            <p:cNvSpPr>
              <a:spLocks noChangeArrowheads="1"/>
            </p:cNvSpPr>
            <p:nvPr/>
          </p:nvSpPr>
          <p:spPr bwMode="auto">
            <a:xfrm>
              <a:off x="3398838" y="2286000"/>
              <a:ext cx="88900" cy="85725"/>
            </a:xfrm>
            <a:custGeom>
              <a:avLst/>
              <a:gdLst>
                <a:gd name="T0" fmla="*/ 2147483646 w 47"/>
                <a:gd name="T1" fmla="*/ 2147483646 h 45"/>
                <a:gd name="T2" fmla="*/ 2147483646 w 47"/>
                <a:gd name="T3" fmla="*/ 2147483646 h 45"/>
                <a:gd name="T4" fmla="*/ 2147483646 w 47"/>
                <a:gd name="T5" fmla="*/ 2147483646 h 45"/>
                <a:gd name="T6" fmla="*/ 2147483646 w 47"/>
                <a:gd name="T7" fmla="*/ 2147483646 h 45"/>
                <a:gd name="T8" fmla="*/ 2147483646 w 47"/>
                <a:gd name="T9" fmla="*/ 2147483646 h 45"/>
                <a:gd name="T10" fmla="*/ 2147483646 w 47"/>
                <a:gd name="T11" fmla="*/ 2147483646 h 45"/>
                <a:gd name="T12" fmla="*/ 2147483646 w 47"/>
                <a:gd name="T13" fmla="*/ 2147483646 h 45"/>
                <a:gd name="T14" fmla="*/ 2147483646 w 47"/>
                <a:gd name="T15" fmla="*/ 0 h 45"/>
                <a:gd name="T16" fmla="*/ 2147483646 w 47"/>
                <a:gd name="T17" fmla="*/ 2147483646 h 45"/>
                <a:gd name="T18" fmla="*/ 2147483646 w 47"/>
                <a:gd name="T19" fmla="*/ 2147483646 h 45"/>
                <a:gd name="T20" fmla="*/ 2147483646 w 47"/>
                <a:gd name="T21" fmla="*/ 2147483646 h 45"/>
                <a:gd name="T22" fmla="*/ 0 w 47"/>
                <a:gd name="T23" fmla="*/ 2147483646 h 45"/>
                <a:gd name="T24" fmla="*/ 2147483646 w 47"/>
                <a:gd name="T25" fmla="*/ 2147483646 h 45"/>
                <a:gd name="T26" fmla="*/ 2147483646 w 47"/>
                <a:gd name="T27" fmla="*/ 2147483646 h 45"/>
                <a:gd name="T28" fmla="*/ 2147483646 w 47"/>
                <a:gd name="T29" fmla="*/ 2147483646 h 45"/>
                <a:gd name="T30" fmla="*/ 2147483646 w 47"/>
                <a:gd name="T31" fmla="*/ 2147483646 h 45"/>
                <a:gd name="T32" fmla="*/ 2147483646 w 47"/>
                <a:gd name="T33" fmla="*/ 2147483646 h 45"/>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47"/>
                <a:gd name="T52" fmla="*/ 0 h 45"/>
                <a:gd name="T53" fmla="*/ 47 w 47"/>
                <a:gd name="T54" fmla="*/ 45 h 45"/>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47" h="45">
                  <a:moveTo>
                    <a:pt x="38" y="26"/>
                  </a:moveTo>
                  <a:cubicBezTo>
                    <a:pt x="34" y="24"/>
                    <a:pt x="33" y="24"/>
                    <a:pt x="34" y="23"/>
                  </a:cubicBezTo>
                  <a:cubicBezTo>
                    <a:pt x="36" y="22"/>
                    <a:pt x="36" y="19"/>
                    <a:pt x="35" y="15"/>
                  </a:cubicBezTo>
                  <a:cubicBezTo>
                    <a:pt x="35" y="13"/>
                    <a:pt x="35" y="13"/>
                    <a:pt x="36" y="12"/>
                  </a:cubicBezTo>
                  <a:cubicBezTo>
                    <a:pt x="34" y="11"/>
                    <a:pt x="34" y="11"/>
                    <a:pt x="33" y="10"/>
                  </a:cubicBezTo>
                  <a:cubicBezTo>
                    <a:pt x="33" y="8"/>
                    <a:pt x="31" y="11"/>
                    <a:pt x="29" y="14"/>
                  </a:cubicBezTo>
                  <a:cubicBezTo>
                    <a:pt x="27" y="16"/>
                    <a:pt x="23" y="13"/>
                    <a:pt x="24" y="10"/>
                  </a:cubicBezTo>
                  <a:cubicBezTo>
                    <a:pt x="24" y="6"/>
                    <a:pt x="22" y="0"/>
                    <a:pt x="20" y="0"/>
                  </a:cubicBezTo>
                  <a:cubicBezTo>
                    <a:pt x="20" y="0"/>
                    <a:pt x="16" y="1"/>
                    <a:pt x="12" y="2"/>
                  </a:cubicBezTo>
                  <a:cubicBezTo>
                    <a:pt x="13" y="3"/>
                    <a:pt x="12" y="5"/>
                    <a:pt x="11" y="7"/>
                  </a:cubicBezTo>
                  <a:cubicBezTo>
                    <a:pt x="11" y="10"/>
                    <a:pt x="5" y="13"/>
                    <a:pt x="2" y="15"/>
                  </a:cubicBezTo>
                  <a:cubicBezTo>
                    <a:pt x="1" y="15"/>
                    <a:pt x="0" y="17"/>
                    <a:pt x="0" y="19"/>
                  </a:cubicBezTo>
                  <a:cubicBezTo>
                    <a:pt x="4" y="22"/>
                    <a:pt x="10" y="25"/>
                    <a:pt x="14" y="28"/>
                  </a:cubicBezTo>
                  <a:cubicBezTo>
                    <a:pt x="22" y="35"/>
                    <a:pt x="35" y="43"/>
                    <a:pt x="41" y="45"/>
                  </a:cubicBezTo>
                  <a:cubicBezTo>
                    <a:pt x="41" y="45"/>
                    <a:pt x="42" y="45"/>
                    <a:pt x="43" y="45"/>
                  </a:cubicBezTo>
                  <a:cubicBezTo>
                    <a:pt x="45" y="39"/>
                    <a:pt x="46" y="38"/>
                    <a:pt x="47" y="35"/>
                  </a:cubicBezTo>
                  <a:cubicBezTo>
                    <a:pt x="47" y="31"/>
                    <a:pt x="41" y="29"/>
                    <a:pt x="38" y="26"/>
                  </a:cubicBezTo>
                  <a:close/>
                </a:path>
              </a:pathLst>
            </a:custGeom>
            <a:grpFill/>
            <a:ln w="1" cap="flat" cmpd="sng">
              <a:solidFill>
                <a:schemeClr val="tx1">
                  <a:lumMod val="85000"/>
                  <a:lumOff val="15000"/>
                </a:schemeClr>
              </a:solidFill>
              <a:miter lim="800000"/>
            </a:ln>
          </p:spPr>
          <p:txBody>
            <a:bodyPr/>
            <a:lstStyle/>
            <a:p>
              <a:endParaRPr lang="zh-CN" altLang="en-US"/>
            </a:p>
          </p:txBody>
        </p:sp>
        <p:sp>
          <p:nvSpPr>
            <p:cNvPr id="29" name="Freeform 30"/>
            <p:cNvSpPr>
              <a:spLocks noChangeArrowheads="1"/>
            </p:cNvSpPr>
            <p:nvPr/>
          </p:nvSpPr>
          <p:spPr bwMode="auto">
            <a:xfrm>
              <a:off x="3360738" y="2254250"/>
              <a:ext cx="63500" cy="68263"/>
            </a:xfrm>
            <a:custGeom>
              <a:avLst/>
              <a:gdLst>
                <a:gd name="T0" fmla="*/ 2147483646 w 33"/>
                <a:gd name="T1" fmla="*/ 2147483646 h 36"/>
                <a:gd name="T2" fmla="*/ 2147483646 w 33"/>
                <a:gd name="T3" fmla="*/ 2147483646 h 36"/>
                <a:gd name="T4" fmla="*/ 2147483646 w 33"/>
                <a:gd name="T5" fmla="*/ 2147483646 h 36"/>
                <a:gd name="T6" fmla="*/ 2147483646 w 33"/>
                <a:gd name="T7" fmla="*/ 0 h 36"/>
                <a:gd name="T8" fmla="*/ 2147483646 w 33"/>
                <a:gd name="T9" fmla="*/ 2147483646 h 36"/>
                <a:gd name="T10" fmla="*/ 2147483646 w 33"/>
                <a:gd name="T11" fmla="*/ 2147483646 h 36"/>
                <a:gd name="T12" fmla="*/ 0 w 33"/>
                <a:gd name="T13" fmla="*/ 2147483646 h 36"/>
                <a:gd name="T14" fmla="*/ 2147483646 w 33"/>
                <a:gd name="T15" fmla="*/ 2147483646 h 36"/>
                <a:gd name="T16" fmla="*/ 2147483646 w 33"/>
                <a:gd name="T17" fmla="*/ 2147483646 h 36"/>
                <a:gd name="T18" fmla="*/ 2147483646 w 33"/>
                <a:gd name="T19" fmla="*/ 2147483646 h 36"/>
                <a:gd name="T20" fmla="*/ 2147483646 w 33"/>
                <a:gd name="T21" fmla="*/ 2147483646 h 36"/>
                <a:gd name="T22" fmla="*/ 2147483646 w 33"/>
                <a:gd name="T23" fmla="*/ 2147483646 h 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33"/>
                <a:gd name="T37" fmla="*/ 0 h 36"/>
                <a:gd name="T38" fmla="*/ 33 w 33"/>
                <a:gd name="T39" fmla="*/ 36 h 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33" h="36">
                  <a:moveTo>
                    <a:pt x="31" y="24"/>
                  </a:moveTo>
                  <a:cubicBezTo>
                    <a:pt x="32" y="22"/>
                    <a:pt x="33" y="20"/>
                    <a:pt x="32" y="18"/>
                  </a:cubicBezTo>
                  <a:cubicBezTo>
                    <a:pt x="31" y="16"/>
                    <a:pt x="30" y="14"/>
                    <a:pt x="30" y="11"/>
                  </a:cubicBezTo>
                  <a:cubicBezTo>
                    <a:pt x="30" y="9"/>
                    <a:pt x="24" y="0"/>
                    <a:pt x="21" y="0"/>
                  </a:cubicBezTo>
                  <a:cubicBezTo>
                    <a:pt x="19" y="0"/>
                    <a:pt x="16" y="2"/>
                    <a:pt x="13" y="2"/>
                  </a:cubicBezTo>
                  <a:cubicBezTo>
                    <a:pt x="10" y="1"/>
                    <a:pt x="8" y="0"/>
                    <a:pt x="8" y="3"/>
                  </a:cubicBezTo>
                  <a:cubicBezTo>
                    <a:pt x="7" y="5"/>
                    <a:pt x="3" y="8"/>
                    <a:pt x="0" y="11"/>
                  </a:cubicBezTo>
                  <a:cubicBezTo>
                    <a:pt x="1" y="12"/>
                    <a:pt x="1" y="14"/>
                    <a:pt x="2" y="15"/>
                  </a:cubicBezTo>
                  <a:cubicBezTo>
                    <a:pt x="4" y="25"/>
                    <a:pt x="7" y="26"/>
                    <a:pt x="11" y="30"/>
                  </a:cubicBezTo>
                  <a:cubicBezTo>
                    <a:pt x="12" y="31"/>
                    <a:pt x="16" y="33"/>
                    <a:pt x="20" y="36"/>
                  </a:cubicBezTo>
                  <a:cubicBezTo>
                    <a:pt x="20" y="34"/>
                    <a:pt x="21" y="32"/>
                    <a:pt x="22" y="32"/>
                  </a:cubicBezTo>
                  <a:cubicBezTo>
                    <a:pt x="25" y="30"/>
                    <a:pt x="31" y="27"/>
                    <a:pt x="31" y="24"/>
                  </a:cubicBezTo>
                  <a:close/>
                </a:path>
              </a:pathLst>
            </a:custGeom>
            <a:grpFill/>
            <a:ln w="1" cap="flat" cmpd="sng">
              <a:solidFill>
                <a:schemeClr val="tx1">
                  <a:lumMod val="85000"/>
                  <a:lumOff val="15000"/>
                </a:schemeClr>
              </a:solidFill>
              <a:miter lim="800000"/>
            </a:ln>
          </p:spPr>
          <p:txBody>
            <a:bodyPr/>
            <a:lstStyle/>
            <a:p>
              <a:endParaRPr lang="zh-CN" altLang="en-US"/>
            </a:p>
          </p:txBody>
        </p:sp>
        <p:sp>
          <p:nvSpPr>
            <p:cNvPr id="30" name="Freeform 31"/>
            <p:cNvSpPr>
              <a:spLocks noChangeArrowheads="1"/>
            </p:cNvSpPr>
            <p:nvPr/>
          </p:nvSpPr>
          <p:spPr bwMode="auto">
            <a:xfrm>
              <a:off x="3279775" y="1854200"/>
              <a:ext cx="179388" cy="147638"/>
            </a:xfrm>
            <a:custGeom>
              <a:avLst/>
              <a:gdLst>
                <a:gd name="T0" fmla="*/ 2147483646 w 94"/>
                <a:gd name="T1" fmla="*/ 2147483646 h 77"/>
                <a:gd name="T2" fmla="*/ 2147483646 w 94"/>
                <a:gd name="T3" fmla="*/ 2147483646 h 77"/>
                <a:gd name="T4" fmla="*/ 2147483646 w 94"/>
                <a:gd name="T5" fmla="*/ 2147483646 h 77"/>
                <a:gd name="T6" fmla="*/ 2147483646 w 94"/>
                <a:gd name="T7" fmla="*/ 2147483646 h 77"/>
                <a:gd name="T8" fmla="*/ 2147483646 w 94"/>
                <a:gd name="T9" fmla="*/ 2147483646 h 77"/>
                <a:gd name="T10" fmla="*/ 2147483646 w 94"/>
                <a:gd name="T11" fmla="*/ 0 h 77"/>
                <a:gd name="T12" fmla="*/ 2147483646 w 94"/>
                <a:gd name="T13" fmla="*/ 0 h 77"/>
                <a:gd name="T14" fmla="*/ 2147483646 w 94"/>
                <a:gd name="T15" fmla="*/ 2147483646 h 77"/>
                <a:gd name="T16" fmla="*/ 2147483646 w 94"/>
                <a:gd name="T17" fmla="*/ 2147483646 h 77"/>
                <a:gd name="T18" fmla="*/ 2147483646 w 94"/>
                <a:gd name="T19" fmla="*/ 2147483646 h 77"/>
                <a:gd name="T20" fmla="*/ 0 w 94"/>
                <a:gd name="T21" fmla="*/ 2147483646 h 77"/>
                <a:gd name="T22" fmla="*/ 2147483646 w 94"/>
                <a:gd name="T23" fmla="*/ 2147483646 h 77"/>
                <a:gd name="T24" fmla="*/ 2147483646 w 94"/>
                <a:gd name="T25" fmla="*/ 2147483646 h 7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94"/>
                <a:gd name="T40" fmla="*/ 0 h 77"/>
                <a:gd name="T41" fmla="*/ 94 w 94"/>
                <a:gd name="T42" fmla="*/ 77 h 77"/>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94" h="77">
                  <a:moveTo>
                    <a:pt x="44" y="59"/>
                  </a:moveTo>
                  <a:cubicBezTo>
                    <a:pt x="44" y="56"/>
                    <a:pt x="56" y="53"/>
                    <a:pt x="56" y="51"/>
                  </a:cubicBezTo>
                  <a:cubicBezTo>
                    <a:pt x="56" y="48"/>
                    <a:pt x="56" y="20"/>
                    <a:pt x="56" y="20"/>
                  </a:cubicBezTo>
                  <a:cubicBezTo>
                    <a:pt x="56" y="20"/>
                    <a:pt x="93" y="21"/>
                    <a:pt x="94" y="20"/>
                  </a:cubicBezTo>
                  <a:cubicBezTo>
                    <a:pt x="94" y="20"/>
                    <a:pt x="94" y="12"/>
                    <a:pt x="94" y="4"/>
                  </a:cubicBezTo>
                  <a:cubicBezTo>
                    <a:pt x="92" y="2"/>
                    <a:pt x="94" y="0"/>
                    <a:pt x="86" y="0"/>
                  </a:cubicBezTo>
                  <a:cubicBezTo>
                    <a:pt x="79" y="0"/>
                    <a:pt x="58" y="0"/>
                    <a:pt x="44" y="0"/>
                  </a:cubicBezTo>
                  <a:cubicBezTo>
                    <a:pt x="41" y="3"/>
                    <a:pt x="39" y="7"/>
                    <a:pt x="38" y="10"/>
                  </a:cubicBezTo>
                  <a:cubicBezTo>
                    <a:pt x="36" y="16"/>
                    <a:pt x="23" y="23"/>
                    <a:pt x="23" y="31"/>
                  </a:cubicBezTo>
                  <a:cubicBezTo>
                    <a:pt x="22" y="38"/>
                    <a:pt x="11" y="50"/>
                    <a:pt x="3" y="66"/>
                  </a:cubicBezTo>
                  <a:cubicBezTo>
                    <a:pt x="1" y="70"/>
                    <a:pt x="0" y="74"/>
                    <a:pt x="0" y="77"/>
                  </a:cubicBezTo>
                  <a:cubicBezTo>
                    <a:pt x="44" y="77"/>
                    <a:pt x="44" y="77"/>
                    <a:pt x="44" y="77"/>
                  </a:cubicBezTo>
                  <a:cubicBezTo>
                    <a:pt x="44" y="77"/>
                    <a:pt x="44" y="62"/>
                    <a:pt x="44" y="59"/>
                  </a:cubicBezTo>
                  <a:close/>
                </a:path>
              </a:pathLst>
            </a:custGeom>
            <a:grpFill/>
            <a:ln w="1" cap="flat" cmpd="sng">
              <a:solidFill>
                <a:schemeClr val="tx1">
                  <a:lumMod val="85000"/>
                  <a:lumOff val="15000"/>
                </a:schemeClr>
              </a:solidFill>
              <a:miter lim="800000"/>
            </a:ln>
          </p:spPr>
          <p:txBody>
            <a:bodyPr/>
            <a:lstStyle/>
            <a:p>
              <a:endParaRPr lang="zh-CN" altLang="en-US"/>
            </a:p>
          </p:txBody>
        </p:sp>
        <p:sp>
          <p:nvSpPr>
            <p:cNvPr id="31" name="Freeform 32"/>
            <p:cNvSpPr>
              <a:spLocks noChangeArrowheads="1"/>
            </p:cNvSpPr>
            <p:nvPr/>
          </p:nvSpPr>
          <p:spPr bwMode="auto">
            <a:xfrm>
              <a:off x="3278188" y="1862137"/>
              <a:ext cx="261938" cy="287338"/>
            </a:xfrm>
            <a:custGeom>
              <a:avLst/>
              <a:gdLst>
                <a:gd name="T0" fmla="*/ 2147483646 w 137"/>
                <a:gd name="T1" fmla="*/ 2147483646 h 150"/>
                <a:gd name="T2" fmla="*/ 2147483646 w 137"/>
                <a:gd name="T3" fmla="*/ 2147483646 h 150"/>
                <a:gd name="T4" fmla="*/ 2147483646 w 137"/>
                <a:gd name="T5" fmla="*/ 2147483646 h 150"/>
                <a:gd name="T6" fmla="*/ 2147483646 w 137"/>
                <a:gd name="T7" fmla="*/ 2147483646 h 150"/>
                <a:gd name="T8" fmla="*/ 2147483646 w 137"/>
                <a:gd name="T9" fmla="*/ 2147483646 h 150"/>
                <a:gd name="T10" fmla="*/ 2147483646 w 137"/>
                <a:gd name="T11" fmla="*/ 2147483646 h 150"/>
                <a:gd name="T12" fmla="*/ 2147483646 w 137"/>
                <a:gd name="T13" fmla="*/ 2147483646 h 150"/>
                <a:gd name="T14" fmla="*/ 2147483646 w 137"/>
                <a:gd name="T15" fmla="*/ 2147483646 h 150"/>
                <a:gd name="T16" fmla="*/ 2147483646 w 137"/>
                <a:gd name="T17" fmla="*/ 2147483646 h 150"/>
                <a:gd name="T18" fmla="*/ 2147483646 w 137"/>
                <a:gd name="T19" fmla="*/ 2147483646 h 150"/>
                <a:gd name="T20" fmla="*/ 2147483646 w 137"/>
                <a:gd name="T21" fmla="*/ 2147483646 h 150"/>
                <a:gd name="T22" fmla="*/ 2147483646 w 137"/>
                <a:gd name="T23" fmla="*/ 2147483646 h 150"/>
                <a:gd name="T24" fmla="*/ 2147483646 w 137"/>
                <a:gd name="T25" fmla="*/ 2147483646 h 150"/>
                <a:gd name="T26" fmla="*/ 2147483646 w 137"/>
                <a:gd name="T27" fmla="*/ 2147483646 h 150"/>
                <a:gd name="T28" fmla="*/ 2147483646 w 137"/>
                <a:gd name="T29" fmla="*/ 2147483646 h 150"/>
                <a:gd name="T30" fmla="*/ 2147483646 w 137"/>
                <a:gd name="T31" fmla="*/ 2147483646 h 150"/>
                <a:gd name="T32" fmla="*/ 2147483646 w 137"/>
                <a:gd name="T33" fmla="*/ 2147483646 h 150"/>
                <a:gd name="T34" fmla="*/ 2147483646 w 137"/>
                <a:gd name="T35" fmla="*/ 2147483646 h 150"/>
                <a:gd name="T36" fmla="*/ 2147483646 w 137"/>
                <a:gd name="T37" fmla="*/ 0 h 150"/>
                <a:gd name="T38" fmla="*/ 2147483646 w 137"/>
                <a:gd name="T39" fmla="*/ 2147483646 h 150"/>
                <a:gd name="T40" fmla="*/ 2147483646 w 137"/>
                <a:gd name="T41" fmla="*/ 2147483646 h 150"/>
                <a:gd name="T42" fmla="*/ 2147483646 w 137"/>
                <a:gd name="T43" fmla="*/ 2147483646 h 150"/>
                <a:gd name="T44" fmla="*/ 2147483646 w 137"/>
                <a:gd name="T45" fmla="*/ 2147483646 h 150"/>
                <a:gd name="T46" fmla="*/ 2147483646 w 137"/>
                <a:gd name="T47" fmla="*/ 2147483646 h 150"/>
                <a:gd name="T48" fmla="*/ 2147483646 w 137"/>
                <a:gd name="T49" fmla="*/ 2147483646 h 150"/>
                <a:gd name="T50" fmla="*/ 2147483646 w 137"/>
                <a:gd name="T51" fmla="*/ 2147483646 h 150"/>
                <a:gd name="T52" fmla="*/ 2147483646 w 137"/>
                <a:gd name="T53" fmla="*/ 2147483646 h 150"/>
                <a:gd name="T54" fmla="*/ 2147483646 w 137"/>
                <a:gd name="T55" fmla="*/ 2147483646 h 150"/>
                <a:gd name="T56" fmla="*/ 2147483646 w 137"/>
                <a:gd name="T57" fmla="*/ 2147483646 h 150"/>
                <a:gd name="T58" fmla="*/ 2147483646 w 137"/>
                <a:gd name="T59" fmla="*/ 2147483646 h 150"/>
                <a:gd name="T60" fmla="*/ 2147483646 w 137"/>
                <a:gd name="T61" fmla="*/ 2147483646 h 150"/>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137"/>
                <a:gd name="T94" fmla="*/ 0 h 150"/>
                <a:gd name="T95" fmla="*/ 137 w 137"/>
                <a:gd name="T96" fmla="*/ 150 h 150"/>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137" h="150">
                  <a:moveTo>
                    <a:pt x="11" y="130"/>
                  </a:moveTo>
                  <a:cubicBezTo>
                    <a:pt x="15" y="131"/>
                    <a:pt x="21" y="130"/>
                    <a:pt x="21" y="130"/>
                  </a:cubicBezTo>
                  <a:cubicBezTo>
                    <a:pt x="21" y="130"/>
                    <a:pt x="27" y="127"/>
                    <a:pt x="30" y="129"/>
                  </a:cubicBezTo>
                  <a:cubicBezTo>
                    <a:pt x="33" y="131"/>
                    <a:pt x="36" y="135"/>
                    <a:pt x="36" y="135"/>
                  </a:cubicBezTo>
                  <a:cubicBezTo>
                    <a:pt x="40" y="135"/>
                    <a:pt x="40" y="135"/>
                    <a:pt x="40" y="135"/>
                  </a:cubicBezTo>
                  <a:cubicBezTo>
                    <a:pt x="40" y="135"/>
                    <a:pt x="43" y="143"/>
                    <a:pt x="48" y="145"/>
                  </a:cubicBezTo>
                  <a:cubicBezTo>
                    <a:pt x="51" y="146"/>
                    <a:pt x="52" y="148"/>
                    <a:pt x="53" y="150"/>
                  </a:cubicBezTo>
                  <a:cubicBezTo>
                    <a:pt x="57" y="150"/>
                    <a:pt x="59" y="149"/>
                    <a:pt x="59" y="147"/>
                  </a:cubicBezTo>
                  <a:cubicBezTo>
                    <a:pt x="59" y="144"/>
                    <a:pt x="61" y="139"/>
                    <a:pt x="66" y="144"/>
                  </a:cubicBezTo>
                  <a:cubicBezTo>
                    <a:pt x="71" y="149"/>
                    <a:pt x="71" y="145"/>
                    <a:pt x="72" y="143"/>
                  </a:cubicBezTo>
                  <a:cubicBezTo>
                    <a:pt x="73" y="141"/>
                    <a:pt x="76" y="144"/>
                    <a:pt x="80" y="144"/>
                  </a:cubicBezTo>
                  <a:cubicBezTo>
                    <a:pt x="83" y="144"/>
                    <a:pt x="87" y="141"/>
                    <a:pt x="87" y="141"/>
                  </a:cubicBezTo>
                  <a:cubicBezTo>
                    <a:pt x="87" y="141"/>
                    <a:pt x="129" y="142"/>
                    <a:pt x="131" y="141"/>
                  </a:cubicBezTo>
                  <a:cubicBezTo>
                    <a:pt x="133" y="140"/>
                    <a:pt x="132" y="131"/>
                    <a:pt x="132" y="131"/>
                  </a:cubicBezTo>
                  <a:cubicBezTo>
                    <a:pt x="129" y="128"/>
                    <a:pt x="129" y="128"/>
                    <a:pt x="129" y="128"/>
                  </a:cubicBezTo>
                  <a:cubicBezTo>
                    <a:pt x="118" y="28"/>
                    <a:pt x="118" y="28"/>
                    <a:pt x="118" y="28"/>
                  </a:cubicBezTo>
                  <a:cubicBezTo>
                    <a:pt x="137" y="28"/>
                    <a:pt x="137" y="28"/>
                    <a:pt x="137" y="28"/>
                  </a:cubicBezTo>
                  <a:cubicBezTo>
                    <a:pt x="117" y="15"/>
                    <a:pt x="99" y="3"/>
                    <a:pt x="97" y="2"/>
                  </a:cubicBezTo>
                  <a:cubicBezTo>
                    <a:pt x="96" y="2"/>
                    <a:pt x="95" y="1"/>
                    <a:pt x="95" y="0"/>
                  </a:cubicBezTo>
                  <a:cubicBezTo>
                    <a:pt x="95" y="8"/>
                    <a:pt x="95" y="16"/>
                    <a:pt x="95" y="16"/>
                  </a:cubicBezTo>
                  <a:cubicBezTo>
                    <a:pt x="94" y="17"/>
                    <a:pt x="57" y="16"/>
                    <a:pt x="57" y="16"/>
                  </a:cubicBezTo>
                  <a:cubicBezTo>
                    <a:pt x="57" y="16"/>
                    <a:pt x="57" y="44"/>
                    <a:pt x="57" y="47"/>
                  </a:cubicBezTo>
                  <a:cubicBezTo>
                    <a:pt x="57" y="49"/>
                    <a:pt x="45" y="52"/>
                    <a:pt x="45" y="55"/>
                  </a:cubicBezTo>
                  <a:cubicBezTo>
                    <a:pt x="45" y="58"/>
                    <a:pt x="45" y="73"/>
                    <a:pt x="45" y="73"/>
                  </a:cubicBezTo>
                  <a:cubicBezTo>
                    <a:pt x="1" y="73"/>
                    <a:pt x="1" y="73"/>
                    <a:pt x="1" y="73"/>
                  </a:cubicBezTo>
                  <a:cubicBezTo>
                    <a:pt x="0" y="80"/>
                    <a:pt x="4" y="82"/>
                    <a:pt x="7" y="85"/>
                  </a:cubicBezTo>
                  <a:cubicBezTo>
                    <a:pt x="10" y="89"/>
                    <a:pt x="4" y="96"/>
                    <a:pt x="9" y="104"/>
                  </a:cubicBezTo>
                  <a:cubicBezTo>
                    <a:pt x="15" y="111"/>
                    <a:pt x="8" y="122"/>
                    <a:pt x="6" y="126"/>
                  </a:cubicBezTo>
                  <a:cubicBezTo>
                    <a:pt x="4" y="128"/>
                    <a:pt x="4" y="132"/>
                    <a:pt x="4" y="135"/>
                  </a:cubicBezTo>
                  <a:cubicBezTo>
                    <a:pt x="4" y="135"/>
                    <a:pt x="4" y="135"/>
                    <a:pt x="4" y="135"/>
                  </a:cubicBezTo>
                  <a:cubicBezTo>
                    <a:pt x="8" y="135"/>
                    <a:pt x="7" y="129"/>
                    <a:pt x="11" y="130"/>
                  </a:cubicBezTo>
                  <a:close/>
                </a:path>
              </a:pathLst>
            </a:custGeom>
            <a:grpFill/>
            <a:ln w="1" cap="flat" cmpd="sng">
              <a:solidFill>
                <a:schemeClr val="tx1">
                  <a:lumMod val="85000"/>
                  <a:lumOff val="15000"/>
                </a:schemeClr>
              </a:solidFill>
              <a:miter lim="800000"/>
            </a:ln>
          </p:spPr>
          <p:txBody>
            <a:bodyPr/>
            <a:lstStyle/>
            <a:p>
              <a:endParaRPr lang="zh-CN" altLang="en-US"/>
            </a:p>
          </p:txBody>
        </p:sp>
        <p:sp>
          <p:nvSpPr>
            <p:cNvPr id="32" name="Freeform 33"/>
            <p:cNvSpPr>
              <a:spLocks noChangeArrowheads="1"/>
            </p:cNvSpPr>
            <p:nvPr/>
          </p:nvSpPr>
          <p:spPr bwMode="auto">
            <a:xfrm>
              <a:off x="3379788" y="1916112"/>
              <a:ext cx="360363" cy="338138"/>
            </a:xfrm>
            <a:custGeom>
              <a:avLst/>
              <a:gdLst>
                <a:gd name="T0" fmla="*/ 2147483646 w 189"/>
                <a:gd name="T1" fmla="*/ 2147483646 h 177"/>
                <a:gd name="T2" fmla="*/ 2147483646 w 189"/>
                <a:gd name="T3" fmla="*/ 2147483646 h 177"/>
                <a:gd name="T4" fmla="*/ 2147483646 w 189"/>
                <a:gd name="T5" fmla="*/ 2147483646 h 177"/>
                <a:gd name="T6" fmla="*/ 2147483646 w 189"/>
                <a:gd name="T7" fmla="*/ 2147483646 h 177"/>
                <a:gd name="T8" fmla="*/ 2147483646 w 189"/>
                <a:gd name="T9" fmla="*/ 0 h 177"/>
                <a:gd name="T10" fmla="*/ 2147483646 w 189"/>
                <a:gd name="T11" fmla="*/ 0 h 177"/>
                <a:gd name="T12" fmla="*/ 2147483646 w 189"/>
                <a:gd name="T13" fmla="*/ 2147483646 h 177"/>
                <a:gd name="T14" fmla="*/ 2147483646 w 189"/>
                <a:gd name="T15" fmla="*/ 2147483646 h 177"/>
                <a:gd name="T16" fmla="*/ 2147483646 w 189"/>
                <a:gd name="T17" fmla="*/ 2147483646 h 177"/>
                <a:gd name="T18" fmla="*/ 2147483646 w 189"/>
                <a:gd name="T19" fmla="*/ 2147483646 h 177"/>
                <a:gd name="T20" fmla="*/ 2147483646 w 189"/>
                <a:gd name="T21" fmla="*/ 2147483646 h 177"/>
                <a:gd name="T22" fmla="*/ 2147483646 w 189"/>
                <a:gd name="T23" fmla="*/ 2147483646 h 177"/>
                <a:gd name="T24" fmla="*/ 2147483646 w 189"/>
                <a:gd name="T25" fmla="*/ 2147483646 h 177"/>
                <a:gd name="T26" fmla="*/ 2147483646 w 189"/>
                <a:gd name="T27" fmla="*/ 2147483646 h 177"/>
                <a:gd name="T28" fmla="*/ 0 w 189"/>
                <a:gd name="T29" fmla="*/ 2147483646 h 177"/>
                <a:gd name="T30" fmla="*/ 2147483646 w 189"/>
                <a:gd name="T31" fmla="*/ 2147483646 h 177"/>
                <a:gd name="T32" fmla="*/ 2147483646 w 189"/>
                <a:gd name="T33" fmla="*/ 2147483646 h 177"/>
                <a:gd name="T34" fmla="*/ 2147483646 w 189"/>
                <a:gd name="T35" fmla="*/ 2147483646 h 177"/>
                <a:gd name="T36" fmla="*/ 2147483646 w 189"/>
                <a:gd name="T37" fmla="*/ 2147483646 h 177"/>
                <a:gd name="T38" fmla="*/ 2147483646 w 189"/>
                <a:gd name="T39" fmla="*/ 2147483646 h 177"/>
                <a:gd name="T40" fmla="*/ 2147483646 w 189"/>
                <a:gd name="T41" fmla="*/ 2147483646 h 177"/>
                <a:gd name="T42" fmla="*/ 2147483646 w 189"/>
                <a:gd name="T43" fmla="*/ 2147483646 h 177"/>
                <a:gd name="T44" fmla="*/ 2147483646 w 189"/>
                <a:gd name="T45" fmla="*/ 2147483646 h 177"/>
                <a:gd name="T46" fmla="*/ 2147483646 w 189"/>
                <a:gd name="T47" fmla="*/ 2147483646 h 177"/>
                <a:gd name="T48" fmla="*/ 2147483646 w 189"/>
                <a:gd name="T49" fmla="*/ 2147483646 h 177"/>
                <a:gd name="T50" fmla="*/ 2147483646 w 189"/>
                <a:gd name="T51" fmla="*/ 2147483646 h 177"/>
                <a:gd name="T52" fmla="*/ 2147483646 w 189"/>
                <a:gd name="T53" fmla="*/ 2147483646 h 177"/>
                <a:gd name="T54" fmla="*/ 2147483646 w 189"/>
                <a:gd name="T55" fmla="*/ 2147483646 h 177"/>
                <a:gd name="T56" fmla="*/ 2147483646 w 189"/>
                <a:gd name="T57" fmla="*/ 2147483646 h 177"/>
                <a:gd name="T58" fmla="*/ 2147483646 w 189"/>
                <a:gd name="T59" fmla="*/ 2147483646 h 177"/>
                <a:gd name="T60" fmla="*/ 2147483646 w 189"/>
                <a:gd name="T61" fmla="*/ 2147483646 h 177"/>
                <a:gd name="T62" fmla="*/ 2147483646 w 189"/>
                <a:gd name="T63" fmla="*/ 2147483646 h 177"/>
                <a:gd name="T64" fmla="*/ 2147483646 w 189"/>
                <a:gd name="T65" fmla="*/ 2147483646 h 177"/>
                <a:gd name="T66" fmla="*/ 2147483646 w 189"/>
                <a:gd name="T67" fmla="*/ 2147483646 h 177"/>
                <a:gd name="T68" fmla="*/ 2147483646 w 189"/>
                <a:gd name="T69" fmla="*/ 2147483646 h 177"/>
                <a:gd name="T70" fmla="*/ 2147483646 w 189"/>
                <a:gd name="T71" fmla="*/ 2147483646 h 177"/>
                <a:gd name="T72" fmla="*/ 2147483646 w 189"/>
                <a:gd name="T73" fmla="*/ 2147483646 h 177"/>
                <a:gd name="T74" fmla="*/ 2147483646 w 189"/>
                <a:gd name="T75" fmla="*/ 2147483646 h 177"/>
                <a:gd name="T76" fmla="*/ 2147483646 w 189"/>
                <a:gd name="T77" fmla="*/ 2147483646 h 177"/>
                <a:gd name="T78" fmla="*/ 2147483646 w 189"/>
                <a:gd name="T79" fmla="*/ 2147483646 h 177"/>
                <a:gd name="T80" fmla="*/ 2147483646 w 189"/>
                <a:gd name="T81" fmla="*/ 2147483646 h 177"/>
                <a:gd name="T82" fmla="*/ 2147483646 w 189"/>
                <a:gd name="T83" fmla="*/ 2147483646 h 177"/>
                <a:gd name="T84" fmla="*/ 2147483646 w 189"/>
                <a:gd name="T85" fmla="*/ 2147483646 h 177"/>
                <a:gd name="T86" fmla="*/ 2147483646 w 189"/>
                <a:gd name="T87" fmla="*/ 2147483646 h 177"/>
                <a:gd name="T88" fmla="*/ 2147483646 w 189"/>
                <a:gd name="T89" fmla="*/ 2147483646 h 177"/>
                <a:gd name="T90" fmla="*/ 2147483646 w 189"/>
                <a:gd name="T91" fmla="*/ 2147483646 h 177"/>
                <a:gd name="T92" fmla="*/ 2147483646 w 189"/>
                <a:gd name="T93" fmla="*/ 2147483646 h 177"/>
                <a:gd name="T94" fmla="*/ 2147483646 w 189"/>
                <a:gd name="T95" fmla="*/ 2147483646 h 177"/>
                <a:gd name="T96" fmla="*/ 2147483646 w 189"/>
                <a:gd name="T97" fmla="*/ 2147483646 h 177"/>
                <a:gd name="T98" fmla="*/ 2147483646 w 189"/>
                <a:gd name="T99" fmla="*/ 2147483646 h 177"/>
                <a:gd name="T100" fmla="*/ 2147483646 w 189"/>
                <a:gd name="T101" fmla="*/ 2147483646 h 177"/>
                <a:gd name="T102" fmla="*/ 2147483646 w 189"/>
                <a:gd name="T103" fmla="*/ 2147483646 h 177"/>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189"/>
                <a:gd name="T157" fmla="*/ 0 h 177"/>
                <a:gd name="T158" fmla="*/ 189 w 189"/>
                <a:gd name="T159" fmla="*/ 177 h 177"/>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189" h="177">
                  <a:moveTo>
                    <a:pt x="179" y="73"/>
                  </a:moveTo>
                  <a:cubicBezTo>
                    <a:pt x="179" y="73"/>
                    <a:pt x="179" y="65"/>
                    <a:pt x="173" y="61"/>
                  </a:cubicBezTo>
                  <a:cubicBezTo>
                    <a:pt x="168" y="58"/>
                    <a:pt x="161" y="57"/>
                    <a:pt x="161" y="57"/>
                  </a:cubicBezTo>
                  <a:cubicBezTo>
                    <a:pt x="161" y="57"/>
                    <a:pt x="157" y="50"/>
                    <a:pt x="153" y="47"/>
                  </a:cubicBezTo>
                  <a:cubicBezTo>
                    <a:pt x="152" y="45"/>
                    <a:pt x="114" y="20"/>
                    <a:pt x="84" y="0"/>
                  </a:cubicBezTo>
                  <a:cubicBezTo>
                    <a:pt x="65" y="0"/>
                    <a:pt x="65" y="0"/>
                    <a:pt x="65" y="0"/>
                  </a:cubicBezTo>
                  <a:cubicBezTo>
                    <a:pt x="76" y="100"/>
                    <a:pt x="76" y="100"/>
                    <a:pt x="76" y="100"/>
                  </a:cubicBezTo>
                  <a:cubicBezTo>
                    <a:pt x="79" y="103"/>
                    <a:pt x="79" y="103"/>
                    <a:pt x="79" y="103"/>
                  </a:cubicBezTo>
                  <a:cubicBezTo>
                    <a:pt x="79" y="103"/>
                    <a:pt x="80" y="112"/>
                    <a:pt x="78" y="113"/>
                  </a:cubicBezTo>
                  <a:cubicBezTo>
                    <a:pt x="76" y="114"/>
                    <a:pt x="34" y="113"/>
                    <a:pt x="34" y="113"/>
                  </a:cubicBezTo>
                  <a:cubicBezTo>
                    <a:pt x="34" y="113"/>
                    <a:pt x="30" y="116"/>
                    <a:pt x="27" y="116"/>
                  </a:cubicBezTo>
                  <a:cubicBezTo>
                    <a:pt x="23" y="116"/>
                    <a:pt x="20" y="113"/>
                    <a:pt x="19" y="115"/>
                  </a:cubicBezTo>
                  <a:cubicBezTo>
                    <a:pt x="18" y="117"/>
                    <a:pt x="18" y="121"/>
                    <a:pt x="13" y="116"/>
                  </a:cubicBezTo>
                  <a:cubicBezTo>
                    <a:pt x="8" y="111"/>
                    <a:pt x="6" y="116"/>
                    <a:pt x="6" y="119"/>
                  </a:cubicBezTo>
                  <a:cubicBezTo>
                    <a:pt x="6" y="121"/>
                    <a:pt x="4" y="122"/>
                    <a:pt x="0" y="122"/>
                  </a:cubicBezTo>
                  <a:cubicBezTo>
                    <a:pt x="1" y="124"/>
                    <a:pt x="1" y="125"/>
                    <a:pt x="1" y="125"/>
                  </a:cubicBezTo>
                  <a:cubicBezTo>
                    <a:pt x="3" y="128"/>
                    <a:pt x="3" y="128"/>
                    <a:pt x="3" y="128"/>
                  </a:cubicBezTo>
                  <a:cubicBezTo>
                    <a:pt x="3" y="128"/>
                    <a:pt x="3" y="133"/>
                    <a:pt x="5" y="135"/>
                  </a:cubicBezTo>
                  <a:cubicBezTo>
                    <a:pt x="7" y="137"/>
                    <a:pt x="11" y="141"/>
                    <a:pt x="11" y="142"/>
                  </a:cubicBezTo>
                  <a:cubicBezTo>
                    <a:pt x="11" y="144"/>
                    <a:pt x="11" y="151"/>
                    <a:pt x="11" y="151"/>
                  </a:cubicBezTo>
                  <a:cubicBezTo>
                    <a:pt x="11" y="151"/>
                    <a:pt x="12" y="157"/>
                    <a:pt x="14" y="154"/>
                  </a:cubicBezTo>
                  <a:cubicBezTo>
                    <a:pt x="16" y="152"/>
                    <a:pt x="19" y="157"/>
                    <a:pt x="21" y="153"/>
                  </a:cubicBezTo>
                  <a:cubicBezTo>
                    <a:pt x="22" y="150"/>
                    <a:pt x="26" y="154"/>
                    <a:pt x="28" y="154"/>
                  </a:cubicBezTo>
                  <a:cubicBezTo>
                    <a:pt x="30" y="154"/>
                    <a:pt x="35" y="148"/>
                    <a:pt x="36" y="148"/>
                  </a:cubicBezTo>
                  <a:cubicBezTo>
                    <a:pt x="38" y="149"/>
                    <a:pt x="41" y="154"/>
                    <a:pt x="41" y="157"/>
                  </a:cubicBezTo>
                  <a:cubicBezTo>
                    <a:pt x="41" y="159"/>
                    <a:pt x="47" y="161"/>
                    <a:pt x="45" y="162"/>
                  </a:cubicBezTo>
                  <a:cubicBezTo>
                    <a:pt x="43" y="163"/>
                    <a:pt x="42" y="166"/>
                    <a:pt x="45" y="166"/>
                  </a:cubicBezTo>
                  <a:cubicBezTo>
                    <a:pt x="47" y="166"/>
                    <a:pt x="46" y="170"/>
                    <a:pt x="47" y="172"/>
                  </a:cubicBezTo>
                  <a:cubicBezTo>
                    <a:pt x="49" y="174"/>
                    <a:pt x="51" y="176"/>
                    <a:pt x="53" y="173"/>
                  </a:cubicBezTo>
                  <a:cubicBezTo>
                    <a:pt x="54" y="170"/>
                    <a:pt x="57" y="173"/>
                    <a:pt x="58" y="175"/>
                  </a:cubicBezTo>
                  <a:cubicBezTo>
                    <a:pt x="60" y="177"/>
                    <a:pt x="64" y="174"/>
                    <a:pt x="65" y="172"/>
                  </a:cubicBezTo>
                  <a:cubicBezTo>
                    <a:pt x="65" y="169"/>
                    <a:pt x="71" y="168"/>
                    <a:pt x="70" y="171"/>
                  </a:cubicBezTo>
                  <a:cubicBezTo>
                    <a:pt x="70" y="174"/>
                    <a:pt x="71" y="175"/>
                    <a:pt x="74" y="172"/>
                  </a:cubicBezTo>
                  <a:cubicBezTo>
                    <a:pt x="75" y="171"/>
                    <a:pt x="76" y="171"/>
                    <a:pt x="78" y="172"/>
                  </a:cubicBezTo>
                  <a:cubicBezTo>
                    <a:pt x="79" y="168"/>
                    <a:pt x="80" y="164"/>
                    <a:pt x="81" y="163"/>
                  </a:cubicBezTo>
                  <a:cubicBezTo>
                    <a:pt x="82" y="161"/>
                    <a:pt x="78" y="156"/>
                    <a:pt x="80" y="156"/>
                  </a:cubicBezTo>
                  <a:cubicBezTo>
                    <a:pt x="82" y="155"/>
                    <a:pt x="87" y="156"/>
                    <a:pt x="89" y="152"/>
                  </a:cubicBezTo>
                  <a:cubicBezTo>
                    <a:pt x="91" y="147"/>
                    <a:pt x="93" y="145"/>
                    <a:pt x="93" y="145"/>
                  </a:cubicBezTo>
                  <a:cubicBezTo>
                    <a:pt x="93" y="145"/>
                    <a:pt x="93" y="135"/>
                    <a:pt x="96" y="136"/>
                  </a:cubicBezTo>
                  <a:cubicBezTo>
                    <a:pt x="99" y="138"/>
                    <a:pt x="103" y="141"/>
                    <a:pt x="103" y="137"/>
                  </a:cubicBezTo>
                  <a:cubicBezTo>
                    <a:pt x="104" y="133"/>
                    <a:pt x="107" y="135"/>
                    <a:pt x="108" y="131"/>
                  </a:cubicBezTo>
                  <a:cubicBezTo>
                    <a:pt x="109" y="128"/>
                    <a:pt x="111" y="128"/>
                    <a:pt x="114" y="129"/>
                  </a:cubicBezTo>
                  <a:cubicBezTo>
                    <a:pt x="116" y="129"/>
                    <a:pt x="118" y="128"/>
                    <a:pt x="118" y="126"/>
                  </a:cubicBezTo>
                  <a:cubicBezTo>
                    <a:pt x="118" y="124"/>
                    <a:pt x="123" y="125"/>
                    <a:pt x="128" y="122"/>
                  </a:cubicBezTo>
                  <a:cubicBezTo>
                    <a:pt x="132" y="119"/>
                    <a:pt x="134" y="117"/>
                    <a:pt x="136" y="119"/>
                  </a:cubicBezTo>
                  <a:cubicBezTo>
                    <a:pt x="138" y="120"/>
                    <a:pt x="149" y="120"/>
                    <a:pt x="150" y="119"/>
                  </a:cubicBezTo>
                  <a:cubicBezTo>
                    <a:pt x="152" y="119"/>
                    <a:pt x="155" y="116"/>
                    <a:pt x="159" y="116"/>
                  </a:cubicBezTo>
                  <a:cubicBezTo>
                    <a:pt x="163" y="117"/>
                    <a:pt x="173" y="115"/>
                    <a:pt x="177" y="115"/>
                  </a:cubicBezTo>
                  <a:cubicBezTo>
                    <a:pt x="181" y="115"/>
                    <a:pt x="183" y="111"/>
                    <a:pt x="184" y="110"/>
                  </a:cubicBezTo>
                  <a:cubicBezTo>
                    <a:pt x="185" y="108"/>
                    <a:pt x="186" y="102"/>
                    <a:pt x="188" y="101"/>
                  </a:cubicBezTo>
                  <a:cubicBezTo>
                    <a:pt x="189" y="100"/>
                    <a:pt x="189" y="79"/>
                    <a:pt x="188" y="71"/>
                  </a:cubicBezTo>
                  <a:cubicBezTo>
                    <a:pt x="184" y="72"/>
                    <a:pt x="179" y="73"/>
                    <a:pt x="179" y="73"/>
                  </a:cubicBezTo>
                  <a:close/>
                </a:path>
              </a:pathLst>
            </a:custGeom>
            <a:grpFill/>
            <a:ln w="1" cap="flat" cmpd="sng">
              <a:solidFill>
                <a:schemeClr val="tx1">
                  <a:lumMod val="85000"/>
                  <a:lumOff val="15000"/>
                </a:schemeClr>
              </a:solidFill>
              <a:miter lim="800000"/>
            </a:ln>
          </p:spPr>
          <p:txBody>
            <a:bodyPr/>
            <a:lstStyle/>
            <a:p>
              <a:endParaRPr lang="zh-CN" altLang="en-US"/>
            </a:p>
          </p:txBody>
        </p:sp>
        <p:sp>
          <p:nvSpPr>
            <p:cNvPr id="33" name="Freeform 34"/>
            <p:cNvSpPr>
              <a:spLocks noChangeArrowheads="1"/>
            </p:cNvSpPr>
            <p:nvPr/>
          </p:nvSpPr>
          <p:spPr bwMode="auto">
            <a:xfrm>
              <a:off x="3529013" y="2139950"/>
              <a:ext cx="176213" cy="125413"/>
            </a:xfrm>
            <a:custGeom>
              <a:avLst/>
              <a:gdLst>
                <a:gd name="T0" fmla="*/ 2147483646 w 92"/>
                <a:gd name="T1" fmla="*/ 2147483646 h 66"/>
                <a:gd name="T2" fmla="*/ 2147483646 w 92"/>
                <a:gd name="T3" fmla="*/ 2147483646 h 66"/>
                <a:gd name="T4" fmla="*/ 2147483646 w 92"/>
                <a:gd name="T5" fmla="*/ 2147483646 h 66"/>
                <a:gd name="T6" fmla="*/ 2147483646 w 92"/>
                <a:gd name="T7" fmla="*/ 2147483646 h 66"/>
                <a:gd name="T8" fmla="*/ 2147483646 w 92"/>
                <a:gd name="T9" fmla="*/ 2147483646 h 66"/>
                <a:gd name="T10" fmla="*/ 2147483646 w 92"/>
                <a:gd name="T11" fmla="*/ 2147483646 h 66"/>
                <a:gd name="T12" fmla="*/ 2147483646 w 92"/>
                <a:gd name="T13" fmla="*/ 2147483646 h 66"/>
                <a:gd name="T14" fmla="*/ 2147483646 w 92"/>
                <a:gd name="T15" fmla="*/ 2147483646 h 66"/>
                <a:gd name="T16" fmla="*/ 2147483646 w 92"/>
                <a:gd name="T17" fmla="*/ 2147483646 h 66"/>
                <a:gd name="T18" fmla="*/ 2147483646 w 92"/>
                <a:gd name="T19" fmla="*/ 2147483646 h 66"/>
                <a:gd name="T20" fmla="*/ 2147483646 w 92"/>
                <a:gd name="T21" fmla="*/ 2147483646 h 66"/>
                <a:gd name="T22" fmla="*/ 2147483646 w 92"/>
                <a:gd name="T23" fmla="*/ 2147483646 h 66"/>
                <a:gd name="T24" fmla="*/ 2147483646 w 92"/>
                <a:gd name="T25" fmla="*/ 2147483646 h 66"/>
                <a:gd name="T26" fmla="*/ 2147483646 w 92"/>
                <a:gd name="T27" fmla="*/ 2147483646 h 66"/>
                <a:gd name="T28" fmla="*/ 2147483646 w 92"/>
                <a:gd name="T29" fmla="*/ 2147483646 h 66"/>
                <a:gd name="T30" fmla="*/ 2147483646 w 92"/>
                <a:gd name="T31" fmla="*/ 2147483646 h 66"/>
                <a:gd name="T32" fmla="*/ 2147483646 w 92"/>
                <a:gd name="T33" fmla="*/ 2147483646 h 66"/>
                <a:gd name="T34" fmla="*/ 2147483646 w 92"/>
                <a:gd name="T35" fmla="*/ 2147483646 h 66"/>
                <a:gd name="T36" fmla="*/ 2147483646 w 92"/>
                <a:gd name="T37" fmla="*/ 2147483646 h 66"/>
                <a:gd name="T38" fmla="*/ 2147483646 w 92"/>
                <a:gd name="T39" fmla="*/ 2147483646 h 66"/>
                <a:gd name="T40" fmla="*/ 0 w 92"/>
                <a:gd name="T41" fmla="*/ 2147483646 h 66"/>
                <a:gd name="T42" fmla="*/ 2147483646 w 92"/>
                <a:gd name="T43" fmla="*/ 2147483646 h 66"/>
                <a:gd name="T44" fmla="*/ 2147483646 w 92"/>
                <a:gd name="T45" fmla="*/ 2147483646 h 66"/>
                <a:gd name="T46" fmla="*/ 2147483646 w 92"/>
                <a:gd name="T47" fmla="*/ 2147483646 h 66"/>
                <a:gd name="T48" fmla="*/ 2147483646 w 92"/>
                <a:gd name="T49" fmla="*/ 2147483646 h 66"/>
                <a:gd name="T50" fmla="*/ 2147483646 w 92"/>
                <a:gd name="T51" fmla="*/ 2147483646 h 66"/>
                <a:gd name="T52" fmla="*/ 2147483646 w 92"/>
                <a:gd name="T53" fmla="*/ 2147483646 h 66"/>
                <a:gd name="T54" fmla="*/ 2147483646 w 92"/>
                <a:gd name="T55" fmla="*/ 2147483646 h 66"/>
                <a:gd name="T56" fmla="*/ 2147483646 w 92"/>
                <a:gd name="T57" fmla="*/ 2147483646 h 66"/>
                <a:gd name="T58" fmla="*/ 2147483646 w 92"/>
                <a:gd name="T59" fmla="*/ 2147483646 h 66"/>
                <a:gd name="T60" fmla="*/ 2147483646 w 92"/>
                <a:gd name="T61" fmla="*/ 2147483646 h 66"/>
                <a:gd name="T62" fmla="*/ 2147483646 w 92"/>
                <a:gd name="T63" fmla="*/ 2147483646 h 66"/>
                <a:gd name="T64" fmla="*/ 2147483646 w 92"/>
                <a:gd name="T65" fmla="*/ 2147483646 h 6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92"/>
                <a:gd name="T100" fmla="*/ 0 h 66"/>
                <a:gd name="T101" fmla="*/ 92 w 92"/>
                <a:gd name="T102" fmla="*/ 66 h 6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92" h="66">
                  <a:moveTo>
                    <a:pt x="92" y="37"/>
                  </a:moveTo>
                  <a:cubicBezTo>
                    <a:pt x="90" y="35"/>
                    <a:pt x="88" y="35"/>
                    <a:pt x="87" y="35"/>
                  </a:cubicBezTo>
                  <a:cubicBezTo>
                    <a:pt x="86" y="35"/>
                    <a:pt x="87" y="30"/>
                    <a:pt x="86" y="29"/>
                  </a:cubicBezTo>
                  <a:cubicBezTo>
                    <a:pt x="86" y="28"/>
                    <a:pt x="83" y="30"/>
                    <a:pt x="81" y="30"/>
                  </a:cubicBezTo>
                  <a:cubicBezTo>
                    <a:pt x="79" y="29"/>
                    <a:pt x="78" y="26"/>
                    <a:pt x="76" y="26"/>
                  </a:cubicBezTo>
                  <a:cubicBezTo>
                    <a:pt x="74" y="26"/>
                    <a:pt x="74" y="24"/>
                    <a:pt x="74" y="21"/>
                  </a:cubicBezTo>
                  <a:cubicBezTo>
                    <a:pt x="74" y="19"/>
                    <a:pt x="71" y="17"/>
                    <a:pt x="69" y="15"/>
                  </a:cubicBezTo>
                  <a:cubicBezTo>
                    <a:pt x="67" y="14"/>
                    <a:pt x="66" y="10"/>
                    <a:pt x="65" y="9"/>
                  </a:cubicBezTo>
                  <a:cubicBezTo>
                    <a:pt x="64" y="8"/>
                    <a:pt x="65" y="5"/>
                    <a:pt x="65" y="3"/>
                  </a:cubicBezTo>
                  <a:cubicBezTo>
                    <a:pt x="62" y="3"/>
                    <a:pt x="59" y="2"/>
                    <a:pt x="58" y="2"/>
                  </a:cubicBezTo>
                  <a:cubicBezTo>
                    <a:pt x="56" y="0"/>
                    <a:pt x="54" y="2"/>
                    <a:pt x="50" y="5"/>
                  </a:cubicBezTo>
                  <a:cubicBezTo>
                    <a:pt x="45" y="8"/>
                    <a:pt x="40" y="7"/>
                    <a:pt x="40" y="9"/>
                  </a:cubicBezTo>
                  <a:cubicBezTo>
                    <a:pt x="40" y="11"/>
                    <a:pt x="38" y="12"/>
                    <a:pt x="36" y="12"/>
                  </a:cubicBezTo>
                  <a:cubicBezTo>
                    <a:pt x="33" y="11"/>
                    <a:pt x="31" y="11"/>
                    <a:pt x="30" y="14"/>
                  </a:cubicBezTo>
                  <a:cubicBezTo>
                    <a:pt x="29" y="18"/>
                    <a:pt x="26" y="16"/>
                    <a:pt x="25" y="20"/>
                  </a:cubicBezTo>
                  <a:cubicBezTo>
                    <a:pt x="25" y="24"/>
                    <a:pt x="21" y="21"/>
                    <a:pt x="18" y="19"/>
                  </a:cubicBezTo>
                  <a:cubicBezTo>
                    <a:pt x="15" y="18"/>
                    <a:pt x="15" y="28"/>
                    <a:pt x="15" y="28"/>
                  </a:cubicBezTo>
                  <a:cubicBezTo>
                    <a:pt x="15" y="28"/>
                    <a:pt x="13" y="30"/>
                    <a:pt x="11" y="35"/>
                  </a:cubicBezTo>
                  <a:cubicBezTo>
                    <a:pt x="9" y="39"/>
                    <a:pt x="4" y="38"/>
                    <a:pt x="2" y="39"/>
                  </a:cubicBezTo>
                  <a:cubicBezTo>
                    <a:pt x="0" y="39"/>
                    <a:pt x="4" y="44"/>
                    <a:pt x="3" y="46"/>
                  </a:cubicBezTo>
                  <a:cubicBezTo>
                    <a:pt x="2" y="47"/>
                    <a:pt x="1" y="51"/>
                    <a:pt x="0" y="55"/>
                  </a:cubicBezTo>
                  <a:cubicBezTo>
                    <a:pt x="2" y="55"/>
                    <a:pt x="4" y="57"/>
                    <a:pt x="5" y="58"/>
                  </a:cubicBezTo>
                  <a:cubicBezTo>
                    <a:pt x="6" y="60"/>
                    <a:pt x="12" y="66"/>
                    <a:pt x="15" y="63"/>
                  </a:cubicBezTo>
                  <a:cubicBezTo>
                    <a:pt x="18" y="60"/>
                    <a:pt x="26" y="59"/>
                    <a:pt x="28" y="61"/>
                  </a:cubicBezTo>
                  <a:cubicBezTo>
                    <a:pt x="30" y="63"/>
                    <a:pt x="32" y="62"/>
                    <a:pt x="32" y="60"/>
                  </a:cubicBezTo>
                  <a:cubicBezTo>
                    <a:pt x="32" y="58"/>
                    <a:pt x="29" y="51"/>
                    <a:pt x="30" y="49"/>
                  </a:cubicBezTo>
                  <a:cubicBezTo>
                    <a:pt x="31" y="47"/>
                    <a:pt x="57" y="48"/>
                    <a:pt x="58" y="50"/>
                  </a:cubicBezTo>
                  <a:cubicBezTo>
                    <a:pt x="59" y="51"/>
                    <a:pt x="59" y="46"/>
                    <a:pt x="63" y="47"/>
                  </a:cubicBezTo>
                  <a:cubicBezTo>
                    <a:pt x="66" y="47"/>
                    <a:pt x="71" y="49"/>
                    <a:pt x="73" y="48"/>
                  </a:cubicBezTo>
                  <a:cubicBezTo>
                    <a:pt x="75" y="47"/>
                    <a:pt x="77" y="44"/>
                    <a:pt x="79" y="44"/>
                  </a:cubicBezTo>
                  <a:cubicBezTo>
                    <a:pt x="81" y="44"/>
                    <a:pt x="87" y="43"/>
                    <a:pt x="89" y="42"/>
                  </a:cubicBezTo>
                  <a:cubicBezTo>
                    <a:pt x="90" y="40"/>
                    <a:pt x="92" y="40"/>
                    <a:pt x="92" y="37"/>
                  </a:cubicBezTo>
                  <a:cubicBezTo>
                    <a:pt x="92" y="37"/>
                    <a:pt x="92" y="37"/>
                    <a:pt x="92" y="37"/>
                  </a:cubicBezTo>
                  <a:close/>
                </a:path>
              </a:pathLst>
            </a:custGeom>
            <a:grpFill/>
            <a:ln w="1" cap="flat" cmpd="sng">
              <a:solidFill>
                <a:schemeClr val="tx1">
                  <a:lumMod val="85000"/>
                  <a:lumOff val="15000"/>
                </a:schemeClr>
              </a:solidFill>
              <a:miter lim="800000"/>
            </a:ln>
          </p:spPr>
          <p:txBody>
            <a:bodyPr/>
            <a:lstStyle/>
            <a:p>
              <a:endParaRPr lang="zh-CN" altLang="en-US"/>
            </a:p>
          </p:txBody>
        </p:sp>
        <p:sp>
          <p:nvSpPr>
            <p:cNvPr id="34" name="Freeform 35"/>
            <p:cNvSpPr>
              <a:spLocks noChangeArrowheads="1"/>
            </p:cNvSpPr>
            <p:nvPr/>
          </p:nvSpPr>
          <p:spPr bwMode="auto">
            <a:xfrm>
              <a:off x="3651250" y="1952625"/>
              <a:ext cx="336550" cy="261938"/>
            </a:xfrm>
            <a:custGeom>
              <a:avLst/>
              <a:gdLst>
                <a:gd name="T0" fmla="*/ 2147483646 w 176"/>
                <a:gd name="T1" fmla="*/ 2147483646 h 137"/>
                <a:gd name="T2" fmla="*/ 2147483646 w 176"/>
                <a:gd name="T3" fmla="*/ 2147483646 h 137"/>
                <a:gd name="T4" fmla="*/ 2147483646 w 176"/>
                <a:gd name="T5" fmla="*/ 2147483646 h 137"/>
                <a:gd name="T6" fmla="*/ 2147483646 w 176"/>
                <a:gd name="T7" fmla="*/ 2147483646 h 137"/>
                <a:gd name="T8" fmla="*/ 2147483646 w 176"/>
                <a:gd name="T9" fmla="*/ 0 h 137"/>
                <a:gd name="T10" fmla="*/ 2147483646 w 176"/>
                <a:gd name="T11" fmla="*/ 2147483646 h 137"/>
                <a:gd name="T12" fmla="*/ 2147483646 w 176"/>
                <a:gd name="T13" fmla="*/ 2147483646 h 137"/>
                <a:gd name="T14" fmla="*/ 2147483646 w 176"/>
                <a:gd name="T15" fmla="*/ 2147483646 h 137"/>
                <a:gd name="T16" fmla="*/ 2147483646 w 176"/>
                <a:gd name="T17" fmla="*/ 2147483646 h 137"/>
                <a:gd name="T18" fmla="*/ 2147483646 w 176"/>
                <a:gd name="T19" fmla="*/ 2147483646 h 137"/>
                <a:gd name="T20" fmla="*/ 2147483646 w 176"/>
                <a:gd name="T21" fmla="*/ 2147483646 h 137"/>
                <a:gd name="T22" fmla="*/ 2147483646 w 176"/>
                <a:gd name="T23" fmla="*/ 2147483646 h 137"/>
                <a:gd name="T24" fmla="*/ 2147483646 w 176"/>
                <a:gd name="T25" fmla="*/ 2147483646 h 137"/>
                <a:gd name="T26" fmla="*/ 2147483646 w 176"/>
                <a:gd name="T27" fmla="*/ 2147483646 h 137"/>
                <a:gd name="T28" fmla="*/ 2147483646 w 176"/>
                <a:gd name="T29" fmla="*/ 2147483646 h 137"/>
                <a:gd name="T30" fmla="*/ 2147483646 w 176"/>
                <a:gd name="T31" fmla="*/ 2147483646 h 137"/>
                <a:gd name="T32" fmla="*/ 2147483646 w 176"/>
                <a:gd name="T33" fmla="*/ 2147483646 h 137"/>
                <a:gd name="T34" fmla="*/ 2147483646 w 176"/>
                <a:gd name="T35" fmla="*/ 2147483646 h 137"/>
                <a:gd name="T36" fmla="*/ 2147483646 w 176"/>
                <a:gd name="T37" fmla="*/ 2147483646 h 137"/>
                <a:gd name="T38" fmla="*/ 2147483646 w 176"/>
                <a:gd name="T39" fmla="*/ 2147483646 h 137"/>
                <a:gd name="T40" fmla="*/ 2147483646 w 176"/>
                <a:gd name="T41" fmla="*/ 2147483646 h 137"/>
                <a:gd name="T42" fmla="*/ 2147483646 w 176"/>
                <a:gd name="T43" fmla="*/ 2147483646 h 137"/>
                <a:gd name="T44" fmla="*/ 2147483646 w 176"/>
                <a:gd name="T45" fmla="*/ 2147483646 h 137"/>
                <a:gd name="T46" fmla="*/ 2147483646 w 176"/>
                <a:gd name="T47" fmla="*/ 2147483646 h 137"/>
                <a:gd name="T48" fmla="*/ 2147483646 w 176"/>
                <a:gd name="T49" fmla="*/ 2147483646 h 137"/>
                <a:gd name="T50" fmla="*/ 2147483646 w 176"/>
                <a:gd name="T51" fmla="*/ 2147483646 h 137"/>
                <a:gd name="T52" fmla="*/ 2147483646 w 176"/>
                <a:gd name="T53" fmla="*/ 2147483646 h 137"/>
                <a:gd name="T54" fmla="*/ 2147483646 w 176"/>
                <a:gd name="T55" fmla="*/ 2147483646 h 137"/>
                <a:gd name="T56" fmla="*/ 2147483646 w 176"/>
                <a:gd name="T57" fmla="*/ 2147483646 h 137"/>
                <a:gd name="T58" fmla="*/ 2147483646 w 176"/>
                <a:gd name="T59" fmla="*/ 2147483646 h 137"/>
                <a:gd name="T60" fmla="*/ 2147483646 w 176"/>
                <a:gd name="T61" fmla="*/ 2147483646 h 137"/>
                <a:gd name="T62" fmla="*/ 2147483646 w 176"/>
                <a:gd name="T63" fmla="*/ 2147483646 h 137"/>
                <a:gd name="T64" fmla="*/ 2147483646 w 176"/>
                <a:gd name="T65" fmla="*/ 2147483646 h 137"/>
                <a:gd name="T66" fmla="*/ 2147483646 w 176"/>
                <a:gd name="T67" fmla="*/ 2147483646 h 137"/>
                <a:gd name="T68" fmla="*/ 2147483646 w 176"/>
                <a:gd name="T69" fmla="*/ 2147483646 h 137"/>
                <a:gd name="T70" fmla="*/ 2147483646 w 176"/>
                <a:gd name="T71" fmla="*/ 2147483646 h 137"/>
                <a:gd name="T72" fmla="*/ 2147483646 w 176"/>
                <a:gd name="T73" fmla="*/ 2147483646 h 137"/>
                <a:gd name="T74" fmla="*/ 2147483646 w 176"/>
                <a:gd name="T75" fmla="*/ 2147483646 h 137"/>
                <a:gd name="T76" fmla="*/ 2147483646 w 176"/>
                <a:gd name="T77" fmla="*/ 2147483646 h 137"/>
                <a:gd name="T78" fmla="*/ 2147483646 w 176"/>
                <a:gd name="T79" fmla="*/ 2147483646 h 137"/>
                <a:gd name="T80" fmla="*/ 2147483646 w 176"/>
                <a:gd name="T81" fmla="*/ 2147483646 h 137"/>
                <a:gd name="T82" fmla="*/ 2147483646 w 176"/>
                <a:gd name="T83" fmla="*/ 2147483646 h 137"/>
                <a:gd name="T84" fmla="*/ 2147483646 w 176"/>
                <a:gd name="T85" fmla="*/ 2147483646 h 137"/>
                <a:gd name="T86" fmla="*/ 2147483646 w 176"/>
                <a:gd name="T87" fmla="*/ 2147483646 h 137"/>
                <a:gd name="T88" fmla="*/ 2147483646 w 176"/>
                <a:gd name="T89" fmla="*/ 2147483646 h 137"/>
                <a:gd name="T90" fmla="*/ 2147483646 w 176"/>
                <a:gd name="T91" fmla="*/ 2147483646 h 137"/>
                <a:gd name="T92" fmla="*/ 2147483646 w 176"/>
                <a:gd name="T93" fmla="*/ 2147483646 h 137"/>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176"/>
                <a:gd name="T142" fmla="*/ 0 h 137"/>
                <a:gd name="T143" fmla="*/ 176 w 176"/>
                <a:gd name="T144" fmla="*/ 137 h 137"/>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176" h="137">
                  <a:moveTo>
                    <a:pt x="168" y="20"/>
                  </a:moveTo>
                  <a:cubicBezTo>
                    <a:pt x="168" y="18"/>
                    <a:pt x="167" y="11"/>
                    <a:pt x="167" y="5"/>
                  </a:cubicBezTo>
                  <a:cubicBezTo>
                    <a:pt x="158" y="10"/>
                    <a:pt x="158" y="10"/>
                    <a:pt x="158" y="10"/>
                  </a:cubicBezTo>
                  <a:cubicBezTo>
                    <a:pt x="158" y="10"/>
                    <a:pt x="156" y="6"/>
                    <a:pt x="151" y="3"/>
                  </a:cubicBezTo>
                  <a:cubicBezTo>
                    <a:pt x="146" y="0"/>
                    <a:pt x="134" y="0"/>
                    <a:pt x="134" y="0"/>
                  </a:cubicBezTo>
                  <a:cubicBezTo>
                    <a:pt x="86" y="30"/>
                    <a:pt x="86" y="30"/>
                    <a:pt x="86" y="30"/>
                  </a:cubicBezTo>
                  <a:cubicBezTo>
                    <a:pt x="65" y="46"/>
                    <a:pt x="65" y="46"/>
                    <a:pt x="65" y="46"/>
                  </a:cubicBezTo>
                  <a:cubicBezTo>
                    <a:pt x="65" y="46"/>
                    <a:pt x="52" y="51"/>
                    <a:pt x="48" y="52"/>
                  </a:cubicBezTo>
                  <a:cubicBezTo>
                    <a:pt x="47" y="52"/>
                    <a:pt x="47" y="52"/>
                    <a:pt x="46" y="52"/>
                  </a:cubicBezTo>
                  <a:cubicBezTo>
                    <a:pt x="47" y="60"/>
                    <a:pt x="47" y="81"/>
                    <a:pt x="46" y="82"/>
                  </a:cubicBezTo>
                  <a:cubicBezTo>
                    <a:pt x="44" y="83"/>
                    <a:pt x="43" y="89"/>
                    <a:pt x="42" y="91"/>
                  </a:cubicBezTo>
                  <a:cubicBezTo>
                    <a:pt x="41" y="92"/>
                    <a:pt x="39" y="96"/>
                    <a:pt x="35" y="96"/>
                  </a:cubicBezTo>
                  <a:cubicBezTo>
                    <a:pt x="31" y="96"/>
                    <a:pt x="21" y="98"/>
                    <a:pt x="17" y="97"/>
                  </a:cubicBezTo>
                  <a:cubicBezTo>
                    <a:pt x="13" y="97"/>
                    <a:pt x="10" y="100"/>
                    <a:pt x="8" y="100"/>
                  </a:cubicBezTo>
                  <a:cubicBezTo>
                    <a:pt x="8" y="101"/>
                    <a:pt x="4" y="101"/>
                    <a:pt x="1" y="101"/>
                  </a:cubicBezTo>
                  <a:cubicBezTo>
                    <a:pt x="1" y="103"/>
                    <a:pt x="0" y="106"/>
                    <a:pt x="1" y="107"/>
                  </a:cubicBezTo>
                  <a:cubicBezTo>
                    <a:pt x="2" y="108"/>
                    <a:pt x="3" y="112"/>
                    <a:pt x="5" y="113"/>
                  </a:cubicBezTo>
                  <a:cubicBezTo>
                    <a:pt x="7" y="115"/>
                    <a:pt x="10" y="117"/>
                    <a:pt x="10" y="119"/>
                  </a:cubicBezTo>
                  <a:cubicBezTo>
                    <a:pt x="10" y="122"/>
                    <a:pt x="10" y="124"/>
                    <a:pt x="12" y="124"/>
                  </a:cubicBezTo>
                  <a:cubicBezTo>
                    <a:pt x="14" y="124"/>
                    <a:pt x="15" y="127"/>
                    <a:pt x="17" y="128"/>
                  </a:cubicBezTo>
                  <a:cubicBezTo>
                    <a:pt x="19" y="128"/>
                    <a:pt x="22" y="126"/>
                    <a:pt x="22" y="127"/>
                  </a:cubicBezTo>
                  <a:cubicBezTo>
                    <a:pt x="23" y="128"/>
                    <a:pt x="22" y="133"/>
                    <a:pt x="23" y="133"/>
                  </a:cubicBezTo>
                  <a:cubicBezTo>
                    <a:pt x="24" y="133"/>
                    <a:pt x="26" y="133"/>
                    <a:pt x="28" y="135"/>
                  </a:cubicBezTo>
                  <a:cubicBezTo>
                    <a:pt x="27" y="132"/>
                    <a:pt x="28" y="129"/>
                    <a:pt x="32" y="130"/>
                  </a:cubicBezTo>
                  <a:cubicBezTo>
                    <a:pt x="35" y="131"/>
                    <a:pt x="32" y="134"/>
                    <a:pt x="35" y="135"/>
                  </a:cubicBezTo>
                  <a:cubicBezTo>
                    <a:pt x="38" y="137"/>
                    <a:pt x="40" y="136"/>
                    <a:pt x="40" y="133"/>
                  </a:cubicBezTo>
                  <a:cubicBezTo>
                    <a:pt x="40" y="131"/>
                    <a:pt x="44" y="126"/>
                    <a:pt x="45" y="125"/>
                  </a:cubicBezTo>
                  <a:cubicBezTo>
                    <a:pt x="46" y="124"/>
                    <a:pt x="46" y="118"/>
                    <a:pt x="48" y="116"/>
                  </a:cubicBezTo>
                  <a:cubicBezTo>
                    <a:pt x="50" y="115"/>
                    <a:pt x="56" y="116"/>
                    <a:pt x="58" y="116"/>
                  </a:cubicBezTo>
                  <a:cubicBezTo>
                    <a:pt x="60" y="117"/>
                    <a:pt x="62" y="112"/>
                    <a:pt x="65" y="114"/>
                  </a:cubicBezTo>
                  <a:cubicBezTo>
                    <a:pt x="67" y="116"/>
                    <a:pt x="72" y="114"/>
                    <a:pt x="74" y="117"/>
                  </a:cubicBezTo>
                  <a:cubicBezTo>
                    <a:pt x="76" y="119"/>
                    <a:pt x="77" y="125"/>
                    <a:pt x="80" y="123"/>
                  </a:cubicBezTo>
                  <a:cubicBezTo>
                    <a:pt x="83" y="121"/>
                    <a:pt x="87" y="120"/>
                    <a:pt x="89" y="120"/>
                  </a:cubicBezTo>
                  <a:cubicBezTo>
                    <a:pt x="91" y="120"/>
                    <a:pt x="96" y="124"/>
                    <a:pt x="98" y="125"/>
                  </a:cubicBezTo>
                  <a:cubicBezTo>
                    <a:pt x="100" y="125"/>
                    <a:pt x="107" y="126"/>
                    <a:pt x="109" y="125"/>
                  </a:cubicBezTo>
                  <a:cubicBezTo>
                    <a:pt x="111" y="123"/>
                    <a:pt x="114" y="119"/>
                    <a:pt x="117" y="119"/>
                  </a:cubicBezTo>
                  <a:cubicBezTo>
                    <a:pt x="120" y="120"/>
                    <a:pt x="130" y="119"/>
                    <a:pt x="132" y="120"/>
                  </a:cubicBezTo>
                  <a:cubicBezTo>
                    <a:pt x="134" y="121"/>
                    <a:pt x="138" y="123"/>
                    <a:pt x="141" y="122"/>
                  </a:cubicBezTo>
                  <a:cubicBezTo>
                    <a:pt x="144" y="121"/>
                    <a:pt x="147" y="115"/>
                    <a:pt x="149" y="115"/>
                  </a:cubicBezTo>
                  <a:cubicBezTo>
                    <a:pt x="150" y="114"/>
                    <a:pt x="150" y="114"/>
                    <a:pt x="151" y="114"/>
                  </a:cubicBezTo>
                  <a:cubicBezTo>
                    <a:pt x="151" y="113"/>
                    <a:pt x="151" y="112"/>
                    <a:pt x="151" y="111"/>
                  </a:cubicBezTo>
                  <a:cubicBezTo>
                    <a:pt x="151" y="105"/>
                    <a:pt x="152" y="107"/>
                    <a:pt x="153" y="101"/>
                  </a:cubicBezTo>
                  <a:cubicBezTo>
                    <a:pt x="154" y="95"/>
                    <a:pt x="170" y="80"/>
                    <a:pt x="171" y="79"/>
                  </a:cubicBezTo>
                  <a:cubicBezTo>
                    <a:pt x="172" y="78"/>
                    <a:pt x="172" y="54"/>
                    <a:pt x="172" y="51"/>
                  </a:cubicBezTo>
                  <a:cubicBezTo>
                    <a:pt x="172" y="47"/>
                    <a:pt x="173" y="43"/>
                    <a:pt x="174" y="39"/>
                  </a:cubicBezTo>
                  <a:cubicBezTo>
                    <a:pt x="176" y="34"/>
                    <a:pt x="172" y="34"/>
                    <a:pt x="172" y="30"/>
                  </a:cubicBezTo>
                  <a:cubicBezTo>
                    <a:pt x="173" y="26"/>
                    <a:pt x="168" y="22"/>
                    <a:pt x="168" y="20"/>
                  </a:cubicBezTo>
                  <a:close/>
                </a:path>
              </a:pathLst>
            </a:custGeom>
            <a:grpFill/>
            <a:ln w="1" cap="flat" cmpd="sng">
              <a:solidFill>
                <a:schemeClr val="tx1">
                  <a:lumMod val="85000"/>
                  <a:lumOff val="15000"/>
                </a:schemeClr>
              </a:solidFill>
              <a:miter lim="800000"/>
            </a:ln>
          </p:spPr>
          <p:txBody>
            <a:bodyPr/>
            <a:lstStyle/>
            <a:p>
              <a:endParaRPr lang="zh-CN" altLang="en-US"/>
            </a:p>
          </p:txBody>
        </p:sp>
        <p:sp>
          <p:nvSpPr>
            <p:cNvPr id="35" name="Freeform 36"/>
            <p:cNvSpPr>
              <a:spLocks noChangeArrowheads="1"/>
            </p:cNvSpPr>
            <p:nvPr/>
          </p:nvSpPr>
          <p:spPr bwMode="auto">
            <a:xfrm>
              <a:off x="3940175" y="1952625"/>
              <a:ext cx="215900" cy="357188"/>
            </a:xfrm>
            <a:custGeom>
              <a:avLst/>
              <a:gdLst>
                <a:gd name="T0" fmla="*/ 2147483646 w 113"/>
                <a:gd name="T1" fmla="*/ 2147483646 h 187"/>
                <a:gd name="T2" fmla="*/ 2147483646 w 113"/>
                <a:gd name="T3" fmla="*/ 0 h 187"/>
                <a:gd name="T4" fmla="*/ 2147483646 w 113"/>
                <a:gd name="T5" fmla="*/ 2147483646 h 187"/>
                <a:gd name="T6" fmla="*/ 2147483646 w 113"/>
                <a:gd name="T7" fmla="*/ 2147483646 h 187"/>
                <a:gd name="T8" fmla="*/ 2147483646 w 113"/>
                <a:gd name="T9" fmla="*/ 2147483646 h 187"/>
                <a:gd name="T10" fmla="*/ 2147483646 w 113"/>
                <a:gd name="T11" fmla="*/ 2147483646 h 187"/>
                <a:gd name="T12" fmla="*/ 2147483646 w 113"/>
                <a:gd name="T13" fmla="*/ 2147483646 h 187"/>
                <a:gd name="T14" fmla="*/ 2147483646 w 113"/>
                <a:gd name="T15" fmla="*/ 2147483646 h 187"/>
                <a:gd name="T16" fmla="*/ 2147483646 w 113"/>
                <a:gd name="T17" fmla="*/ 2147483646 h 187"/>
                <a:gd name="T18" fmla="*/ 0 w 113"/>
                <a:gd name="T19" fmla="*/ 2147483646 h 187"/>
                <a:gd name="T20" fmla="*/ 0 w 113"/>
                <a:gd name="T21" fmla="*/ 2147483646 h 187"/>
                <a:gd name="T22" fmla="*/ 2147483646 w 113"/>
                <a:gd name="T23" fmla="*/ 2147483646 h 187"/>
                <a:gd name="T24" fmla="*/ 2147483646 w 113"/>
                <a:gd name="T25" fmla="*/ 2147483646 h 187"/>
                <a:gd name="T26" fmla="*/ 2147483646 w 113"/>
                <a:gd name="T27" fmla="*/ 2147483646 h 187"/>
                <a:gd name="T28" fmla="*/ 2147483646 w 113"/>
                <a:gd name="T29" fmla="*/ 2147483646 h 187"/>
                <a:gd name="T30" fmla="*/ 2147483646 w 113"/>
                <a:gd name="T31" fmla="*/ 2147483646 h 187"/>
                <a:gd name="T32" fmla="*/ 2147483646 w 113"/>
                <a:gd name="T33" fmla="*/ 2147483646 h 187"/>
                <a:gd name="T34" fmla="*/ 2147483646 w 113"/>
                <a:gd name="T35" fmla="*/ 2147483646 h 187"/>
                <a:gd name="T36" fmla="*/ 2147483646 w 113"/>
                <a:gd name="T37" fmla="*/ 2147483646 h 187"/>
                <a:gd name="T38" fmla="*/ 2147483646 w 113"/>
                <a:gd name="T39" fmla="*/ 2147483646 h 187"/>
                <a:gd name="T40" fmla="*/ 2147483646 w 113"/>
                <a:gd name="T41" fmla="*/ 2147483646 h 187"/>
                <a:gd name="T42" fmla="*/ 2147483646 w 113"/>
                <a:gd name="T43" fmla="*/ 2147483646 h 187"/>
                <a:gd name="T44" fmla="*/ 2147483646 w 113"/>
                <a:gd name="T45" fmla="*/ 2147483646 h 187"/>
                <a:gd name="T46" fmla="*/ 2147483646 w 113"/>
                <a:gd name="T47" fmla="*/ 2147483646 h 187"/>
                <a:gd name="T48" fmla="*/ 2147483646 w 113"/>
                <a:gd name="T49" fmla="*/ 2147483646 h 187"/>
                <a:gd name="T50" fmla="*/ 2147483646 w 113"/>
                <a:gd name="T51" fmla="*/ 2147483646 h 187"/>
                <a:gd name="T52" fmla="*/ 2147483646 w 113"/>
                <a:gd name="T53" fmla="*/ 2147483646 h 187"/>
                <a:gd name="T54" fmla="*/ 2147483646 w 113"/>
                <a:gd name="T55" fmla="*/ 2147483646 h 187"/>
                <a:gd name="T56" fmla="*/ 2147483646 w 113"/>
                <a:gd name="T57" fmla="*/ 2147483646 h 187"/>
                <a:gd name="T58" fmla="*/ 2147483646 w 113"/>
                <a:gd name="T59" fmla="*/ 2147483646 h 187"/>
                <a:gd name="T60" fmla="*/ 2147483646 w 113"/>
                <a:gd name="T61" fmla="*/ 2147483646 h 187"/>
                <a:gd name="T62" fmla="*/ 2147483646 w 113"/>
                <a:gd name="T63" fmla="*/ 2147483646 h 187"/>
                <a:gd name="T64" fmla="*/ 2147483646 w 113"/>
                <a:gd name="T65" fmla="*/ 2147483646 h 187"/>
                <a:gd name="T66" fmla="*/ 2147483646 w 113"/>
                <a:gd name="T67" fmla="*/ 2147483646 h 187"/>
                <a:gd name="T68" fmla="*/ 2147483646 w 113"/>
                <a:gd name="T69" fmla="*/ 2147483646 h 187"/>
                <a:gd name="T70" fmla="*/ 2147483646 w 113"/>
                <a:gd name="T71" fmla="*/ 2147483646 h 187"/>
                <a:gd name="T72" fmla="*/ 2147483646 w 113"/>
                <a:gd name="T73" fmla="*/ 2147483646 h 187"/>
                <a:gd name="T74" fmla="*/ 2147483646 w 113"/>
                <a:gd name="T75" fmla="*/ 2147483646 h 187"/>
                <a:gd name="T76" fmla="*/ 2147483646 w 113"/>
                <a:gd name="T77" fmla="*/ 2147483646 h 187"/>
                <a:gd name="T78" fmla="*/ 2147483646 w 113"/>
                <a:gd name="T79" fmla="*/ 2147483646 h 187"/>
                <a:gd name="T80" fmla="*/ 2147483646 w 113"/>
                <a:gd name="T81" fmla="*/ 2147483646 h 187"/>
                <a:gd name="T82" fmla="*/ 2147483646 w 113"/>
                <a:gd name="T83" fmla="*/ 2147483646 h 187"/>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113"/>
                <a:gd name="T127" fmla="*/ 0 h 187"/>
                <a:gd name="T128" fmla="*/ 113 w 113"/>
                <a:gd name="T129" fmla="*/ 187 h 187"/>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113" h="187">
                  <a:moveTo>
                    <a:pt x="112" y="46"/>
                  </a:moveTo>
                  <a:cubicBezTo>
                    <a:pt x="26" y="0"/>
                    <a:pt x="26" y="0"/>
                    <a:pt x="26" y="0"/>
                  </a:cubicBezTo>
                  <a:cubicBezTo>
                    <a:pt x="16" y="5"/>
                    <a:pt x="16" y="5"/>
                    <a:pt x="16" y="5"/>
                  </a:cubicBezTo>
                  <a:cubicBezTo>
                    <a:pt x="16" y="11"/>
                    <a:pt x="17" y="18"/>
                    <a:pt x="17" y="20"/>
                  </a:cubicBezTo>
                  <a:cubicBezTo>
                    <a:pt x="17" y="22"/>
                    <a:pt x="22" y="26"/>
                    <a:pt x="21" y="30"/>
                  </a:cubicBezTo>
                  <a:cubicBezTo>
                    <a:pt x="21" y="34"/>
                    <a:pt x="25" y="34"/>
                    <a:pt x="23" y="39"/>
                  </a:cubicBezTo>
                  <a:cubicBezTo>
                    <a:pt x="22" y="43"/>
                    <a:pt x="21" y="47"/>
                    <a:pt x="21" y="51"/>
                  </a:cubicBezTo>
                  <a:cubicBezTo>
                    <a:pt x="21" y="54"/>
                    <a:pt x="21" y="78"/>
                    <a:pt x="20" y="79"/>
                  </a:cubicBezTo>
                  <a:cubicBezTo>
                    <a:pt x="19" y="80"/>
                    <a:pt x="3" y="95"/>
                    <a:pt x="2" y="101"/>
                  </a:cubicBezTo>
                  <a:cubicBezTo>
                    <a:pt x="1" y="107"/>
                    <a:pt x="0" y="105"/>
                    <a:pt x="0" y="111"/>
                  </a:cubicBezTo>
                  <a:cubicBezTo>
                    <a:pt x="0" y="112"/>
                    <a:pt x="0" y="113"/>
                    <a:pt x="0" y="114"/>
                  </a:cubicBezTo>
                  <a:cubicBezTo>
                    <a:pt x="0" y="115"/>
                    <a:pt x="1" y="116"/>
                    <a:pt x="2" y="117"/>
                  </a:cubicBezTo>
                  <a:cubicBezTo>
                    <a:pt x="4" y="119"/>
                    <a:pt x="4" y="122"/>
                    <a:pt x="7" y="122"/>
                  </a:cubicBezTo>
                  <a:cubicBezTo>
                    <a:pt x="10" y="122"/>
                    <a:pt x="14" y="129"/>
                    <a:pt x="14" y="132"/>
                  </a:cubicBezTo>
                  <a:cubicBezTo>
                    <a:pt x="14" y="135"/>
                    <a:pt x="16" y="137"/>
                    <a:pt x="15" y="142"/>
                  </a:cubicBezTo>
                  <a:cubicBezTo>
                    <a:pt x="15" y="148"/>
                    <a:pt x="18" y="155"/>
                    <a:pt x="20" y="156"/>
                  </a:cubicBezTo>
                  <a:cubicBezTo>
                    <a:pt x="22" y="157"/>
                    <a:pt x="19" y="158"/>
                    <a:pt x="15" y="158"/>
                  </a:cubicBezTo>
                  <a:cubicBezTo>
                    <a:pt x="11" y="158"/>
                    <a:pt x="6" y="158"/>
                    <a:pt x="6" y="159"/>
                  </a:cubicBezTo>
                  <a:cubicBezTo>
                    <a:pt x="6" y="161"/>
                    <a:pt x="4" y="163"/>
                    <a:pt x="8" y="167"/>
                  </a:cubicBezTo>
                  <a:cubicBezTo>
                    <a:pt x="13" y="171"/>
                    <a:pt x="16" y="173"/>
                    <a:pt x="18" y="177"/>
                  </a:cubicBezTo>
                  <a:cubicBezTo>
                    <a:pt x="19" y="181"/>
                    <a:pt x="21" y="185"/>
                    <a:pt x="22" y="186"/>
                  </a:cubicBezTo>
                  <a:cubicBezTo>
                    <a:pt x="23" y="187"/>
                    <a:pt x="26" y="187"/>
                    <a:pt x="28" y="184"/>
                  </a:cubicBezTo>
                  <a:cubicBezTo>
                    <a:pt x="31" y="180"/>
                    <a:pt x="33" y="187"/>
                    <a:pt x="36" y="184"/>
                  </a:cubicBezTo>
                  <a:cubicBezTo>
                    <a:pt x="38" y="181"/>
                    <a:pt x="46" y="181"/>
                    <a:pt x="48" y="180"/>
                  </a:cubicBezTo>
                  <a:cubicBezTo>
                    <a:pt x="50" y="179"/>
                    <a:pt x="56" y="176"/>
                    <a:pt x="58" y="175"/>
                  </a:cubicBezTo>
                  <a:cubicBezTo>
                    <a:pt x="60" y="173"/>
                    <a:pt x="56" y="170"/>
                    <a:pt x="59" y="169"/>
                  </a:cubicBezTo>
                  <a:cubicBezTo>
                    <a:pt x="62" y="167"/>
                    <a:pt x="71" y="170"/>
                    <a:pt x="75" y="165"/>
                  </a:cubicBezTo>
                  <a:cubicBezTo>
                    <a:pt x="78" y="161"/>
                    <a:pt x="84" y="156"/>
                    <a:pt x="86" y="154"/>
                  </a:cubicBezTo>
                  <a:cubicBezTo>
                    <a:pt x="87" y="152"/>
                    <a:pt x="86" y="151"/>
                    <a:pt x="88" y="149"/>
                  </a:cubicBezTo>
                  <a:cubicBezTo>
                    <a:pt x="90" y="146"/>
                    <a:pt x="95" y="144"/>
                    <a:pt x="97" y="145"/>
                  </a:cubicBezTo>
                  <a:cubicBezTo>
                    <a:pt x="98" y="145"/>
                    <a:pt x="99" y="145"/>
                    <a:pt x="99" y="145"/>
                  </a:cubicBezTo>
                  <a:cubicBezTo>
                    <a:pt x="99" y="145"/>
                    <a:pt x="99" y="145"/>
                    <a:pt x="99" y="145"/>
                  </a:cubicBezTo>
                  <a:cubicBezTo>
                    <a:pt x="100" y="140"/>
                    <a:pt x="100" y="140"/>
                    <a:pt x="100" y="140"/>
                  </a:cubicBezTo>
                  <a:cubicBezTo>
                    <a:pt x="100" y="140"/>
                    <a:pt x="95" y="137"/>
                    <a:pt x="95" y="133"/>
                  </a:cubicBezTo>
                  <a:cubicBezTo>
                    <a:pt x="95" y="129"/>
                    <a:pt x="96" y="125"/>
                    <a:pt x="93" y="125"/>
                  </a:cubicBezTo>
                  <a:cubicBezTo>
                    <a:pt x="89" y="125"/>
                    <a:pt x="89" y="121"/>
                    <a:pt x="91" y="118"/>
                  </a:cubicBezTo>
                  <a:cubicBezTo>
                    <a:pt x="94" y="116"/>
                    <a:pt x="87" y="110"/>
                    <a:pt x="92" y="110"/>
                  </a:cubicBezTo>
                  <a:cubicBezTo>
                    <a:pt x="97" y="110"/>
                    <a:pt x="93" y="102"/>
                    <a:pt x="97" y="102"/>
                  </a:cubicBezTo>
                  <a:cubicBezTo>
                    <a:pt x="100" y="101"/>
                    <a:pt x="101" y="98"/>
                    <a:pt x="101" y="95"/>
                  </a:cubicBezTo>
                  <a:cubicBezTo>
                    <a:pt x="101" y="91"/>
                    <a:pt x="109" y="89"/>
                    <a:pt x="111" y="89"/>
                  </a:cubicBezTo>
                  <a:cubicBezTo>
                    <a:pt x="113" y="88"/>
                    <a:pt x="112" y="77"/>
                    <a:pt x="112" y="77"/>
                  </a:cubicBezTo>
                  <a:lnTo>
                    <a:pt x="112" y="46"/>
                  </a:lnTo>
                  <a:close/>
                </a:path>
              </a:pathLst>
            </a:custGeom>
            <a:grpFill/>
            <a:ln w="1" cap="flat" cmpd="sng">
              <a:solidFill>
                <a:schemeClr val="tx1">
                  <a:lumMod val="85000"/>
                  <a:lumOff val="15000"/>
                </a:schemeClr>
              </a:solidFill>
              <a:miter lim="800000"/>
            </a:ln>
          </p:spPr>
          <p:txBody>
            <a:bodyPr/>
            <a:lstStyle/>
            <a:p>
              <a:endParaRPr lang="zh-CN" altLang="en-US"/>
            </a:p>
          </p:txBody>
        </p:sp>
        <p:sp>
          <p:nvSpPr>
            <p:cNvPr id="36" name="Freeform 37"/>
            <p:cNvSpPr>
              <a:spLocks noChangeArrowheads="1"/>
            </p:cNvSpPr>
            <p:nvPr/>
          </p:nvSpPr>
          <p:spPr bwMode="auto">
            <a:xfrm>
              <a:off x="4167188" y="1754187"/>
              <a:ext cx="236538" cy="234950"/>
            </a:xfrm>
            <a:custGeom>
              <a:avLst/>
              <a:gdLst>
                <a:gd name="T0" fmla="*/ 2147483646 w 124"/>
                <a:gd name="T1" fmla="*/ 2147483646 h 123"/>
                <a:gd name="T2" fmla="*/ 2147483646 w 124"/>
                <a:gd name="T3" fmla="*/ 2147483646 h 123"/>
                <a:gd name="T4" fmla="*/ 2147483646 w 124"/>
                <a:gd name="T5" fmla="*/ 2147483646 h 123"/>
                <a:gd name="T6" fmla="*/ 2147483646 w 124"/>
                <a:gd name="T7" fmla="*/ 2147483646 h 123"/>
                <a:gd name="T8" fmla="*/ 2147483646 w 124"/>
                <a:gd name="T9" fmla="*/ 2147483646 h 123"/>
                <a:gd name="T10" fmla="*/ 2147483646 w 124"/>
                <a:gd name="T11" fmla="*/ 2147483646 h 123"/>
                <a:gd name="T12" fmla="*/ 2147483646 w 124"/>
                <a:gd name="T13" fmla="*/ 2147483646 h 123"/>
                <a:gd name="T14" fmla="*/ 2147483646 w 124"/>
                <a:gd name="T15" fmla="*/ 2147483646 h 123"/>
                <a:gd name="T16" fmla="*/ 2147483646 w 124"/>
                <a:gd name="T17" fmla="*/ 0 h 123"/>
                <a:gd name="T18" fmla="*/ 2147483646 w 124"/>
                <a:gd name="T19" fmla="*/ 2147483646 h 123"/>
                <a:gd name="T20" fmla="*/ 2147483646 w 124"/>
                <a:gd name="T21" fmla="*/ 2147483646 h 123"/>
                <a:gd name="T22" fmla="*/ 2147483646 w 124"/>
                <a:gd name="T23" fmla="*/ 2147483646 h 123"/>
                <a:gd name="T24" fmla="*/ 2147483646 w 124"/>
                <a:gd name="T25" fmla="*/ 2147483646 h 123"/>
                <a:gd name="T26" fmla="*/ 2147483646 w 124"/>
                <a:gd name="T27" fmla="*/ 2147483646 h 123"/>
                <a:gd name="T28" fmla="*/ 2147483646 w 124"/>
                <a:gd name="T29" fmla="*/ 2147483646 h 123"/>
                <a:gd name="T30" fmla="*/ 2147483646 w 124"/>
                <a:gd name="T31" fmla="*/ 2147483646 h 123"/>
                <a:gd name="T32" fmla="*/ 2147483646 w 124"/>
                <a:gd name="T33" fmla="*/ 2147483646 h 123"/>
                <a:gd name="T34" fmla="*/ 2147483646 w 124"/>
                <a:gd name="T35" fmla="*/ 2147483646 h 123"/>
                <a:gd name="T36" fmla="*/ 2147483646 w 124"/>
                <a:gd name="T37" fmla="*/ 2147483646 h 123"/>
                <a:gd name="T38" fmla="*/ 2147483646 w 124"/>
                <a:gd name="T39" fmla="*/ 2147483646 h 123"/>
                <a:gd name="T40" fmla="*/ 2147483646 w 124"/>
                <a:gd name="T41" fmla="*/ 2147483646 h 123"/>
                <a:gd name="T42" fmla="*/ 2147483646 w 124"/>
                <a:gd name="T43" fmla="*/ 2147483646 h 123"/>
                <a:gd name="T44" fmla="*/ 2147483646 w 124"/>
                <a:gd name="T45" fmla="*/ 2147483646 h 123"/>
                <a:gd name="T46" fmla="*/ 2147483646 w 124"/>
                <a:gd name="T47" fmla="*/ 2147483646 h 123"/>
                <a:gd name="T48" fmla="*/ 2147483646 w 124"/>
                <a:gd name="T49" fmla="*/ 2147483646 h 123"/>
                <a:gd name="T50" fmla="*/ 2147483646 w 124"/>
                <a:gd name="T51" fmla="*/ 2147483646 h 123"/>
                <a:gd name="T52" fmla="*/ 2147483646 w 124"/>
                <a:gd name="T53" fmla="*/ 2147483646 h 123"/>
                <a:gd name="T54" fmla="*/ 2147483646 w 124"/>
                <a:gd name="T55" fmla="*/ 2147483646 h 123"/>
                <a:gd name="T56" fmla="*/ 2147483646 w 124"/>
                <a:gd name="T57" fmla="*/ 2147483646 h 123"/>
                <a:gd name="T58" fmla="*/ 2147483646 w 124"/>
                <a:gd name="T59" fmla="*/ 2147483646 h 123"/>
                <a:gd name="T60" fmla="*/ 2147483646 w 124"/>
                <a:gd name="T61" fmla="*/ 2147483646 h 123"/>
                <a:gd name="T62" fmla="*/ 2147483646 w 124"/>
                <a:gd name="T63" fmla="*/ 2147483646 h 123"/>
                <a:gd name="T64" fmla="*/ 2147483646 w 124"/>
                <a:gd name="T65" fmla="*/ 2147483646 h 123"/>
                <a:gd name="T66" fmla="*/ 2147483646 w 124"/>
                <a:gd name="T67" fmla="*/ 2147483646 h 123"/>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124"/>
                <a:gd name="T103" fmla="*/ 0 h 123"/>
                <a:gd name="T104" fmla="*/ 124 w 124"/>
                <a:gd name="T105" fmla="*/ 123 h 123"/>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124" h="123">
                  <a:moveTo>
                    <a:pt x="115" y="27"/>
                  </a:moveTo>
                  <a:cubicBezTo>
                    <a:pt x="107" y="7"/>
                    <a:pt x="107" y="7"/>
                    <a:pt x="107" y="7"/>
                  </a:cubicBezTo>
                  <a:cubicBezTo>
                    <a:pt x="107" y="8"/>
                    <a:pt x="106" y="8"/>
                    <a:pt x="106" y="9"/>
                  </a:cubicBezTo>
                  <a:cubicBezTo>
                    <a:pt x="105" y="10"/>
                    <a:pt x="99" y="7"/>
                    <a:pt x="94" y="8"/>
                  </a:cubicBezTo>
                  <a:cubicBezTo>
                    <a:pt x="89" y="9"/>
                    <a:pt x="85" y="7"/>
                    <a:pt x="80" y="5"/>
                  </a:cubicBezTo>
                  <a:cubicBezTo>
                    <a:pt x="75" y="2"/>
                    <a:pt x="59" y="6"/>
                    <a:pt x="56" y="9"/>
                  </a:cubicBezTo>
                  <a:cubicBezTo>
                    <a:pt x="54" y="12"/>
                    <a:pt x="49" y="12"/>
                    <a:pt x="44" y="10"/>
                  </a:cubicBezTo>
                  <a:cubicBezTo>
                    <a:pt x="39" y="8"/>
                    <a:pt x="32" y="5"/>
                    <a:pt x="23" y="4"/>
                  </a:cubicBezTo>
                  <a:cubicBezTo>
                    <a:pt x="14" y="3"/>
                    <a:pt x="8" y="2"/>
                    <a:pt x="6" y="0"/>
                  </a:cubicBezTo>
                  <a:cubicBezTo>
                    <a:pt x="6" y="1"/>
                    <a:pt x="5" y="2"/>
                    <a:pt x="5" y="3"/>
                  </a:cubicBezTo>
                  <a:cubicBezTo>
                    <a:pt x="2" y="10"/>
                    <a:pt x="7" y="12"/>
                    <a:pt x="4" y="17"/>
                  </a:cubicBezTo>
                  <a:cubicBezTo>
                    <a:pt x="0" y="21"/>
                    <a:pt x="4" y="26"/>
                    <a:pt x="4" y="33"/>
                  </a:cubicBezTo>
                  <a:cubicBezTo>
                    <a:pt x="4" y="39"/>
                    <a:pt x="4" y="89"/>
                    <a:pt x="4" y="120"/>
                  </a:cubicBezTo>
                  <a:cubicBezTo>
                    <a:pt x="72" y="120"/>
                    <a:pt x="72" y="120"/>
                    <a:pt x="72" y="120"/>
                  </a:cubicBezTo>
                  <a:cubicBezTo>
                    <a:pt x="72" y="120"/>
                    <a:pt x="74" y="119"/>
                    <a:pt x="76" y="118"/>
                  </a:cubicBezTo>
                  <a:cubicBezTo>
                    <a:pt x="78" y="116"/>
                    <a:pt x="82" y="120"/>
                    <a:pt x="82" y="120"/>
                  </a:cubicBezTo>
                  <a:cubicBezTo>
                    <a:pt x="96" y="120"/>
                    <a:pt x="96" y="120"/>
                    <a:pt x="96" y="120"/>
                  </a:cubicBezTo>
                  <a:cubicBezTo>
                    <a:pt x="96" y="120"/>
                    <a:pt x="99" y="123"/>
                    <a:pt x="102" y="123"/>
                  </a:cubicBezTo>
                  <a:cubicBezTo>
                    <a:pt x="106" y="123"/>
                    <a:pt x="104" y="118"/>
                    <a:pt x="109" y="118"/>
                  </a:cubicBezTo>
                  <a:cubicBezTo>
                    <a:pt x="114" y="118"/>
                    <a:pt x="113" y="110"/>
                    <a:pt x="116" y="110"/>
                  </a:cubicBezTo>
                  <a:cubicBezTo>
                    <a:pt x="120" y="110"/>
                    <a:pt x="119" y="110"/>
                    <a:pt x="122" y="106"/>
                  </a:cubicBezTo>
                  <a:cubicBezTo>
                    <a:pt x="122" y="105"/>
                    <a:pt x="123" y="105"/>
                    <a:pt x="123" y="105"/>
                  </a:cubicBezTo>
                  <a:cubicBezTo>
                    <a:pt x="122" y="104"/>
                    <a:pt x="122" y="102"/>
                    <a:pt x="123" y="101"/>
                  </a:cubicBezTo>
                  <a:cubicBezTo>
                    <a:pt x="124" y="95"/>
                    <a:pt x="120" y="96"/>
                    <a:pt x="118" y="88"/>
                  </a:cubicBezTo>
                  <a:cubicBezTo>
                    <a:pt x="115" y="81"/>
                    <a:pt x="106" y="69"/>
                    <a:pt x="106" y="65"/>
                  </a:cubicBezTo>
                  <a:cubicBezTo>
                    <a:pt x="105" y="61"/>
                    <a:pt x="100" y="58"/>
                    <a:pt x="100" y="54"/>
                  </a:cubicBezTo>
                  <a:cubicBezTo>
                    <a:pt x="100" y="49"/>
                    <a:pt x="98" y="48"/>
                    <a:pt x="93" y="41"/>
                  </a:cubicBezTo>
                  <a:cubicBezTo>
                    <a:pt x="87" y="34"/>
                    <a:pt x="86" y="21"/>
                    <a:pt x="87" y="20"/>
                  </a:cubicBezTo>
                  <a:cubicBezTo>
                    <a:pt x="89" y="20"/>
                    <a:pt x="93" y="31"/>
                    <a:pt x="95" y="35"/>
                  </a:cubicBezTo>
                  <a:cubicBezTo>
                    <a:pt x="97" y="39"/>
                    <a:pt x="102" y="50"/>
                    <a:pt x="106" y="50"/>
                  </a:cubicBezTo>
                  <a:cubicBezTo>
                    <a:pt x="110" y="50"/>
                    <a:pt x="112" y="33"/>
                    <a:pt x="113" y="34"/>
                  </a:cubicBezTo>
                  <a:cubicBezTo>
                    <a:pt x="113" y="34"/>
                    <a:pt x="113" y="34"/>
                    <a:pt x="113" y="34"/>
                  </a:cubicBezTo>
                  <a:cubicBezTo>
                    <a:pt x="114" y="31"/>
                    <a:pt x="114" y="31"/>
                    <a:pt x="114" y="31"/>
                  </a:cubicBezTo>
                  <a:lnTo>
                    <a:pt x="115" y="27"/>
                  </a:lnTo>
                  <a:close/>
                </a:path>
              </a:pathLst>
            </a:custGeom>
            <a:grpFill/>
            <a:ln w="1" cap="flat" cmpd="sng">
              <a:solidFill>
                <a:schemeClr val="tx1">
                  <a:lumMod val="85000"/>
                  <a:lumOff val="15000"/>
                </a:schemeClr>
              </a:solidFill>
              <a:miter lim="800000"/>
            </a:ln>
          </p:spPr>
          <p:txBody>
            <a:bodyPr/>
            <a:lstStyle/>
            <a:p>
              <a:endParaRPr lang="zh-CN" altLang="en-US"/>
            </a:p>
          </p:txBody>
        </p:sp>
        <p:sp>
          <p:nvSpPr>
            <p:cNvPr id="37" name="Freeform 38"/>
            <p:cNvSpPr>
              <a:spLocks noChangeArrowheads="1"/>
            </p:cNvSpPr>
            <p:nvPr/>
          </p:nvSpPr>
          <p:spPr bwMode="auto">
            <a:xfrm>
              <a:off x="3836988" y="2420937"/>
              <a:ext cx="122238" cy="134938"/>
            </a:xfrm>
            <a:custGeom>
              <a:avLst/>
              <a:gdLst>
                <a:gd name="T0" fmla="*/ 2147483646 w 64"/>
                <a:gd name="T1" fmla="*/ 2147483646 h 71"/>
                <a:gd name="T2" fmla="*/ 2147483646 w 64"/>
                <a:gd name="T3" fmla="*/ 2147483646 h 71"/>
                <a:gd name="T4" fmla="*/ 2147483646 w 64"/>
                <a:gd name="T5" fmla="*/ 2147483646 h 71"/>
                <a:gd name="T6" fmla="*/ 2147483646 w 64"/>
                <a:gd name="T7" fmla="*/ 2147483646 h 71"/>
                <a:gd name="T8" fmla="*/ 2147483646 w 64"/>
                <a:gd name="T9" fmla="*/ 2147483646 h 71"/>
                <a:gd name="T10" fmla="*/ 2147483646 w 64"/>
                <a:gd name="T11" fmla="*/ 2147483646 h 71"/>
                <a:gd name="T12" fmla="*/ 2147483646 w 64"/>
                <a:gd name="T13" fmla="*/ 2147483646 h 71"/>
                <a:gd name="T14" fmla="*/ 2147483646 w 64"/>
                <a:gd name="T15" fmla="*/ 2147483646 h 71"/>
                <a:gd name="T16" fmla="*/ 2147483646 w 64"/>
                <a:gd name="T17" fmla="*/ 2147483646 h 71"/>
                <a:gd name="T18" fmla="*/ 2147483646 w 64"/>
                <a:gd name="T19" fmla="*/ 2147483646 h 71"/>
                <a:gd name="T20" fmla="*/ 2147483646 w 64"/>
                <a:gd name="T21" fmla="*/ 2147483646 h 71"/>
                <a:gd name="T22" fmla="*/ 2147483646 w 64"/>
                <a:gd name="T23" fmla="*/ 2147483646 h 71"/>
                <a:gd name="T24" fmla="*/ 2147483646 w 64"/>
                <a:gd name="T25" fmla="*/ 0 h 71"/>
                <a:gd name="T26" fmla="*/ 2147483646 w 64"/>
                <a:gd name="T27" fmla="*/ 2147483646 h 71"/>
                <a:gd name="T28" fmla="*/ 2147483646 w 64"/>
                <a:gd name="T29" fmla="*/ 2147483646 h 71"/>
                <a:gd name="T30" fmla="*/ 2147483646 w 64"/>
                <a:gd name="T31" fmla="*/ 2147483646 h 71"/>
                <a:gd name="T32" fmla="*/ 2147483646 w 64"/>
                <a:gd name="T33" fmla="*/ 2147483646 h 71"/>
                <a:gd name="T34" fmla="*/ 2147483646 w 64"/>
                <a:gd name="T35" fmla="*/ 2147483646 h 71"/>
                <a:gd name="T36" fmla="*/ 2147483646 w 64"/>
                <a:gd name="T37" fmla="*/ 2147483646 h 71"/>
                <a:gd name="T38" fmla="*/ 2147483646 w 64"/>
                <a:gd name="T39" fmla="*/ 2147483646 h 71"/>
                <a:gd name="T40" fmla="*/ 2147483646 w 64"/>
                <a:gd name="T41" fmla="*/ 2147483646 h 71"/>
                <a:gd name="T42" fmla="*/ 2147483646 w 64"/>
                <a:gd name="T43" fmla="*/ 2147483646 h 71"/>
                <a:gd name="T44" fmla="*/ 2147483646 w 64"/>
                <a:gd name="T45" fmla="*/ 2147483646 h 71"/>
                <a:gd name="T46" fmla="*/ 2147483646 w 64"/>
                <a:gd name="T47" fmla="*/ 2147483646 h 71"/>
                <a:gd name="T48" fmla="*/ 2147483646 w 64"/>
                <a:gd name="T49" fmla="*/ 2147483646 h 71"/>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64"/>
                <a:gd name="T76" fmla="*/ 0 h 71"/>
                <a:gd name="T77" fmla="*/ 64 w 64"/>
                <a:gd name="T78" fmla="*/ 71 h 71"/>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64" h="71">
                  <a:moveTo>
                    <a:pt x="32" y="67"/>
                  </a:moveTo>
                  <a:cubicBezTo>
                    <a:pt x="38" y="67"/>
                    <a:pt x="36" y="64"/>
                    <a:pt x="34" y="58"/>
                  </a:cubicBezTo>
                  <a:cubicBezTo>
                    <a:pt x="32" y="53"/>
                    <a:pt x="37" y="53"/>
                    <a:pt x="41" y="53"/>
                  </a:cubicBezTo>
                  <a:cubicBezTo>
                    <a:pt x="44" y="53"/>
                    <a:pt x="43" y="47"/>
                    <a:pt x="45" y="47"/>
                  </a:cubicBezTo>
                  <a:cubicBezTo>
                    <a:pt x="48" y="47"/>
                    <a:pt x="49" y="55"/>
                    <a:pt x="52" y="54"/>
                  </a:cubicBezTo>
                  <a:cubicBezTo>
                    <a:pt x="55" y="53"/>
                    <a:pt x="57" y="56"/>
                    <a:pt x="60" y="56"/>
                  </a:cubicBezTo>
                  <a:cubicBezTo>
                    <a:pt x="64" y="55"/>
                    <a:pt x="64" y="48"/>
                    <a:pt x="64" y="42"/>
                  </a:cubicBezTo>
                  <a:cubicBezTo>
                    <a:pt x="64" y="37"/>
                    <a:pt x="64" y="33"/>
                    <a:pt x="61" y="30"/>
                  </a:cubicBezTo>
                  <a:cubicBezTo>
                    <a:pt x="57" y="28"/>
                    <a:pt x="55" y="23"/>
                    <a:pt x="59" y="21"/>
                  </a:cubicBezTo>
                  <a:cubicBezTo>
                    <a:pt x="63" y="19"/>
                    <a:pt x="64" y="15"/>
                    <a:pt x="60" y="12"/>
                  </a:cubicBezTo>
                  <a:cubicBezTo>
                    <a:pt x="57" y="10"/>
                    <a:pt x="49" y="15"/>
                    <a:pt x="49" y="12"/>
                  </a:cubicBezTo>
                  <a:cubicBezTo>
                    <a:pt x="49" y="11"/>
                    <a:pt x="50" y="5"/>
                    <a:pt x="50" y="1"/>
                  </a:cubicBezTo>
                  <a:cubicBezTo>
                    <a:pt x="42" y="0"/>
                    <a:pt x="33" y="0"/>
                    <a:pt x="33" y="0"/>
                  </a:cubicBezTo>
                  <a:cubicBezTo>
                    <a:pt x="31" y="1"/>
                    <a:pt x="31" y="1"/>
                    <a:pt x="31" y="1"/>
                  </a:cubicBezTo>
                  <a:cubicBezTo>
                    <a:pt x="32" y="9"/>
                    <a:pt x="31" y="15"/>
                    <a:pt x="31" y="15"/>
                  </a:cubicBezTo>
                  <a:cubicBezTo>
                    <a:pt x="31" y="15"/>
                    <a:pt x="18" y="16"/>
                    <a:pt x="15" y="16"/>
                  </a:cubicBezTo>
                  <a:cubicBezTo>
                    <a:pt x="15" y="16"/>
                    <a:pt x="13" y="16"/>
                    <a:pt x="10" y="16"/>
                  </a:cubicBezTo>
                  <a:cubicBezTo>
                    <a:pt x="10" y="17"/>
                    <a:pt x="9" y="18"/>
                    <a:pt x="8" y="19"/>
                  </a:cubicBezTo>
                  <a:cubicBezTo>
                    <a:pt x="7" y="20"/>
                    <a:pt x="12" y="22"/>
                    <a:pt x="13" y="25"/>
                  </a:cubicBezTo>
                  <a:cubicBezTo>
                    <a:pt x="14" y="27"/>
                    <a:pt x="6" y="26"/>
                    <a:pt x="7" y="29"/>
                  </a:cubicBezTo>
                  <a:cubicBezTo>
                    <a:pt x="7" y="32"/>
                    <a:pt x="4" y="35"/>
                    <a:pt x="2" y="36"/>
                  </a:cubicBezTo>
                  <a:cubicBezTo>
                    <a:pt x="0" y="38"/>
                    <a:pt x="7" y="44"/>
                    <a:pt x="8" y="46"/>
                  </a:cubicBezTo>
                  <a:cubicBezTo>
                    <a:pt x="8" y="49"/>
                    <a:pt x="9" y="51"/>
                    <a:pt x="16" y="57"/>
                  </a:cubicBezTo>
                  <a:cubicBezTo>
                    <a:pt x="22" y="63"/>
                    <a:pt x="19" y="64"/>
                    <a:pt x="27" y="71"/>
                  </a:cubicBezTo>
                  <a:cubicBezTo>
                    <a:pt x="28" y="69"/>
                    <a:pt x="30" y="67"/>
                    <a:pt x="32" y="67"/>
                  </a:cubicBezTo>
                  <a:close/>
                </a:path>
              </a:pathLst>
            </a:custGeom>
            <a:grpFill/>
            <a:ln w="1" cap="flat" cmpd="sng">
              <a:solidFill>
                <a:schemeClr val="tx1">
                  <a:lumMod val="85000"/>
                  <a:lumOff val="15000"/>
                </a:schemeClr>
              </a:solidFill>
              <a:miter lim="800000"/>
            </a:ln>
          </p:spPr>
          <p:txBody>
            <a:bodyPr/>
            <a:lstStyle/>
            <a:p>
              <a:endParaRPr lang="zh-CN" altLang="en-US"/>
            </a:p>
          </p:txBody>
        </p:sp>
        <p:sp>
          <p:nvSpPr>
            <p:cNvPr id="38" name="Freeform 39"/>
            <p:cNvSpPr>
              <a:spLocks noChangeArrowheads="1"/>
            </p:cNvSpPr>
            <p:nvPr/>
          </p:nvSpPr>
          <p:spPr bwMode="auto">
            <a:xfrm>
              <a:off x="3849688" y="2422525"/>
              <a:ext cx="47625" cy="28575"/>
            </a:xfrm>
            <a:custGeom>
              <a:avLst/>
              <a:gdLst>
                <a:gd name="T0" fmla="*/ 2147483646 w 25"/>
                <a:gd name="T1" fmla="*/ 2147483646 h 15"/>
                <a:gd name="T2" fmla="*/ 2147483646 w 25"/>
                <a:gd name="T3" fmla="*/ 0 h 15"/>
                <a:gd name="T4" fmla="*/ 2147483646 w 25"/>
                <a:gd name="T5" fmla="*/ 0 h 15"/>
                <a:gd name="T6" fmla="*/ 2147483646 w 25"/>
                <a:gd name="T7" fmla="*/ 0 h 15"/>
                <a:gd name="T8" fmla="*/ 2147483646 w 25"/>
                <a:gd name="T9" fmla="*/ 2147483646 h 15"/>
                <a:gd name="T10" fmla="*/ 2147483646 w 25"/>
                <a:gd name="T11" fmla="*/ 2147483646 h 15"/>
                <a:gd name="T12" fmla="*/ 2147483646 w 25"/>
                <a:gd name="T13" fmla="*/ 2147483646 h 15"/>
                <a:gd name="T14" fmla="*/ 2147483646 w 25"/>
                <a:gd name="T15" fmla="*/ 2147483646 h 15"/>
                <a:gd name="T16" fmla="*/ 2147483646 w 25"/>
                <a:gd name="T17" fmla="*/ 2147483646 h 15"/>
                <a:gd name="T18" fmla="*/ 2147483646 w 25"/>
                <a:gd name="T19" fmla="*/ 2147483646 h 1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5"/>
                <a:gd name="T31" fmla="*/ 0 h 15"/>
                <a:gd name="T32" fmla="*/ 25 w 25"/>
                <a:gd name="T33" fmla="*/ 15 h 15"/>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5" h="15">
                  <a:moveTo>
                    <a:pt x="24" y="14"/>
                  </a:moveTo>
                  <a:cubicBezTo>
                    <a:pt x="24" y="14"/>
                    <a:pt x="25" y="8"/>
                    <a:pt x="24" y="0"/>
                  </a:cubicBezTo>
                  <a:cubicBezTo>
                    <a:pt x="22" y="0"/>
                    <a:pt x="22" y="0"/>
                    <a:pt x="22" y="0"/>
                  </a:cubicBezTo>
                  <a:cubicBezTo>
                    <a:pt x="6" y="0"/>
                    <a:pt x="6" y="0"/>
                    <a:pt x="6" y="0"/>
                  </a:cubicBezTo>
                  <a:cubicBezTo>
                    <a:pt x="6" y="0"/>
                    <a:pt x="6" y="1"/>
                    <a:pt x="6" y="1"/>
                  </a:cubicBezTo>
                  <a:cubicBezTo>
                    <a:pt x="8" y="3"/>
                    <a:pt x="7" y="7"/>
                    <a:pt x="3" y="8"/>
                  </a:cubicBezTo>
                  <a:cubicBezTo>
                    <a:pt x="0" y="9"/>
                    <a:pt x="0" y="12"/>
                    <a:pt x="3" y="13"/>
                  </a:cubicBezTo>
                  <a:cubicBezTo>
                    <a:pt x="5" y="13"/>
                    <a:pt x="4" y="14"/>
                    <a:pt x="3" y="15"/>
                  </a:cubicBezTo>
                  <a:cubicBezTo>
                    <a:pt x="6" y="15"/>
                    <a:pt x="8" y="15"/>
                    <a:pt x="8" y="15"/>
                  </a:cubicBezTo>
                  <a:cubicBezTo>
                    <a:pt x="11" y="15"/>
                    <a:pt x="24" y="14"/>
                    <a:pt x="24" y="14"/>
                  </a:cubicBezTo>
                  <a:close/>
                </a:path>
              </a:pathLst>
            </a:custGeom>
            <a:grpFill/>
            <a:ln w="1" cap="flat" cmpd="sng">
              <a:solidFill>
                <a:schemeClr val="tx1">
                  <a:lumMod val="85000"/>
                  <a:lumOff val="15000"/>
                </a:schemeClr>
              </a:solidFill>
              <a:miter lim="800000"/>
            </a:ln>
          </p:spPr>
          <p:txBody>
            <a:bodyPr/>
            <a:lstStyle/>
            <a:p>
              <a:endParaRPr lang="zh-CN" altLang="en-US"/>
            </a:p>
          </p:txBody>
        </p:sp>
        <p:sp>
          <p:nvSpPr>
            <p:cNvPr id="39" name="Freeform 40"/>
            <p:cNvSpPr>
              <a:spLocks noChangeArrowheads="1"/>
            </p:cNvSpPr>
            <p:nvPr/>
          </p:nvSpPr>
          <p:spPr bwMode="auto">
            <a:xfrm>
              <a:off x="3887788" y="2389187"/>
              <a:ext cx="153988" cy="188913"/>
            </a:xfrm>
            <a:custGeom>
              <a:avLst/>
              <a:gdLst>
                <a:gd name="T0" fmla="*/ 2147483646 w 80"/>
                <a:gd name="T1" fmla="*/ 2147483646 h 99"/>
                <a:gd name="T2" fmla="*/ 2147483646 w 80"/>
                <a:gd name="T3" fmla="*/ 2147483646 h 99"/>
                <a:gd name="T4" fmla="*/ 2147483646 w 80"/>
                <a:gd name="T5" fmla="*/ 2147483646 h 99"/>
                <a:gd name="T6" fmla="*/ 2147483646 w 80"/>
                <a:gd name="T7" fmla="*/ 2147483646 h 99"/>
                <a:gd name="T8" fmla="*/ 2147483646 w 80"/>
                <a:gd name="T9" fmla="*/ 2147483646 h 99"/>
                <a:gd name="T10" fmla="*/ 2147483646 w 80"/>
                <a:gd name="T11" fmla="*/ 2147483646 h 99"/>
                <a:gd name="T12" fmla="*/ 2147483646 w 80"/>
                <a:gd name="T13" fmla="*/ 2147483646 h 99"/>
                <a:gd name="T14" fmla="*/ 2147483646 w 80"/>
                <a:gd name="T15" fmla="*/ 2147483646 h 99"/>
                <a:gd name="T16" fmla="*/ 2147483646 w 80"/>
                <a:gd name="T17" fmla="*/ 2147483646 h 99"/>
                <a:gd name="T18" fmla="*/ 2147483646 w 80"/>
                <a:gd name="T19" fmla="*/ 2147483646 h 99"/>
                <a:gd name="T20" fmla="*/ 2147483646 w 80"/>
                <a:gd name="T21" fmla="*/ 2147483646 h 99"/>
                <a:gd name="T22" fmla="*/ 2147483646 w 80"/>
                <a:gd name="T23" fmla="*/ 2147483646 h 99"/>
                <a:gd name="T24" fmla="*/ 2147483646 w 80"/>
                <a:gd name="T25" fmla="*/ 0 h 99"/>
                <a:gd name="T26" fmla="*/ 2147483646 w 80"/>
                <a:gd name="T27" fmla="*/ 2147483646 h 99"/>
                <a:gd name="T28" fmla="*/ 2147483646 w 80"/>
                <a:gd name="T29" fmla="*/ 2147483646 h 99"/>
                <a:gd name="T30" fmla="*/ 2147483646 w 80"/>
                <a:gd name="T31" fmla="*/ 2147483646 h 99"/>
                <a:gd name="T32" fmla="*/ 2147483646 w 80"/>
                <a:gd name="T33" fmla="*/ 2147483646 h 99"/>
                <a:gd name="T34" fmla="*/ 2147483646 w 80"/>
                <a:gd name="T35" fmla="*/ 2147483646 h 99"/>
                <a:gd name="T36" fmla="*/ 2147483646 w 80"/>
                <a:gd name="T37" fmla="*/ 2147483646 h 99"/>
                <a:gd name="T38" fmla="*/ 2147483646 w 80"/>
                <a:gd name="T39" fmla="*/ 2147483646 h 99"/>
                <a:gd name="T40" fmla="*/ 2147483646 w 80"/>
                <a:gd name="T41" fmla="*/ 2147483646 h 99"/>
                <a:gd name="T42" fmla="*/ 2147483646 w 80"/>
                <a:gd name="T43" fmla="*/ 2147483646 h 99"/>
                <a:gd name="T44" fmla="*/ 2147483646 w 80"/>
                <a:gd name="T45" fmla="*/ 2147483646 h 99"/>
                <a:gd name="T46" fmla="*/ 2147483646 w 80"/>
                <a:gd name="T47" fmla="*/ 2147483646 h 99"/>
                <a:gd name="T48" fmla="*/ 2147483646 w 80"/>
                <a:gd name="T49" fmla="*/ 2147483646 h 99"/>
                <a:gd name="T50" fmla="*/ 2147483646 w 80"/>
                <a:gd name="T51" fmla="*/ 2147483646 h 99"/>
                <a:gd name="T52" fmla="*/ 2147483646 w 80"/>
                <a:gd name="T53" fmla="*/ 2147483646 h 99"/>
                <a:gd name="T54" fmla="*/ 2147483646 w 80"/>
                <a:gd name="T55" fmla="*/ 2147483646 h 99"/>
                <a:gd name="T56" fmla="*/ 2147483646 w 80"/>
                <a:gd name="T57" fmla="*/ 2147483646 h 99"/>
                <a:gd name="T58" fmla="*/ 2147483646 w 80"/>
                <a:gd name="T59" fmla="*/ 2147483646 h 99"/>
                <a:gd name="T60" fmla="*/ 0 w 80"/>
                <a:gd name="T61" fmla="*/ 2147483646 h 99"/>
                <a:gd name="T62" fmla="*/ 2147483646 w 80"/>
                <a:gd name="T63" fmla="*/ 2147483646 h 99"/>
                <a:gd name="T64" fmla="*/ 2147483646 w 80"/>
                <a:gd name="T65" fmla="*/ 2147483646 h 99"/>
                <a:gd name="T66" fmla="*/ 2147483646 w 80"/>
                <a:gd name="T67" fmla="*/ 2147483646 h 99"/>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80"/>
                <a:gd name="T103" fmla="*/ 0 h 99"/>
                <a:gd name="T104" fmla="*/ 80 w 80"/>
                <a:gd name="T105" fmla="*/ 99 h 99"/>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80" h="99">
                  <a:moveTo>
                    <a:pt x="21" y="94"/>
                  </a:moveTo>
                  <a:cubicBezTo>
                    <a:pt x="23" y="95"/>
                    <a:pt x="25" y="98"/>
                    <a:pt x="29" y="95"/>
                  </a:cubicBezTo>
                  <a:cubicBezTo>
                    <a:pt x="33" y="91"/>
                    <a:pt x="38" y="92"/>
                    <a:pt x="38" y="95"/>
                  </a:cubicBezTo>
                  <a:cubicBezTo>
                    <a:pt x="38" y="99"/>
                    <a:pt x="39" y="98"/>
                    <a:pt x="43" y="95"/>
                  </a:cubicBezTo>
                  <a:cubicBezTo>
                    <a:pt x="46" y="91"/>
                    <a:pt x="50" y="95"/>
                    <a:pt x="50" y="88"/>
                  </a:cubicBezTo>
                  <a:cubicBezTo>
                    <a:pt x="50" y="81"/>
                    <a:pt x="54" y="88"/>
                    <a:pt x="54" y="80"/>
                  </a:cubicBezTo>
                  <a:cubicBezTo>
                    <a:pt x="54" y="72"/>
                    <a:pt x="55" y="65"/>
                    <a:pt x="55" y="61"/>
                  </a:cubicBezTo>
                  <a:cubicBezTo>
                    <a:pt x="55" y="58"/>
                    <a:pt x="64" y="54"/>
                    <a:pt x="64" y="49"/>
                  </a:cubicBezTo>
                  <a:cubicBezTo>
                    <a:pt x="64" y="43"/>
                    <a:pt x="73" y="32"/>
                    <a:pt x="73" y="25"/>
                  </a:cubicBezTo>
                  <a:cubicBezTo>
                    <a:pt x="73" y="18"/>
                    <a:pt x="75" y="16"/>
                    <a:pt x="77" y="13"/>
                  </a:cubicBezTo>
                  <a:cubicBezTo>
                    <a:pt x="78" y="11"/>
                    <a:pt x="80" y="6"/>
                    <a:pt x="79" y="1"/>
                  </a:cubicBezTo>
                  <a:cubicBezTo>
                    <a:pt x="79" y="1"/>
                    <a:pt x="79" y="1"/>
                    <a:pt x="79" y="1"/>
                  </a:cubicBezTo>
                  <a:cubicBezTo>
                    <a:pt x="69" y="0"/>
                    <a:pt x="69" y="0"/>
                    <a:pt x="69" y="0"/>
                  </a:cubicBezTo>
                  <a:cubicBezTo>
                    <a:pt x="64" y="1"/>
                    <a:pt x="64" y="1"/>
                    <a:pt x="64" y="1"/>
                  </a:cubicBezTo>
                  <a:cubicBezTo>
                    <a:pt x="58" y="3"/>
                    <a:pt x="58" y="3"/>
                    <a:pt x="58" y="3"/>
                  </a:cubicBezTo>
                  <a:cubicBezTo>
                    <a:pt x="58" y="3"/>
                    <a:pt x="59" y="8"/>
                    <a:pt x="56" y="11"/>
                  </a:cubicBezTo>
                  <a:cubicBezTo>
                    <a:pt x="53" y="15"/>
                    <a:pt x="52" y="22"/>
                    <a:pt x="52" y="22"/>
                  </a:cubicBezTo>
                  <a:cubicBezTo>
                    <a:pt x="52" y="22"/>
                    <a:pt x="40" y="16"/>
                    <a:pt x="36" y="17"/>
                  </a:cubicBezTo>
                  <a:cubicBezTo>
                    <a:pt x="35" y="17"/>
                    <a:pt x="29" y="17"/>
                    <a:pt x="23" y="17"/>
                  </a:cubicBezTo>
                  <a:cubicBezTo>
                    <a:pt x="23" y="21"/>
                    <a:pt x="22" y="27"/>
                    <a:pt x="22" y="28"/>
                  </a:cubicBezTo>
                  <a:cubicBezTo>
                    <a:pt x="22" y="31"/>
                    <a:pt x="30" y="26"/>
                    <a:pt x="33" y="28"/>
                  </a:cubicBezTo>
                  <a:cubicBezTo>
                    <a:pt x="37" y="31"/>
                    <a:pt x="36" y="35"/>
                    <a:pt x="32" y="37"/>
                  </a:cubicBezTo>
                  <a:cubicBezTo>
                    <a:pt x="28" y="39"/>
                    <a:pt x="30" y="44"/>
                    <a:pt x="34" y="46"/>
                  </a:cubicBezTo>
                  <a:cubicBezTo>
                    <a:pt x="37" y="49"/>
                    <a:pt x="37" y="53"/>
                    <a:pt x="37" y="58"/>
                  </a:cubicBezTo>
                  <a:cubicBezTo>
                    <a:pt x="37" y="64"/>
                    <a:pt x="37" y="71"/>
                    <a:pt x="33" y="72"/>
                  </a:cubicBezTo>
                  <a:cubicBezTo>
                    <a:pt x="30" y="72"/>
                    <a:pt x="28" y="69"/>
                    <a:pt x="25" y="70"/>
                  </a:cubicBezTo>
                  <a:cubicBezTo>
                    <a:pt x="22" y="71"/>
                    <a:pt x="21" y="63"/>
                    <a:pt x="18" y="63"/>
                  </a:cubicBezTo>
                  <a:cubicBezTo>
                    <a:pt x="16" y="63"/>
                    <a:pt x="17" y="69"/>
                    <a:pt x="14" y="69"/>
                  </a:cubicBezTo>
                  <a:cubicBezTo>
                    <a:pt x="10" y="69"/>
                    <a:pt x="5" y="69"/>
                    <a:pt x="7" y="74"/>
                  </a:cubicBezTo>
                  <a:cubicBezTo>
                    <a:pt x="9" y="80"/>
                    <a:pt x="11" y="83"/>
                    <a:pt x="5" y="83"/>
                  </a:cubicBezTo>
                  <a:cubicBezTo>
                    <a:pt x="3" y="83"/>
                    <a:pt x="1" y="85"/>
                    <a:pt x="0" y="87"/>
                  </a:cubicBezTo>
                  <a:cubicBezTo>
                    <a:pt x="0" y="87"/>
                    <a:pt x="1" y="87"/>
                    <a:pt x="1" y="88"/>
                  </a:cubicBezTo>
                  <a:cubicBezTo>
                    <a:pt x="6" y="91"/>
                    <a:pt x="9" y="95"/>
                    <a:pt x="11" y="99"/>
                  </a:cubicBezTo>
                  <a:cubicBezTo>
                    <a:pt x="15" y="96"/>
                    <a:pt x="20" y="93"/>
                    <a:pt x="21" y="94"/>
                  </a:cubicBezTo>
                  <a:close/>
                </a:path>
              </a:pathLst>
            </a:custGeom>
            <a:grpFill/>
            <a:ln w="1" cap="flat" cmpd="sng">
              <a:solidFill>
                <a:schemeClr val="tx1">
                  <a:lumMod val="85000"/>
                  <a:lumOff val="15000"/>
                </a:schemeClr>
              </a:solidFill>
              <a:miter lim="800000"/>
            </a:ln>
          </p:spPr>
          <p:txBody>
            <a:bodyPr/>
            <a:lstStyle/>
            <a:p>
              <a:endParaRPr lang="zh-CN" altLang="en-US"/>
            </a:p>
          </p:txBody>
        </p:sp>
        <p:sp>
          <p:nvSpPr>
            <p:cNvPr id="40" name="Freeform 41"/>
            <p:cNvSpPr>
              <a:spLocks noChangeArrowheads="1"/>
            </p:cNvSpPr>
            <p:nvPr/>
          </p:nvSpPr>
          <p:spPr bwMode="auto">
            <a:xfrm>
              <a:off x="4105275" y="1954212"/>
              <a:ext cx="358775" cy="441325"/>
            </a:xfrm>
            <a:custGeom>
              <a:avLst/>
              <a:gdLst>
                <a:gd name="T0" fmla="*/ 2147483646 w 187"/>
                <a:gd name="T1" fmla="*/ 2147483646 h 231"/>
                <a:gd name="T2" fmla="*/ 2147483646 w 187"/>
                <a:gd name="T3" fmla="*/ 2147483646 h 231"/>
                <a:gd name="T4" fmla="*/ 2147483646 w 187"/>
                <a:gd name="T5" fmla="*/ 2147483646 h 231"/>
                <a:gd name="T6" fmla="*/ 2147483646 w 187"/>
                <a:gd name="T7" fmla="*/ 2147483646 h 231"/>
                <a:gd name="T8" fmla="*/ 2147483646 w 187"/>
                <a:gd name="T9" fmla="*/ 2147483646 h 231"/>
                <a:gd name="T10" fmla="*/ 2147483646 w 187"/>
                <a:gd name="T11" fmla="*/ 2147483646 h 231"/>
                <a:gd name="T12" fmla="*/ 2147483646 w 187"/>
                <a:gd name="T13" fmla="*/ 2147483646 h 231"/>
                <a:gd name="T14" fmla="*/ 2147483646 w 187"/>
                <a:gd name="T15" fmla="*/ 2147483646 h 231"/>
                <a:gd name="T16" fmla="*/ 2147483646 w 187"/>
                <a:gd name="T17" fmla="*/ 2147483646 h 231"/>
                <a:gd name="T18" fmla="*/ 2147483646 w 187"/>
                <a:gd name="T19" fmla="*/ 2147483646 h 231"/>
                <a:gd name="T20" fmla="*/ 2147483646 w 187"/>
                <a:gd name="T21" fmla="*/ 2147483646 h 231"/>
                <a:gd name="T22" fmla="*/ 2147483646 w 187"/>
                <a:gd name="T23" fmla="*/ 2147483646 h 231"/>
                <a:gd name="T24" fmla="*/ 2147483646 w 187"/>
                <a:gd name="T25" fmla="*/ 2147483646 h 231"/>
                <a:gd name="T26" fmla="*/ 2147483646 w 187"/>
                <a:gd name="T27" fmla="*/ 2147483646 h 231"/>
                <a:gd name="T28" fmla="*/ 2147483646 w 187"/>
                <a:gd name="T29" fmla="*/ 2147483646 h 231"/>
                <a:gd name="T30" fmla="*/ 2147483646 w 187"/>
                <a:gd name="T31" fmla="*/ 2147483646 h 231"/>
                <a:gd name="T32" fmla="*/ 2147483646 w 187"/>
                <a:gd name="T33" fmla="*/ 2147483646 h 231"/>
                <a:gd name="T34" fmla="*/ 2147483646 w 187"/>
                <a:gd name="T35" fmla="*/ 2147483646 h 231"/>
                <a:gd name="T36" fmla="*/ 2147483646 w 187"/>
                <a:gd name="T37" fmla="*/ 2147483646 h 231"/>
                <a:gd name="T38" fmla="*/ 2147483646 w 187"/>
                <a:gd name="T39" fmla="*/ 2147483646 h 231"/>
                <a:gd name="T40" fmla="*/ 2147483646 w 187"/>
                <a:gd name="T41" fmla="*/ 2147483646 h 231"/>
                <a:gd name="T42" fmla="*/ 2147483646 w 187"/>
                <a:gd name="T43" fmla="*/ 2147483646 h 231"/>
                <a:gd name="T44" fmla="*/ 2147483646 w 187"/>
                <a:gd name="T45" fmla="*/ 2147483646 h 231"/>
                <a:gd name="T46" fmla="*/ 2147483646 w 187"/>
                <a:gd name="T47" fmla="*/ 2147483646 h 231"/>
                <a:gd name="T48" fmla="*/ 2147483646 w 187"/>
                <a:gd name="T49" fmla="*/ 2147483646 h 231"/>
                <a:gd name="T50" fmla="*/ 2147483646 w 187"/>
                <a:gd name="T51" fmla="*/ 2147483646 h 231"/>
                <a:gd name="T52" fmla="*/ 2147483646 w 187"/>
                <a:gd name="T53" fmla="*/ 2147483646 h 231"/>
                <a:gd name="T54" fmla="*/ 2147483646 w 187"/>
                <a:gd name="T55" fmla="*/ 2147483646 h 231"/>
                <a:gd name="T56" fmla="*/ 2147483646 w 187"/>
                <a:gd name="T57" fmla="*/ 2147483646 h 231"/>
                <a:gd name="T58" fmla="*/ 2147483646 w 187"/>
                <a:gd name="T59" fmla="*/ 2147483646 h 231"/>
                <a:gd name="T60" fmla="*/ 2147483646 w 187"/>
                <a:gd name="T61" fmla="*/ 2147483646 h 231"/>
                <a:gd name="T62" fmla="*/ 2147483646 w 187"/>
                <a:gd name="T63" fmla="*/ 2147483646 h 231"/>
                <a:gd name="T64" fmla="*/ 2147483646 w 187"/>
                <a:gd name="T65" fmla="*/ 2147483646 h 231"/>
                <a:gd name="T66" fmla="*/ 2147483646 w 187"/>
                <a:gd name="T67" fmla="*/ 0 h 231"/>
                <a:gd name="T68" fmla="*/ 2147483646 w 187"/>
                <a:gd name="T69" fmla="*/ 2147483646 h 231"/>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87"/>
                <a:gd name="T106" fmla="*/ 0 h 231"/>
                <a:gd name="T107" fmla="*/ 187 w 187"/>
                <a:gd name="T108" fmla="*/ 231 h 231"/>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87" h="231">
                  <a:moveTo>
                    <a:pt x="148" y="5"/>
                  </a:moveTo>
                  <a:cubicBezTo>
                    <a:pt x="145" y="5"/>
                    <a:pt x="146" y="13"/>
                    <a:pt x="141" y="13"/>
                  </a:cubicBezTo>
                  <a:cubicBezTo>
                    <a:pt x="136" y="13"/>
                    <a:pt x="138" y="18"/>
                    <a:pt x="134" y="18"/>
                  </a:cubicBezTo>
                  <a:cubicBezTo>
                    <a:pt x="131" y="18"/>
                    <a:pt x="128" y="15"/>
                    <a:pt x="128" y="15"/>
                  </a:cubicBezTo>
                  <a:cubicBezTo>
                    <a:pt x="114" y="15"/>
                    <a:pt x="114" y="15"/>
                    <a:pt x="114" y="15"/>
                  </a:cubicBezTo>
                  <a:cubicBezTo>
                    <a:pt x="114" y="15"/>
                    <a:pt x="110" y="11"/>
                    <a:pt x="108" y="13"/>
                  </a:cubicBezTo>
                  <a:cubicBezTo>
                    <a:pt x="106" y="14"/>
                    <a:pt x="104" y="15"/>
                    <a:pt x="104" y="15"/>
                  </a:cubicBezTo>
                  <a:cubicBezTo>
                    <a:pt x="36" y="15"/>
                    <a:pt x="36" y="15"/>
                    <a:pt x="36" y="15"/>
                  </a:cubicBezTo>
                  <a:cubicBezTo>
                    <a:pt x="36" y="29"/>
                    <a:pt x="36" y="39"/>
                    <a:pt x="36" y="39"/>
                  </a:cubicBezTo>
                  <a:cubicBezTo>
                    <a:pt x="25" y="39"/>
                    <a:pt x="25" y="39"/>
                    <a:pt x="25" y="39"/>
                  </a:cubicBezTo>
                  <a:cubicBezTo>
                    <a:pt x="25" y="76"/>
                    <a:pt x="25" y="76"/>
                    <a:pt x="25" y="76"/>
                  </a:cubicBezTo>
                  <a:cubicBezTo>
                    <a:pt x="25" y="76"/>
                    <a:pt x="26" y="87"/>
                    <a:pt x="24" y="88"/>
                  </a:cubicBezTo>
                  <a:cubicBezTo>
                    <a:pt x="22" y="88"/>
                    <a:pt x="14" y="90"/>
                    <a:pt x="14" y="94"/>
                  </a:cubicBezTo>
                  <a:cubicBezTo>
                    <a:pt x="14" y="97"/>
                    <a:pt x="13" y="100"/>
                    <a:pt x="10" y="101"/>
                  </a:cubicBezTo>
                  <a:cubicBezTo>
                    <a:pt x="6" y="101"/>
                    <a:pt x="10" y="109"/>
                    <a:pt x="5" y="109"/>
                  </a:cubicBezTo>
                  <a:cubicBezTo>
                    <a:pt x="0" y="109"/>
                    <a:pt x="7" y="115"/>
                    <a:pt x="4" y="117"/>
                  </a:cubicBezTo>
                  <a:cubicBezTo>
                    <a:pt x="2" y="120"/>
                    <a:pt x="2" y="124"/>
                    <a:pt x="6" y="124"/>
                  </a:cubicBezTo>
                  <a:cubicBezTo>
                    <a:pt x="9" y="124"/>
                    <a:pt x="8" y="128"/>
                    <a:pt x="8" y="132"/>
                  </a:cubicBezTo>
                  <a:cubicBezTo>
                    <a:pt x="8" y="136"/>
                    <a:pt x="13" y="139"/>
                    <a:pt x="13" y="139"/>
                  </a:cubicBezTo>
                  <a:cubicBezTo>
                    <a:pt x="12" y="144"/>
                    <a:pt x="12" y="144"/>
                    <a:pt x="12" y="144"/>
                  </a:cubicBezTo>
                  <a:cubicBezTo>
                    <a:pt x="12" y="144"/>
                    <a:pt x="20" y="153"/>
                    <a:pt x="20" y="155"/>
                  </a:cubicBezTo>
                  <a:cubicBezTo>
                    <a:pt x="21" y="157"/>
                    <a:pt x="25" y="163"/>
                    <a:pt x="21" y="165"/>
                  </a:cubicBezTo>
                  <a:cubicBezTo>
                    <a:pt x="17" y="167"/>
                    <a:pt x="20" y="169"/>
                    <a:pt x="20" y="169"/>
                  </a:cubicBezTo>
                  <a:cubicBezTo>
                    <a:pt x="24" y="170"/>
                    <a:pt x="24" y="170"/>
                    <a:pt x="24" y="170"/>
                  </a:cubicBezTo>
                  <a:cubicBezTo>
                    <a:pt x="26" y="173"/>
                    <a:pt x="26" y="173"/>
                    <a:pt x="26" y="173"/>
                  </a:cubicBezTo>
                  <a:cubicBezTo>
                    <a:pt x="26" y="173"/>
                    <a:pt x="31" y="173"/>
                    <a:pt x="35" y="177"/>
                  </a:cubicBezTo>
                  <a:cubicBezTo>
                    <a:pt x="38" y="181"/>
                    <a:pt x="40" y="182"/>
                    <a:pt x="40" y="184"/>
                  </a:cubicBezTo>
                  <a:cubicBezTo>
                    <a:pt x="40" y="186"/>
                    <a:pt x="43" y="187"/>
                    <a:pt x="47" y="190"/>
                  </a:cubicBezTo>
                  <a:cubicBezTo>
                    <a:pt x="51" y="194"/>
                    <a:pt x="51" y="196"/>
                    <a:pt x="51" y="198"/>
                  </a:cubicBezTo>
                  <a:cubicBezTo>
                    <a:pt x="51" y="200"/>
                    <a:pt x="59" y="204"/>
                    <a:pt x="59" y="204"/>
                  </a:cubicBezTo>
                  <a:cubicBezTo>
                    <a:pt x="61" y="210"/>
                    <a:pt x="61" y="210"/>
                    <a:pt x="61" y="210"/>
                  </a:cubicBezTo>
                  <a:cubicBezTo>
                    <a:pt x="62" y="211"/>
                    <a:pt x="63" y="212"/>
                    <a:pt x="64" y="213"/>
                  </a:cubicBezTo>
                  <a:cubicBezTo>
                    <a:pt x="65" y="217"/>
                    <a:pt x="69" y="219"/>
                    <a:pt x="69" y="219"/>
                  </a:cubicBezTo>
                  <a:cubicBezTo>
                    <a:pt x="69" y="219"/>
                    <a:pt x="73" y="221"/>
                    <a:pt x="76" y="219"/>
                  </a:cubicBezTo>
                  <a:cubicBezTo>
                    <a:pt x="79" y="216"/>
                    <a:pt x="82" y="219"/>
                    <a:pt x="82" y="219"/>
                  </a:cubicBezTo>
                  <a:cubicBezTo>
                    <a:pt x="82" y="219"/>
                    <a:pt x="86" y="217"/>
                    <a:pt x="88" y="218"/>
                  </a:cubicBezTo>
                  <a:cubicBezTo>
                    <a:pt x="89" y="219"/>
                    <a:pt x="95" y="224"/>
                    <a:pt x="101" y="229"/>
                  </a:cubicBezTo>
                  <a:cubicBezTo>
                    <a:pt x="102" y="229"/>
                    <a:pt x="107" y="227"/>
                    <a:pt x="109" y="227"/>
                  </a:cubicBezTo>
                  <a:cubicBezTo>
                    <a:pt x="112" y="226"/>
                    <a:pt x="115" y="231"/>
                    <a:pt x="116" y="229"/>
                  </a:cubicBezTo>
                  <a:cubicBezTo>
                    <a:pt x="117" y="228"/>
                    <a:pt x="122" y="225"/>
                    <a:pt x="124" y="226"/>
                  </a:cubicBezTo>
                  <a:cubicBezTo>
                    <a:pt x="126" y="227"/>
                    <a:pt x="131" y="228"/>
                    <a:pt x="131" y="226"/>
                  </a:cubicBezTo>
                  <a:cubicBezTo>
                    <a:pt x="132" y="225"/>
                    <a:pt x="134" y="223"/>
                    <a:pt x="135" y="222"/>
                  </a:cubicBezTo>
                  <a:cubicBezTo>
                    <a:pt x="136" y="222"/>
                    <a:pt x="136" y="221"/>
                    <a:pt x="137" y="220"/>
                  </a:cubicBezTo>
                  <a:cubicBezTo>
                    <a:pt x="137" y="218"/>
                    <a:pt x="143" y="215"/>
                    <a:pt x="146" y="214"/>
                  </a:cubicBezTo>
                  <a:cubicBezTo>
                    <a:pt x="148" y="214"/>
                    <a:pt x="151" y="214"/>
                    <a:pt x="152" y="215"/>
                  </a:cubicBezTo>
                  <a:cubicBezTo>
                    <a:pt x="153" y="216"/>
                    <a:pt x="154" y="216"/>
                    <a:pt x="155" y="217"/>
                  </a:cubicBezTo>
                  <a:cubicBezTo>
                    <a:pt x="156" y="210"/>
                    <a:pt x="157" y="207"/>
                    <a:pt x="155" y="207"/>
                  </a:cubicBezTo>
                  <a:cubicBezTo>
                    <a:pt x="153" y="207"/>
                    <a:pt x="147" y="204"/>
                    <a:pt x="145" y="198"/>
                  </a:cubicBezTo>
                  <a:cubicBezTo>
                    <a:pt x="143" y="193"/>
                    <a:pt x="137" y="189"/>
                    <a:pt x="135" y="186"/>
                  </a:cubicBezTo>
                  <a:cubicBezTo>
                    <a:pt x="134" y="182"/>
                    <a:pt x="126" y="183"/>
                    <a:pt x="125" y="180"/>
                  </a:cubicBezTo>
                  <a:cubicBezTo>
                    <a:pt x="123" y="178"/>
                    <a:pt x="127" y="178"/>
                    <a:pt x="127" y="174"/>
                  </a:cubicBezTo>
                  <a:cubicBezTo>
                    <a:pt x="127" y="171"/>
                    <a:pt x="135" y="173"/>
                    <a:pt x="136" y="172"/>
                  </a:cubicBezTo>
                  <a:cubicBezTo>
                    <a:pt x="137" y="171"/>
                    <a:pt x="137" y="164"/>
                    <a:pt x="137" y="159"/>
                  </a:cubicBezTo>
                  <a:cubicBezTo>
                    <a:pt x="137" y="155"/>
                    <a:pt x="143" y="151"/>
                    <a:pt x="141" y="149"/>
                  </a:cubicBezTo>
                  <a:cubicBezTo>
                    <a:pt x="139" y="147"/>
                    <a:pt x="143" y="146"/>
                    <a:pt x="146" y="144"/>
                  </a:cubicBezTo>
                  <a:cubicBezTo>
                    <a:pt x="148" y="142"/>
                    <a:pt x="146" y="136"/>
                    <a:pt x="149" y="133"/>
                  </a:cubicBezTo>
                  <a:cubicBezTo>
                    <a:pt x="152" y="130"/>
                    <a:pt x="154" y="125"/>
                    <a:pt x="156" y="125"/>
                  </a:cubicBezTo>
                  <a:cubicBezTo>
                    <a:pt x="158" y="125"/>
                    <a:pt x="161" y="122"/>
                    <a:pt x="161" y="119"/>
                  </a:cubicBezTo>
                  <a:cubicBezTo>
                    <a:pt x="161" y="116"/>
                    <a:pt x="166" y="111"/>
                    <a:pt x="165" y="106"/>
                  </a:cubicBezTo>
                  <a:cubicBezTo>
                    <a:pt x="164" y="101"/>
                    <a:pt x="162" y="95"/>
                    <a:pt x="166" y="90"/>
                  </a:cubicBezTo>
                  <a:cubicBezTo>
                    <a:pt x="169" y="86"/>
                    <a:pt x="171" y="83"/>
                    <a:pt x="170" y="79"/>
                  </a:cubicBezTo>
                  <a:cubicBezTo>
                    <a:pt x="169" y="76"/>
                    <a:pt x="174" y="75"/>
                    <a:pt x="176" y="73"/>
                  </a:cubicBezTo>
                  <a:cubicBezTo>
                    <a:pt x="178" y="72"/>
                    <a:pt x="183" y="69"/>
                    <a:pt x="187" y="63"/>
                  </a:cubicBezTo>
                  <a:cubicBezTo>
                    <a:pt x="184" y="60"/>
                    <a:pt x="182" y="57"/>
                    <a:pt x="180" y="57"/>
                  </a:cubicBezTo>
                  <a:cubicBezTo>
                    <a:pt x="176" y="55"/>
                    <a:pt x="173" y="48"/>
                    <a:pt x="173" y="39"/>
                  </a:cubicBezTo>
                  <a:cubicBezTo>
                    <a:pt x="173" y="30"/>
                    <a:pt x="171" y="23"/>
                    <a:pt x="171" y="20"/>
                  </a:cubicBezTo>
                  <a:cubicBezTo>
                    <a:pt x="171" y="17"/>
                    <a:pt x="166" y="11"/>
                    <a:pt x="161" y="9"/>
                  </a:cubicBezTo>
                  <a:cubicBezTo>
                    <a:pt x="157" y="7"/>
                    <a:pt x="155" y="4"/>
                    <a:pt x="155" y="0"/>
                  </a:cubicBezTo>
                  <a:cubicBezTo>
                    <a:pt x="155" y="0"/>
                    <a:pt x="154" y="0"/>
                    <a:pt x="154" y="1"/>
                  </a:cubicBezTo>
                  <a:cubicBezTo>
                    <a:pt x="151" y="5"/>
                    <a:pt x="152" y="5"/>
                    <a:pt x="148" y="5"/>
                  </a:cubicBezTo>
                  <a:close/>
                </a:path>
              </a:pathLst>
            </a:custGeom>
            <a:grpFill/>
            <a:ln w="1" cap="flat" cmpd="sng">
              <a:solidFill>
                <a:schemeClr val="tx1">
                  <a:lumMod val="85000"/>
                  <a:lumOff val="15000"/>
                </a:schemeClr>
              </a:solidFill>
              <a:miter lim="800000"/>
            </a:ln>
          </p:spPr>
          <p:txBody>
            <a:bodyPr/>
            <a:lstStyle/>
            <a:p>
              <a:endParaRPr lang="zh-CN" altLang="en-US"/>
            </a:p>
          </p:txBody>
        </p:sp>
        <p:sp>
          <p:nvSpPr>
            <p:cNvPr id="41" name="Freeform 42"/>
            <p:cNvSpPr>
              <a:spLocks noChangeArrowheads="1"/>
            </p:cNvSpPr>
            <p:nvPr/>
          </p:nvSpPr>
          <p:spPr bwMode="auto">
            <a:xfrm>
              <a:off x="4530725" y="2192337"/>
              <a:ext cx="41275" cy="41275"/>
            </a:xfrm>
            <a:custGeom>
              <a:avLst/>
              <a:gdLst>
                <a:gd name="T0" fmla="*/ 2147483646 w 22"/>
                <a:gd name="T1" fmla="*/ 2147483646 h 21"/>
                <a:gd name="T2" fmla="*/ 2147483646 w 22"/>
                <a:gd name="T3" fmla="*/ 2147483646 h 21"/>
                <a:gd name="T4" fmla="*/ 2147483646 w 22"/>
                <a:gd name="T5" fmla="*/ 2147483646 h 21"/>
                <a:gd name="T6" fmla="*/ 2147483646 w 22"/>
                <a:gd name="T7" fmla="*/ 2147483646 h 21"/>
                <a:gd name="T8" fmla="*/ 2147483646 w 22"/>
                <a:gd name="T9" fmla="*/ 2147483646 h 21"/>
                <a:gd name="T10" fmla="*/ 2147483646 w 22"/>
                <a:gd name="T11" fmla="*/ 2147483646 h 21"/>
                <a:gd name="T12" fmla="*/ 2147483646 w 22"/>
                <a:gd name="T13" fmla="*/ 2147483646 h 21"/>
                <a:gd name="T14" fmla="*/ 2147483646 w 22"/>
                <a:gd name="T15" fmla="*/ 2147483646 h 21"/>
                <a:gd name="T16" fmla="*/ 2147483646 w 22"/>
                <a:gd name="T17" fmla="*/ 2147483646 h 21"/>
                <a:gd name="T18" fmla="*/ 2147483646 w 22"/>
                <a:gd name="T19" fmla="*/ 0 h 21"/>
                <a:gd name="T20" fmla="*/ 2147483646 w 22"/>
                <a:gd name="T21" fmla="*/ 2147483646 h 21"/>
                <a:gd name="T22" fmla="*/ 2147483646 w 22"/>
                <a:gd name="T23" fmla="*/ 2147483646 h 2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22"/>
                <a:gd name="T37" fmla="*/ 0 h 21"/>
                <a:gd name="T38" fmla="*/ 22 w 22"/>
                <a:gd name="T39" fmla="*/ 21 h 21"/>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22" h="21">
                  <a:moveTo>
                    <a:pt x="8" y="3"/>
                  </a:moveTo>
                  <a:cubicBezTo>
                    <a:pt x="8" y="4"/>
                    <a:pt x="5" y="8"/>
                    <a:pt x="3" y="10"/>
                  </a:cubicBezTo>
                  <a:cubicBezTo>
                    <a:pt x="0" y="13"/>
                    <a:pt x="2" y="18"/>
                    <a:pt x="2" y="20"/>
                  </a:cubicBezTo>
                  <a:cubicBezTo>
                    <a:pt x="3" y="21"/>
                    <a:pt x="7" y="21"/>
                    <a:pt x="9" y="19"/>
                  </a:cubicBezTo>
                  <a:cubicBezTo>
                    <a:pt x="10" y="18"/>
                    <a:pt x="12" y="19"/>
                    <a:pt x="14" y="21"/>
                  </a:cubicBezTo>
                  <a:cubicBezTo>
                    <a:pt x="15" y="19"/>
                    <a:pt x="17" y="17"/>
                    <a:pt x="19" y="16"/>
                  </a:cubicBezTo>
                  <a:cubicBezTo>
                    <a:pt x="16" y="14"/>
                    <a:pt x="13" y="14"/>
                    <a:pt x="13" y="13"/>
                  </a:cubicBezTo>
                  <a:cubicBezTo>
                    <a:pt x="12" y="12"/>
                    <a:pt x="16" y="9"/>
                    <a:pt x="19" y="8"/>
                  </a:cubicBezTo>
                  <a:cubicBezTo>
                    <a:pt x="22" y="7"/>
                    <a:pt x="21" y="4"/>
                    <a:pt x="18" y="1"/>
                  </a:cubicBezTo>
                  <a:cubicBezTo>
                    <a:pt x="18" y="1"/>
                    <a:pt x="17" y="0"/>
                    <a:pt x="17" y="0"/>
                  </a:cubicBezTo>
                  <a:cubicBezTo>
                    <a:pt x="15" y="1"/>
                    <a:pt x="14" y="2"/>
                    <a:pt x="14" y="2"/>
                  </a:cubicBezTo>
                  <a:cubicBezTo>
                    <a:pt x="13" y="3"/>
                    <a:pt x="11" y="3"/>
                    <a:pt x="8" y="3"/>
                  </a:cubicBezTo>
                  <a:close/>
                </a:path>
              </a:pathLst>
            </a:custGeom>
            <a:grpFill/>
            <a:ln w="1" cap="flat" cmpd="sng">
              <a:solidFill>
                <a:schemeClr val="tx1">
                  <a:lumMod val="85000"/>
                  <a:lumOff val="15000"/>
                </a:schemeClr>
              </a:solidFill>
              <a:miter lim="800000"/>
            </a:ln>
          </p:spPr>
          <p:txBody>
            <a:bodyPr/>
            <a:lstStyle/>
            <a:p>
              <a:endParaRPr lang="zh-CN" altLang="en-US"/>
            </a:p>
          </p:txBody>
        </p:sp>
        <p:sp>
          <p:nvSpPr>
            <p:cNvPr id="42" name="Freeform 43"/>
            <p:cNvSpPr>
              <a:spLocks noChangeArrowheads="1"/>
            </p:cNvSpPr>
            <p:nvPr/>
          </p:nvSpPr>
          <p:spPr bwMode="auto">
            <a:xfrm>
              <a:off x="4416425" y="2074862"/>
              <a:ext cx="146050" cy="123825"/>
            </a:xfrm>
            <a:custGeom>
              <a:avLst/>
              <a:gdLst>
                <a:gd name="T0" fmla="*/ 2147483646 w 77"/>
                <a:gd name="T1" fmla="*/ 2147483646 h 65"/>
                <a:gd name="T2" fmla="*/ 2147483646 w 77"/>
                <a:gd name="T3" fmla="*/ 2147483646 h 65"/>
                <a:gd name="T4" fmla="*/ 2147483646 w 77"/>
                <a:gd name="T5" fmla="*/ 2147483646 h 65"/>
                <a:gd name="T6" fmla="*/ 2147483646 w 77"/>
                <a:gd name="T7" fmla="*/ 2147483646 h 65"/>
                <a:gd name="T8" fmla="*/ 2147483646 w 77"/>
                <a:gd name="T9" fmla="*/ 2147483646 h 65"/>
                <a:gd name="T10" fmla="*/ 2147483646 w 77"/>
                <a:gd name="T11" fmla="*/ 2147483646 h 65"/>
                <a:gd name="T12" fmla="*/ 2147483646 w 77"/>
                <a:gd name="T13" fmla="*/ 2147483646 h 65"/>
                <a:gd name="T14" fmla="*/ 2147483646 w 77"/>
                <a:gd name="T15" fmla="*/ 2147483646 h 65"/>
                <a:gd name="T16" fmla="*/ 2147483646 w 77"/>
                <a:gd name="T17" fmla="*/ 2147483646 h 65"/>
                <a:gd name="T18" fmla="*/ 2147483646 w 77"/>
                <a:gd name="T19" fmla="*/ 2147483646 h 65"/>
                <a:gd name="T20" fmla="*/ 2147483646 w 77"/>
                <a:gd name="T21" fmla="*/ 2147483646 h 65"/>
                <a:gd name="T22" fmla="*/ 2147483646 w 77"/>
                <a:gd name="T23" fmla="*/ 2147483646 h 65"/>
                <a:gd name="T24" fmla="*/ 2147483646 w 77"/>
                <a:gd name="T25" fmla="*/ 2147483646 h 65"/>
                <a:gd name="T26" fmla="*/ 2147483646 w 77"/>
                <a:gd name="T27" fmla="*/ 2147483646 h 65"/>
                <a:gd name="T28" fmla="*/ 2147483646 w 77"/>
                <a:gd name="T29" fmla="*/ 2147483646 h 65"/>
                <a:gd name="T30" fmla="*/ 2147483646 w 77"/>
                <a:gd name="T31" fmla="*/ 2147483646 h 65"/>
                <a:gd name="T32" fmla="*/ 2147483646 w 77"/>
                <a:gd name="T33" fmla="*/ 2147483646 h 65"/>
                <a:gd name="T34" fmla="*/ 2147483646 w 77"/>
                <a:gd name="T35" fmla="*/ 2147483646 h 65"/>
                <a:gd name="T36" fmla="*/ 2147483646 w 77"/>
                <a:gd name="T37" fmla="*/ 0 h 65"/>
                <a:gd name="T38" fmla="*/ 2147483646 w 77"/>
                <a:gd name="T39" fmla="*/ 2147483646 h 65"/>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77"/>
                <a:gd name="T61" fmla="*/ 0 h 65"/>
                <a:gd name="T62" fmla="*/ 77 w 77"/>
                <a:gd name="T63" fmla="*/ 65 h 65"/>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77" h="65">
                  <a:moveTo>
                    <a:pt x="14" y="10"/>
                  </a:moveTo>
                  <a:cubicBezTo>
                    <a:pt x="12" y="12"/>
                    <a:pt x="7" y="13"/>
                    <a:pt x="8" y="16"/>
                  </a:cubicBezTo>
                  <a:cubicBezTo>
                    <a:pt x="9" y="20"/>
                    <a:pt x="7" y="23"/>
                    <a:pt x="4" y="27"/>
                  </a:cubicBezTo>
                  <a:cubicBezTo>
                    <a:pt x="0" y="32"/>
                    <a:pt x="2" y="38"/>
                    <a:pt x="3" y="43"/>
                  </a:cubicBezTo>
                  <a:cubicBezTo>
                    <a:pt x="7" y="42"/>
                    <a:pt x="12" y="42"/>
                    <a:pt x="13" y="43"/>
                  </a:cubicBezTo>
                  <a:cubicBezTo>
                    <a:pt x="14" y="45"/>
                    <a:pt x="15" y="43"/>
                    <a:pt x="16" y="40"/>
                  </a:cubicBezTo>
                  <a:cubicBezTo>
                    <a:pt x="17" y="36"/>
                    <a:pt x="19" y="36"/>
                    <a:pt x="21" y="38"/>
                  </a:cubicBezTo>
                  <a:cubicBezTo>
                    <a:pt x="23" y="40"/>
                    <a:pt x="25" y="43"/>
                    <a:pt x="28" y="41"/>
                  </a:cubicBezTo>
                  <a:cubicBezTo>
                    <a:pt x="32" y="39"/>
                    <a:pt x="32" y="40"/>
                    <a:pt x="33" y="41"/>
                  </a:cubicBezTo>
                  <a:cubicBezTo>
                    <a:pt x="35" y="42"/>
                    <a:pt x="42" y="41"/>
                    <a:pt x="45" y="41"/>
                  </a:cubicBezTo>
                  <a:cubicBezTo>
                    <a:pt x="47" y="41"/>
                    <a:pt x="68" y="64"/>
                    <a:pt x="68" y="64"/>
                  </a:cubicBezTo>
                  <a:cubicBezTo>
                    <a:pt x="68" y="64"/>
                    <a:pt x="68" y="64"/>
                    <a:pt x="68" y="65"/>
                  </a:cubicBezTo>
                  <a:cubicBezTo>
                    <a:pt x="71" y="65"/>
                    <a:pt x="73" y="65"/>
                    <a:pt x="74" y="64"/>
                  </a:cubicBezTo>
                  <a:cubicBezTo>
                    <a:pt x="74" y="64"/>
                    <a:pt x="75" y="63"/>
                    <a:pt x="77" y="62"/>
                  </a:cubicBezTo>
                  <a:cubicBezTo>
                    <a:pt x="74" y="59"/>
                    <a:pt x="70" y="55"/>
                    <a:pt x="65" y="49"/>
                  </a:cubicBezTo>
                  <a:cubicBezTo>
                    <a:pt x="58" y="41"/>
                    <a:pt x="51" y="36"/>
                    <a:pt x="47" y="36"/>
                  </a:cubicBezTo>
                  <a:cubicBezTo>
                    <a:pt x="43" y="36"/>
                    <a:pt x="42" y="29"/>
                    <a:pt x="40" y="29"/>
                  </a:cubicBezTo>
                  <a:cubicBezTo>
                    <a:pt x="37" y="29"/>
                    <a:pt x="32" y="19"/>
                    <a:pt x="31" y="13"/>
                  </a:cubicBezTo>
                  <a:cubicBezTo>
                    <a:pt x="31" y="9"/>
                    <a:pt x="28" y="4"/>
                    <a:pt x="25" y="0"/>
                  </a:cubicBezTo>
                  <a:cubicBezTo>
                    <a:pt x="21" y="6"/>
                    <a:pt x="16" y="9"/>
                    <a:pt x="14" y="10"/>
                  </a:cubicBezTo>
                  <a:close/>
                </a:path>
              </a:pathLst>
            </a:custGeom>
            <a:grpFill/>
            <a:ln w="1" cap="flat" cmpd="sng">
              <a:solidFill>
                <a:schemeClr val="tx1">
                  <a:lumMod val="85000"/>
                  <a:lumOff val="15000"/>
                </a:schemeClr>
              </a:solidFill>
              <a:miter lim="800000"/>
            </a:ln>
          </p:spPr>
          <p:txBody>
            <a:bodyPr/>
            <a:lstStyle/>
            <a:p>
              <a:endParaRPr lang="zh-CN" altLang="en-US"/>
            </a:p>
          </p:txBody>
        </p:sp>
        <p:sp>
          <p:nvSpPr>
            <p:cNvPr id="43" name="Freeform 44"/>
            <p:cNvSpPr>
              <a:spLocks noChangeArrowheads="1"/>
            </p:cNvSpPr>
            <p:nvPr/>
          </p:nvSpPr>
          <p:spPr bwMode="auto">
            <a:xfrm>
              <a:off x="4341813" y="2143125"/>
              <a:ext cx="323850" cy="252413"/>
            </a:xfrm>
            <a:custGeom>
              <a:avLst/>
              <a:gdLst>
                <a:gd name="T0" fmla="*/ 2147483646 w 170"/>
                <a:gd name="T1" fmla="*/ 2147483646 h 132"/>
                <a:gd name="T2" fmla="*/ 2147483646 w 170"/>
                <a:gd name="T3" fmla="*/ 2147483646 h 132"/>
                <a:gd name="T4" fmla="*/ 2147483646 w 170"/>
                <a:gd name="T5" fmla="*/ 2147483646 h 132"/>
                <a:gd name="T6" fmla="*/ 2147483646 w 170"/>
                <a:gd name="T7" fmla="*/ 2147483646 h 132"/>
                <a:gd name="T8" fmla="*/ 2147483646 w 170"/>
                <a:gd name="T9" fmla="*/ 2147483646 h 132"/>
                <a:gd name="T10" fmla="*/ 2147483646 w 170"/>
                <a:gd name="T11" fmla="*/ 2147483646 h 132"/>
                <a:gd name="T12" fmla="*/ 2147483646 w 170"/>
                <a:gd name="T13" fmla="*/ 2147483646 h 132"/>
                <a:gd name="T14" fmla="*/ 2147483646 w 170"/>
                <a:gd name="T15" fmla="*/ 2147483646 h 132"/>
                <a:gd name="T16" fmla="*/ 2147483646 w 170"/>
                <a:gd name="T17" fmla="*/ 2147483646 h 132"/>
                <a:gd name="T18" fmla="*/ 2147483646 w 170"/>
                <a:gd name="T19" fmla="*/ 2147483646 h 132"/>
                <a:gd name="T20" fmla="*/ 2147483646 w 170"/>
                <a:gd name="T21" fmla="*/ 2147483646 h 132"/>
                <a:gd name="T22" fmla="*/ 2147483646 w 170"/>
                <a:gd name="T23" fmla="*/ 2147483646 h 132"/>
                <a:gd name="T24" fmla="*/ 2147483646 w 170"/>
                <a:gd name="T25" fmla="*/ 2147483646 h 132"/>
                <a:gd name="T26" fmla="*/ 2147483646 w 170"/>
                <a:gd name="T27" fmla="*/ 2147483646 h 132"/>
                <a:gd name="T28" fmla="*/ 2147483646 w 170"/>
                <a:gd name="T29" fmla="*/ 2147483646 h 132"/>
                <a:gd name="T30" fmla="*/ 2147483646 w 170"/>
                <a:gd name="T31" fmla="*/ 2147483646 h 132"/>
                <a:gd name="T32" fmla="*/ 2147483646 w 170"/>
                <a:gd name="T33" fmla="*/ 2147483646 h 132"/>
                <a:gd name="T34" fmla="*/ 2147483646 w 170"/>
                <a:gd name="T35" fmla="*/ 2147483646 h 132"/>
                <a:gd name="T36" fmla="*/ 2147483646 w 170"/>
                <a:gd name="T37" fmla="*/ 2147483646 h 132"/>
                <a:gd name="T38" fmla="*/ 2147483646 w 170"/>
                <a:gd name="T39" fmla="*/ 2147483646 h 132"/>
                <a:gd name="T40" fmla="*/ 2147483646 w 170"/>
                <a:gd name="T41" fmla="*/ 2147483646 h 132"/>
                <a:gd name="T42" fmla="*/ 2147483646 w 170"/>
                <a:gd name="T43" fmla="*/ 2147483646 h 132"/>
                <a:gd name="T44" fmla="*/ 2147483646 w 170"/>
                <a:gd name="T45" fmla="*/ 2147483646 h 132"/>
                <a:gd name="T46" fmla="*/ 2147483646 w 170"/>
                <a:gd name="T47" fmla="*/ 2147483646 h 132"/>
                <a:gd name="T48" fmla="*/ 2147483646 w 170"/>
                <a:gd name="T49" fmla="*/ 2147483646 h 132"/>
                <a:gd name="T50" fmla="*/ 2147483646 w 170"/>
                <a:gd name="T51" fmla="*/ 2147483646 h 132"/>
                <a:gd name="T52" fmla="*/ 2147483646 w 170"/>
                <a:gd name="T53" fmla="*/ 2147483646 h 132"/>
                <a:gd name="T54" fmla="*/ 2147483646 w 170"/>
                <a:gd name="T55" fmla="*/ 2147483646 h 132"/>
                <a:gd name="T56" fmla="*/ 2147483646 w 170"/>
                <a:gd name="T57" fmla="*/ 2147483646 h 132"/>
                <a:gd name="T58" fmla="*/ 2147483646 w 170"/>
                <a:gd name="T59" fmla="*/ 2147483646 h 132"/>
                <a:gd name="T60" fmla="*/ 2147483646 w 170"/>
                <a:gd name="T61" fmla="*/ 2147483646 h 132"/>
                <a:gd name="T62" fmla="*/ 2147483646 w 170"/>
                <a:gd name="T63" fmla="*/ 2147483646 h 132"/>
                <a:gd name="T64" fmla="*/ 2147483646 w 170"/>
                <a:gd name="T65" fmla="*/ 2147483646 h 132"/>
                <a:gd name="T66" fmla="*/ 2147483646 w 170"/>
                <a:gd name="T67" fmla="*/ 2147483646 h 132"/>
                <a:gd name="T68" fmla="*/ 2147483646 w 170"/>
                <a:gd name="T69" fmla="*/ 2147483646 h 132"/>
                <a:gd name="T70" fmla="*/ 2147483646 w 170"/>
                <a:gd name="T71" fmla="*/ 2147483646 h 132"/>
                <a:gd name="T72" fmla="*/ 2147483646 w 170"/>
                <a:gd name="T73" fmla="*/ 2147483646 h 132"/>
                <a:gd name="T74" fmla="*/ 2147483646 w 170"/>
                <a:gd name="T75" fmla="*/ 2147483646 h 132"/>
                <a:gd name="T76" fmla="*/ 2147483646 w 170"/>
                <a:gd name="T77" fmla="*/ 2147483646 h 132"/>
                <a:gd name="T78" fmla="*/ 2147483646 w 170"/>
                <a:gd name="T79" fmla="*/ 2147483646 h 132"/>
                <a:gd name="T80" fmla="*/ 2147483646 w 170"/>
                <a:gd name="T81" fmla="*/ 2147483646 h 132"/>
                <a:gd name="T82" fmla="*/ 2147483646 w 170"/>
                <a:gd name="T83" fmla="*/ 2147483646 h 132"/>
                <a:gd name="T84" fmla="*/ 2147483646 w 170"/>
                <a:gd name="T85" fmla="*/ 2147483646 h 132"/>
                <a:gd name="T86" fmla="*/ 2147483646 w 170"/>
                <a:gd name="T87" fmla="*/ 2147483646 h 132"/>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170"/>
                <a:gd name="T133" fmla="*/ 0 h 132"/>
                <a:gd name="T134" fmla="*/ 170 w 170"/>
                <a:gd name="T135" fmla="*/ 132 h 132"/>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170" h="132">
                  <a:moveTo>
                    <a:pt x="12" y="87"/>
                  </a:moveTo>
                  <a:cubicBezTo>
                    <a:pt x="14" y="90"/>
                    <a:pt x="20" y="94"/>
                    <a:pt x="22" y="99"/>
                  </a:cubicBezTo>
                  <a:cubicBezTo>
                    <a:pt x="24" y="105"/>
                    <a:pt x="30" y="108"/>
                    <a:pt x="32" y="108"/>
                  </a:cubicBezTo>
                  <a:cubicBezTo>
                    <a:pt x="34" y="108"/>
                    <a:pt x="33" y="111"/>
                    <a:pt x="32" y="118"/>
                  </a:cubicBezTo>
                  <a:cubicBezTo>
                    <a:pt x="33" y="118"/>
                    <a:pt x="35" y="119"/>
                    <a:pt x="36" y="119"/>
                  </a:cubicBezTo>
                  <a:cubicBezTo>
                    <a:pt x="38" y="120"/>
                    <a:pt x="45" y="119"/>
                    <a:pt x="47" y="122"/>
                  </a:cubicBezTo>
                  <a:cubicBezTo>
                    <a:pt x="50" y="124"/>
                    <a:pt x="58" y="129"/>
                    <a:pt x="60" y="129"/>
                  </a:cubicBezTo>
                  <a:cubicBezTo>
                    <a:pt x="63" y="129"/>
                    <a:pt x="72" y="130"/>
                    <a:pt x="73" y="131"/>
                  </a:cubicBezTo>
                  <a:cubicBezTo>
                    <a:pt x="75" y="132"/>
                    <a:pt x="77" y="128"/>
                    <a:pt x="81" y="125"/>
                  </a:cubicBezTo>
                  <a:cubicBezTo>
                    <a:pt x="85" y="123"/>
                    <a:pt x="90" y="122"/>
                    <a:pt x="91" y="123"/>
                  </a:cubicBezTo>
                  <a:cubicBezTo>
                    <a:pt x="91" y="125"/>
                    <a:pt x="94" y="127"/>
                    <a:pt x="96" y="126"/>
                  </a:cubicBezTo>
                  <a:cubicBezTo>
                    <a:pt x="97" y="125"/>
                    <a:pt x="99" y="125"/>
                    <a:pt x="102" y="124"/>
                  </a:cubicBezTo>
                  <a:cubicBezTo>
                    <a:pt x="105" y="123"/>
                    <a:pt x="110" y="122"/>
                    <a:pt x="111" y="123"/>
                  </a:cubicBezTo>
                  <a:cubicBezTo>
                    <a:pt x="113" y="123"/>
                    <a:pt x="118" y="115"/>
                    <a:pt x="126" y="115"/>
                  </a:cubicBezTo>
                  <a:cubicBezTo>
                    <a:pt x="133" y="115"/>
                    <a:pt x="135" y="116"/>
                    <a:pt x="138" y="113"/>
                  </a:cubicBezTo>
                  <a:cubicBezTo>
                    <a:pt x="141" y="109"/>
                    <a:pt x="166" y="84"/>
                    <a:pt x="168" y="83"/>
                  </a:cubicBezTo>
                  <a:cubicBezTo>
                    <a:pt x="170" y="81"/>
                    <a:pt x="167" y="80"/>
                    <a:pt x="164" y="80"/>
                  </a:cubicBezTo>
                  <a:cubicBezTo>
                    <a:pt x="162" y="80"/>
                    <a:pt x="157" y="80"/>
                    <a:pt x="149" y="77"/>
                  </a:cubicBezTo>
                  <a:cubicBezTo>
                    <a:pt x="141" y="73"/>
                    <a:pt x="128" y="69"/>
                    <a:pt x="126" y="69"/>
                  </a:cubicBezTo>
                  <a:cubicBezTo>
                    <a:pt x="124" y="68"/>
                    <a:pt x="120" y="63"/>
                    <a:pt x="118" y="62"/>
                  </a:cubicBezTo>
                  <a:cubicBezTo>
                    <a:pt x="116" y="61"/>
                    <a:pt x="112" y="54"/>
                    <a:pt x="111" y="52"/>
                  </a:cubicBezTo>
                  <a:cubicBezTo>
                    <a:pt x="111" y="51"/>
                    <a:pt x="112" y="49"/>
                    <a:pt x="113" y="47"/>
                  </a:cubicBezTo>
                  <a:cubicBezTo>
                    <a:pt x="111" y="45"/>
                    <a:pt x="109" y="44"/>
                    <a:pt x="108" y="45"/>
                  </a:cubicBezTo>
                  <a:cubicBezTo>
                    <a:pt x="106" y="47"/>
                    <a:pt x="102" y="47"/>
                    <a:pt x="101" y="46"/>
                  </a:cubicBezTo>
                  <a:cubicBezTo>
                    <a:pt x="101" y="44"/>
                    <a:pt x="99" y="39"/>
                    <a:pt x="102" y="36"/>
                  </a:cubicBezTo>
                  <a:cubicBezTo>
                    <a:pt x="104" y="34"/>
                    <a:pt x="107" y="28"/>
                    <a:pt x="107" y="28"/>
                  </a:cubicBezTo>
                  <a:cubicBezTo>
                    <a:pt x="107" y="28"/>
                    <a:pt x="86" y="5"/>
                    <a:pt x="84" y="5"/>
                  </a:cubicBezTo>
                  <a:cubicBezTo>
                    <a:pt x="81" y="5"/>
                    <a:pt x="74" y="6"/>
                    <a:pt x="72" y="5"/>
                  </a:cubicBezTo>
                  <a:cubicBezTo>
                    <a:pt x="71" y="4"/>
                    <a:pt x="71" y="3"/>
                    <a:pt x="67" y="5"/>
                  </a:cubicBezTo>
                  <a:cubicBezTo>
                    <a:pt x="64" y="7"/>
                    <a:pt x="62" y="4"/>
                    <a:pt x="60" y="2"/>
                  </a:cubicBezTo>
                  <a:cubicBezTo>
                    <a:pt x="58" y="0"/>
                    <a:pt x="56" y="0"/>
                    <a:pt x="55" y="4"/>
                  </a:cubicBezTo>
                  <a:cubicBezTo>
                    <a:pt x="54" y="7"/>
                    <a:pt x="53" y="9"/>
                    <a:pt x="52" y="7"/>
                  </a:cubicBezTo>
                  <a:cubicBezTo>
                    <a:pt x="51" y="6"/>
                    <a:pt x="46" y="6"/>
                    <a:pt x="42" y="7"/>
                  </a:cubicBezTo>
                  <a:cubicBezTo>
                    <a:pt x="42" y="7"/>
                    <a:pt x="42" y="7"/>
                    <a:pt x="42" y="7"/>
                  </a:cubicBezTo>
                  <a:cubicBezTo>
                    <a:pt x="43" y="12"/>
                    <a:pt x="38" y="17"/>
                    <a:pt x="38" y="20"/>
                  </a:cubicBezTo>
                  <a:cubicBezTo>
                    <a:pt x="38" y="23"/>
                    <a:pt x="35" y="26"/>
                    <a:pt x="33" y="26"/>
                  </a:cubicBezTo>
                  <a:cubicBezTo>
                    <a:pt x="31" y="26"/>
                    <a:pt x="29" y="31"/>
                    <a:pt x="26" y="34"/>
                  </a:cubicBezTo>
                  <a:cubicBezTo>
                    <a:pt x="23" y="37"/>
                    <a:pt x="25" y="43"/>
                    <a:pt x="23" y="45"/>
                  </a:cubicBezTo>
                  <a:cubicBezTo>
                    <a:pt x="20" y="47"/>
                    <a:pt x="16" y="48"/>
                    <a:pt x="18" y="50"/>
                  </a:cubicBezTo>
                  <a:cubicBezTo>
                    <a:pt x="20" y="52"/>
                    <a:pt x="14" y="56"/>
                    <a:pt x="14" y="60"/>
                  </a:cubicBezTo>
                  <a:cubicBezTo>
                    <a:pt x="14" y="65"/>
                    <a:pt x="14" y="72"/>
                    <a:pt x="13" y="73"/>
                  </a:cubicBezTo>
                  <a:cubicBezTo>
                    <a:pt x="12" y="74"/>
                    <a:pt x="4" y="72"/>
                    <a:pt x="4" y="75"/>
                  </a:cubicBezTo>
                  <a:cubicBezTo>
                    <a:pt x="4" y="79"/>
                    <a:pt x="0" y="79"/>
                    <a:pt x="2" y="81"/>
                  </a:cubicBezTo>
                  <a:cubicBezTo>
                    <a:pt x="3" y="84"/>
                    <a:pt x="11" y="83"/>
                    <a:pt x="12" y="87"/>
                  </a:cubicBezTo>
                  <a:close/>
                </a:path>
              </a:pathLst>
            </a:custGeom>
            <a:grpFill/>
            <a:ln w="1" cap="flat" cmpd="sng">
              <a:solidFill>
                <a:schemeClr val="tx1">
                  <a:lumMod val="85000"/>
                  <a:lumOff val="15000"/>
                </a:schemeClr>
              </a:solidFill>
              <a:miter lim="800000"/>
            </a:ln>
          </p:spPr>
          <p:txBody>
            <a:bodyPr/>
            <a:lstStyle/>
            <a:p>
              <a:endParaRPr lang="zh-CN" altLang="en-US"/>
            </a:p>
          </p:txBody>
        </p:sp>
        <p:sp>
          <p:nvSpPr>
            <p:cNvPr id="44" name="Freeform 45"/>
            <p:cNvSpPr>
              <a:spLocks noChangeArrowheads="1"/>
            </p:cNvSpPr>
            <p:nvPr/>
          </p:nvSpPr>
          <p:spPr bwMode="auto">
            <a:xfrm>
              <a:off x="4392613" y="1682750"/>
              <a:ext cx="33338" cy="39688"/>
            </a:xfrm>
            <a:custGeom>
              <a:avLst/>
              <a:gdLst>
                <a:gd name="T0" fmla="*/ 2147483646 w 17"/>
                <a:gd name="T1" fmla="*/ 2147483646 h 21"/>
                <a:gd name="T2" fmla="*/ 2147483646 w 17"/>
                <a:gd name="T3" fmla="*/ 0 h 21"/>
                <a:gd name="T4" fmla="*/ 2147483646 w 17"/>
                <a:gd name="T5" fmla="*/ 2147483646 h 21"/>
                <a:gd name="T6" fmla="*/ 0 w 17"/>
                <a:gd name="T7" fmla="*/ 2147483646 h 21"/>
                <a:gd name="T8" fmla="*/ 2147483646 w 17"/>
                <a:gd name="T9" fmla="*/ 2147483646 h 21"/>
                <a:gd name="T10" fmla="*/ 2147483646 w 17"/>
                <a:gd name="T11" fmla="*/ 2147483646 h 21"/>
                <a:gd name="T12" fmla="*/ 0 60000 65536"/>
                <a:gd name="T13" fmla="*/ 0 60000 65536"/>
                <a:gd name="T14" fmla="*/ 0 60000 65536"/>
                <a:gd name="T15" fmla="*/ 0 60000 65536"/>
                <a:gd name="T16" fmla="*/ 0 60000 65536"/>
                <a:gd name="T17" fmla="*/ 0 60000 65536"/>
                <a:gd name="T18" fmla="*/ 0 w 17"/>
                <a:gd name="T19" fmla="*/ 0 h 21"/>
                <a:gd name="T20" fmla="*/ 17 w 17"/>
                <a:gd name="T21" fmla="*/ 21 h 21"/>
              </a:gdLst>
              <a:ahLst/>
              <a:cxnLst>
                <a:cxn ang="T12">
                  <a:pos x="T0" y="T1"/>
                </a:cxn>
                <a:cxn ang="T13">
                  <a:pos x="T2" y="T3"/>
                </a:cxn>
                <a:cxn ang="T14">
                  <a:pos x="T4" y="T5"/>
                </a:cxn>
                <a:cxn ang="T15">
                  <a:pos x="T6" y="T7"/>
                </a:cxn>
                <a:cxn ang="T16">
                  <a:pos x="T8" y="T9"/>
                </a:cxn>
                <a:cxn ang="T17">
                  <a:pos x="T10" y="T11"/>
                </a:cxn>
              </a:cxnLst>
              <a:rect l="T18" t="T19" r="T20" b="T21"/>
              <a:pathLst>
                <a:path w="17" h="21">
                  <a:moveTo>
                    <a:pt x="14" y="9"/>
                  </a:moveTo>
                  <a:cubicBezTo>
                    <a:pt x="16" y="7"/>
                    <a:pt x="17" y="0"/>
                    <a:pt x="8" y="0"/>
                  </a:cubicBezTo>
                  <a:cubicBezTo>
                    <a:pt x="8" y="1"/>
                    <a:pt x="8" y="1"/>
                    <a:pt x="8" y="2"/>
                  </a:cubicBezTo>
                  <a:cubicBezTo>
                    <a:pt x="8" y="5"/>
                    <a:pt x="3" y="12"/>
                    <a:pt x="0" y="18"/>
                  </a:cubicBezTo>
                  <a:cubicBezTo>
                    <a:pt x="5" y="21"/>
                    <a:pt x="5" y="21"/>
                    <a:pt x="5" y="21"/>
                  </a:cubicBezTo>
                  <a:cubicBezTo>
                    <a:pt x="8" y="16"/>
                    <a:pt x="12" y="10"/>
                    <a:pt x="14" y="9"/>
                  </a:cubicBezTo>
                  <a:close/>
                </a:path>
              </a:pathLst>
            </a:custGeom>
            <a:grpFill/>
            <a:ln w="1" cap="flat" cmpd="sng">
              <a:solidFill>
                <a:schemeClr val="tx1">
                  <a:lumMod val="85000"/>
                  <a:lumOff val="15000"/>
                </a:schemeClr>
              </a:solidFill>
              <a:miter lim="800000"/>
            </a:ln>
          </p:spPr>
          <p:txBody>
            <a:bodyPr/>
            <a:lstStyle/>
            <a:p>
              <a:endParaRPr lang="zh-CN" altLang="en-US"/>
            </a:p>
          </p:txBody>
        </p:sp>
        <p:sp>
          <p:nvSpPr>
            <p:cNvPr id="45" name="Freeform 46"/>
            <p:cNvSpPr>
              <a:spLocks noChangeArrowheads="1"/>
            </p:cNvSpPr>
            <p:nvPr/>
          </p:nvSpPr>
          <p:spPr bwMode="auto">
            <a:xfrm>
              <a:off x="4402138" y="1620837"/>
              <a:ext cx="149225" cy="119063"/>
            </a:xfrm>
            <a:custGeom>
              <a:avLst/>
              <a:gdLst>
                <a:gd name="T0" fmla="*/ 2147483646 w 78"/>
                <a:gd name="T1" fmla="*/ 2147483646 h 62"/>
                <a:gd name="T2" fmla="*/ 0 w 78"/>
                <a:gd name="T3" fmla="*/ 2147483646 h 62"/>
                <a:gd name="T4" fmla="*/ 2147483646 w 78"/>
                <a:gd name="T5" fmla="*/ 2147483646 h 62"/>
                <a:gd name="T6" fmla="*/ 2147483646 w 78"/>
                <a:gd name="T7" fmla="*/ 2147483646 h 62"/>
                <a:gd name="T8" fmla="*/ 2147483646 w 78"/>
                <a:gd name="T9" fmla="*/ 2147483646 h 62"/>
                <a:gd name="T10" fmla="*/ 2147483646 w 78"/>
                <a:gd name="T11" fmla="*/ 2147483646 h 62"/>
                <a:gd name="T12" fmla="*/ 2147483646 w 78"/>
                <a:gd name="T13" fmla="*/ 2147483646 h 62"/>
                <a:gd name="T14" fmla="*/ 2147483646 w 78"/>
                <a:gd name="T15" fmla="*/ 2147483646 h 62"/>
                <a:gd name="T16" fmla="*/ 2147483646 w 78"/>
                <a:gd name="T17" fmla="*/ 2147483646 h 62"/>
                <a:gd name="T18" fmla="*/ 2147483646 w 78"/>
                <a:gd name="T19" fmla="*/ 2147483646 h 62"/>
                <a:gd name="T20" fmla="*/ 2147483646 w 78"/>
                <a:gd name="T21" fmla="*/ 2147483646 h 62"/>
                <a:gd name="T22" fmla="*/ 2147483646 w 78"/>
                <a:gd name="T23" fmla="*/ 2147483646 h 62"/>
                <a:gd name="T24" fmla="*/ 2147483646 w 78"/>
                <a:gd name="T25" fmla="*/ 0 h 62"/>
                <a:gd name="T26" fmla="*/ 2147483646 w 78"/>
                <a:gd name="T27" fmla="*/ 2147483646 h 62"/>
                <a:gd name="T28" fmla="*/ 2147483646 w 78"/>
                <a:gd name="T29" fmla="*/ 2147483646 h 62"/>
                <a:gd name="T30" fmla="*/ 2147483646 w 78"/>
                <a:gd name="T31" fmla="*/ 2147483646 h 62"/>
                <a:gd name="T32" fmla="*/ 2147483646 w 78"/>
                <a:gd name="T33" fmla="*/ 2147483646 h 62"/>
                <a:gd name="T34" fmla="*/ 2147483646 w 78"/>
                <a:gd name="T35" fmla="*/ 2147483646 h 62"/>
                <a:gd name="T36" fmla="*/ 2147483646 w 78"/>
                <a:gd name="T37" fmla="*/ 2147483646 h 62"/>
                <a:gd name="T38" fmla="*/ 2147483646 w 78"/>
                <a:gd name="T39" fmla="*/ 2147483646 h 62"/>
                <a:gd name="T40" fmla="*/ 2147483646 w 78"/>
                <a:gd name="T41" fmla="*/ 2147483646 h 62"/>
                <a:gd name="T42" fmla="*/ 2147483646 w 78"/>
                <a:gd name="T43" fmla="*/ 2147483646 h 62"/>
                <a:gd name="T44" fmla="*/ 2147483646 w 78"/>
                <a:gd name="T45" fmla="*/ 2147483646 h 62"/>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78"/>
                <a:gd name="T70" fmla="*/ 0 h 62"/>
                <a:gd name="T71" fmla="*/ 78 w 78"/>
                <a:gd name="T72" fmla="*/ 62 h 62"/>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78" h="62">
                  <a:moveTo>
                    <a:pt x="9" y="41"/>
                  </a:moveTo>
                  <a:cubicBezTo>
                    <a:pt x="7" y="42"/>
                    <a:pt x="3" y="48"/>
                    <a:pt x="0" y="53"/>
                  </a:cubicBezTo>
                  <a:cubicBezTo>
                    <a:pt x="1" y="53"/>
                    <a:pt x="1" y="53"/>
                    <a:pt x="1" y="53"/>
                  </a:cubicBezTo>
                  <a:cubicBezTo>
                    <a:pt x="2" y="57"/>
                    <a:pt x="2" y="57"/>
                    <a:pt x="2" y="57"/>
                  </a:cubicBezTo>
                  <a:cubicBezTo>
                    <a:pt x="12" y="62"/>
                    <a:pt x="12" y="62"/>
                    <a:pt x="12" y="62"/>
                  </a:cubicBezTo>
                  <a:cubicBezTo>
                    <a:pt x="12" y="62"/>
                    <a:pt x="20" y="57"/>
                    <a:pt x="23" y="56"/>
                  </a:cubicBezTo>
                  <a:cubicBezTo>
                    <a:pt x="26" y="56"/>
                    <a:pt x="61" y="37"/>
                    <a:pt x="61" y="37"/>
                  </a:cubicBezTo>
                  <a:cubicBezTo>
                    <a:pt x="61" y="37"/>
                    <a:pt x="65" y="32"/>
                    <a:pt x="64" y="30"/>
                  </a:cubicBezTo>
                  <a:cubicBezTo>
                    <a:pt x="64" y="28"/>
                    <a:pt x="63" y="24"/>
                    <a:pt x="65" y="21"/>
                  </a:cubicBezTo>
                  <a:cubicBezTo>
                    <a:pt x="67" y="19"/>
                    <a:pt x="63" y="16"/>
                    <a:pt x="64" y="12"/>
                  </a:cubicBezTo>
                  <a:cubicBezTo>
                    <a:pt x="65" y="8"/>
                    <a:pt x="71" y="7"/>
                    <a:pt x="71" y="7"/>
                  </a:cubicBezTo>
                  <a:cubicBezTo>
                    <a:pt x="78" y="2"/>
                    <a:pt x="78" y="2"/>
                    <a:pt x="78" y="2"/>
                  </a:cubicBezTo>
                  <a:cubicBezTo>
                    <a:pt x="73" y="0"/>
                    <a:pt x="73" y="0"/>
                    <a:pt x="73" y="0"/>
                  </a:cubicBezTo>
                  <a:cubicBezTo>
                    <a:pt x="73" y="0"/>
                    <a:pt x="68" y="3"/>
                    <a:pt x="61" y="2"/>
                  </a:cubicBezTo>
                  <a:cubicBezTo>
                    <a:pt x="54" y="2"/>
                    <a:pt x="53" y="7"/>
                    <a:pt x="46" y="7"/>
                  </a:cubicBezTo>
                  <a:cubicBezTo>
                    <a:pt x="39" y="7"/>
                    <a:pt x="35" y="8"/>
                    <a:pt x="33" y="6"/>
                  </a:cubicBezTo>
                  <a:cubicBezTo>
                    <a:pt x="31" y="4"/>
                    <a:pt x="31" y="5"/>
                    <a:pt x="26" y="8"/>
                  </a:cubicBezTo>
                  <a:cubicBezTo>
                    <a:pt x="21" y="10"/>
                    <a:pt x="18" y="9"/>
                    <a:pt x="16" y="8"/>
                  </a:cubicBezTo>
                  <a:cubicBezTo>
                    <a:pt x="13" y="6"/>
                    <a:pt x="12" y="8"/>
                    <a:pt x="11" y="10"/>
                  </a:cubicBezTo>
                  <a:cubicBezTo>
                    <a:pt x="11" y="12"/>
                    <a:pt x="11" y="17"/>
                    <a:pt x="4" y="18"/>
                  </a:cubicBezTo>
                  <a:cubicBezTo>
                    <a:pt x="4" y="20"/>
                    <a:pt x="3" y="22"/>
                    <a:pt x="4" y="24"/>
                  </a:cubicBezTo>
                  <a:cubicBezTo>
                    <a:pt x="6" y="26"/>
                    <a:pt x="4" y="28"/>
                    <a:pt x="3" y="32"/>
                  </a:cubicBezTo>
                  <a:cubicBezTo>
                    <a:pt x="12" y="32"/>
                    <a:pt x="11" y="39"/>
                    <a:pt x="9" y="41"/>
                  </a:cubicBezTo>
                  <a:close/>
                </a:path>
              </a:pathLst>
            </a:custGeom>
            <a:grpFill/>
            <a:ln w="1" cap="flat" cmpd="sng">
              <a:solidFill>
                <a:schemeClr val="tx1">
                  <a:lumMod val="85000"/>
                  <a:lumOff val="15000"/>
                </a:schemeClr>
              </a:solidFill>
              <a:miter lim="800000"/>
            </a:ln>
          </p:spPr>
          <p:txBody>
            <a:bodyPr/>
            <a:lstStyle/>
            <a:p>
              <a:endParaRPr lang="zh-CN" altLang="en-US"/>
            </a:p>
          </p:txBody>
        </p:sp>
        <p:sp>
          <p:nvSpPr>
            <p:cNvPr id="46" name="Freeform 47"/>
            <p:cNvSpPr>
              <a:spLocks noChangeArrowheads="1"/>
            </p:cNvSpPr>
            <p:nvPr/>
          </p:nvSpPr>
          <p:spPr bwMode="auto">
            <a:xfrm>
              <a:off x="6343650" y="1597025"/>
              <a:ext cx="80963" cy="101600"/>
            </a:xfrm>
            <a:custGeom>
              <a:avLst/>
              <a:gdLst>
                <a:gd name="T0" fmla="*/ 2147483646 w 43"/>
                <a:gd name="T1" fmla="*/ 2147483646 h 53"/>
                <a:gd name="T2" fmla="*/ 2147483646 w 43"/>
                <a:gd name="T3" fmla="*/ 2147483646 h 53"/>
                <a:gd name="T4" fmla="*/ 2147483646 w 43"/>
                <a:gd name="T5" fmla="*/ 2147483646 h 53"/>
                <a:gd name="T6" fmla="*/ 2147483646 w 43"/>
                <a:gd name="T7" fmla="*/ 2147483646 h 53"/>
                <a:gd name="T8" fmla="*/ 2147483646 w 43"/>
                <a:gd name="T9" fmla="*/ 2147483646 h 53"/>
                <a:gd name="T10" fmla="*/ 2147483646 w 43"/>
                <a:gd name="T11" fmla="*/ 2147483646 h 53"/>
                <a:gd name="T12" fmla="*/ 2147483646 w 43"/>
                <a:gd name="T13" fmla="*/ 2147483646 h 53"/>
                <a:gd name="T14" fmla="*/ 2147483646 w 43"/>
                <a:gd name="T15" fmla="*/ 2147483646 h 53"/>
                <a:gd name="T16" fmla="*/ 2147483646 w 43"/>
                <a:gd name="T17" fmla="*/ 2147483646 h 53"/>
                <a:gd name="T18" fmla="*/ 2147483646 w 43"/>
                <a:gd name="T19" fmla="*/ 2147483646 h 53"/>
                <a:gd name="T20" fmla="*/ 2147483646 w 43"/>
                <a:gd name="T21" fmla="*/ 2147483646 h 53"/>
                <a:gd name="T22" fmla="*/ 2147483646 w 43"/>
                <a:gd name="T23" fmla="*/ 0 h 53"/>
                <a:gd name="T24" fmla="*/ 2147483646 w 43"/>
                <a:gd name="T25" fmla="*/ 2147483646 h 53"/>
                <a:gd name="T26" fmla="*/ 2147483646 w 43"/>
                <a:gd name="T27" fmla="*/ 2147483646 h 53"/>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43"/>
                <a:gd name="T43" fmla="*/ 0 h 53"/>
                <a:gd name="T44" fmla="*/ 43 w 43"/>
                <a:gd name="T45" fmla="*/ 53 h 53"/>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43" h="53">
                  <a:moveTo>
                    <a:pt x="10" y="4"/>
                  </a:moveTo>
                  <a:cubicBezTo>
                    <a:pt x="9" y="5"/>
                    <a:pt x="6" y="7"/>
                    <a:pt x="4" y="9"/>
                  </a:cubicBezTo>
                  <a:cubicBezTo>
                    <a:pt x="5" y="11"/>
                    <a:pt x="5" y="15"/>
                    <a:pt x="7" y="15"/>
                  </a:cubicBezTo>
                  <a:cubicBezTo>
                    <a:pt x="11" y="15"/>
                    <a:pt x="11" y="21"/>
                    <a:pt x="7" y="20"/>
                  </a:cubicBezTo>
                  <a:cubicBezTo>
                    <a:pt x="3" y="19"/>
                    <a:pt x="3" y="25"/>
                    <a:pt x="6" y="30"/>
                  </a:cubicBezTo>
                  <a:cubicBezTo>
                    <a:pt x="10" y="35"/>
                    <a:pt x="0" y="41"/>
                    <a:pt x="3" y="44"/>
                  </a:cubicBezTo>
                  <a:cubicBezTo>
                    <a:pt x="5" y="47"/>
                    <a:pt x="3" y="50"/>
                    <a:pt x="4" y="51"/>
                  </a:cubicBezTo>
                  <a:cubicBezTo>
                    <a:pt x="5" y="53"/>
                    <a:pt x="20" y="51"/>
                    <a:pt x="26" y="44"/>
                  </a:cubicBezTo>
                  <a:cubicBezTo>
                    <a:pt x="32" y="38"/>
                    <a:pt x="34" y="39"/>
                    <a:pt x="37" y="40"/>
                  </a:cubicBezTo>
                  <a:cubicBezTo>
                    <a:pt x="40" y="41"/>
                    <a:pt x="43" y="37"/>
                    <a:pt x="41" y="35"/>
                  </a:cubicBezTo>
                  <a:cubicBezTo>
                    <a:pt x="40" y="32"/>
                    <a:pt x="38" y="26"/>
                    <a:pt x="38" y="19"/>
                  </a:cubicBezTo>
                  <a:cubicBezTo>
                    <a:pt x="39" y="14"/>
                    <a:pt x="33" y="6"/>
                    <a:pt x="27" y="0"/>
                  </a:cubicBezTo>
                  <a:cubicBezTo>
                    <a:pt x="25" y="1"/>
                    <a:pt x="23" y="2"/>
                    <a:pt x="21" y="2"/>
                  </a:cubicBezTo>
                  <a:cubicBezTo>
                    <a:pt x="17" y="2"/>
                    <a:pt x="12" y="2"/>
                    <a:pt x="10" y="4"/>
                  </a:cubicBezTo>
                  <a:close/>
                </a:path>
              </a:pathLst>
            </a:custGeom>
            <a:grpFill/>
            <a:ln w="1" cap="flat" cmpd="sng">
              <a:solidFill>
                <a:schemeClr val="tx1">
                  <a:lumMod val="85000"/>
                  <a:lumOff val="15000"/>
                </a:schemeClr>
              </a:solidFill>
              <a:miter lim="800000"/>
            </a:ln>
          </p:spPr>
          <p:txBody>
            <a:bodyPr/>
            <a:lstStyle/>
            <a:p>
              <a:endParaRPr lang="zh-CN" altLang="en-US"/>
            </a:p>
          </p:txBody>
        </p:sp>
        <p:sp>
          <p:nvSpPr>
            <p:cNvPr id="47" name="Freeform 48"/>
            <p:cNvSpPr>
              <a:spLocks noChangeArrowheads="1"/>
            </p:cNvSpPr>
            <p:nvPr/>
          </p:nvSpPr>
          <p:spPr bwMode="auto">
            <a:xfrm>
              <a:off x="5532438" y="1882775"/>
              <a:ext cx="95250" cy="128588"/>
            </a:xfrm>
            <a:custGeom>
              <a:avLst/>
              <a:gdLst>
                <a:gd name="T0" fmla="*/ 2147483646 w 50"/>
                <a:gd name="T1" fmla="*/ 2147483646 h 67"/>
                <a:gd name="T2" fmla="*/ 2147483646 w 50"/>
                <a:gd name="T3" fmla="*/ 2147483646 h 67"/>
                <a:gd name="T4" fmla="*/ 2147483646 w 50"/>
                <a:gd name="T5" fmla="*/ 2147483646 h 67"/>
                <a:gd name="T6" fmla="*/ 2147483646 w 50"/>
                <a:gd name="T7" fmla="*/ 2147483646 h 67"/>
                <a:gd name="T8" fmla="*/ 2147483646 w 50"/>
                <a:gd name="T9" fmla="*/ 2147483646 h 67"/>
                <a:gd name="T10" fmla="*/ 2147483646 w 50"/>
                <a:gd name="T11" fmla="*/ 2147483646 h 67"/>
                <a:gd name="T12" fmla="*/ 2147483646 w 50"/>
                <a:gd name="T13" fmla="*/ 2147483646 h 67"/>
                <a:gd name="T14" fmla="*/ 2147483646 w 50"/>
                <a:gd name="T15" fmla="*/ 2147483646 h 67"/>
                <a:gd name="T16" fmla="*/ 2147483646 w 50"/>
                <a:gd name="T17" fmla="*/ 2147483646 h 67"/>
                <a:gd name="T18" fmla="*/ 2147483646 w 50"/>
                <a:gd name="T19" fmla="*/ 2147483646 h 67"/>
                <a:gd name="T20" fmla="*/ 2147483646 w 50"/>
                <a:gd name="T21" fmla="*/ 2147483646 h 67"/>
                <a:gd name="T22" fmla="*/ 2147483646 w 50"/>
                <a:gd name="T23" fmla="*/ 2147483646 h 67"/>
                <a:gd name="T24" fmla="*/ 2147483646 w 50"/>
                <a:gd name="T25" fmla="*/ 2147483646 h 67"/>
                <a:gd name="T26" fmla="*/ 2147483646 w 50"/>
                <a:gd name="T27" fmla="*/ 2147483646 h 67"/>
                <a:gd name="T28" fmla="*/ 2147483646 w 50"/>
                <a:gd name="T29" fmla="*/ 2147483646 h 67"/>
                <a:gd name="T30" fmla="*/ 2147483646 w 50"/>
                <a:gd name="T31" fmla="*/ 2147483646 h 67"/>
                <a:gd name="T32" fmla="*/ 2147483646 w 50"/>
                <a:gd name="T33" fmla="*/ 2147483646 h 67"/>
                <a:gd name="T34" fmla="*/ 2147483646 w 50"/>
                <a:gd name="T35" fmla="*/ 2147483646 h 67"/>
                <a:gd name="T36" fmla="*/ 2147483646 w 50"/>
                <a:gd name="T37" fmla="*/ 2147483646 h 67"/>
                <a:gd name="T38" fmla="*/ 2147483646 w 50"/>
                <a:gd name="T39" fmla="*/ 2147483646 h 67"/>
                <a:gd name="T40" fmla="*/ 2147483646 w 50"/>
                <a:gd name="T41" fmla="*/ 2147483646 h 67"/>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50"/>
                <a:gd name="T64" fmla="*/ 0 h 67"/>
                <a:gd name="T65" fmla="*/ 50 w 50"/>
                <a:gd name="T66" fmla="*/ 67 h 67"/>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50" h="67">
                  <a:moveTo>
                    <a:pt x="50" y="56"/>
                  </a:moveTo>
                  <a:cubicBezTo>
                    <a:pt x="48" y="45"/>
                    <a:pt x="47" y="34"/>
                    <a:pt x="46" y="34"/>
                  </a:cubicBezTo>
                  <a:cubicBezTo>
                    <a:pt x="43" y="34"/>
                    <a:pt x="41" y="44"/>
                    <a:pt x="37" y="43"/>
                  </a:cubicBezTo>
                  <a:cubicBezTo>
                    <a:pt x="34" y="42"/>
                    <a:pt x="34" y="31"/>
                    <a:pt x="38" y="31"/>
                  </a:cubicBezTo>
                  <a:cubicBezTo>
                    <a:pt x="42" y="31"/>
                    <a:pt x="47" y="22"/>
                    <a:pt x="47" y="19"/>
                  </a:cubicBezTo>
                  <a:cubicBezTo>
                    <a:pt x="47" y="17"/>
                    <a:pt x="43" y="17"/>
                    <a:pt x="39" y="17"/>
                  </a:cubicBezTo>
                  <a:cubicBezTo>
                    <a:pt x="35" y="17"/>
                    <a:pt x="26" y="17"/>
                    <a:pt x="26" y="17"/>
                  </a:cubicBezTo>
                  <a:cubicBezTo>
                    <a:pt x="26" y="17"/>
                    <a:pt x="21" y="15"/>
                    <a:pt x="21" y="12"/>
                  </a:cubicBezTo>
                  <a:cubicBezTo>
                    <a:pt x="21" y="8"/>
                    <a:pt x="18" y="6"/>
                    <a:pt x="13" y="6"/>
                  </a:cubicBezTo>
                  <a:cubicBezTo>
                    <a:pt x="8" y="6"/>
                    <a:pt x="8" y="0"/>
                    <a:pt x="4" y="6"/>
                  </a:cubicBezTo>
                  <a:cubicBezTo>
                    <a:pt x="0" y="11"/>
                    <a:pt x="12" y="11"/>
                    <a:pt x="11" y="15"/>
                  </a:cubicBezTo>
                  <a:cubicBezTo>
                    <a:pt x="10" y="19"/>
                    <a:pt x="6" y="17"/>
                    <a:pt x="5" y="20"/>
                  </a:cubicBezTo>
                  <a:cubicBezTo>
                    <a:pt x="4" y="23"/>
                    <a:pt x="6" y="32"/>
                    <a:pt x="8" y="37"/>
                  </a:cubicBezTo>
                  <a:cubicBezTo>
                    <a:pt x="9" y="40"/>
                    <a:pt x="12" y="50"/>
                    <a:pt x="12" y="57"/>
                  </a:cubicBezTo>
                  <a:cubicBezTo>
                    <a:pt x="15" y="57"/>
                    <a:pt x="16" y="55"/>
                    <a:pt x="19" y="55"/>
                  </a:cubicBezTo>
                  <a:cubicBezTo>
                    <a:pt x="23" y="55"/>
                    <a:pt x="28" y="55"/>
                    <a:pt x="28" y="51"/>
                  </a:cubicBezTo>
                  <a:cubicBezTo>
                    <a:pt x="29" y="47"/>
                    <a:pt x="33" y="44"/>
                    <a:pt x="35" y="46"/>
                  </a:cubicBezTo>
                  <a:cubicBezTo>
                    <a:pt x="37" y="47"/>
                    <a:pt x="41" y="56"/>
                    <a:pt x="41" y="61"/>
                  </a:cubicBezTo>
                  <a:cubicBezTo>
                    <a:pt x="41" y="62"/>
                    <a:pt x="42" y="64"/>
                    <a:pt x="43" y="67"/>
                  </a:cubicBezTo>
                  <a:cubicBezTo>
                    <a:pt x="45" y="65"/>
                    <a:pt x="47" y="63"/>
                    <a:pt x="47" y="63"/>
                  </a:cubicBezTo>
                  <a:cubicBezTo>
                    <a:pt x="47" y="63"/>
                    <a:pt x="48" y="58"/>
                    <a:pt x="50" y="56"/>
                  </a:cubicBezTo>
                  <a:close/>
                </a:path>
              </a:pathLst>
            </a:custGeom>
            <a:grpFill/>
            <a:ln w="1" cap="flat" cmpd="sng">
              <a:solidFill>
                <a:schemeClr val="tx1">
                  <a:lumMod val="85000"/>
                  <a:lumOff val="15000"/>
                </a:schemeClr>
              </a:solidFill>
              <a:miter lim="800000"/>
            </a:ln>
          </p:spPr>
          <p:txBody>
            <a:bodyPr/>
            <a:lstStyle/>
            <a:p>
              <a:endParaRPr lang="zh-CN" altLang="en-US"/>
            </a:p>
          </p:txBody>
        </p:sp>
        <p:sp>
          <p:nvSpPr>
            <p:cNvPr id="48" name="Freeform 49"/>
            <p:cNvSpPr>
              <a:spLocks noChangeArrowheads="1"/>
            </p:cNvSpPr>
            <p:nvPr/>
          </p:nvSpPr>
          <p:spPr bwMode="auto">
            <a:xfrm>
              <a:off x="5118100" y="1666875"/>
              <a:ext cx="601663" cy="635000"/>
            </a:xfrm>
            <a:custGeom>
              <a:avLst/>
              <a:gdLst>
                <a:gd name="T0" fmla="*/ 2147483646 w 315"/>
                <a:gd name="T1" fmla="*/ 2147483646 h 332"/>
                <a:gd name="T2" fmla="*/ 2147483646 w 315"/>
                <a:gd name="T3" fmla="*/ 2147483646 h 332"/>
                <a:gd name="T4" fmla="*/ 2147483646 w 315"/>
                <a:gd name="T5" fmla="*/ 2147483646 h 332"/>
                <a:gd name="T6" fmla="*/ 2147483646 w 315"/>
                <a:gd name="T7" fmla="*/ 2147483646 h 332"/>
                <a:gd name="T8" fmla="*/ 2147483646 w 315"/>
                <a:gd name="T9" fmla="*/ 2147483646 h 332"/>
                <a:gd name="T10" fmla="*/ 2147483646 w 315"/>
                <a:gd name="T11" fmla="*/ 2147483646 h 332"/>
                <a:gd name="T12" fmla="*/ 2147483646 w 315"/>
                <a:gd name="T13" fmla="*/ 2147483646 h 332"/>
                <a:gd name="T14" fmla="*/ 2147483646 w 315"/>
                <a:gd name="T15" fmla="*/ 2147483646 h 332"/>
                <a:gd name="T16" fmla="*/ 2147483646 w 315"/>
                <a:gd name="T17" fmla="*/ 2147483646 h 332"/>
                <a:gd name="T18" fmla="*/ 2147483646 w 315"/>
                <a:gd name="T19" fmla="*/ 2147483646 h 332"/>
                <a:gd name="T20" fmla="*/ 2147483646 w 315"/>
                <a:gd name="T21" fmla="*/ 2147483646 h 332"/>
                <a:gd name="T22" fmla="*/ 2147483646 w 315"/>
                <a:gd name="T23" fmla="*/ 2147483646 h 332"/>
                <a:gd name="T24" fmla="*/ 2147483646 w 315"/>
                <a:gd name="T25" fmla="*/ 2147483646 h 332"/>
                <a:gd name="T26" fmla="*/ 2147483646 w 315"/>
                <a:gd name="T27" fmla="*/ 2147483646 h 332"/>
                <a:gd name="T28" fmla="*/ 2147483646 w 315"/>
                <a:gd name="T29" fmla="*/ 2147483646 h 332"/>
                <a:gd name="T30" fmla="*/ 2147483646 w 315"/>
                <a:gd name="T31" fmla="*/ 2147483646 h 332"/>
                <a:gd name="T32" fmla="*/ 2147483646 w 315"/>
                <a:gd name="T33" fmla="*/ 2147483646 h 332"/>
                <a:gd name="T34" fmla="*/ 2147483646 w 315"/>
                <a:gd name="T35" fmla="*/ 2147483646 h 332"/>
                <a:gd name="T36" fmla="*/ 2147483646 w 315"/>
                <a:gd name="T37" fmla="*/ 2147483646 h 332"/>
                <a:gd name="T38" fmla="*/ 2147483646 w 315"/>
                <a:gd name="T39" fmla="*/ 2147483646 h 332"/>
                <a:gd name="T40" fmla="*/ 2147483646 w 315"/>
                <a:gd name="T41" fmla="*/ 2147483646 h 332"/>
                <a:gd name="T42" fmla="*/ 2147483646 w 315"/>
                <a:gd name="T43" fmla="*/ 2147483646 h 332"/>
                <a:gd name="T44" fmla="*/ 2147483646 w 315"/>
                <a:gd name="T45" fmla="*/ 2147483646 h 332"/>
                <a:gd name="T46" fmla="*/ 2147483646 w 315"/>
                <a:gd name="T47" fmla="*/ 2147483646 h 332"/>
                <a:gd name="T48" fmla="*/ 2147483646 w 315"/>
                <a:gd name="T49" fmla="*/ 2147483646 h 332"/>
                <a:gd name="T50" fmla="*/ 2147483646 w 315"/>
                <a:gd name="T51" fmla="*/ 2147483646 h 332"/>
                <a:gd name="T52" fmla="*/ 2147483646 w 315"/>
                <a:gd name="T53" fmla="*/ 2147483646 h 332"/>
                <a:gd name="T54" fmla="*/ 2147483646 w 315"/>
                <a:gd name="T55" fmla="*/ 2147483646 h 332"/>
                <a:gd name="T56" fmla="*/ 2147483646 w 315"/>
                <a:gd name="T57" fmla="*/ 2147483646 h 332"/>
                <a:gd name="T58" fmla="*/ 2147483646 w 315"/>
                <a:gd name="T59" fmla="*/ 0 h 332"/>
                <a:gd name="T60" fmla="*/ 2147483646 w 315"/>
                <a:gd name="T61" fmla="*/ 2147483646 h 332"/>
                <a:gd name="T62" fmla="*/ 2147483646 w 315"/>
                <a:gd name="T63" fmla="*/ 2147483646 h 332"/>
                <a:gd name="T64" fmla="*/ 2147483646 w 315"/>
                <a:gd name="T65" fmla="*/ 2147483646 h 332"/>
                <a:gd name="T66" fmla="*/ 2147483646 w 315"/>
                <a:gd name="T67" fmla="*/ 2147483646 h 332"/>
                <a:gd name="T68" fmla="*/ 2147483646 w 315"/>
                <a:gd name="T69" fmla="*/ 2147483646 h 332"/>
                <a:gd name="T70" fmla="*/ 2147483646 w 315"/>
                <a:gd name="T71" fmla="*/ 2147483646 h 332"/>
                <a:gd name="T72" fmla="*/ 2147483646 w 315"/>
                <a:gd name="T73" fmla="*/ 2147483646 h 332"/>
                <a:gd name="T74" fmla="*/ 2147483646 w 315"/>
                <a:gd name="T75" fmla="*/ 2147483646 h 332"/>
                <a:gd name="T76" fmla="*/ 2147483646 w 315"/>
                <a:gd name="T77" fmla="*/ 2147483646 h 332"/>
                <a:gd name="T78" fmla="*/ 2147483646 w 315"/>
                <a:gd name="T79" fmla="*/ 2147483646 h 332"/>
                <a:gd name="T80" fmla="*/ 2147483646 w 315"/>
                <a:gd name="T81" fmla="*/ 2147483646 h 332"/>
                <a:gd name="T82" fmla="*/ 2147483646 w 315"/>
                <a:gd name="T83" fmla="*/ 2147483646 h 332"/>
                <a:gd name="T84" fmla="*/ 2147483646 w 315"/>
                <a:gd name="T85" fmla="*/ 2147483646 h 332"/>
                <a:gd name="T86" fmla="*/ 2147483646 w 315"/>
                <a:gd name="T87" fmla="*/ 2147483646 h 332"/>
                <a:gd name="T88" fmla="*/ 2147483646 w 315"/>
                <a:gd name="T89" fmla="*/ 2147483646 h 332"/>
                <a:gd name="T90" fmla="*/ 2147483646 w 315"/>
                <a:gd name="T91" fmla="*/ 2147483646 h 332"/>
                <a:gd name="T92" fmla="*/ 2147483646 w 315"/>
                <a:gd name="T93" fmla="*/ 2147483646 h 332"/>
                <a:gd name="T94" fmla="*/ 2147483646 w 315"/>
                <a:gd name="T95" fmla="*/ 2147483646 h 332"/>
                <a:gd name="T96" fmla="*/ 2147483646 w 315"/>
                <a:gd name="T97" fmla="*/ 2147483646 h 332"/>
                <a:gd name="T98" fmla="*/ 2147483646 w 315"/>
                <a:gd name="T99" fmla="*/ 2147483646 h 332"/>
                <a:gd name="T100" fmla="*/ 2147483646 w 315"/>
                <a:gd name="T101" fmla="*/ 2147483646 h 332"/>
                <a:gd name="T102" fmla="*/ 2147483646 w 315"/>
                <a:gd name="T103" fmla="*/ 2147483646 h 332"/>
                <a:gd name="T104" fmla="*/ 2147483646 w 315"/>
                <a:gd name="T105" fmla="*/ 2147483646 h 332"/>
                <a:gd name="T106" fmla="*/ 2147483646 w 315"/>
                <a:gd name="T107" fmla="*/ 2147483646 h 332"/>
                <a:gd name="T108" fmla="*/ 2147483646 w 315"/>
                <a:gd name="T109" fmla="*/ 2147483646 h 332"/>
                <a:gd name="T110" fmla="*/ 2147483646 w 315"/>
                <a:gd name="T111" fmla="*/ 2147483646 h 332"/>
                <a:gd name="T112" fmla="*/ 2147483646 w 315"/>
                <a:gd name="T113" fmla="*/ 2147483646 h 332"/>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315"/>
                <a:gd name="T172" fmla="*/ 0 h 332"/>
                <a:gd name="T173" fmla="*/ 315 w 315"/>
                <a:gd name="T174" fmla="*/ 332 h 332"/>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315" h="332">
                  <a:moveTo>
                    <a:pt x="225" y="150"/>
                  </a:moveTo>
                  <a:cubicBezTo>
                    <a:pt x="223" y="145"/>
                    <a:pt x="221" y="136"/>
                    <a:pt x="222" y="133"/>
                  </a:cubicBezTo>
                  <a:cubicBezTo>
                    <a:pt x="223" y="130"/>
                    <a:pt x="227" y="132"/>
                    <a:pt x="228" y="128"/>
                  </a:cubicBezTo>
                  <a:cubicBezTo>
                    <a:pt x="229" y="124"/>
                    <a:pt x="217" y="124"/>
                    <a:pt x="221" y="119"/>
                  </a:cubicBezTo>
                  <a:cubicBezTo>
                    <a:pt x="225" y="113"/>
                    <a:pt x="225" y="119"/>
                    <a:pt x="230" y="119"/>
                  </a:cubicBezTo>
                  <a:cubicBezTo>
                    <a:pt x="235" y="119"/>
                    <a:pt x="238" y="121"/>
                    <a:pt x="238" y="125"/>
                  </a:cubicBezTo>
                  <a:cubicBezTo>
                    <a:pt x="238" y="128"/>
                    <a:pt x="243" y="130"/>
                    <a:pt x="243" y="130"/>
                  </a:cubicBezTo>
                  <a:cubicBezTo>
                    <a:pt x="243" y="130"/>
                    <a:pt x="252" y="130"/>
                    <a:pt x="256" y="130"/>
                  </a:cubicBezTo>
                  <a:cubicBezTo>
                    <a:pt x="260" y="130"/>
                    <a:pt x="264" y="130"/>
                    <a:pt x="264" y="132"/>
                  </a:cubicBezTo>
                  <a:cubicBezTo>
                    <a:pt x="264" y="135"/>
                    <a:pt x="259" y="144"/>
                    <a:pt x="255" y="144"/>
                  </a:cubicBezTo>
                  <a:cubicBezTo>
                    <a:pt x="251" y="144"/>
                    <a:pt x="251" y="155"/>
                    <a:pt x="254" y="156"/>
                  </a:cubicBezTo>
                  <a:cubicBezTo>
                    <a:pt x="258" y="157"/>
                    <a:pt x="260" y="147"/>
                    <a:pt x="263" y="147"/>
                  </a:cubicBezTo>
                  <a:cubicBezTo>
                    <a:pt x="264" y="147"/>
                    <a:pt x="265" y="158"/>
                    <a:pt x="267" y="169"/>
                  </a:cubicBezTo>
                  <a:cubicBezTo>
                    <a:pt x="268" y="168"/>
                    <a:pt x="268" y="168"/>
                    <a:pt x="269" y="168"/>
                  </a:cubicBezTo>
                  <a:cubicBezTo>
                    <a:pt x="271" y="168"/>
                    <a:pt x="270" y="158"/>
                    <a:pt x="272" y="156"/>
                  </a:cubicBezTo>
                  <a:cubicBezTo>
                    <a:pt x="274" y="153"/>
                    <a:pt x="273" y="145"/>
                    <a:pt x="274" y="145"/>
                  </a:cubicBezTo>
                  <a:cubicBezTo>
                    <a:pt x="275" y="145"/>
                    <a:pt x="283" y="147"/>
                    <a:pt x="283" y="145"/>
                  </a:cubicBezTo>
                  <a:cubicBezTo>
                    <a:pt x="283" y="143"/>
                    <a:pt x="288" y="135"/>
                    <a:pt x="287" y="131"/>
                  </a:cubicBezTo>
                  <a:cubicBezTo>
                    <a:pt x="286" y="127"/>
                    <a:pt x="290" y="122"/>
                    <a:pt x="290" y="117"/>
                  </a:cubicBezTo>
                  <a:cubicBezTo>
                    <a:pt x="290" y="113"/>
                    <a:pt x="295" y="111"/>
                    <a:pt x="298" y="109"/>
                  </a:cubicBezTo>
                  <a:cubicBezTo>
                    <a:pt x="301" y="106"/>
                    <a:pt x="306" y="102"/>
                    <a:pt x="307" y="105"/>
                  </a:cubicBezTo>
                  <a:cubicBezTo>
                    <a:pt x="308" y="107"/>
                    <a:pt x="315" y="109"/>
                    <a:pt x="312" y="105"/>
                  </a:cubicBezTo>
                  <a:cubicBezTo>
                    <a:pt x="309" y="101"/>
                    <a:pt x="309" y="98"/>
                    <a:pt x="311" y="97"/>
                  </a:cubicBezTo>
                  <a:cubicBezTo>
                    <a:pt x="313" y="96"/>
                    <a:pt x="314" y="92"/>
                    <a:pt x="314" y="92"/>
                  </a:cubicBezTo>
                  <a:cubicBezTo>
                    <a:pt x="314" y="92"/>
                    <a:pt x="308" y="91"/>
                    <a:pt x="307" y="88"/>
                  </a:cubicBezTo>
                  <a:cubicBezTo>
                    <a:pt x="306" y="85"/>
                    <a:pt x="303" y="83"/>
                    <a:pt x="303" y="81"/>
                  </a:cubicBezTo>
                  <a:cubicBezTo>
                    <a:pt x="303" y="78"/>
                    <a:pt x="299" y="79"/>
                    <a:pt x="297" y="81"/>
                  </a:cubicBezTo>
                  <a:cubicBezTo>
                    <a:pt x="294" y="84"/>
                    <a:pt x="289" y="79"/>
                    <a:pt x="283" y="82"/>
                  </a:cubicBezTo>
                  <a:cubicBezTo>
                    <a:pt x="278" y="85"/>
                    <a:pt x="276" y="89"/>
                    <a:pt x="274" y="88"/>
                  </a:cubicBezTo>
                  <a:cubicBezTo>
                    <a:pt x="271" y="88"/>
                    <a:pt x="271" y="90"/>
                    <a:pt x="269" y="93"/>
                  </a:cubicBezTo>
                  <a:cubicBezTo>
                    <a:pt x="267" y="95"/>
                    <a:pt x="265" y="97"/>
                    <a:pt x="264" y="97"/>
                  </a:cubicBezTo>
                  <a:cubicBezTo>
                    <a:pt x="262" y="97"/>
                    <a:pt x="258" y="100"/>
                    <a:pt x="258" y="100"/>
                  </a:cubicBezTo>
                  <a:cubicBezTo>
                    <a:pt x="258" y="100"/>
                    <a:pt x="261" y="106"/>
                    <a:pt x="259" y="109"/>
                  </a:cubicBezTo>
                  <a:cubicBezTo>
                    <a:pt x="258" y="113"/>
                    <a:pt x="253" y="109"/>
                    <a:pt x="248" y="111"/>
                  </a:cubicBezTo>
                  <a:cubicBezTo>
                    <a:pt x="243" y="112"/>
                    <a:pt x="241" y="109"/>
                    <a:pt x="238" y="110"/>
                  </a:cubicBezTo>
                  <a:cubicBezTo>
                    <a:pt x="234" y="111"/>
                    <a:pt x="232" y="108"/>
                    <a:pt x="230" y="108"/>
                  </a:cubicBezTo>
                  <a:cubicBezTo>
                    <a:pt x="228" y="109"/>
                    <a:pt x="226" y="104"/>
                    <a:pt x="226" y="101"/>
                  </a:cubicBezTo>
                  <a:cubicBezTo>
                    <a:pt x="227" y="97"/>
                    <a:pt x="225" y="92"/>
                    <a:pt x="223" y="95"/>
                  </a:cubicBezTo>
                  <a:cubicBezTo>
                    <a:pt x="221" y="97"/>
                    <a:pt x="218" y="96"/>
                    <a:pt x="218" y="100"/>
                  </a:cubicBezTo>
                  <a:cubicBezTo>
                    <a:pt x="218" y="104"/>
                    <a:pt x="221" y="109"/>
                    <a:pt x="218" y="112"/>
                  </a:cubicBezTo>
                  <a:cubicBezTo>
                    <a:pt x="215" y="114"/>
                    <a:pt x="201" y="116"/>
                    <a:pt x="198" y="113"/>
                  </a:cubicBezTo>
                  <a:cubicBezTo>
                    <a:pt x="196" y="111"/>
                    <a:pt x="184" y="110"/>
                    <a:pt x="184" y="108"/>
                  </a:cubicBezTo>
                  <a:cubicBezTo>
                    <a:pt x="183" y="105"/>
                    <a:pt x="180" y="101"/>
                    <a:pt x="177" y="101"/>
                  </a:cubicBezTo>
                  <a:cubicBezTo>
                    <a:pt x="175" y="101"/>
                    <a:pt x="169" y="105"/>
                    <a:pt x="167" y="103"/>
                  </a:cubicBezTo>
                  <a:cubicBezTo>
                    <a:pt x="165" y="102"/>
                    <a:pt x="161" y="98"/>
                    <a:pt x="157" y="98"/>
                  </a:cubicBezTo>
                  <a:cubicBezTo>
                    <a:pt x="154" y="97"/>
                    <a:pt x="149" y="95"/>
                    <a:pt x="149" y="93"/>
                  </a:cubicBezTo>
                  <a:cubicBezTo>
                    <a:pt x="149" y="92"/>
                    <a:pt x="141" y="91"/>
                    <a:pt x="140" y="89"/>
                  </a:cubicBezTo>
                  <a:cubicBezTo>
                    <a:pt x="139" y="87"/>
                    <a:pt x="134" y="87"/>
                    <a:pt x="134" y="85"/>
                  </a:cubicBezTo>
                  <a:cubicBezTo>
                    <a:pt x="134" y="82"/>
                    <a:pt x="136" y="79"/>
                    <a:pt x="136" y="76"/>
                  </a:cubicBezTo>
                  <a:cubicBezTo>
                    <a:pt x="136" y="73"/>
                    <a:pt x="141" y="71"/>
                    <a:pt x="141" y="69"/>
                  </a:cubicBezTo>
                  <a:cubicBezTo>
                    <a:pt x="141" y="67"/>
                    <a:pt x="137" y="64"/>
                    <a:pt x="137" y="64"/>
                  </a:cubicBezTo>
                  <a:cubicBezTo>
                    <a:pt x="137" y="64"/>
                    <a:pt x="133" y="58"/>
                    <a:pt x="130" y="58"/>
                  </a:cubicBezTo>
                  <a:cubicBezTo>
                    <a:pt x="126" y="58"/>
                    <a:pt x="124" y="52"/>
                    <a:pt x="120" y="52"/>
                  </a:cubicBezTo>
                  <a:cubicBezTo>
                    <a:pt x="117" y="51"/>
                    <a:pt x="118" y="45"/>
                    <a:pt x="116" y="43"/>
                  </a:cubicBezTo>
                  <a:cubicBezTo>
                    <a:pt x="115" y="40"/>
                    <a:pt x="116" y="35"/>
                    <a:pt x="119" y="38"/>
                  </a:cubicBezTo>
                  <a:cubicBezTo>
                    <a:pt x="122" y="40"/>
                    <a:pt x="128" y="38"/>
                    <a:pt x="126" y="34"/>
                  </a:cubicBezTo>
                  <a:cubicBezTo>
                    <a:pt x="124" y="30"/>
                    <a:pt x="120" y="26"/>
                    <a:pt x="120" y="24"/>
                  </a:cubicBezTo>
                  <a:cubicBezTo>
                    <a:pt x="120" y="22"/>
                    <a:pt x="122" y="15"/>
                    <a:pt x="119" y="13"/>
                  </a:cubicBezTo>
                  <a:cubicBezTo>
                    <a:pt x="116" y="12"/>
                    <a:pt x="113" y="9"/>
                    <a:pt x="112" y="6"/>
                  </a:cubicBezTo>
                  <a:cubicBezTo>
                    <a:pt x="112" y="3"/>
                    <a:pt x="108" y="0"/>
                    <a:pt x="108" y="0"/>
                  </a:cubicBezTo>
                  <a:cubicBezTo>
                    <a:pt x="104" y="1"/>
                    <a:pt x="104" y="1"/>
                    <a:pt x="104" y="1"/>
                  </a:cubicBezTo>
                  <a:cubicBezTo>
                    <a:pt x="104" y="1"/>
                    <a:pt x="101" y="8"/>
                    <a:pt x="99" y="9"/>
                  </a:cubicBezTo>
                  <a:cubicBezTo>
                    <a:pt x="97" y="10"/>
                    <a:pt x="91" y="11"/>
                    <a:pt x="88" y="13"/>
                  </a:cubicBezTo>
                  <a:cubicBezTo>
                    <a:pt x="85" y="16"/>
                    <a:pt x="76" y="10"/>
                    <a:pt x="71" y="10"/>
                  </a:cubicBezTo>
                  <a:cubicBezTo>
                    <a:pt x="66" y="10"/>
                    <a:pt x="63" y="15"/>
                    <a:pt x="65" y="16"/>
                  </a:cubicBezTo>
                  <a:cubicBezTo>
                    <a:pt x="68" y="18"/>
                    <a:pt x="67" y="27"/>
                    <a:pt x="67" y="27"/>
                  </a:cubicBezTo>
                  <a:cubicBezTo>
                    <a:pt x="67" y="27"/>
                    <a:pt x="70" y="39"/>
                    <a:pt x="74" y="38"/>
                  </a:cubicBezTo>
                  <a:cubicBezTo>
                    <a:pt x="78" y="37"/>
                    <a:pt x="83" y="42"/>
                    <a:pt x="79" y="43"/>
                  </a:cubicBezTo>
                  <a:cubicBezTo>
                    <a:pt x="76" y="44"/>
                    <a:pt x="74" y="48"/>
                    <a:pt x="73" y="51"/>
                  </a:cubicBezTo>
                  <a:cubicBezTo>
                    <a:pt x="73" y="55"/>
                    <a:pt x="74" y="59"/>
                    <a:pt x="71" y="60"/>
                  </a:cubicBezTo>
                  <a:cubicBezTo>
                    <a:pt x="68" y="60"/>
                    <a:pt x="66" y="61"/>
                    <a:pt x="66" y="66"/>
                  </a:cubicBezTo>
                  <a:cubicBezTo>
                    <a:pt x="66" y="71"/>
                    <a:pt x="60" y="69"/>
                    <a:pt x="59" y="71"/>
                  </a:cubicBezTo>
                  <a:cubicBezTo>
                    <a:pt x="58" y="73"/>
                    <a:pt x="56" y="82"/>
                    <a:pt x="55" y="83"/>
                  </a:cubicBezTo>
                  <a:cubicBezTo>
                    <a:pt x="53" y="85"/>
                    <a:pt x="46" y="85"/>
                    <a:pt x="45" y="89"/>
                  </a:cubicBezTo>
                  <a:cubicBezTo>
                    <a:pt x="45" y="93"/>
                    <a:pt x="41" y="98"/>
                    <a:pt x="39" y="97"/>
                  </a:cubicBezTo>
                  <a:cubicBezTo>
                    <a:pt x="37" y="97"/>
                    <a:pt x="33" y="95"/>
                    <a:pt x="31" y="98"/>
                  </a:cubicBezTo>
                  <a:cubicBezTo>
                    <a:pt x="30" y="101"/>
                    <a:pt x="24" y="96"/>
                    <a:pt x="23" y="97"/>
                  </a:cubicBezTo>
                  <a:cubicBezTo>
                    <a:pt x="22" y="98"/>
                    <a:pt x="15" y="104"/>
                    <a:pt x="15" y="108"/>
                  </a:cubicBezTo>
                  <a:cubicBezTo>
                    <a:pt x="15" y="111"/>
                    <a:pt x="22" y="111"/>
                    <a:pt x="22" y="116"/>
                  </a:cubicBezTo>
                  <a:cubicBezTo>
                    <a:pt x="21" y="120"/>
                    <a:pt x="24" y="125"/>
                    <a:pt x="27" y="127"/>
                  </a:cubicBezTo>
                  <a:cubicBezTo>
                    <a:pt x="29" y="130"/>
                    <a:pt x="32" y="135"/>
                    <a:pt x="31" y="138"/>
                  </a:cubicBezTo>
                  <a:cubicBezTo>
                    <a:pt x="29" y="140"/>
                    <a:pt x="26" y="141"/>
                    <a:pt x="22" y="140"/>
                  </a:cubicBezTo>
                  <a:cubicBezTo>
                    <a:pt x="18" y="139"/>
                    <a:pt x="19" y="142"/>
                    <a:pt x="11" y="140"/>
                  </a:cubicBezTo>
                  <a:cubicBezTo>
                    <a:pt x="4" y="139"/>
                    <a:pt x="4" y="144"/>
                    <a:pt x="1" y="147"/>
                  </a:cubicBezTo>
                  <a:cubicBezTo>
                    <a:pt x="1" y="148"/>
                    <a:pt x="1" y="148"/>
                    <a:pt x="0" y="148"/>
                  </a:cubicBezTo>
                  <a:cubicBezTo>
                    <a:pt x="4" y="151"/>
                    <a:pt x="5" y="156"/>
                    <a:pt x="11" y="158"/>
                  </a:cubicBezTo>
                  <a:cubicBezTo>
                    <a:pt x="17" y="160"/>
                    <a:pt x="23" y="154"/>
                    <a:pt x="23" y="158"/>
                  </a:cubicBezTo>
                  <a:cubicBezTo>
                    <a:pt x="23" y="163"/>
                    <a:pt x="8" y="162"/>
                    <a:pt x="8" y="164"/>
                  </a:cubicBezTo>
                  <a:cubicBezTo>
                    <a:pt x="7" y="165"/>
                    <a:pt x="23" y="185"/>
                    <a:pt x="32" y="183"/>
                  </a:cubicBezTo>
                  <a:cubicBezTo>
                    <a:pt x="40" y="182"/>
                    <a:pt x="46" y="173"/>
                    <a:pt x="43" y="172"/>
                  </a:cubicBezTo>
                  <a:cubicBezTo>
                    <a:pt x="41" y="170"/>
                    <a:pt x="45" y="165"/>
                    <a:pt x="47" y="166"/>
                  </a:cubicBezTo>
                  <a:cubicBezTo>
                    <a:pt x="49" y="167"/>
                    <a:pt x="47" y="175"/>
                    <a:pt x="50" y="177"/>
                  </a:cubicBezTo>
                  <a:cubicBezTo>
                    <a:pt x="52" y="179"/>
                    <a:pt x="51" y="183"/>
                    <a:pt x="50" y="188"/>
                  </a:cubicBezTo>
                  <a:cubicBezTo>
                    <a:pt x="48" y="192"/>
                    <a:pt x="51" y="202"/>
                    <a:pt x="52" y="207"/>
                  </a:cubicBezTo>
                  <a:cubicBezTo>
                    <a:pt x="52" y="212"/>
                    <a:pt x="56" y="219"/>
                    <a:pt x="57" y="227"/>
                  </a:cubicBezTo>
                  <a:cubicBezTo>
                    <a:pt x="58" y="235"/>
                    <a:pt x="63" y="249"/>
                    <a:pt x="68" y="257"/>
                  </a:cubicBezTo>
                  <a:cubicBezTo>
                    <a:pt x="72" y="266"/>
                    <a:pt x="76" y="282"/>
                    <a:pt x="79" y="286"/>
                  </a:cubicBezTo>
                  <a:cubicBezTo>
                    <a:pt x="82" y="290"/>
                    <a:pt x="89" y="303"/>
                    <a:pt x="89" y="310"/>
                  </a:cubicBezTo>
                  <a:cubicBezTo>
                    <a:pt x="89" y="318"/>
                    <a:pt x="97" y="328"/>
                    <a:pt x="100" y="330"/>
                  </a:cubicBezTo>
                  <a:cubicBezTo>
                    <a:pt x="103" y="332"/>
                    <a:pt x="109" y="328"/>
                    <a:pt x="111" y="323"/>
                  </a:cubicBezTo>
                  <a:cubicBezTo>
                    <a:pt x="112" y="318"/>
                    <a:pt x="121" y="317"/>
                    <a:pt x="121" y="313"/>
                  </a:cubicBezTo>
                  <a:cubicBezTo>
                    <a:pt x="122" y="309"/>
                    <a:pt x="123" y="305"/>
                    <a:pt x="126" y="305"/>
                  </a:cubicBezTo>
                  <a:cubicBezTo>
                    <a:pt x="129" y="304"/>
                    <a:pt x="129" y="301"/>
                    <a:pt x="129" y="297"/>
                  </a:cubicBezTo>
                  <a:cubicBezTo>
                    <a:pt x="129" y="293"/>
                    <a:pt x="129" y="286"/>
                    <a:pt x="132" y="283"/>
                  </a:cubicBezTo>
                  <a:cubicBezTo>
                    <a:pt x="135" y="279"/>
                    <a:pt x="135" y="268"/>
                    <a:pt x="134" y="264"/>
                  </a:cubicBezTo>
                  <a:cubicBezTo>
                    <a:pt x="132" y="260"/>
                    <a:pt x="133" y="254"/>
                    <a:pt x="134" y="250"/>
                  </a:cubicBezTo>
                  <a:cubicBezTo>
                    <a:pt x="136" y="246"/>
                    <a:pt x="135" y="241"/>
                    <a:pt x="139" y="241"/>
                  </a:cubicBezTo>
                  <a:cubicBezTo>
                    <a:pt x="142" y="240"/>
                    <a:pt x="146" y="238"/>
                    <a:pt x="150" y="233"/>
                  </a:cubicBezTo>
                  <a:cubicBezTo>
                    <a:pt x="153" y="229"/>
                    <a:pt x="163" y="222"/>
                    <a:pt x="167" y="219"/>
                  </a:cubicBezTo>
                  <a:cubicBezTo>
                    <a:pt x="171" y="216"/>
                    <a:pt x="182" y="207"/>
                    <a:pt x="185" y="201"/>
                  </a:cubicBezTo>
                  <a:cubicBezTo>
                    <a:pt x="188" y="196"/>
                    <a:pt x="198" y="194"/>
                    <a:pt x="202" y="189"/>
                  </a:cubicBezTo>
                  <a:cubicBezTo>
                    <a:pt x="207" y="185"/>
                    <a:pt x="205" y="182"/>
                    <a:pt x="206" y="178"/>
                  </a:cubicBezTo>
                  <a:cubicBezTo>
                    <a:pt x="207" y="173"/>
                    <a:pt x="221" y="171"/>
                    <a:pt x="226" y="171"/>
                  </a:cubicBezTo>
                  <a:cubicBezTo>
                    <a:pt x="227" y="171"/>
                    <a:pt x="228" y="171"/>
                    <a:pt x="229" y="170"/>
                  </a:cubicBezTo>
                  <a:cubicBezTo>
                    <a:pt x="229" y="163"/>
                    <a:pt x="226" y="153"/>
                    <a:pt x="225" y="150"/>
                  </a:cubicBezTo>
                  <a:close/>
                </a:path>
              </a:pathLst>
            </a:custGeom>
            <a:grpFill/>
            <a:ln w="1" cap="flat" cmpd="sng">
              <a:solidFill>
                <a:schemeClr val="tx1">
                  <a:lumMod val="85000"/>
                  <a:lumOff val="15000"/>
                </a:schemeClr>
              </a:solidFill>
              <a:miter lim="800000"/>
            </a:ln>
          </p:spPr>
          <p:txBody>
            <a:bodyPr/>
            <a:lstStyle/>
            <a:p>
              <a:endParaRPr lang="zh-CN" altLang="en-US"/>
            </a:p>
          </p:txBody>
        </p:sp>
        <p:sp>
          <p:nvSpPr>
            <p:cNvPr id="49" name="Freeform 50"/>
            <p:cNvSpPr>
              <a:spLocks noChangeArrowheads="1"/>
            </p:cNvSpPr>
            <p:nvPr/>
          </p:nvSpPr>
          <p:spPr bwMode="auto">
            <a:xfrm>
              <a:off x="5532438" y="1225550"/>
              <a:ext cx="677863" cy="293688"/>
            </a:xfrm>
            <a:custGeom>
              <a:avLst/>
              <a:gdLst>
                <a:gd name="T0" fmla="*/ 2147483646 w 355"/>
                <a:gd name="T1" fmla="*/ 2147483646 h 153"/>
                <a:gd name="T2" fmla="*/ 2147483646 w 355"/>
                <a:gd name="T3" fmla="*/ 2147483646 h 153"/>
                <a:gd name="T4" fmla="*/ 2147483646 w 355"/>
                <a:gd name="T5" fmla="*/ 2147483646 h 153"/>
                <a:gd name="T6" fmla="*/ 2147483646 w 355"/>
                <a:gd name="T7" fmla="*/ 2147483646 h 153"/>
                <a:gd name="T8" fmla="*/ 2147483646 w 355"/>
                <a:gd name="T9" fmla="*/ 2147483646 h 153"/>
                <a:gd name="T10" fmla="*/ 2147483646 w 355"/>
                <a:gd name="T11" fmla="*/ 2147483646 h 153"/>
                <a:gd name="T12" fmla="*/ 2147483646 w 355"/>
                <a:gd name="T13" fmla="*/ 2147483646 h 153"/>
                <a:gd name="T14" fmla="*/ 2147483646 w 355"/>
                <a:gd name="T15" fmla="*/ 2147483646 h 153"/>
                <a:gd name="T16" fmla="*/ 2147483646 w 355"/>
                <a:gd name="T17" fmla="*/ 2147483646 h 153"/>
                <a:gd name="T18" fmla="*/ 2147483646 w 355"/>
                <a:gd name="T19" fmla="*/ 2147483646 h 153"/>
                <a:gd name="T20" fmla="*/ 2147483646 w 355"/>
                <a:gd name="T21" fmla="*/ 2147483646 h 153"/>
                <a:gd name="T22" fmla="*/ 2147483646 w 355"/>
                <a:gd name="T23" fmla="*/ 2147483646 h 153"/>
                <a:gd name="T24" fmla="*/ 2147483646 w 355"/>
                <a:gd name="T25" fmla="*/ 2147483646 h 153"/>
                <a:gd name="T26" fmla="*/ 2147483646 w 355"/>
                <a:gd name="T27" fmla="*/ 2147483646 h 153"/>
                <a:gd name="T28" fmla="*/ 2147483646 w 355"/>
                <a:gd name="T29" fmla="*/ 2147483646 h 153"/>
                <a:gd name="T30" fmla="*/ 2147483646 w 355"/>
                <a:gd name="T31" fmla="*/ 2147483646 h 153"/>
                <a:gd name="T32" fmla="*/ 2147483646 w 355"/>
                <a:gd name="T33" fmla="*/ 2147483646 h 153"/>
                <a:gd name="T34" fmla="*/ 2147483646 w 355"/>
                <a:gd name="T35" fmla="*/ 2147483646 h 153"/>
                <a:gd name="T36" fmla="*/ 2147483646 w 355"/>
                <a:gd name="T37" fmla="*/ 2147483646 h 153"/>
                <a:gd name="T38" fmla="*/ 2147483646 w 355"/>
                <a:gd name="T39" fmla="*/ 2147483646 h 153"/>
                <a:gd name="T40" fmla="*/ 2147483646 w 355"/>
                <a:gd name="T41" fmla="*/ 2147483646 h 153"/>
                <a:gd name="T42" fmla="*/ 2147483646 w 355"/>
                <a:gd name="T43" fmla="*/ 2147483646 h 153"/>
                <a:gd name="T44" fmla="*/ 0 w 355"/>
                <a:gd name="T45" fmla="*/ 2147483646 h 153"/>
                <a:gd name="T46" fmla="*/ 2147483646 w 355"/>
                <a:gd name="T47" fmla="*/ 2147483646 h 153"/>
                <a:gd name="T48" fmla="*/ 2147483646 w 355"/>
                <a:gd name="T49" fmla="*/ 2147483646 h 153"/>
                <a:gd name="T50" fmla="*/ 2147483646 w 355"/>
                <a:gd name="T51" fmla="*/ 2147483646 h 153"/>
                <a:gd name="T52" fmla="*/ 2147483646 w 355"/>
                <a:gd name="T53" fmla="*/ 2147483646 h 153"/>
                <a:gd name="T54" fmla="*/ 2147483646 w 355"/>
                <a:gd name="T55" fmla="*/ 2147483646 h 153"/>
                <a:gd name="T56" fmla="*/ 2147483646 w 355"/>
                <a:gd name="T57" fmla="*/ 2147483646 h 153"/>
                <a:gd name="T58" fmla="*/ 2147483646 w 355"/>
                <a:gd name="T59" fmla="*/ 2147483646 h 153"/>
                <a:gd name="T60" fmla="*/ 2147483646 w 355"/>
                <a:gd name="T61" fmla="*/ 2147483646 h 153"/>
                <a:gd name="T62" fmla="*/ 2147483646 w 355"/>
                <a:gd name="T63" fmla="*/ 2147483646 h 153"/>
                <a:gd name="T64" fmla="*/ 2147483646 w 355"/>
                <a:gd name="T65" fmla="*/ 2147483646 h 153"/>
                <a:gd name="T66" fmla="*/ 2147483646 w 355"/>
                <a:gd name="T67" fmla="*/ 2147483646 h 153"/>
                <a:gd name="T68" fmla="*/ 2147483646 w 355"/>
                <a:gd name="T69" fmla="*/ 2147483646 h 153"/>
                <a:gd name="T70" fmla="*/ 2147483646 w 355"/>
                <a:gd name="T71" fmla="*/ 2147483646 h 153"/>
                <a:gd name="T72" fmla="*/ 2147483646 w 355"/>
                <a:gd name="T73" fmla="*/ 2147483646 h 153"/>
                <a:gd name="T74" fmla="*/ 2147483646 w 355"/>
                <a:gd name="T75" fmla="*/ 2147483646 h 153"/>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355"/>
                <a:gd name="T115" fmla="*/ 0 h 153"/>
                <a:gd name="T116" fmla="*/ 355 w 355"/>
                <a:gd name="T117" fmla="*/ 153 h 153"/>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355" h="153">
                  <a:moveTo>
                    <a:pt x="340" y="64"/>
                  </a:moveTo>
                  <a:cubicBezTo>
                    <a:pt x="336" y="60"/>
                    <a:pt x="330" y="62"/>
                    <a:pt x="329" y="65"/>
                  </a:cubicBezTo>
                  <a:cubicBezTo>
                    <a:pt x="327" y="69"/>
                    <a:pt x="324" y="64"/>
                    <a:pt x="318" y="64"/>
                  </a:cubicBezTo>
                  <a:cubicBezTo>
                    <a:pt x="311" y="64"/>
                    <a:pt x="311" y="68"/>
                    <a:pt x="306" y="63"/>
                  </a:cubicBezTo>
                  <a:cubicBezTo>
                    <a:pt x="302" y="59"/>
                    <a:pt x="308" y="57"/>
                    <a:pt x="308" y="57"/>
                  </a:cubicBezTo>
                  <a:cubicBezTo>
                    <a:pt x="308" y="52"/>
                    <a:pt x="308" y="52"/>
                    <a:pt x="308" y="52"/>
                  </a:cubicBezTo>
                  <a:cubicBezTo>
                    <a:pt x="318" y="34"/>
                    <a:pt x="318" y="34"/>
                    <a:pt x="318" y="34"/>
                  </a:cubicBezTo>
                  <a:cubicBezTo>
                    <a:pt x="315" y="33"/>
                    <a:pt x="311" y="32"/>
                    <a:pt x="309" y="33"/>
                  </a:cubicBezTo>
                  <a:cubicBezTo>
                    <a:pt x="307" y="34"/>
                    <a:pt x="300" y="33"/>
                    <a:pt x="300" y="31"/>
                  </a:cubicBezTo>
                  <a:cubicBezTo>
                    <a:pt x="299" y="29"/>
                    <a:pt x="288" y="28"/>
                    <a:pt x="286" y="30"/>
                  </a:cubicBezTo>
                  <a:cubicBezTo>
                    <a:pt x="283" y="32"/>
                    <a:pt x="277" y="34"/>
                    <a:pt x="277" y="36"/>
                  </a:cubicBezTo>
                  <a:cubicBezTo>
                    <a:pt x="276" y="39"/>
                    <a:pt x="270" y="38"/>
                    <a:pt x="268" y="40"/>
                  </a:cubicBezTo>
                  <a:cubicBezTo>
                    <a:pt x="265" y="41"/>
                    <a:pt x="253" y="42"/>
                    <a:pt x="253" y="43"/>
                  </a:cubicBezTo>
                  <a:cubicBezTo>
                    <a:pt x="253" y="45"/>
                    <a:pt x="240" y="45"/>
                    <a:pt x="238" y="43"/>
                  </a:cubicBezTo>
                  <a:cubicBezTo>
                    <a:pt x="236" y="42"/>
                    <a:pt x="225" y="43"/>
                    <a:pt x="224" y="41"/>
                  </a:cubicBezTo>
                  <a:cubicBezTo>
                    <a:pt x="222" y="38"/>
                    <a:pt x="218" y="37"/>
                    <a:pt x="218" y="34"/>
                  </a:cubicBezTo>
                  <a:cubicBezTo>
                    <a:pt x="218" y="32"/>
                    <a:pt x="209" y="32"/>
                    <a:pt x="208" y="30"/>
                  </a:cubicBezTo>
                  <a:cubicBezTo>
                    <a:pt x="207" y="28"/>
                    <a:pt x="201" y="27"/>
                    <a:pt x="200" y="28"/>
                  </a:cubicBezTo>
                  <a:cubicBezTo>
                    <a:pt x="199" y="28"/>
                    <a:pt x="191" y="26"/>
                    <a:pt x="189" y="25"/>
                  </a:cubicBezTo>
                  <a:cubicBezTo>
                    <a:pt x="187" y="25"/>
                    <a:pt x="181" y="27"/>
                    <a:pt x="179" y="27"/>
                  </a:cubicBezTo>
                  <a:cubicBezTo>
                    <a:pt x="177" y="27"/>
                    <a:pt x="173" y="30"/>
                    <a:pt x="171" y="31"/>
                  </a:cubicBezTo>
                  <a:cubicBezTo>
                    <a:pt x="169" y="31"/>
                    <a:pt x="162" y="27"/>
                    <a:pt x="161" y="28"/>
                  </a:cubicBezTo>
                  <a:cubicBezTo>
                    <a:pt x="160" y="29"/>
                    <a:pt x="156" y="24"/>
                    <a:pt x="154" y="22"/>
                  </a:cubicBezTo>
                  <a:cubicBezTo>
                    <a:pt x="152" y="20"/>
                    <a:pt x="154" y="15"/>
                    <a:pt x="153" y="13"/>
                  </a:cubicBezTo>
                  <a:cubicBezTo>
                    <a:pt x="151" y="11"/>
                    <a:pt x="144" y="11"/>
                    <a:pt x="142" y="9"/>
                  </a:cubicBezTo>
                  <a:cubicBezTo>
                    <a:pt x="139" y="8"/>
                    <a:pt x="136" y="6"/>
                    <a:pt x="133" y="6"/>
                  </a:cubicBezTo>
                  <a:cubicBezTo>
                    <a:pt x="131" y="6"/>
                    <a:pt x="127" y="5"/>
                    <a:pt x="126" y="4"/>
                  </a:cubicBezTo>
                  <a:cubicBezTo>
                    <a:pt x="125" y="3"/>
                    <a:pt x="120" y="2"/>
                    <a:pt x="118" y="1"/>
                  </a:cubicBezTo>
                  <a:cubicBezTo>
                    <a:pt x="116" y="0"/>
                    <a:pt x="115" y="3"/>
                    <a:pt x="114" y="5"/>
                  </a:cubicBezTo>
                  <a:cubicBezTo>
                    <a:pt x="113" y="6"/>
                    <a:pt x="109" y="6"/>
                    <a:pt x="108" y="9"/>
                  </a:cubicBezTo>
                  <a:cubicBezTo>
                    <a:pt x="107" y="11"/>
                    <a:pt x="103" y="12"/>
                    <a:pt x="103" y="14"/>
                  </a:cubicBezTo>
                  <a:cubicBezTo>
                    <a:pt x="104" y="17"/>
                    <a:pt x="106" y="22"/>
                    <a:pt x="107" y="24"/>
                  </a:cubicBezTo>
                  <a:cubicBezTo>
                    <a:pt x="109" y="25"/>
                    <a:pt x="108" y="29"/>
                    <a:pt x="107" y="30"/>
                  </a:cubicBezTo>
                  <a:cubicBezTo>
                    <a:pt x="106" y="32"/>
                    <a:pt x="99" y="33"/>
                    <a:pt x="98" y="35"/>
                  </a:cubicBezTo>
                  <a:cubicBezTo>
                    <a:pt x="96" y="37"/>
                    <a:pt x="93" y="35"/>
                    <a:pt x="90" y="33"/>
                  </a:cubicBezTo>
                  <a:cubicBezTo>
                    <a:pt x="86" y="31"/>
                    <a:pt x="82" y="32"/>
                    <a:pt x="81" y="33"/>
                  </a:cubicBezTo>
                  <a:cubicBezTo>
                    <a:pt x="79" y="35"/>
                    <a:pt x="73" y="30"/>
                    <a:pt x="71" y="30"/>
                  </a:cubicBezTo>
                  <a:cubicBezTo>
                    <a:pt x="70" y="29"/>
                    <a:pt x="69" y="23"/>
                    <a:pt x="68" y="23"/>
                  </a:cubicBezTo>
                  <a:cubicBezTo>
                    <a:pt x="66" y="24"/>
                    <a:pt x="54" y="21"/>
                    <a:pt x="52" y="21"/>
                  </a:cubicBezTo>
                  <a:cubicBezTo>
                    <a:pt x="50" y="20"/>
                    <a:pt x="45" y="20"/>
                    <a:pt x="44" y="22"/>
                  </a:cubicBezTo>
                  <a:cubicBezTo>
                    <a:pt x="43" y="24"/>
                    <a:pt x="37" y="23"/>
                    <a:pt x="36" y="25"/>
                  </a:cubicBezTo>
                  <a:cubicBezTo>
                    <a:pt x="35" y="27"/>
                    <a:pt x="31" y="28"/>
                    <a:pt x="29" y="30"/>
                  </a:cubicBezTo>
                  <a:cubicBezTo>
                    <a:pt x="27" y="32"/>
                    <a:pt x="22" y="32"/>
                    <a:pt x="20" y="35"/>
                  </a:cubicBezTo>
                  <a:cubicBezTo>
                    <a:pt x="19" y="38"/>
                    <a:pt x="12" y="40"/>
                    <a:pt x="10" y="40"/>
                  </a:cubicBezTo>
                  <a:cubicBezTo>
                    <a:pt x="8" y="40"/>
                    <a:pt x="3" y="41"/>
                    <a:pt x="2" y="43"/>
                  </a:cubicBezTo>
                  <a:cubicBezTo>
                    <a:pt x="2" y="44"/>
                    <a:pt x="1" y="44"/>
                    <a:pt x="0" y="44"/>
                  </a:cubicBezTo>
                  <a:cubicBezTo>
                    <a:pt x="0" y="44"/>
                    <a:pt x="1" y="44"/>
                    <a:pt x="1" y="45"/>
                  </a:cubicBezTo>
                  <a:cubicBezTo>
                    <a:pt x="2" y="52"/>
                    <a:pt x="5" y="52"/>
                    <a:pt x="9" y="55"/>
                  </a:cubicBezTo>
                  <a:cubicBezTo>
                    <a:pt x="12" y="58"/>
                    <a:pt x="15" y="61"/>
                    <a:pt x="19" y="61"/>
                  </a:cubicBezTo>
                  <a:cubicBezTo>
                    <a:pt x="23" y="61"/>
                    <a:pt x="28" y="65"/>
                    <a:pt x="29" y="69"/>
                  </a:cubicBezTo>
                  <a:cubicBezTo>
                    <a:pt x="29" y="72"/>
                    <a:pt x="33" y="76"/>
                    <a:pt x="35" y="77"/>
                  </a:cubicBezTo>
                  <a:cubicBezTo>
                    <a:pt x="37" y="79"/>
                    <a:pt x="34" y="84"/>
                    <a:pt x="34" y="88"/>
                  </a:cubicBezTo>
                  <a:cubicBezTo>
                    <a:pt x="34" y="93"/>
                    <a:pt x="29" y="94"/>
                    <a:pt x="31" y="98"/>
                  </a:cubicBezTo>
                  <a:cubicBezTo>
                    <a:pt x="34" y="102"/>
                    <a:pt x="52" y="104"/>
                    <a:pt x="57" y="104"/>
                  </a:cubicBezTo>
                  <a:cubicBezTo>
                    <a:pt x="62" y="104"/>
                    <a:pt x="64" y="109"/>
                    <a:pt x="65" y="109"/>
                  </a:cubicBezTo>
                  <a:cubicBezTo>
                    <a:pt x="68" y="110"/>
                    <a:pt x="69" y="113"/>
                    <a:pt x="72" y="114"/>
                  </a:cubicBezTo>
                  <a:cubicBezTo>
                    <a:pt x="76" y="115"/>
                    <a:pt x="80" y="117"/>
                    <a:pt x="81" y="124"/>
                  </a:cubicBezTo>
                  <a:cubicBezTo>
                    <a:pt x="83" y="130"/>
                    <a:pt x="87" y="132"/>
                    <a:pt x="88" y="135"/>
                  </a:cubicBezTo>
                  <a:cubicBezTo>
                    <a:pt x="88" y="138"/>
                    <a:pt x="96" y="136"/>
                    <a:pt x="102" y="137"/>
                  </a:cubicBezTo>
                  <a:cubicBezTo>
                    <a:pt x="108" y="137"/>
                    <a:pt x="125" y="137"/>
                    <a:pt x="129" y="137"/>
                  </a:cubicBezTo>
                  <a:cubicBezTo>
                    <a:pt x="133" y="138"/>
                    <a:pt x="144" y="137"/>
                    <a:pt x="149" y="142"/>
                  </a:cubicBezTo>
                  <a:cubicBezTo>
                    <a:pt x="155" y="146"/>
                    <a:pt x="158" y="142"/>
                    <a:pt x="162" y="145"/>
                  </a:cubicBezTo>
                  <a:cubicBezTo>
                    <a:pt x="165" y="147"/>
                    <a:pt x="168" y="148"/>
                    <a:pt x="173" y="148"/>
                  </a:cubicBezTo>
                  <a:cubicBezTo>
                    <a:pt x="179" y="147"/>
                    <a:pt x="179" y="151"/>
                    <a:pt x="182" y="152"/>
                  </a:cubicBezTo>
                  <a:cubicBezTo>
                    <a:pt x="186" y="153"/>
                    <a:pt x="192" y="146"/>
                    <a:pt x="202" y="142"/>
                  </a:cubicBezTo>
                  <a:cubicBezTo>
                    <a:pt x="211" y="137"/>
                    <a:pt x="222" y="140"/>
                    <a:pt x="227" y="141"/>
                  </a:cubicBezTo>
                  <a:cubicBezTo>
                    <a:pt x="232" y="142"/>
                    <a:pt x="242" y="139"/>
                    <a:pt x="247" y="132"/>
                  </a:cubicBezTo>
                  <a:cubicBezTo>
                    <a:pt x="253" y="126"/>
                    <a:pt x="261" y="127"/>
                    <a:pt x="261" y="121"/>
                  </a:cubicBezTo>
                  <a:cubicBezTo>
                    <a:pt x="262" y="116"/>
                    <a:pt x="255" y="113"/>
                    <a:pt x="258" y="108"/>
                  </a:cubicBezTo>
                  <a:cubicBezTo>
                    <a:pt x="261" y="103"/>
                    <a:pt x="266" y="104"/>
                    <a:pt x="269" y="105"/>
                  </a:cubicBezTo>
                  <a:cubicBezTo>
                    <a:pt x="272" y="107"/>
                    <a:pt x="280" y="109"/>
                    <a:pt x="287" y="104"/>
                  </a:cubicBezTo>
                  <a:cubicBezTo>
                    <a:pt x="295" y="99"/>
                    <a:pt x="298" y="100"/>
                    <a:pt x="304" y="99"/>
                  </a:cubicBezTo>
                  <a:cubicBezTo>
                    <a:pt x="311" y="98"/>
                    <a:pt x="310" y="94"/>
                    <a:pt x="314" y="89"/>
                  </a:cubicBezTo>
                  <a:cubicBezTo>
                    <a:pt x="319" y="85"/>
                    <a:pt x="324" y="84"/>
                    <a:pt x="328" y="84"/>
                  </a:cubicBezTo>
                  <a:cubicBezTo>
                    <a:pt x="332" y="84"/>
                    <a:pt x="338" y="79"/>
                    <a:pt x="343" y="81"/>
                  </a:cubicBezTo>
                  <a:cubicBezTo>
                    <a:pt x="347" y="82"/>
                    <a:pt x="354" y="83"/>
                    <a:pt x="354" y="79"/>
                  </a:cubicBezTo>
                  <a:cubicBezTo>
                    <a:pt x="355" y="76"/>
                    <a:pt x="343" y="68"/>
                    <a:pt x="340" y="64"/>
                  </a:cubicBezTo>
                  <a:close/>
                </a:path>
              </a:pathLst>
            </a:custGeom>
            <a:grpFill/>
            <a:ln w="1" cap="flat" cmpd="sng">
              <a:solidFill>
                <a:schemeClr val="tx1">
                  <a:lumMod val="85000"/>
                  <a:lumOff val="15000"/>
                </a:schemeClr>
              </a:solidFill>
              <a:miter lim="800000"/>
            </a:ln>
          </p:spPr>
          <p:txBody>
            <a:bodyPr/>
            <a:lstStyle/>
            <a:p>
              <a:endParaRPr lang="zh-CN" altLang="en-US"/>
            </a:p>
          </p:txBody>
        </p:sp>
        <p:sp>
          <p:nvSpPr>
            <p:cNvPr id="50" name="Freeform 51"/>
            <p:cNvSpPr>
              <a:spLocks noChangeArrowheads="1"/>
            </p:cNvSpPr>
            <p:nvPr/>
          </p:nvSpPr>
          <p:spPr bwMode="auto">
            <a:xfrm>
              <a:off x="4391025" y="1736725"/>
              <a:ext cx="11113" cy="30163"/>
            </a:xfrm>
            <a:custGeom>
              <a:avLst/>
              <a:gdLst>
                <a:gd name="T0" fmla="*/ 2147483646 w 6"/>
                <a:gd name="T1" fmla="*/ 0 h 16"/>
                <a:gd name="T2" fmla="*/ 0 w 6"/>
                <a:gd name="T3" fmla="*/ 2147483646 h 16"/>
                <a:gd name="T4" fmla="*/ 2147483646 w 6"/>
                <a:gd name="T5" fmla="*/ 2147483646 h 16"/>
                <a:gd name="T6" fmla="*/ 2147483646 w 6"/>
                <a:gd name="T7" fmla="*/ 2147483646 h 16"/>
                <a:gd name="T8" fmla="*/ 2147483646 w 6"/>
                <a:gd name="T9" fmla="*/ 0 h 16"/>
                <a:gd name="T10" fmla="*/ 2147483646 w 6"/>
                <a:gd name="T11" fmla="*/ 0 h 16"/>
                <a:gd name="T12" fmla="*/ 0 60000 65536"/>
                <a:gd name="T13" fmla="*/ 0 60000 65536"/>
                <a:gd name="T14" fmla="*/ 0 60000 65536"/>
                <a:gd name="T15" fmla="*/ 0 60000 65536"/>
                <a:gd name="T16" fmla="*/ 0 60000 65536"/>
                <a:gd name="T17" fmla="*/ 0 60000 65536"/>
                <a:gd name="T18" fmla="*/ 0 w 6"/>
                <a:gd name="T19" fmla="*/ 0 h 16"/>
                <a:gd name="T20" fmla="*/ 6 w 6"/>
                <a:gd name="T21" fmla="*/ 16 h 16"/>
              </a:gdLst>
              <a:ahLst/>
              <a:cxnLst>
                <a:cxn ang="T12">
                  <a:pos x="T0" y="T1"/>
                </a:cxn>
                <a:cxn ang="T13">
                  <a:pos x="T2" y="T3"/>
                </a:cxn>
                <a:cxn ang="T14">
                  <a:pos x="T4" y="T5"/>
                </a:cxn>
                <a:cxn ang="T15">
                  <a:pos x="T6" y="T7"/>
                </a:cxn>
                <a:cxn ang="T16">
                  <a:pos x="T8" y="T9"/>
                </a:cxn>
                <a:cxn ang="T17">
                  <a:pos x="T10" y="T11"/>
                </a:cxn>
              </a:cxnLst>
              <a:rect l="T18" t="T19" r="T20" b="T21"/>
              <a:pathLst>
                <a:path w="6" h="16">
                  <a:moveTo>
                    <a:pt x="2" y="0"/>
                  </a:moveTo>
                  <a:cubicBezTo>
                    <a:pt x="1" y="1"/>
                    <a:pt x="0" y="8"/>
                    <a:pt x="0" y="9"/>
                  </a:cubicBezTo>
                  <a:cubicBezTo>
                    <a:pt x="0" y="9"/>
                    <a:pt x="1" y="13"/>
                    <a:pt x="4" y="16"/>
                  </a:cubicBezTo>
                  <a:cubicBezTo>
                    <a:pt x="5" y="11"/>
                    <a:pt x="5" y="4"/>
                    <a:pt x="5" y="3"/>
                  </a:cubicBezTo>
                  <a:cubicBezTo>
                    <a:pt x="5" y="2"/>
                    <a:pt x="6" y="1"/>
                    <a:pt x="6" y="0"/>
                  </a:cubicBezTo>
                  <a:cubicBezTo>
                    <a:pt x="4" y="0"/>
                    <a:pt x="3" y="0"/>
                    <a:pt x="2" y="0"/>
                  </a:cubicBezTo>
                  <a:close/>
                </a:path>
              </a:pathLst>
            </a:custGeom>
            <a:grpFill/>
            <a:ln w="1" cap="flat" cmpd="sng">
              <a:solidFill>
                <a:schemeClr val="tx1">
                  <a:lumMod val="85000"/>
                  <a:lumOff val="15000"/>
                </a:schemeClr>
              </a:solidFill>
              <a:miter lim="800000"/>
            </a:ln>
          </p:spPr>
          <p:txBody>
            <a:bodyPr/>
            <a:lstStyle/>
            <a:p>
              <a:endParaRPr lang="zh-CN" altLang="en-US"/>
            </a:p>
          </p:txBody>
        </p:sp>
        <p:sp>
          <p:nvSpPr>
            <p:cNvPr id="51" name="Freeform 52"/>
            <p:cNvSpPr>
              <a:spLocks noChangeArrowheads="1"/>
            </p:cNvSpPr>
            <p:nvPr/>
          </p:nvSpPr>
          <p:spPr bwMode="auto">
            <a:xfrm>
              <a:off x="4371975" y="1717675"/>
              <a:ext cx="31750" cy="90488"/>
            </a:xfrm>
            <a:custGeom>
              <a:avLst/>
              <a:gdLst>
                <a:gd name="T0" fmla="*/ 2147483646 w 17"/>
                <a:gd name="T1" fmla="*/ 2147483646 h 48"/>
                <a:gd name="T2" fmla="*/ 2147483646 w 17"/>
                <a:gd name="T3" fmla="*/ 2147483646 h 48"/>
                <a:gd name="T4" fmla="*/ 2147483646 w 17"/>
                <a:gd name="T5" fmla="*/ 2147483646 h 48"/>
                <a:gd name="T6" fmla="*/ 2147483646 w 17"/>
                <a:gd name="T7" fmla="*/ 2147483646 h 48"/>
                <a:gd name="T8" fmla="*/ 2147483646 w 17"/>
                <a:gd name="T9" fmla="*/ 2147483646 h 48"/>
                <a:gd name="T10" fmla="*/ 2147483646 w 17"/>
                <a:gd name="T11" fmla="*/ 2147483646 h 48"/>
                <a:gd name="T12" fmla="*/ 2147483646 w 17"/>
                <a:gd name="T13" fmla="*/ 2147483646 h 48"/>
                <a:gd name="T14" fmla="*/ 2147483646 w 17"/>
                <a:gd name="T15" fmla="*/ 2147483646 h 48"/>
                <a:gd name="T16" fmla="*/ 2147483646 w 17"/>
                <a:gd name="T17" fmla="*/ 0 h 48"/>
                <a:gd name="T18" fmla="*/ 2147483646 w 17"/>
                <a:gd name="T19" fmla="*/ 2147483646 h 48"/>
                <a:gd name="T20" fmla="*/ 0 w 17"/>
                <a:gd name="T21" fmla="*/ 2147483646 h 48"/>
                <a:gd name="T22" fmla="*/ 2147483646 w 17"/>
                <a:gd name="T23" fmla="*/ 2147483646 h 48"/>
                <a:gd name="T24" fmla="*/ 2147483646 w 17"/>
                <a:gd name="T25" fmla="*/ 2147483646 h 48"/>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7"/>
                <a:gd name="T40" fmla="*/ 0 h 48"/>
                <a:gd name="T41" fmla="*/ 17 w 17"/>
                <a:gd name="T42" fmla="*/ 48 h 48"/>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7" h="48">
                  <a:moveTo>
                    <a:pt x="8" y="47"/>
                  </a:moveTo>
                  <a:cubicBezTo>
                    <a:pt x="8" y="47"/>
                    <a:pt x="9" y="47"/>
                    <a:pt x="9" y="48"/>
                  </a:cubicBezTo>
                  <a:cubicBezTo>
                    <a:pt x="10" y="41"/>
                    <a:pt x="11" y="33"/>
                    <a:pt x="13" y="31"/>
                  </a:cubicBezTo>
                  <a:cubicBezTo>
                    <a:pt x="13" y="30"/>
                    <a:pt x="14" y="28"/>
                    <a:pt x="14" y="26"/>
                  </a:cubicBezTo>
                  <a:cubicBezTo>
                    <a:pt x="11" y="23"/>
                    <a:pt x="10" y="19"/>
                    <a:pt x="10" y="19"/>
                  </a:cubicBezTo>
                  <a:cubicBezTo>
                    <a:pt x="10" y="18"/>
                    <a:pt x="11" y="11"/>
                    <a:pt x="12" y="10"/>
                  </a:cubicBezTo>
                  <a:cubicBezTo>
                    <a:pt x="13" y="10"/>
                    <a:pt x="14" y="10"/>
                    <a:pt x="16" y="10"/>
                  </a:cubicBezTo>
                  <a:cubicBezTo>
                    <a:pt x="16" y="8"/>
                    <a:pt x="16" y="5"/>
                    <a:pt x="17" y="3"/>
                  </a:cubicBezTo>
                  <a:cubicBezTo>
                    <a:pt x="11" y="0"/>
                    <a:pt x="11" y="0"/>
                    <a:pt x="11" y="0"/>
                  </a:cubicBezTo>
                  <a:cubicBezTo>
                    <a:pt x="10" y="2"/>
                    <a:pt x="9" y="4"/>
                    <a:pt x="9" y="6"/>
                  </a:cubicBezTo>
                  <a:cubicBezTo>
                    <a:pt x="8" y="12"/>
                    <a:pt x="3" y="22"/>
                    <a:pt x="0" y="26"/>
                  </a:cubicBezTo>
                  <a:cubicBezTo>
                    <a:pt x="8" y="46"/>
                    <a:pt x="8" y="46"/>
                    <a:pt x="8" y="46"/>
                  </a:cubicBezTo>
                  <a:lnTo>
                    <a:pt x="8" y="47"/>
                  </a:lnTo>
                  <a:close/>
                </a:path>
              </a:pathLst>
            </a:custGeom>
            <a:grpFill/>
            <a:ln w="1" cap="flat" cmpd="sng">
              <a:solidFill>
                <a:schemeClr val="tx1">
                  <a:lumMod val="85000"/>
                  <a:lumOff val="15000"/>
                </a:schemeClr>
              </a:solidFill>
              <a:miter lim="800000"/>
            </a:ln>
          </p:spPr>
          <p:txBody>
            <a:bodyPr/>
            <a:lstStyle/>
            <a:p>
              <a:endParaRPr lang="zh-CN" altLang="en-US"/>
            </a:p>
          </p:txBody>
        </p:sp>
        <p:sp>
          <p:nvSpPr>
            <p:cNvPr id="52" name="Freeform 53"/>
            <p:cNvSpPr>
              <a:spLocks noChangeArrowheads="1"/>
            </p:cNvSpPr>
            <p:nvPr/>
          </p:nvSpPr>
          <p:spPr bwMode="auto">
            <a:xfrm>
              <a:off x="4389438" y="1717675"/>
              <a:ext cx="92075" cy="98425"/>
            </a:xfrm>
            <a:custGeom>
              <a:avLst/>
              <a:gdLst>
                <a:gd name="T0" fmla="*/ 2147483646 w 48"/>
                <a:gd name="T1" fmla="*/ 0 h 52"/>
                <a:gd name="T2" fmla="*/ 2147483646 w 48"/>
                <a:gd name="T3" fmla="*/ 2147483646 h 52"/>
                <a:gd name="T4" fmla="*/ 2147483646 w 48"/>
                <a:gd name="T5" fmla="*/ 2147483646 h 52"/>
                <a:gd name="T6" fmla="*/ 2147483646 w 48"/>
                <a:gd name="T7" fmla="*/ 2147483646 h 52"/>
                <a:gd name="T8" fmla="*/ 2147483646 w 48"/>
                <a:gd name="T9" fmla="*/ 2147483646 h 52"/>
                <a:gd name="T10" fmla="*/ 2147483646 w 48"/>
                <a:gd name="T11" fmla="*/ 2147483646 h 52"/>
                <a:gd name="T12" fmla="*/ 2147483646 w 48"/>
                <a:gd name="T13" fmla="*/ 2147483646 h 52"/>
                <a:gd name="T14" fmla="*/ 2147483646 w 48"/>
                <a:gd name="T15" fmla="*/ 2147483646 h 52"/>
                <a:gd name="T16" fmla="*/ 0 w 48"/>
                <a:gd name="T17" fmla="*/ 2147483646 h 52"/>
                <a:gd name="T18" fmla="*/ 2147483646 w 48"/>
                <a:gd name="T19" fmla="*/ 2147483646 h 52"/>
                <a:gd name="T20" fmla="*/ 2147483646 w 48"/>
                <a:gd name="T21" fmla="*/ 2147483646 h 52"/>
                <a:gd name="T22" fmla="*/ 2147483646 w 48"/>
                <a:gd name="T23" fmla="*/ 2147483646 h 52"/>
                <a:gd name="T24" fmla="*/ 2147483646 w 48"/>
                <a:gd name="T25" fmla="*/ 2147483646 h 52"/>
                <a:gd name="T26" fmla="*/ 2147483646 w 48"/>
                <a:gd name="T27" fmla="*/ 2147483646 h 52"/>
                <a:gd name="T28" fmla="*/ 2147483646 w 48"/>
                <a:gd name="T29" fmla="*/ 2147483646 h 52"/>
                <a:gd name="T30" fmla="*/ 2147483646 w 48"/>
                <a:gd name="T31" fmla="*/ 2147483646 h 52"/>
                <a:gd name="T32" fmla="*/ 2147483646 w 48"/>
                <a:gd name="T33" fmla="*/ 2147483646 h 52"/>
                <a:gd name="T34" fmla="*/ 2147483646 w 48"/>
                <a:gd name="T35" fmla="*/ 2147483646 h 52"/>
                <a:gd name="T36" fmla="*/ 2147483646 w 48"/>
                <a:gd name="T37" fmla="*/ 0 h 52"/>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48"/>
                <a:gd name="T58" fmla="*/ 0 h 52"/>
                <a:gd name="T59" fmla="*/ 48 w 48"/>
                <a:gd name="T60" fmla="*/ 52 h 52"/>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48" h="52">
                  <a:moveTo>
                    <a:pt x="44" y="0"/>
                  </a:moveTo>
                  <a:cubicBezTo>
                    <a:pt x="37" y="3"/>
                    <a:pt x="31" y="6"/>
                    <a:pt x="30" y="6"/>
                  </a:cubicBezTo>
                  <a:cubicBezTo>
                    <a:pt x="27" y="7"/>
                    <a:pt x="19" y="12"/>
                    <a:pt x="19" y="12"/>
                  </a:cubicBezTo>
                  <a:cubicBezTo>
                    <a:pt x="9" y="7"/>
                    <a:pt x="9" y="7"/>
                    <a:pt x="9" y="7"/>
                  </a:cubicBezTo>
                  <a:cubicBezTo>
                    <a:pt x="8" y="3"/>
                    <a:pt x="8" y="3"/>
                    <a:pt x="8" y="3"/>
                  </a:cubicBezTo>
                  <a:cubicBezTo>
                    <a:pt x="8" y="3"/>
                    <a:pt x="8" y="3"/>
                    <a:pt x="8" y="3"/>
                  </a:cubicBezTo>
                  <a:cubicBezTo>
                    <a:pt x="7" y="7"/>
                    <a:pt x="7" y="11"/>
                    <a:pt x="6" y="13"/>
                  </a:cubicBezTo>
                  <a:cubicBezTo>
                    <a:pt x="6" y="15"/>
                    <a:pt x="6" y="29"/>
                    <a:pt x="4" y="31"/>
                  </a:cubicBezTo>
                  <a:cubicBezTo>
                    <a:pt x="2" y="33"/>
                    <a:pt x="1" y="41"/>
                    <a:pt x="0" y="48"/>
                  </a:cubicBezTo>
                  <a:cubicBezTo>
                    <a:pt x="4" y="50"/>
                    <a:pt x="8" y="52"/>
                    <a:pt x="10" y="52"/>
                  </a:cubicBezTo>
                  <a:cubicBezTo>
                    <a:pt x="14" y="52"/>
                    <a:pt x="19" y="48"/>
                    <a:pt x="19" y="45"/>
                  </a:cubicBezTo>
                  <a:cubicBezTo>
                    <a:pt x="19" y="43"/>
                    <a:pt x="23" y="42"/>
                    <a:pt x="26" y="42"/>
                  </a:cubicBezTo>
                  <a:cubicBezTo>
                    <a:pt x="30" y="42"/>
                    <a:pt x="30" y="38"/>
                    <a:pt x="33" y="37"/>
                  </a:cubicBezTo>
                  <a:cubicBezTo>
                    <a:pt x="35" y="35"/>
                    <a:pt x="27" y="28"/>
                    <a:pt x="24" y="27"/>
                  </a:cubicBezTo>
                  <a:cubicBezTo>
                    <a:pt x="22" y="26"/>
                    <a:pt x="27" y="20"/>
                    <a:pt x="35" y="20"/>
                  </a:cubicBezTo>
                  <a:cubicBezTo>
                    <a:pt x="44" y="19"/>
                    <a:pt x="42" y="16"/>
                    <a:pt x="47" y="16"/>
                  </a:cubicBezTo>
                  <a:cubicBezTo>
                    <a:pt x="47" y="16"/>
                    <a:pt x="47" y="16"/>
                    <a:pt x="48" y="16"/>
                  </a:cubicBezTo>
                  <a:cubicBezTo>
                    <a:pt x="47" y="12"/>
                    <a:pt x="46" y="8"/>
                    <a:pt x="45" y="5"/>
                  </a:cubicBezTo>
                  <a:cubicBezTo>
                    <a:pt x="45" y="4"/>
                    <a:pt x="44" y="2"/>
                    <a:pt x="44" y="0"/>
                  </a:cubicBezTo>
                  <a:close/>
                </a:path>
              </a:pathLst>
            </a:custGeom>
            <a:grpFill/>
            <a:ln w="1" cap="flat" cmpd="sng">
              <a:solidFill>
                <a:schemeClr val="tx1">
                  <a:lumMod val="85000"/>
                  <a:lumOff val="15000"/>
                </a:schemeClr>
              </a:solidFill>
              <a:miter lim="800000"/>
            </a:ln>
          </p:spPr>
          <p:txBody>
            <a:bodyPr/>
            <a:lstStyle/>
            <a:p>
              <a:endParaRPr lang="zh-CN" altLang="en-US"/>
            </a:p>
          </p:txBody>
        </p:sp>
        <p:sp>
          <p:nvSpPr>
            <p:cNvPr id="53" name="Freeform 54"/>
            <p:cNvSpPr>
              <a:spLocks noChangeArrowheads="1"/>
            </p:cNvSpPr>
            <p:nvPr/>
          </p:nvSpPr>
          <p:spPr bwMode="auto">
            <a:xfrm>
              <a:off x="5141913" y="1470025"/>
              <a:ext cx="234950" cy="103188"/>
            </a:xfrm>
            <a:custGeom>
              <a:avLst/>
              <a:gdLst>
                <a:gd name="T0" fmla="*/ 2147483646 w 123"/>
                <a:gd name="T1" fmla="*/ 2147483646 h 54"/>
                <a:gd name="T2" fmla="*/ 2147483646 w 123"/>
                <a:gd name="T3" fmla="*/ 2147483646 h 54"/>
                <a:gd name="T4" fmla="*/ 2147483646 w 123"/>
                <a:gd name="T5" fmla="*/ 2147483646 h 54"/>
                <a:gd name="T6" fmla="*/ 2147483646 w 123"/>
                <a:gd name="T7" fmla="*/ 2147483646 h 54"/>
                <a:gd name="T8" fmla="*/ 2147483646 w 123"/>
                <a:gd name="T9" fmla="*/ 2147483646 h 54"/>
                <a:gd name="T10" fmla="*/ 2147483646 w 123"/>
                <a:gd name="T11" fmla="*/ 2147483646 h 54"/>
                <a:gd name="T12" fmla="*/ 2147483646 w 123"/>
                <a:gd name="T13" fmla="*/ 2147483646 h 54"/>
                <a:gd name="T14" fmla="*/ 2147483646 w 123"/>
                <a:gd name="T15" fmla="*/ 2147483646 h 54"/>
                <a:gd name="T16" fmla="*/ 2147483646 w 123"/>
                <a:gd name="T17" fmla="*/ 2147483646 h 54"/>
                <a:gd name="T18" fmla="*/ 2147483646 w 123"/>
                <a:gd name="T19" fmla="*/ 2147483646 h 54"/>
                <a:gd name="T20" fmla="*/ 2147483646 w 123"/>
                <a:gd name="T21" fmla="*/ 2147483646 h 54"/>
                <a:gd name="T22" fmla="*/ 2147483646 w 123"/>
                <a:gd name="T23" fmla="*/ 2147483646 h 54"/>
                <a:gd name="T24" fmla="*/ 2147483646 w 123"/>
                <a:gd name="T25" fmla="*/ 2147483646 h 54"/>
                <a:gd name="T26" fmla="*/ 2147483646 w 123"/>
                <a:gd name="T27" fmla="*/ 2147483646 h 54"/>
                <a:gd name="T28" fmla="*/ 2147483646 w 123"/>
                <a:gd name="T29" fmla="*/ 2147483646 h 54"/>
                <a:gd name="T30" fmla="*/ 0 w 123"/>
                <a:gd name="T31" fmla="*/ 2147483646 h 54"/>
                <a:gd name="T32" fmla="*/ 2147483646 w 123"/>
                <a:gd name="T33" fmla="*/ 2147483646 h 54"/>
                <a:gd name="T34" fmla="*/ 2147483646 w 123"/>
                <a:gd name="T35" fmla="*/ 2147483646 h 54"/>
                <a:gd name="T36" fmla="*/ 2147483646 w 123"/>
                <a:gd name="T37" fmla="*/ 2147483646 h 54"/>
                <a:gd name="T38" fmla="*/ 2147483646 w 123"/>
                <a:gd name="T39" fmla="*/ 2147483646 h 54"/>
                <a:gd name="T40" fmla="*/ 2147483646 w 123"/>
                <a:gd name="T41" fmla="*/ 2147483646 h 54"/>
                <a:gd name="T42" fmla="*/ 2147483646 w 123"/>
                <a:gd name="T43" fmla="*/ 2147483646 h 54"/>
                <a:gd name="T44" fmla="*/ 2147483646 w 123"/>
                <a:gd name="T45" fmla="*/ 2147483646 h 54"/>
                <a:gd name="T46" fmla="*/ 2147483646 w 123"/>
                <a:gd name="T47" fmla="*/ 2147483646 h 54"/>
                <a:gd name="T48" fmla="*/ 2147483646 w 123"/>
                <a:gd name="T49" fmla="*/ 2147483646 h 54"/>
                <a:gd name="T50" fmla="*/ 2147483646 w 123"/>
                <a:gd name="T51" fmla="*/ 2147483646 h 54"/>
                <a:gd name="T52" fmla="*/ 2147483646 w 123"/>
                <a:gd name="T53" fmla="*/ 2147483646 h 54"/>
                <a:gd name="T54" fmla="*/ 2147483646 w 123"/>
                <a:gd name="T55" fmla="*/ 2147483646 h 54"/>
                <a:gd name="T56" fmla="*/ 2147483646 w 123"/>
                <a:gd name="T57" fmla="*/ 2147483646 h 54"/>
                <a:gd name="T58" fmla="*/ 2147483646 w 123"/>
                <a:gd name="T59" fmla="*/ 2147483646 h 54"/>
                <a:gd name="T60" fmla="*/ 2147483646 w 123"/>
                <a:gd name="T61" fmla="*/ 2147483646 h 54"/>
                <a:gd name="T62" fmla="*/ 2147483646 w 123"/>
                <a:gd name="T63" fmla="*/ 2147483646 h 54"/>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23"/>
                <a:gd name="T97" fmla="*/ 0 h 54"/>
                <a:gd name="T98" fmla="*/ 123 w 123"/>
                <a:gd name="T99" fmla="*/ 54 h 54"/>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23" h="54">
                  <a:moveTo>
                    <a:pt x="114" y="10"/>
                  </a:moveTo>
                  <a:cubicBezTo>
                    <a:pt x="109" y="5"/>
                    <a:pt x="108" y="9"/>
                    <a:pt x="103" y="7"/>
                  </a:cubicBezTo>
                  <a:cubicBezTo>
                    <a:pt x="98" y="6"/>
                    <a:pt x="78" y="4"/>
                    <a:pt x="74" y="6"/>
                  </a:cubicBezTo>
                  <a:cubicBezTo>
                    <a:pt x="70" y="7"/>
                    <a:pt x="62" y="3"/>
                    <a:pt x="59" y="1"/>
                  </a:cubicBezTo>
                  <a:cubicBezTo>
                    <a:pt x="56" y="0"/>
                    <a:pt x="48" y="1"/>
                    <a:pt x="47" y="6"/>
                  </a:cubicBezTo>
                  <a:cubicBezTo>
                    <a:pt x="47" y="11"/>
                    <a:pt x="43" y="11"/>
                    <a:pt x="37" y="8"/>
                  </a:cubicBezTo>
                  <a:cubicBezTo>
                    <a:pt x="31" y="5"/>
                    <a:pt x="22" y="5"/>
                    <a:pt x="22" y="8"/>
                  </a:cubicBezTo>
                  <a:cubicBezTo>
                    <a:pt x="22" y="11"/>
                    <a:pt x="17" y="15"/>
                    <a:pt x="15" y="16"/>
                  </a:cubicBezTo>
                  <a:cubicBezTo>
                    <a:pt x="14" y="16"/>
                    <a:pt x="13" y="19"/>
                    <a:pt x="12" y="22"/>
                  </a:cubicBezTo>
                  <a:cubicBezTo>
                    <a:pt x="13" y="22"/>
                    <a:pt x="15" y="24"/>
                    <a:pt x="16" y="26"/>
                  </a:cubicBezTo>
                  <a:cubicBezTo>
                    <a:pt x="18" y="28"/>
                    <a:pt x="24" y="28"/>
                    <a:pt x="25" y="25"/>
                  </a:cubicBezTo>
                  <a:cubicBezTo>
                    <a:pt x="26" y="22"/>
                    <a:pt x="35" y="28"/>
                    <a:pt x="40" y="32"/>
                  </a:cubicBezTo>
                  <a:cubicBezTo>
                    <a:pt x="46" y="37"/>
                    <a:pt x="38" y="34"/>
                    <a:pt x="35" y="38"/>
                  </a:cubicBezTo>
                  <a:cubicBezTo>
                    <a:pt x="33" y="42"/>
                    <a:pt x="26" y="38"/>
                    <a:pt x="25" y="40"/>
                  </a:cubicBezTo>
                  <a:cubicBezTo>
                    <a:pt x="23" y="42"/>
                    <a:pt x="11" y="42"/>
                    <a:pt x="8" y="42"/>
                  </a:cubicBezTo>
                  <a:cubicBezTo>
                    <a:pt x="5" y="42"/>
                    <a:pt x="0" y="46"/>
                    <a:pt x="0" y="49"/>
                  </a:cubicBezTo>
                  <a:cubicBezTo>
                    <a:pt x="1" y="51"/>
                    <a:pt x="12" y="47"/>
                    <a:pt x="16" y="50"/>
                  </a:cubicBezTo>
                  <a:cubicBezTo>
                    <a:pt x="20" y="53"/>
                    <a:pt x="24" y="47"/>
                    <a:pt x="26" y="50"/>
                  </a:cubicBezTo>
                  <a:cubicBezTo>
                    <a:pt x="29" y="54"/>
                    <a:pt x="34" y="51"/>
                    <a:pt x="36" y="52"/>
                  </a:cubicBezTo>
                  <a:cubicBezTo>
                    <a:pt x="38" y="53"/>
                    <a:pt x="50" y="51"/>
                    <a:pt x="51" y="51"/>
                  </a:cubicBezTo>
                  <a:cubicBezTo>
                    <a:pt x="52" y="50"/>
                    <a:pt x="52" y="48"/>
                    <a:pt x="52" y="46"/>
                  </a:cubicBezTo>
                  <a:cubicBezTo>
                    <a:pt x="52" y="43"/>
                    <a:pt x="55" y="44"/>
                    <a:pt x="57" y="43"/>
                  </a:cubicBezTo>
                  <a:cubicBezTo>
                    <a:pt x="60" y="42"/>
                    <a:pt x="62" y="39"/>
                    <a:pt x="64" y="39"/>
                  </a:cubicBezTo>
                  <a:cubicBezTo>
                    <a:pt x="66" y="39"/>
                    <a:pt x="68" y="36"/>
                    <a:pt x="70" y="37"/>
                  </a:cubicBezTo>
                  <a:cubicBezTo>
                    <a:pt x="72" y="37"/>
                    <a:pt x="75" y="41"/>
                    <a:pt x="77" y="39"/>
                  </a:cubicBezTo>
                  <a:cubicBezTo>
                    <a:pt x="80" y="37"/>
                    <a:pt x="81" y="39"/>
                    <a:pt x="84" y="34"/>
                  </a:cubicBezTo>
                  <a:cubicBezTo>
                    <a:pt x="88" y="30"/>
                    <a:pt x="90" y="31"/>
                    <a:pt x="94" y="31"/>
                  </a:cubicBezTo>
                  <a:cubicBezTo>
                    <a:pt x="100" y="32"/>
                    <a:pt x="102" y="29"/>
                    <a:pt x="103" y="26"/>
                  </a:cubicBezTo>
                  <a:cubicBezTo>
                    <a:pt x="105" y="23"/>
                    <a:pt x="109" y="23"/>
                    <a:pt x="112" y="21"/>
                  </a:cubicBezTo>
                  <a:cubicBezTo>
                    <a:pt x="115" y="19"/>
                    <a:pt x="120" y="17"/>
                    <a:pt x="122" y="16"/>
                  </a:cubicBezTo>
                  <a:cubicBezTo>
                    <a:pt x="123" y="16"/>
                    <a:pt x="123" y="15"/>
                    <a:pt x="123" y="14"/>
                  </a:cubicBezTo>
                  <a:cubicBezTo>
                    <a:pt x="119" y="11"/>
                    <a:pt x="117" y="14"/>
                    <a:pt x="114" y="10"/>
                  </a:cubicBezTo>
                  <a:close/>
                </a:path>
              </a:pathLst>
            </a:custGeom>
            <a:grpFill/>
            <a:ln w="1" cap="flat" cmpd="sng">
              <a:solidFill>
                <a:schemeClr val="tx1">
                  <a:lumMod val="85000"/>
                  <a:lumOff val="15000"/>
                </a:schemeClr>
              </a:solidFill>
              <a:miter lim="800000"/>
            </a:ln>
          </p:spPr>
          <p:txBody>
            <a:bodyPr/>
            <a:lstStyle/>
            <a:p>
              <a:endParaRPr lang="zh-CN" altLang="en-US"/>
            </a:p>
          </p:txBody>
        </p:sp>
        <p:sp>
          <p:nvSpPr>
            <p:cNvPr id="54" name="Freeform 55"/>
            <p:cNvSpPr>
              <a:spLocks noChangeArrowheads="1"/>
            </p:cNvSpPr>
            <p:nvPr/>
          </p:nvSpPr>
          <p:spPr bwMode="auto">
            <a:xfrm>
              <a:off x="4495800" y="1458912"/>
              <a:ext cx="149225" cy="66675"/>
            </a:xfrm>
            <a:custGeom>
              <a:avLst/>
              <a:gdLst>
                <a:gd name="T0" fmla="*/ 2147483646 w 78"/>
                <a:gd name="T1" fmla="*/ 2147483646 h 35"/>
                <a:gd name="T2" fmla="*/ 2147483646 w 78"/>
                <a:gd name="T3" fmla="*/ 2147483646 h 35"/>
                <a:gd name="T4" fmla="*/ 2147483646 w 78"/>
                <a:gd name="T5" fmla="*/ 2147483646 h 35"/>
                <a:gd name="T6" fmla="*/ 2147483646 w 78"/>
                <a:gd name="T7" fmla="*/ 2147483646 h 35"/>
                <a:gd name="T8" fmla="*/ 2147483646 w 78"/>
                <a:gd name="T9" fmla="*/ 2147483646 h 35"/>
                <a:gd name="T10" fmla="*/ 2147483646 w 78"/>
                <a:gd name="T11" fmla="*/ 2147483646 h 35"/>
                <a:gd name="T12" fmla="*/ 2147483646 w 78"/>
                <a:gd name="T13" fmla="*/ 2147483646 h 35"/>
                <a:gd name="T14" fmla="*/ 2147483646 w 78"/>
                <a:gd name="T15" fmla="*/ 2147483646 h 35"/>
                <a:gd name="T16" fmla="*/ 2147483646 w 78"/>
                <a:gd name="T17" fmla="*/ 2147483646 h 35"/>
                <a:gd name="T18" fmla="*/ 2147483646 w 78"/>
                <a:gd name="T19" fmla="*/ 2147483646 h 35"/>
                <a:gd name="T20" fmla="*/ 2147483646 w 78"/>
                <a:gd name="T21" fmla="*/ 2147483646 h 35"/>
                <a:gd name="T22" fmla="*/ 2147483646 w 78"/>
                <a:gd name="T23" fmla="*/ 2147483646 h 35"/>
                <a:gd name="T24" fmla="*/ 2147483646 w 78"/>
                <a:gd name="T25" fmla="*/ 2147483646 h 35"/>
                <a:gd name="T26" fmla="*/ 2147483646 w 78"/>
                <a:gd name="T27" fmla="*/ 2147483646 h 35"/>
                <a:gd name="T28" fmla="*/ 2147483646 w 78"/>
                <a:gd name="T29" fmla="*/ 2147483646 h 35"/>
                <a:gd name="T30" fmla="*/ 2147483646 w 78"/>
                <a:gd name="T31" fmla="*/ 2147483646 h 35"/>
                <a:gd name="T32" fmla="*/ 2147483646 w 78"/>
                <a:gd name="T33" fmla="*/ 2147483646 h 35"/>
                <a:gd name="T34" fmla="*/ 2147483646 w 78"/>
                <a:gd name="T35" fmla="*/ 0 h 35"/>
                <a:gd name="T36" fmla="*/ 0 w 78"/>
                <a:gd name="T37" fmla="*/ 2147483646 h 35"/>
                <a:gd name="T38" fmla="*/ 2147483646 w 78"/>
                <a:gd name="T39" fmla="*/ 2147483646 h 35"/>
                <a:gd name="T40" fmla="*/ 2147483646 w 78"/>
                <a:gd name="T41" fmla="*/ 2147483646 h 35"/>
                <a:gd name="T42" fmla="*/ 2147483646 w 78"/>
                <a:gd name="T43" fmla="*/ 2147483646 h 35"/>
                <a:gd name="T44" fmla="*/ 2147483646 w 78"/>
                <a:gd name="T45" fmla="*/ 2147483646 h 35"/>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78"/>
                <a:gd name="T70" fmla="*/ 0 h 35"/>
                <a:gd name="T71" fmla="*/ 78 w 78"/>
                <a:gd name="T72" fmla="*/ 35 h 35"/>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78" h="35">
                  <a:moveTo>
                    <a:pt x="31" y="27"/>
                  </a:moveTo>
                  <a:cubicBezTo>
                    <a:pt x="35" y="25"/>
                    <a:pt x="36" y="29"/>
                    <a:pt x="39" y="33"/>
                  </a:cubicBezTo>
                  <a:cubicBezTo>
                    <a:pt x="39" y="33"/>
                    <a:pt x="39" y="34"/>
                    <a:pt x="40" y="34"/>
                  </a:cubicBezTo>
                  <a:cubicBezTo>
                    <a:pt x="44" y="33"/>
                    <a:pt x="47" y="32"/>
                    <a:pt x="51" y="32"/>
                  </a:cubicBezTo>
                  <a:cubicBezTo>
                    <a:pt x="54" y="31"/>
                    <a:pt x="58" y="32"/>
                    <a:pt x="61" y="33"/>
                  </a:cubicBezTo>
                  <a:cubicBezTo>
                    <a:pt x="60" y="32"/>
                    <a:pt x="60" y="31"/>
                    <a:pt x="60" y="30"/>
                  </a:cubicBezTo>
                  <a:cubicBezTo>
                    <a:pt x="61" y="28"/>
                    <a:pt x="66" y="31"/>
                    <a:pt x="68" y="33"/>
                  </a:cubicBezTo>
                  <a:cubicBezTo>
                    <a:pt x="70" y="34"/>
                    <a:pt x="75" y="35"/>
                    <a:pt x="77" y="33"/>
                  </a:cubicBezTo>
                  <a:cubicBezTo>
                    <a:pt x="78" y="32"/>
                    <a:pt x="74" y="30"/>
                    <a:pt x="73" y="28"/>
                  </a:cubicBezTo>
                  <a:cubicBezTo>
                    <a:pt x="73" y="27"/>
                    <a:pt x="74" y="26"/>
                    <a:pt x="75" y="24"/>
                  </a:cubicBezTo>
                  <a:cubicBezTo>
                    <a:pt x="72" y="22"/>
                    <a:pt x="69" y="20"/>
                    <a:pt x="68" y="21"/>
                  </a:cubicBezTo>
                  <a:cubicBezTo>
                    <a:pt x="67" y="21"/>
                    <a:pt x="67" y="14"/>
                    <a:pt x="65" y="14"/>
                  </a:cubicBezTo>
                  <a:cubicBezTo>
                    <a:pt x="63" y="14"/>
                    <a:pt x="63" y="12"/>
                    <a:pt x="61" y="12"/>
                  </a:cubicBezTo>
                  <a:cubicBezTo>
                    <a:pt x="59" y="12"/>
                    <a:pt x="51" y="12"/>
                    <a:pt x="49" y="14"/>
                  </a:cubicBezTo>
                  <a:cubicBezTo>
                    <a:pt x="47" y="15"/>
                    <a:pt x="45" y="10"/>
                    <a:pt x="42" y="10"/>
                  </a:cubicBezTo>
                  <a:cubicBezTo>
                    <a:pt x="40" y="10"/>
                    <a:pt x="37" y="8"/>
                    <a:pt x="35" y="6"/>
                  </a:cubicBezTo>
                  <a:cubicBezTo>
                    <a:pt x="34" y="4"/>
                    <a:pt x="21" y="7"/>
                    <a:pt x="18" y="4"/>
                  </a:cubicBezTo>
                  <a:cubicBezTo>
                    <a:pt x="14" y="2"/>
                    <a:pt x="8" y="0"/>
                    <a:pt x="4" y="0"/>
                  </a:cubicBezTo>
                  <a:cubicBezTo>
                    <a:pt x="3" y="0"/>
                    <a:pt x="2" y="1"/>
                    <a:pt x="0" y="2"/>
                  </a:cubicBezTo>
                  <a:cubicBezTo>
                    <a:pt x="7" y="6"/>
                    <a:pt x="16" y="5"/>
                    <a:pt x="18" y="12"/>
                  </a:cubicBezTo>
                  <a:cubicBezTo>
                    <a:pt x="19" y="20"/>
                    <a:pt x="24" y="17"/>
                    <a:pt x="22" y="23"/>
                  </a:cubicBezTo>
                  <a:cubicBezTo>
                    <a:pt x="22" y="25"/>
                    <a:pt x="21" y="26"/>
                    <a:pt x="19" y="27"/>
                  </a:cubicBezTo>
                  <a:cubicBezTo>
                    <a:pt x="24" y="28"/>
                    <a:pt x="29" y="28"/>
                    <a:pt x="31" y="27"/>
                  </a:cubicBezTo>
                  <a:close/>
                </a:path>
              </a:pathLst>
            </a:custGeom>
            <a:grpFill/>
            <a:ln w="1" cap="flat" cmpd="sng">
              <a:solidFill>
                <a:schemeClr val="tx1">
                  <a:lumMod val="85000"/>
                  <a:lumOff val="15000"/>
                </a:schemeClr>
              </a:solidFill>
              <a:miter lim="800000"/>
            </a:ln>
          </p:spPr>
          <p:txBody>
            <a:bodyPr/>
            <a:lstStyle/>
            <a:p>
              <a:endParaRPr lang="zh-CN" altLang="en-US"/>
            </a:p>
          </p:txBody>
        </p:sp>
        <p:sp>
          <p:nvSpPr>
            <p:cNvPr id="55" name="Freeform 56"/>
            <p:cNvSpPr>
              <a:spLocks noEditPoints="1" noChangeArrowheads="1"/>
            </p:cNvSpPr>
            <p:nvPr/>
          </p:nvSpPr>
          <p:spPr bwMode="auto">
            <a:xfrm>
              <a:off x="4197350" y="1495425"/>
              <a:ext cx="406400" cy="160338"/>
            </a:xfrm>
            <a:custGeom>
              <a:avLst/>
              <a:gdLst>
                <a:gd name="T0" fmla="*/ 2147483646 w 212"/>
                <a:gd name="T1" fmla="*/ 2147483646 h 84"/>
                <a:gd name="T2" fmla="*/ 2147483646 w 212"/>
                <a:gd name="T3" fmla="*/ 2147483646 h 84"/>
                <a:gd name="T4" fmla="*/ 2147483646 w 212"/>
                <a:gd name="T5" fmla="*/ 2147483646 h 84"/>
                <a:gd name="T6" fmla="*/ 2147483646 w 212"/>
                <a:gd name="T7" fmla="*/ 2147483646 h 84"/>
                <a:gd name="T8" fmla="*/ 2147483646 w 212"/>
                <a:gd name="T9" fmla="*/ 2147483646 h 84"/>
                <a:gd name="T10" fmla="*/ 2147483646 w 212"/>
                <a:gd name="T11" fmla="*/ 2147483646 h 84"/>
                <a:gd name="T12" fmla="*/ 2147483646 w 212"/>
                <a:gd name="T13" fmla="*/ 2147483646 h 84"/>
                <a:gd name="T14" fmla="*/ 2147483646 w 212"/>
                <a:gd name="T15" fmla="*/ 2147483646 h 84"/>
                <a:gd name="T16" fmla="*/ 2147483646 w 212"/>
                <a:gd name="T17" fmla="*/ 2147483646 h 84"/>
                <a:gd name="T18" fmla="*/ 2147483646 w 212"/>
                <a:gd name="T19" fmla="*/ 2147483646 h 84"/>
                <a:gd name="T20" fmla="*/ 2147483646 w 212"/>
                <a:gd name="T21" fmla="*/ 2147483646 h 84"/>
                <a:gd name="T22" fmla="*/ 2147483646 w 212"/>
                <a:gd name="T23" fmla="*/ 2147483646 h 84"/>
                <a:gd name="T24" fmla="*/ 2147483646 w 212"/>
                <a:gd name="T25" fmla="*/ 2147483646 h 84"/>
                <a:gd name="T26" fmla="*/ 2147483646 w 212"/>
                <a:gd name="T27" fmla="*/ 2147483646 h 84"/>
                <a:gd name="T28" fmla="*/ 2147483646 w 212"/>
                <a:gd name="T29" fmla="*/ 2147483646 h 84"/>
                <a:gd name="T30" fmla="*/ 2147483646 w 212"/>
                <a:gd name="T31" fmla="*/ 2147483646 h 84"/>
                <a:gd name="T32" fmla="*/ 2147483646 w 212"/>
                <a:gd name="T33" fmla="*/ 2147483646 h 84"/>
                <a:gd name="T34" fmla="*/ 2147483646 w 212"/>
                <a:gd name="T35" fmla="*/ 2147483646 h 84"/>
                <a:gd name="T36" fmla="*/ 2147483646 w 212"/>
                <a:gd name="T37" fmla="*/ 2147483646 h 84"/>
                <a:gd name="T38" fmla="*/ 2147483646 w 212"/>
                <a:gd name="T39" fmla="*/ 2147483646 h 84"/>
                <a:gd name="T40" fmla="*/ 2147483646 w 212"/>
                <a:gd name="T41" fmla="*/ 2147483646 h 84"/>
                <a:gd name="T42" fmla="*/ 2147483646 w 212"/>
                <a:gd name="T43" fmla="*/ 2147483646 h 84"/>
                <a:gd name="T44" fmla="*/ 2147483646 w 212"/>
                <a:gd name="T45" fmla="*/ 2147483646 h 84"/>
                <a:gd name="T46" fmla="*/ 2147483646 w 212"/>
                <a:gd name="T47" fmla="*/ 2147483646 h 84"/>
                <a:gd name="T48" fmla="*/ 2147483646 w 212"/>
                <a:gd name="T49" fmla="*/ 2147483646 h 84"/>
                <a:gd name="T50" fmla="*/ 2147483646 w 212"/>
                <a:gd name="T51" fmla="*/ 2147483646 h 84"/>
                <a:gd name="T52" fmla="*/ 2147483646 w 212"/>
                <a:gd name="T53" fmla="*/ 2147483646 h 84"/>
                <a:gd name="T54" fmla="*/ 2147483646 w 212"/>
                <a:gd name="T55" fmla="*/ 2147483646 h 84"/>
                <a:gd name="T56" fmla="*/ 2147483646 w 212"/>
                <a:gd name="T57" fmla="*/ 2147483646 h 84"/>
                <a:gd name="T58" fmla="*/ 2147483646 w 212"/>
                <a:gd name="T59" fmla="*/ 2147483646 h 84"/>
                <a:gd name="T60" fmla="*/ 2147483646 w 212"/>
                <a:gd name="T61" fmla="*/ 2147483646 h 84"/>
                <a:gd name="T62" fmla="*/ 2147483646 w 212"/>
                <a:gd name="T63" fmla="*/ 2147483646 h 84"/>
                <a:gd name="T64" fmla="*/ 2147483646 w 212"/>
                <a:gd name="T65" fmla="*/ 2147483646 h 84"/>
                <a:gd name="T66" fmla="*/ 2147483646 w 212"/>
                <a:gd name="T67" fmla="*/ 2147483646 h 84"/>
                <a:gd name="T68" fmla="*/ 2147483646 w 212"/>
                <a:gd name="T69" fmla="*/ 2147483646 h 84"/>
                <a:gd name="T70" fmla="*/ 2147483646 w 212"/>
                <a:gd name="T71" fmla="*/ 2147483646 h 84"/>
                <a:gd name="T72" fmla="*/ 2147483646 w 212"/>
                <a:gd name="T73" fmla="*/ 2147483646 h 84"/>
                <a:gd name="T74" fmla="*/ 2147483646 w 212"/>
                <a:gd name="T75" fmla="*/ 2147483646 h 84"/>
                <a:gd name="T76" fmla="*/ 2147483646 w 212"/>
                <a:gd name="T77" fmla="*/ 2147483646 h 84"/>
                <a:gd name="T78" fmla="*/ 2147483646 w 212"/>
                <a:gd name="T79" fmla="*/ 2147483646 h 84"/>
                <a:gd name="T80" fmla="*/ 2147483646 w 212"/>
                <a:gd name="T81" fmla="*/ 2147483646 h 84"/>
                <a:gd name="T82" fmla="*/ 2147483646 w 212"/>
                <a:gd name="T83" fmla="*/ 2147483646 h 84"/>
                <a:gd name="T84" fmla="*/ 2147483646 w 212"/>
                <a:gd name="T85" fmla="*/ 2147483646 h 84"/>
                <a:gd name="T86" fmla="*/ 2147483646 w 212"/>
                <a:gd name="T87" fmla="*/ 2147483646 h 84"/>
                <a:gd name="T88" fmla="*/ 2147483646 w 212"/>
                <a:gd name="T89" fmla="*/ 2147483646 h 84"/>
                <a:gd name="T90" fmla="*/ 2147483646 w 212"/>
                <a:gd name="T91" fmla="*/ 2147483646 h 84"/>
                <a:gd name="T92" fmla="*/ 2147483646 w 212"/>
                <a:gd name="T93" fmla="*/ 2147483646 h 84"/>
                <a:gd name="T94" fmla="*/ 2147483646 w 212"/>
                <a:gd name="T95" fmla="*/ 2147483646 h 84"/>
                <a:gd name="T96" fmla="*/ 2147483646 w 212"/>
                <a:gd name="T97" fmla="*/ 2147483646 h 84"/>
                <a:gd name="T98" fmla="*/ 2147483646 w 212"/>
                <a:gd name="T99" fmla="*/ 2147483646 h 84"/>
                <a:gd name="T100" fmla="*/ 2147483646 w 212"/>
                <a:gd name="T101" fmla="*/ 2147483646 h 84"/>
                <a:gd name="T102" fmla="*/ 2147483646 w 212"/>
                <a:gd name="T103" fmla="*/ 2147483646 h 84"/>
                <a:gd name="T104" fmla="*/ 2147483646 w 212"/>
                <a:gd name="T105" fmla="*/ 2147483646 h 84"/>
                <a:gd name="T106" fmla="*/ 2147483646 w 212"/>
                <a:gd name="T107" fmla="*/ 2147483646 h 84"/>
                <a:gd name="T108" fmla="*/ 2147483646 w 212"/>
                <a:gd name="T109" fmla="*/ 2147483646 h 84"/>
                <a:gd name="T110" fmla="*/ 2147483646 w 212"/>
                <a:gd name="T111" fmla="*/ 2147483646 h 84"/>
                <a:gd name="T112" fmla="*/ 2147483646 w 212"/>
                <a:gd name="T113" fmla="*/ 2147483646 h 84"/>
                <a:gd name="T114" fmla="*/ 2147483646 w 212"/>
                <a:gd name="T115" fmla="*/ 2147483646 h 84"/>
                <a:gd name="T116" fmla="*/ 2147483646 w 212"/>
                <a:gd name="T117" fmla="*/ 2147483646 h 84"/>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212"/>
                <a:gd name="T178" fmla="*/ 0 h 84"/>
                <a:gd name="T179" fmla="*/ 212 w 212"/>
                <a:gd name="T180" fmla="*/ 84 h 84"/>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212" h="84">
                  <a:moveTo>
                    <a:pt x="206" y="59"/>
                  </a:moveTo>
                  <a:cubicBezTo>
                    <a:pt x="204" y="58"/>
                    <a:pt x="207" y="49"/>
                    <a:pt x="206" y="47"/>
                  </a:cubicBezTo>
                  <a:cubicBezTo>
                    <a:pt x="205" y="45"/>
                    <a:pt x="203" y="37"/>
                    <a:pt x="206" y="37"/>
                  </a:cubicBezTo>
                  <a:cubicBezTo>
                    <a:pt x="208" y="37"/>
                    <a:pt x="206" y="32"/>
                    <a:pt x="209" y="32"/>
                  </a:cubicBezTo>
                  <a:cubicBezTo>
                    <a:pt x="208" y="30"/>
                    <a:pt x="207" y="28"/>
                    <a:pt x="207" y="28"/>
                  </a:cubicBezTo>
                  <a:cubicBezTo>
                    <a:pt x="205" y="26"/>
                    <a:pt x="200" y="29"/>
                    <a:pt x="198" y="24"/>
                  </a:cubicBezTo>
                  <a:cubicBezTo>
                    <a:pt x="196" y="19"/>
                    <a:pt x="198" y="18"/>
                    <a:pt x="195" y="14"/>
                  </a:cubicBezTo>
                  <a:cubicBezTo>
                    <a:pt x="192" y="10"/>
                    <a:pt x="191" y="6"/>
                    <a:pt x="187" y="8"/>
                  </a:cubicBezTo>
                  <a:cubicBezTo>
                    <a:pt x="185" y="9"/>
                    <a:pt x="180" y="9"/>
                    <a:pt x="175" y="8"/>
                  </a:cubicBezTo>
                  <a:cubicBezTo>
                    <a:pt x="170" y="13"/>
                    <a:pt x="158" y="17"/>
                    <a:pt x="154" y="15"/>
                  </a:cubicBezTo>
                  <a:cubicBezTo>
                    <a:pt x="150" y="14"/>
                    <a:pt x="141" y="16"/>
                    <a:pt x="135" y="16"/>
                  </a:cubicBezTo>
                  <a:cubicBezTo>
                    <a:pt x="128" y="16"/>
                    <a:pt x="126" y="11"/>
                    <a:pt x="121" y="11"/>
                  </a:cubicBezTo>
                  <a:cubicBezTo>
                    <a:pt x="116" y="12"/>
                    <a:pt x="116" y="7"/>
                    <a:pt x="111" y="7"/>
                  </a:cubicBezTo>
                  <a:cubicBezTo>
                    <a:pt x="106" y="7"/>
                    <a:pt x="110" y="4"/>
                    <a:pt x="95" y="2"/>
                  </a:cubicBezTo>
                  <a:cubicBezTo>
                    <a:pt x="79" y="0"/>
                    <a:pt x="65" y="9"/>
                    <a:pt x="60" y="13"/>
                  </a:cubicBezTo>
                  <a:cubicBezTo>
                    <a:pt x="55" y="17"/>
                    <a:pt x="37" y="13"/>
                    <a:pt x="36" y="14"/>
                  </a:cubicBezTo>
                  <a:cubicBezTo>
                    <a:pt x="34" y="15"/>
                    <a:pt x="36" y="21"/>
                    <a:pt x="30" y="23"/>
                  </a:cubicBezTo>
                  <a:cubicBezTo>
                    <a:pt x="24" y="25"/>
                    <a:pt x="11" y="23"/>
                    <a:pt x="6" y="25"/>
                  </a:cubicBezTo>
                  <a:cubicBezTo>
                    <a:pt x="2" y="27"/>
                    <a:pt x="0" y="34"/>
                    <a:pt x="4" y="33"/>
                  </a:cubicBezTo>
                  <a:cubicBezTo>
                    <a:pt x="8" y="33"/>
                    <a:pt x="10" y="35"/>
                    <a:pt x="9" y="36"/>
                  </a:cubicBezTo>
                  <a:cubicBezTo>
                    <a:pt x="8" y="38"/>
                    <a:pt x="12" y="43"/>
                    <a:pt x="10" y="45"/>
                  </a:cubicBezTo>
                  <a:cubicBezTo>
                    <a:pt x="8" y="47"/>
                    <a:pt x="7" y="51"/>
                    <a:pt x="10" y="53"/>
                  </a:cubicBezTo>
                  <a:cubicBezTo>
                    <a:pt x="13" y="55"/>
                    <a:pt x="13" y="58"/>
                    <a:pt x="10" y="59"/>
                  </a:cubicBezTo>
                  <a:cubicBezTo>
                    <a:pt x="7" y="59"/>
                    <a:pt x="16" y="63"/>
                    <a:pt x="16" y="65"/>
                  </a:cubicBezTo>
                  <a:cubicBezTo>
                    <a:pt x="16" y="66"/>
                    <a:pt x="23" y="67"/>
                    <a:pt x="23" y="69"/>
                  </a:cubicBezTo>
                  <a:cubicBezTo>
                    <a:pt x="23" y="71"/>
                    <a:pt x="25" y="72"/>
                    <a:pt x="29" y="71"/>
                  </a:cubicBezTo>
                  <a:cubicBezTo>
                    <a:pt x="32" y="70"/>
                    <a:pt x="34" y="75"/>
                    <a:pt x="36" y="78"/>
                  </a:cubicBezTo>
                  <a:cubicBezTo>
                    <a:pt x="38" y="81"/>
                    <a:pt x="50" y="79"/>
                    <a:pt x="50" y="75"/>
                  </a:cubicBezTo>
                  <a:cubicBezTo>
                    <a:pt x="50" y="72"/>
                    <a:pt x="54" y="71"/>
                    <a:pt x="59" y="71"/>
                  </a:cubicBezTo>
                  <a:cubicBezTo>
                    <a:pt x="65" y="72"/>
                    <a:pt x="72" y="79"/>
                    <a:pt x="75" y="80"/>
                  </a:cubicBezTo>
                  <a:cubicBezTo>
                    <a:pt x="77" y="81"/>
                    <a:pt x="83" y="78"/>
                    <a:pt x="86" y="78"/>
                  </a:cubicBezTo>
                  <a:cubicBezTo>
                    <a:pt x="90" y="78"/>
                    <a:pt x="95" y="73"/>
                    <a:pt x="97" y="71"/>
                  </a:cubicBezTo>
                  <a:cubicBezTo>
                    <a:pt x="99" y="70"/>
                    <a:pt x="102" y="75"/>
                    <a:pt x="106" y="74"/>
                  </a:cubicBezTo>
                  <a:cubicBezTo>
                    <a:pt x="109" y="72"/>
                    <a:pt x="112" y="70"/>
                    <a:pt x="114" y="71"/>
                  </a:cubicBezTo>
                  <a:cubicBezTo>
                    <a:pt x="116" y="72"/>
                    <a:pt x="109" y="78"/>
                    <a:pt x="111" y="80"/>
                  </a:cubicBezTo>
                  <a:cubicBezTo>
                    <a:pt x="112" y="81"/>
                    <a:pt x="112" y="83"/>
                    <a:pt x="111" y="84"/>
                  </a:cubicBezTo>
                  <a:cubicBezTo>
                    <a:pt x="118" y="83"/>
                    <a:pt x="118" y="78"/>
                    <a:pt x="118" y="76"/>
                  </a:cubicBezTo>
                  <a:cubicBezTo>
                    <a:pt x="119" y="74"/>
                    <a:pt x="120" y="72"/>
                    <a:pt x="123" y="74"/>
                  </a:cubicBezTo>
                  <a:cubicBezTo>
                    <a:pt x="125" y="75"/>
                    <a:pt x="128" y="76"/>
                    <a:pt x="133" y="74"/>
                  </a:cubicBezTo>
                  <a:cubicBezTo>
                    <a:pt x="138" y="71"/>
                    <a:pt x="138" y="70"/>
                    <a:pt x="140" y="72"/>
                  </a:cubicBezTo>
                  <a:cubicBezTo>
                    <a:pt x="142" y="74"/>
                    <a:pt x="146" y="73"/>
                    <a:pt x="153" y="73"/>
                  </a:cubicBezTo>
                  <a:cubicBezTo>
                    <a:pt x="160" y="73"/>
                    <a:pt x="161" y="68"/>
                    <a:pt x="168" y="68"/>
                  </a:cubicBezTo>
                  <a:cubicBezTo>
                    <a:pt x="175" y="69"/>
                    <a:pt x="180" y="66"/>
                    <a:pt x="180" y="66"/>
                  </a:cubicBezTo>
                  <a:cubicBezTo>
                    <a:pt x="185" y="68"/>
                    <a:pt x="185" y="68"/>
                    <a:pt x="185" y="68"/>
                  </a:cubicBezTo>
                  <a:cubicBezTo>
                    <a:pt x="186" y="66"/>
                    <a:pt x="186" y="64"/>
                    <a:pt x="190" y="64"/>
                  </a:cubicBezTo>
                  <a:cubicBezTo>
                    <a:pt x="195" y="63"/>
                    <a:pt x="197" y="67"/>
                    <a:pt x="200" y="66"/>
                  </a:cubicBezTo>
                  <a:cubicBezTo>
                    <a:pt x="202" y="65"/>
                    <a:pt x="211" y="74"/>
                    <a:pt x="212" y="68"/>
                  </a:cubicBezTo>
                  <a:cubicBezTo>
                    <a:pt x="212" y="66"/>
                    <a:pt x="208" y="59"/>
                    <a:pt x="206" y="59"/>
                  </a:cubicBezTo>
                  <a:close/>
                  <a:moveTo>
                    <a:pt x="19" y="16"/>
                  </a:moveTo>
                  <a:cubicBezTo>
                    <a:pt x="23" y="14"/>
                    <a:pt x="32" y="16"/>
                    <a:pt x="34" y="14"/>
                  </a:cubicBezTo>
                  <a:cubicBezTo>
                    <a:pt x="36" y="12"/>
                    <a:pt x="28" y="10"/>
                    <a:pt x="25" y="8"/>
                  </a:cubicBezTo>
                  <a:cubicBezTo>
                    <a:pt x="24" y="6"/>
                    <a:pt x="23" y="4"/>
                    <a:pt x="22" y="2"/>
                  </a:cubicBezTo>
                  <a:cubicBezTo>
                    <a:pt x="21" y="3"/>
                    <a:pt x="19" y="3"/>
                    <a:pt x="18" y="3"/>
                  </a:cubicBezTo>
                  <a:cubicBezTo>
                    <a:pt x="15" y="1"/>
                    <a:pt x="8" y="2"/>
                    <a:pt x="6" y="3"/>
                  </a:cubicBezTo>
                  <a:cubicBezTo>
                    <a:pt x="5" y="3"/>
                    <a:pt x="7" y="7"/>
                    <a:pt x="7" y="10"/>
                  </a:cubicBezTo>
                  <a:cubicBezTo>
                    <a:pt x="7" y="13"/>
                    <a:pt x="4" y="14"/>
                    <a:pt x="4" y="15"/>
                  </a:cubicBezTo>
                  <a:cubicBezTo>
                    <a:pt x="4" y="17"/>
                    <a:pt x="3" y="18"/>
                    <a:pt x="1" y="19"/>
                  </a:cubicBezTo>
                  <a:cubicBezTo>
                    <a:pt x="4" y="21"/>
                    <a:pt x="6" y="22"/>
                    <a:pt x="8" y="22"/>
                  </a:cubicBezTo>
                  <a:cubicBezTo>
                    <a:pt x="13" y="22"/>
                    <a:pt x="15" y="17"/>
                    <a:pt x="19" y="16"/>
                  </a:cubicBezTo>
                  <a:close/>
                </a:path>
              </a:pathLst>
            </a:custGeom>
            <a:grpFill/>
            <a:ln w="1" cap="flat" cmpd="sng">
              <a:solidFill>
                <a:schemeClr val="tx1">
                  <a:lumMod val="85000"/>
                  <a:lumOff val="15000"/>
                </a:schemeClr>
              </a:solidFill>
              <a:miter lim="800000"/>
            </a:ln>
          </p:spPr>
          <p:txBody>
            <a:bodyPr/>
            <a:lstStyle/>
            <a:p>
              <a:endParaRPr lang="zh-CN" altLang="en-US"/>
            </a:p>
          </p:txBody>
        </p:sp>
        <p:sp>
          <p:nvSpPr>
            <p:cNvPr id="56" name="Freeform 57"/>
            <p:cNvSpPr>
              <a:spLocks noChangeArrowheads="1"/>
            </p:cNvSpPr>
            <p:nvPr/>
          </p:nvSpPr>
          <p:spPr bwMode="auto">
            <a:xfrm>
              <a:off x="5329238" y="1657350"/>
              <a:ext cx="50800" cy="47625"/>
            </a:xfrm>
            <a:custGeom>
              <a:avLst/>
              <a:gdLst>
                <a:gd name="T0" fmla="*/ 2147483646 w 26"/>
                <a:gd name="T1" fmla="*/ 0 h 25"/>
                <a:gd name="T2" fmla="*/ 0 w 26"/>
                <a:gd name="T3" fmla="*/ 2147483646 h 25"/>
                <a:gd name="T4" fmla="*/ 2147483646 w 26"/>
                <a:gd name="T5" fmla="*/ 2147483646 h 25"/>
                <a:gd name="T6" fmla="*/ 2147483646 w 26"/>
                <a:gd name="T7" fmla="*/ 2147483646 h 25"/>
                <a:gd name="T8" fmla="*/ 2147483646 w 26"/>
                <a:gd name="T9" fmla="*/ 2147483646 h 25"/>
                <a:gd name="T10" fmla="*/ 2147483646 w 26"/>
                <a:gd name="T11" fmla="*/ 2147483646 h 25"/>
                <a:gd name="T12" fmla="*/ 2147483646 w 26"/>
                <a:gd name="T13" fmla="*/ 2147483646 h 25"/>
                <a:gd name="T14" fmla="*/ 2147483646 w 26"/>
                <a:gd name="T15" fmla="*/ 0 h 25"/>
                <a:gd name="T16" fmla="*/ 0 60000 65536"/>
                <a:gd name="T17" fmla="*/ 0 60000 65536"/>
                <a:gd name="T18" fmla="*/ 0 60000 65536"/>
                <a:gd name="T19" fmla="*/ 0 60000 65536"/>
                <a:gd name="T20" fmla="*/ 0 60000 65536"/>
                <a:gd name="T21" fmla="*/ 0 60000 65536"/>
                <a:gd name="T22" fmla="*/ 0 60000 65536"/>
                <a:gd name="T23" fmla="*/ 0 60000 65536"/>
                <a:gd name="T24" fmla="*/ 0 w 26"/>
                <a:gd name="T25" fmla="*/ 0 h 25"/>
                <a:gd name="T26" fmla="*/ 26 w 26"/>
                <a:gd name="T27" fmla="*/ 25 h 25"/>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6" h="25">
                  <a:moveTo>
                    <a:pt x="12" y="0"/>
                  </a:moveTo>
                  <a:cubicBezTo>
                    <a:pt x="8" y="0"/>
                    <a:pt x="1" y="4"/>
                    <a:pt x="0" y="8"/>
                  </a:cubicBezTo>
                  <a:cubicBezTo>
                    <a:pt x="0" y="8"/>
                    <a:pt x="1" y="10"/>
                    <a:pt x="1" y="11"/>
                  </a:cubicBezTo>
                  <a:cubicBezTo>
                    <a:pt x="2" y="14"/>
                    <a:pt x="5" y="17"/>
                    <a:pt x="8" y="18"/>
                  </a:cubicBezTo>
                  <a:cubicBezTo>
                    <a:pt x="10" y="19"/>
                    <a:pt x="10" y="22"/>
                    <a:pt x="9" y="25"/>
                  </a:cubicBezTo>
                  <a:cubicBezTo>
                    <a:pt x="11" y="25"/>
                    <a:pt x="13" y="25"/>
                    <a:pt x="14" y="25"/>
                  </a:cubicBezTo>
                  <a:cubicBezTo>
                    <a:pt x="17" y="24"/>
                    <a:pt x="24" y="14"/>
                    <a:pt x="25" y="11"/>
                  </a:cubicBezTo>
                  <a:cubicBezTo>
                    <a:pt x="26" y="8"/>
                    <a:pt x="17" y="1"/>
                    <a:pt x="12" y="0"/>
                  </a:cubicBezTo>
                  <a:close/>
                </a:path>
              </a:pathLst>
            </a:custGeom>
            <a:grpFill/>
            <a:ln w="1" cap="flat" cmpd="sng">
              <a:solidFill>
                <a:schemeClr val="tx1">
                  <a:lumMod val="85000"/>
                  <a:lumOff val="15000"/>
                </a:schemeClr>
              </a:solidFill>
              <a:miter lim="800000"/>
            </a:ln>
          </p:spPr>
          <p:txBody>
            <a:bodyPr/>
            <a:lstStyle/>
            <a:p>
              <a:endParaRPr lang="zh-CN" altLang="en-US"/>
            </a:p>
          </p:txBody>
        </p:sp>
        <p:sp>
          <p:nvSpPr>
            <p:cNvPr id="57" name="Freeform 58"/>
            <p:cNvSpPr>
              <a:spLocks noChangeArrowheads="1"/>
            </p:cNvSpPr>
            <p:nvPr/>
          </p:nvSpPr>
          <p:spPr bwMode="auto">
            <a:xfrm>
              <a:off x="6302375" y="1477962"/>
              <a:ext cx="147638" cy="141288"/>
            </a:xfrm>
            <a:custGeom>
              <a:avLst/>
              <a:gdLst>
                <a:gd name="T0" fmla="*/ 2147483646 w 77"/>
                <a:gd name="T1" fmla="*/ 2147483646 h 74"/>
                <a:gd name="T2" fmla="*/ 2147483646 w 77"/>
                <a:gd name="T3" fmla="*/ 0 h 74"/>
                <a:gd name="T4" fmla="*/ 2147483646 w 77"/>
                <a:gd name="T5" fmla="*/ 2147483646 h 74"/>
                <a:gd name="T6" fmla="*/ 2147483646 w 77"/>
                <a:gd name="T7" fmla="*/ 2147483646 h 74"/>
                <a:gd name="T8" fmla="*/ 2147483646 w 77"/>
                <a:gd name="T9" fmla="*/ 2147483646 h 74"/>
                <a:gd name="T10" fmla="*/ 2147483646 w 77"/>
                <a:gd name="T11" fmla="*/ 2147483646 h 74"/>
                <a:gd name="T12" fmla="*/ 2147483646 w 77"/>
                <a:gd name="T13" fmla="*/ 2147483646 h 74"/>
                <a:gd name="T14" fmla="*/ 2147483646 w 77"/>
                <a:gd name="T15" fmla="*/ 2147483646 h 74"/>
                <a:gd name="T16" fmla="*/ 2147483646 w 77"/>
                <a:gd name="T17" fmla="*/ 2147483646 h 74"/>
                <a:gd name="T18" fmla="*/ 0 w 77"/>
                <a:gd name="T19" fmla="*/ 2147483646 h 74"/>
                <a:gd name="T20" fmla="*/ 2147483646 w 77"/>
                <a:gd name="T21" fmla="*/ 2147483646 h 74"/>
                <a:gd name="T22" fmla="*/ 2147483646 w 77"/>
                <a:gd name="T23" fmla="*/ 2147483646 h 74"/>
                <a:gd name="T24" fmla="*/ 2147483646 w 77"/>
                <a:gd name="T25" fmla="*/ 2147483646 h 74"/>
                <a:gd name="T26" fmla="*/ 2147483646 w 77"/>
                <a:gd name="T27" fmla="*/ 2147483646 h 74"/>
                <a:gd name="T28" fmla="*/ 2147483646 w 77"/>
                <a:gd name="T29" fmla="*/ 2147483646 h 74"/>
                <a:gd name="T30" fmla="*/ 2147483646 w 77"/>
                <a:gd name="T31" fmla="*/ 2147483646 h 74"/>
                <a:gd name="T32" fmla="*/ 2147483646 w 77"/>
                <a:gd name="T33" fmla="*/ 2147483646 h 74"/>
                <a:gd name="T34" fmla="*/ 2147483646 w 77"/>
                <a:gd name="T35" fmla="*/ 2147483646 h 74"/>
                <a:gd name="T36" fmla="*/ 2147483646 w 77"/>
                <a:gd name="T37" fmla="*/ 2147483646 h 74"/>
                <a:gd name="T38" fmla="*/ 2147483646 w 77"/>
                <a:gd name="T39" fmla="*/ 2147483646 h 74"/>
                <a:gd name="T40" fmla="*/ 2147483646 w 77"/>
                <a:gd name="T41" fmla="*/ 2147483646 h 74"/>
                <a:gd name="T42" fmla="*/ 2147483646 w 77"/>
                <a:gd name="T43" fmla="*/ 2147483646 h 74"/>
                <a:gd name="T44" fmla="*/ 2147483646 w 77"/>
                <a:gd name="T45" fmla="*/ 2147483646 h 74"/>
                <a:gd name="T46" fmla="*/ 2147483646 w 77"/>
                <a:gd name="T47" fmla="*/ 2147483646 h 74"/>
                <a:gd name="T48" fmla="*/ 2147483646 w 77"/>
                <a:gd name="T49" fmla="*/ 2147483646 h 74"/>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77"/>
                <a:gd name="T76" fmla="*/ 0 h 74"/>
                <a:gd name="T77" fmla="*/ 77 w 77"/>
                <a:gd name="T78" fmla="*/ 74 h 74"/>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77" h="74">
                  <a:moveTo>
                    <a:pt x="74" y="4"/>
                  </a:moveTo>
                  <a:cubicBezTo>
                    <a:pt x="70" y="5"/>
                    <a:pt x="68" y="0"/>
                    <a:pt x="65" y="0"/>
                  </a:cubicBezTo>
                  <a:cubicBezTo>
                    <a:pt x="61" y="0"/>
                    <a:pt x="62" y="9"/>
                    <a:pt x="58" y="9"/>
                  </a:cubicBezTo>
                  <a:cubicBezTo>
                    <a:pt x="54" y="9"/>
                    <a:pt x="55" y="14"/>
                    <a:pt x="50" y="15"/>
                  </a:cubicBezTo>
                  <a:cubicBezTo>
                    <a:pt x="45" y="16"/>
                    <a:pt x="43" y="16"/>
                    <a:pt x="46" y="19"/>
                  </a:cubicBezTo>
                  <a:cubicBezTo>
                    <a:pt x="48" y="23"/>
                    <a:pt x="43" y="21"/>
                    <a:pt x="38" y="21"/>
                  </a:cubicBezTo>
                  <a:cubicBezTo>
                    <a:pt x="34" y="21"/>
                    <a:pt x="34" y="18"/>
                    <a:pt x="31" y="18"/>
                  </a:cubicBezTo>
                  <a:cubicBezTo>
                    <a:pt x="28" y="18"/>
                    <a:pt x="26" y="24"/>
                    <a:pt x="24" y="26"/>
                  </a:cubicBezTo>
                  <a:cubicBezTo>
                    <a:pt x="22" y="29"/>
                    <a:pt x="7" y="36"/>
                    <a:pt x="3" y="38"/>
                  </a:cubicBezTo>
                  <a:cubicBezTo>
                    <a:pt x="2" y="39"/>
                    <a:pt x="1" y="41"/>
                    <a:pt x="0" y="43"/>
                  </a:cubicBezTo>
                  <a:cubicBezTo>
                    <a:pt x="5" y="43"/>
                    <a:pt x="10" y="46"/>
                    <a:pt x="13" y="49"/>
                  </a:cubicBezTo>
                  <a:cubicBezTo>
                    <a:pt x="16" y="53"/>
                    <a:pt x="9" y="58"/>
                    <a:pt x="6" y="62"/>
                  </a:cubicBezTo>
                  <a:cubicBezTo>
                    <a:pt x="3" y="65"/>
                    <a:pt x="8" y="65"/>
                    <a:pt x="8" y="68"/>
                  </a:cubicBezTo>
                  <a:cubicBezTo>
                    <a:pt x="8" y="71"/>
                    <a:pt x="12" y="74"/>
                    <a:pt x="14" y="71"/>
                  </a:cubicBezTo>
                  <a:cubicBezTo>
                    <a:pt x="15" y="69"/>
                    <a:pt x="18" y="70"/>
                    <a:pt x="22" y="70"/>
                  </a:cubicBezTo>
                  <a:cubicBezTo>
                    <a:pt x="24" y="70"/>
                    <a:pt x="24" y="70"/>
                    <a:pt x="25" y="71"/>
                  </a:cubicBezTo>
                  <a:cubicBezTo>
                    <a:pt x="27" y="69"/>
                    <a:pt x="30" y="67"/>
                    <a:pt x="31" y="66"/>
                  </a:cubicBezTo>
                  <a:cubicBezTo>
                    <a:pt x="33" y="64"/>
                    <a:pt x="38" y="64"/>
                    <a:pt x="42" y="64"/>
                  </a:cubicBezTo>
                  <a:cubicBezTo>
                    <a:pt x="44" y="64"/>
                    <a:pt x="46" y="63"/>
                    <a:pt x="48" y="62"/>
                  </a:cubicBezTo>
                  <a:cubicBezTo>
                    <a:pt x="43" y="57"/>
                    <a:pt x="39" y="53"/>
                    <a:pt x="38" y="52"/>
                  </a:cubicBezTo>
                  <a:cubicBezTo>
                    <a:pt x="34" y="50"/>
                    <a:pt x="36" y="43"/>
                    <a:pt x="41" y="42"/>
                  </a:cubicBezTo>
                  <a:cubicBezTo>
                    <a:pt x="46" y="41"/>
                    <a:pt x="57" y="32"/>
                    <a:pt x="61" y="30"/>
                  </a:cubicBezTo>
                  <a:cubicBezTo>
                    <a:pt x="64" y="28"/>
                    <a:pt x="62" y="22"/>
                    <a:pt x="65" y="17"/>
                  </a:cubicBezTo>
                  <a:cubicBezTo>
                    <a:pt x="66" y="14"/>
                    <a:pt x="72" y="9"/>
                    <a:pt x="77" y="4"/>
                  </a:cubicBezTo>
                  <a:cubicBezTo>
                    <a:pt x="76" y="4"/>
                    <a:pt x="75" y="4"/>
                    <a:pt x="74" y="4"/>
                  </a:cubicBezTo>
                  <a:close/>
                </a:path>
              </a:pathLst>
            </a:custGeom>
            <a:grpFill/>
            <a:ln w="1" cap="flat" cmpd="sng">
              <a:solidFill>
                <a:schemeClr val="tx1">
                  <a:lumMod val="85000"/>
                  <a:lumOff val="15000"/>
                </a:schemeClr>
              </a:solidFill>
              <a:miter lim="800000"/>
            </a:ln>
          </p:spPr>
          <p:txBody>
            <a:bodyPr/>
            <a:lstStyle/>
            <a:p>
              <a:endParaRPr lang="zh-CN" altLang="en-US"/>
            </a:p>
          </p:txBody>
        </p:sp>
        <p:sp>
          <p:nvSpPr>
            <p:cNvPr id="58" name="Freeform 59"/>
            <p:cNvSpPr>
              <a:spLocks noChangeArrowheads="1"/>
            </p:cNvSpPr>
            <p:nvPr/>
          </p:nvSpPr>
          <p:spPr bwMode="auto">
            <a:xfrm>
              <a:off x="5373688" y="1793875"/>
              <a:ext cx="166688" cy="95250"/>
            </a:xfrm>
            <a:custGeom>
              <a:avLst/>
              <a:gdLst>
                <a:gd name="T0" fmla="*/ 2147483646 w 87"/>
                <a:gd name="T1" fmla="*/ 2147483646 h 50"/>
                <a:gd name="T2" fmla="*/ 2147483646 w 87"/>
                <a:gd name="T3" fmla="*/ 2147483646 h 50"/>
                <a:gd name="T4" fmla="*/ 2147483646 w 87"/>
                <a:gd name="T5" fmla="*/ 2147483646 h 50"/>
                <a:gd name="T6" fmla="*/ 2147483646 w 87"/>
                <a:gd name="T7" fmla="*/ 2147483646 h 50"/>
                <a:gd name="T8" fmla="*/ 2147483646 w 87"/>
                <a:gd name="T9" fmla="*/ 2147483646 h 50"/>
                <a:gd name="T10" fmla="*/ 2147483646 w 87"/>
                <a:gd name="T11" fmla="*/ 2147483646 h 50"/>
                <a:gd name="T12" fmla="*/ 2147483646 w 87"/>
                <a:gd name="T13" fmla="*/ 2147483646 h 50"/>
                <a:gd name="T14" fmla="*/ 2147483646 w 87"/>
                <a:gd name="T15" fmla="*/ 2147483646 h 50"/>
                <a:gd name="T16" fmla="*/ 0 w 87"/>
                <a:gd name="T17" fmla="*/ 2147483646 h 50"/>
                <a:gd name="T18" fmla="*/ 2147483646 w 87"/>
                <a:gd name="T19" fmla="*/ 2147483646 h 50"/>
                <a:gd name="T20" fmla="*/ 2147483646 w 87"/>
                <a:gd name="T21" fmla="*/ 2147483646 h 50"/>
                <a:gd name="T22" fmla="*/ 2147483646 w 87"/>
                <a:gd name="T23" fmla="*/ 2147483646 h 50"/>
                <a:gd name="T24" fmla="*/ 2147483646 w 87"/>
                <a:gd name="T25" fmla="*/ 2147483646 h 50"/>
                <a:gd name="T26" fmla="*/ 2147483646 w 87"/>
                <a:gd name="T27" fmla="*/ 2147483646 h 50"/>
                <a:gd name="T28" fmla="*/ 2147483646 w 87"/>
                <a:gd name="T29" fmla="*/ 2147483646 h 50"/>
                <a:gd name="T30" fmla="*/ 2147483646 w 87"/>
                <a:gd name="T31" fmla="*/ 2147483646 h 50"/>
                <a:gd name="T32" fmla="*/ 2147483646 w 87"/>
                <a:gd name="T33" fmla="*/ 2147483646 h 50"/>
                <a:gd name="T34" fmla="*/ 2147483646 w 87"/>
                <a:gd name="T35" fmla="*/ 2147483646 h 50"/>
                <a:gd name="T36" fmla="*/ 2147483646 w 87"/>
                <a:gd name="T37" fmla="*/ 2147483646 h 50"/>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87"/>
                <a:gd name="T58" fmla="*/ 0 h 50"/>
                <a:gd name="T59" fmla="*/ 87 w 87"/>
                <a:gd name="T60" fmla="*/ 50 h 50"/>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87" h="50">
                  <a:moveTo>
                    <a:pt x="85" y="32"/>
                  </a:moveTo>
                  <a:cubicBezTo>
                    <a:pt x="84" y="32"/>
                    <a:pt x="84" y="31"/>
                    <a:pt x="83" y="32"/>
                  </a:cubicBezTo>
                  <a:cubicBezTo>
                    <a:pt x="76" y="32"/>
                    <a:pt x="72" y="29"/>
                    <a:pt x="68" y="29"/>
                  </a:cubicBezTo>
                  <a:cubicBezTo>
                    <a:pt x="64" y="29"/>
                    <a:pt x="51" y="24"/>
                    <a:pt x="46" y="20"/>
                  </a:cubicBezTo>
                  <a:cubicBezTo>
                    <a:pt x="41" y="16"/>
                    <a:pt x="27" y="7"/>
                    <a:pt x="23" y="3"/>
                  </a:cubicBezTo>
                  <a:cubicBezTo>
                    <a:pt x="20" y="0"/>
                    <a:pt x="15" y="0"/>
                    <a:pt x="14" y="2"/>
                  </a:cubicBezTo>
                  <a:cubicBezTo>
                    <a:pt x="14" y="3"/>
                    <a:pt x="11" y="3"/>
                    <a:pt x="7" y="4"/>
                  </a:cubicBezTo>
                  <a:cubicBezTo>
                    <a:pt x="6" y="5"/>
                    <a:pt x="2" y="8"/>
                    <a:pt x="2" y="10"/>
                  </a:cubicBezTo>
                  <a:cubicBezTo>
                    <a:pt x="2" y="13"/>
                    <a:pt x="0" y="16"/>
                    <a:pt x="0" y="19"/>
                  </a:cubicBezTo>
                  <a:cubicBezTo>
                    <a:pt x="0" y="21"/>
                    <a:pt x="5" y="21"/>
                    <a:pt x="6" y="23"/>
                  </a:cubicBezTo>
                  <a:cubicBezTo>
                    <a:pt x="7" y="25"/>
                    <a:pt x="15" y="26"/>
                    <a:pt x="15" y="27"/>
                  </a:cubicBezTo>
                  <a:cubicBezTo>
                    <a:pt x="15" y="29"/>
                    <a:pt x="20" y="31"/>
                    <a:pt x="23" y="32"/>
                  </a:cubicBezTo>
                  <a:cubicBezTo>
                    <a:pt x="27" y="32"/>
                    <a:pt x="31" y="36"/>
                    <a:pt x="33" y="37"/>
                  </a:cubicBezTo>
                  <a:cubicBezTo>
                    <a:pt x="35" y="39"/>
                    <a:pt x="41" y="35"/>
                    <a:pt x="43" y="35"/>
                  </a:cubicBezTo>
                  <a:cubicBezTo>
                    <a:pt x="46" y="35"/>
                    <a:pt x="49" y="39"/>
                    <a:pt x="50" y="42"/>
                  </a:cubicBezTo>
                  <a:cubicBezTo>
                    <a:pt x="50" y="44"/>
                    <a:pt x="62" y="45"/>
                    <a:pt x="64" y="47"/>
                  </a:cubicBezTo>
                  <a:cubicBezTo>
                    <a:pt x="67" y="50"/>
                    <a:pt x="81" y="48"/>
                    <a:pt x="84" y="46"/>
                  </a:cubicBezTo>
                  <a:cubicBezTo>
                    <a:pt x="87" y="43"/>
                    <a:pt x="84" y="38"/>
                    <a:pt x="84" y="34"/>
                  </a:cubicBezTo>
                  <a:cubicBezTo>
                    <a:pt x="84" y="33"/>
                    <a:pt x="85" y="32"/>
                    <a:pt x="85" y="32"/>
                  </a:cubicBezTo>
                  <a:close/>
                </a:path>
              </a:pathLst>
            </a:custGeom>
            <a:grpFill/>
            <a:ln w="1" cap="flat" cmpd="sng">
              <a:solidFill>
                <a:schemeClr val="tx1">
                  <a:lumMod val="85000"/>
                  <a:lumOff val="15000"/>
                </a:schemeClr>
              </a:solidFill>
              <a:miter lim="800000"/>
            </a:ln>
          </p:spPr>
          <p:txBody>
            <a:bodyPr/>
            <a:lstStyle/>
            <a:p>
              <a:endParaRPr lang="zh-CN" altLang="en-US"/>
            </a:p>
          </p:txBody>
        </p:sp>
        <p:sp>
          <p:nvSpPr>
            <p:cNvPr id="59" name="Freeform 60"/>
            <p:cNvSpPr>
              <a:spLocks noChangeArrowheads="1"/>
            </p:cNvSpPr>
            <p:nvPr/>
          </p:nvSpPr>
          <p:spPr bwMode="auto">
            <a:xfrm>
              <a:off x="5614988" y="1836737"/>
              <a:ext cx="182563" cy="407988"/>
            </a:xfrm>
            <a:custGeom>
              <a:avLst/>
              <a:gdLst>
                <a:gd name="T0" fmla="*/ 2147483646 w 96"/>
                <a:gd name="T1" fmla="*/ 2147483646 h 213"/>
                <a:gd name="T2" fmla="*/ 2147483646 w 96"/>
                <a:gd name="T3" fmla="*/ 2147483646 h 213"/>
                <a:gd name="T4" fmla="*/ 2147483646 w 96"/>
                <a:gd name="T5" fmla="*/ 2147483646 h 213"/>
                <a:gd name="T6" fmla="*/ 2147483646 w 96"/>
                <a:gd name="T7" fmla="*/ 2147483646 h 213"/>
                <a:gd name="T8" fmla="*/ 2147483646 w 96"/>
                <a:gd name="T9" fmla="*/ 2147483646 h 213"/>
                <a:gd name="T10" fmla="*/ 2147483646 w 96"/>
                <a:gd name="T11" fmla="*/ 2147483646 h 213"/>
                <a:gd name="T12" fmla="*/ 2147483646 w 96"/>
                <a:gd name="T13" fmla="*/ 2147483646 h 213"/>
                <a:gd name="T14" fmla="*/ 2147483646 w 96"/>
                <a:gd name="T15" fmla="*/ 2147483646 h 213"/>
                <a:gd name="T16" fmla="*/ 2147483646 w 96"/>
                <a:gd name="T17" fmla="*/ 2147483646 h 213"/>
                <a:gd name="T18" fmla="*/ 2147483646 w 96"/>
                <a:gd name="T19" fmla="*/ 2147483646 h 213"/>
                <a:gd name="T20" fmla="*/ 2147483646 w 96"/>
                <a:gd name="T21" fmla="*/ 2147483646 h 213"/>
                <a:gd name="T22" fmla="*/ 2147483646 w 96"/>
                <a:gd name="T23" fmla="*/ 2147483646 h 213"/>
                <a:gd name="T24" fmla="*/ 2147483646 w 96"/>
                <a:gd name="T25" fmla="*/ 2147483646 h 213"/>
                <a:gd name="T26" fmla="*/ 2147483646 w 96"/>
                <a:gd name="T27" fmla="*/ 2147483646 h 213"/>
                <a:gd name="T28" fmla="*/ 2147483646 w 96"/>
                <a:gd name="T29" fmla="*/ 2147483646 h 213"/>
                <a:gd name="T30" fmla="*/ 2147483646 w 96"/>
                <a:gd name="T31" fmla="*/ 2147483646 h 213"/>
                <a:gd name="T32" fmla="*/ 2147483646 w 96"/>
                <a:gd name="T33" fmla="*/ 2147483646 h 213"/>
                <a:gd name="T34" fmla="*/ 2147483646 w 96"/>
                <a:gd name="T35" fmla="*/ 2147483646 h 213"/>
                <a:gd name="T36" fmla="*/ 2147483646 w 96"/>
                <a:gd name="T37" fmla="*/ 2147483646 h 213"/>
                <a:gd name="T38" fmla="*/ 2147483646 w 96"/>
                <a:gd name="T39" fmla="*/ 2147483646 h 213"/>
                <a:gd name="T40" fmla="*/ 2147483646 w 96"/>
                <a:gd name="T41" fmla="*/ 2147483646 h 213"/>
                <a:gd name="T42" fmla="*/ 2147483646 w 96"/>
                <a:gd name="T43" fmla="*/ 2147483646 h 213"/>
                <a:gd name="T44" fmla="*/ 2147483646 w 96"/>
                <a:gd name="T45" fmla="*/ 2147483646 h 213"/>
                <a:gd name="T46" fmla="*/ 2147483646 w 96"/>
                <a:gd name="T47" fmla="*/ 2147483646 h 213"/>
                <a:gd name="T48" fmla="*/ 2147483646 w 96"/>
                <a:gd name="T49" fmla="*/ 2147483646 h 213"/>
                <a:gd name="T50" fmla="*/ 2147483646 w 96"/>
                <a:gd name="T51" fmla="*/ 2147483646 h 213"/>
                <a:gd name="T52" fmla="*/ 2147483646 w 96"/>
                <a:gd name="T53" fmla="*/ 2147483646 h 213"/>
                <a:gd name="T54" fmla="*/ 2147483646 w 96"/>
                <a:gd name="T55" fmla="*/ 2147483646 h 213"/>
                <a:gd name="T56" fmla="*/ 2147483646 w 96"/>
                <a:gd name="T57" fmla="*/ 2147483646 h 213"/>
                <a:gd name="T58" fmla="*/ 2147483646 w 96"/>
                <a:gd name="T59" fmla="*/ 2147483646 h 213"/>
                <a:gd name="T60" fmla="*/ 2147483646 w 96"/>
                <a:gd name="T61" fmla="*/ 2147483646 h 213"/>
                <a:gd name="T62" fmla="*/ 2147483646 w 96"/>
                <a:gd name="T63" fmla="*/ 2147483646 h 213"/>
                <a:gd name="T64" fmla="*/ 2147483646 w 96"/>
                <a:gd name="T65" fmla="*/ 2147483646 h 213"/>
                <a:gd name="T66" fmla="*/ 2147483646 w 96"/>
                <a:gd name="T67" fmla="*/ 2147483646 h 213"/>
                <a:gd name="T68" fmla="*/ 2147483646 w 96"/>
                <a:gd name="T69" fmla="*/ 2147483646 h 213"/>
                <a:gd name="T70" fmla="*/ 2147483646 w 96"/>
                <a:gd name="T71" fmla="*/ 2147483646 h 213"/>
                <a:gd name="T72" fmla="*/ 2147483646 w 96"/>
                <a:gd name="T73" fmla="*/ 2147483646 h 213"/>
                <a:gd name="T74" fmla="*/ 2147483646 w 96"/>
                <a:gd name="T75" fmla="*/ 2147483646 h 213"/>
                <a:gd name="T76" fmla="*/ 2147483646 w 96"/>
                <a:gd name="T77" fmla="*/ 2147483646 h 213"/>
                <a:gd name="T78" fmla="*/ 2147483646 w 96"/>
                <a:gd name="T79" fmla="*/ 2147483646 h 213"/>
                <a:gd name="T80" fmla="*/ 2147483646 w 96"/>
                <a:gd name="T81" fmla="*/ 2147483646 h 213"/>
                <a:gd name="T82" fmla="*/ 0 w 96"/>
                <a:gd name="T83" fmla="*/ 2147483646 h 213"/>
                <a:gd name="T84" fmla="*/ 2147483646 w 96"/>
                <a:gd name="T85" fmla="*/ 2147483646 h 213"/>
                <a:gd name="T86" fmla="*/ 2147483646 w 96"/>
                <a:gd name="T87" fmla="*/ 2147483646 h 213"/>
                <a:gd name="T88" fmla="*/ 2147483646 w 96"/>
                <a:gd name="T89" fmla="*/ 2147483646 h 213"/>
                <a:gd name="T90" fmla="*/ 2147483646 w 96"/>
                <a:gd name="T91" fmla="*/ 2147483646 h 213"/>
                <a:gd name="T92" fmla="*/ 2147483646 w 96"/>
                <a:gd name="T93" fmla="*/ 2147483646 h 213"/>
                <a:gd name="T94" fmla="*/ 2147483646 w 96"/>
                <a:gd name="T95" fmla="*/ 2147483646 h 213"/>
                <a:gd name="T96" fmla="*/ 2147483646 w 96"/>
                <a:gd name="T97" fmla="*/ 2147483646 h 213"/>
                <a:gd name="T98" fmla="*/ 2147483646 w 96"/>
                <a:gd name="T99" fmla="*/ 2147483646 h 213"/>
                <a:gd name="T100" fmla="*/ 2147483646 w 96"/>
                <a:gd name="T101" fmla="*/ 2147483646 h 213"/>
                <a:gd name="T102" fmla="*/ 2147483646 w 96"/>
                <a:gd name="T103" fmla="*/ 2147483646 h 213"/>
                <a:gd name="T104" fmla="*/ 2147483646 w 96"/>
                <a:gd name="T105" fmla="*/ 2147483646 h 213"/>
                <a:gd name="T106" fmla="*/ 2147483646 w 96"/>
                <a:gd name="T107" fmla="*/ 2147483646 h 213"/>
                <a:gd name="T108" fmla="*/ 2147483646 w 96"/>
                <a:gd name="T109" fmla="*/ 2147483646 h 213"/>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96"/>
                <a:gd name="T166" fmla="*/ 0 h 213"/>
                <a:gd name="T167" fmla="*/ 96 w 96"/>
                <a:gd name="T168" fmla="*/ 213 h 213"/>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96" h="213">
                  <a:moveTo>
                    <a:pt x="78" y="193"/>
                  </a:moveTo>
                  <a:cubicBezTo>
                    <a:pt x="78" y="189"/>
                    <a:pt x="74" y="188"/>
                    <a:pt x="74" y="185"/>
                  </a:cubicBezTo>
                  <a:cubicBezTo>
                    <a:pt x="74" y="181"/>
                    <a:pt x="74" y="175"/>
                    <a:pt x="70" y="171"/>
                  </a:cubicBezTo>
                  <a:cubicBezTo>
                    <a:pt x="65" y="167"/>
                    <a:pt x="63" y="161"/>
                    <a:pt x="66" y="159"/>
                  </a:cubicBezTo>
                  <a:cubicBezTo>
                    <a:pt x="68" y="157"/>
                    <a:pt x="66" y="150"/>
                    <a:pt x="67" y="151"/>
                  </a:cubicBezTo>
                  <a:cubicBezTo>
                    <a:pt x="69" y="151"/>
                    <a:pt x="71" y="147"/>
                    <a:pt x="68" y="146"/>
                  </a:cubicBezTo>
                  <a:cubicBezTo>
                    <a:pt x="65" y="144"/>
                    <a:pt x="68" y="139"/>
                    <a:pt x="66" y="138"/>
                  </a:cubicBezTo>
                  <a:cubicBezTo>
                    <a:pt x="63" y="137"/>
                    <a:pt x="57" y="130"/>
                    <a:pt x="57" y="128"/>
                  </a:cubicBezTo>
                  <a:cubicBezTo>
                    <a:pt x="57" y="126"/>
                    <a:pt x="59" y="113"/>
                    <a:pt x="59" y="110"/>
                  </a:cubicBezTo>
                  <a:cubicBezTo>
                    <a:pt x="60" y="107"/>
                    <a:pt x="64" y="106"/>
                    <a:pt x="66" y="106"/>
                  </a:cubicBezTo>
                  <a:cubicBezTo>
                    <a:pt x="67" y="106"/>
                    <a:pt x="72" y="107"/>
                    <a:pt x="74" y="104"/>
                  </a:cubicBezTo>
                  <a:cubicBezTo>
                    <a:pt x="76" y="101"/>
                    <a:pt x="83" y="100"/>
                    <a:pt x="84" y="98"/>
                  </a:cubicBezTo>
                  <a:cubicBezTo>
                    <a:pt x="85" y="96"/>
                    <a:pt x="90" y="96"/>
                    <a:pt x="90" y="93"/>
                  </a:cubicBezTo>
                  <a:cubicBezTo>
                    <a:pt x="90" y="90"/>
                    <a:pt x="96" y="84"/>
                    <a:pt x="96" y="84"/>
                  </a:cubicBezTo>
                  <a:cubicBezTo>
                    <a:pt x="96" y="84"/>
                    <a:pt x="96" y="84"/>
                    <a:pt x="96" y="84"/>
                  </a:cubicBezTo>
                  <a:cubicBezTo>
                    <a:pt x="96" y="83"/>
                    <a:pt x="94" y="84"/>
                    <a:pt x="91" y="85"/>
                  </a:cubicBezTo>
                  <a:cubicBezTo>
                    <a:pt x="86" y="87"/>
                    <a:pt x="84" y="84"/>
                    <a:pt x="84" y="81"/>
                  </a:cubicBezTo>
                  <a:cubicBezTo>
                    <a:pt x="85" y="78"/>
                    <a:pt x="81" y="78"/>
                    <a:pt x="78" y="78"/>
                  </a:cubicBezTo>
                  <a:cubicBezTo>
                    <a:pt x="75" y="78"/>
                    <a:pt x="77" y="74"/>
                    <a:pt x="78" y="71"/>
                  </a:cubicBezTo>
                  <a:cubicBezTo>
                    <a:pt x="79" y="68"/>
                    <a:pt x="77" y="66"/>
                    <a:pt x="74" y="66"/>
                  </a:cubicBezTo>
                  <a:cubicBezTo>
                    <a:pt x="70" y="65"/>
                    <a:pt x="69" y="58"/>
                    <a:pt x="70" y="56"/>
                  </a:cubicBezTo>
                  <a:cubicBezTo>
                    <a:pt x="71" y="54"/>
                    <a:pt x="63" y="53"/>
                    <a:pt x="60" y="54"/>
                  </a:cubicBezTo>
                  <a:cubicBezTo>
                    <a:pt x="56" y="56"/>
                    <a:pt x="59" y="51"/>
                    <a:pt x="58" y="49"/>
                  </a:cubicBezTo>
                  <a:cubicBezTo>
                    <a:pt x="57" y="46"/>
                    <a:pt x="62" y="38"/>
                    <a:pt x="67" y="33"/>
                  </a:cubicBezTo>
                  <a:cubicBezTo>
                    <a:pt x="72" y="28"/>
                    <a:pt x="70" y="22"/>
                    <a:pt x="70" y="17"/>
                  </a:cubicBezTo>
                  <a:cubicBezTo>
                    <a:pt x="70" y="11"/>
                    <a:pt x="68" y="11"/>
                    <a:pt x="65" y="11"/>
                  </a:cubicBezTo>
                  <a:cubicBezTo>
                    <a:pt x="63" y="11"/>
                    <a:pt x="63" y="8"/>
                    <a:pt x="63" y="5"/>
                  </a:cubicBezTo>
                  <a:cubicBezTo>
                    <a:pt x="63" y="2"/>
                    <a:pt x="58" y="0"/>
                    <a:pt x="55" y="2"/>
                  </a:cubicBezTo>
                  <a:cubicBezTo>
                    <a:pt x="55" y="2"/>
                    <a:pt x="54" y="2"/>
                    <a:pt x="53" y="3"/>
                  </a:cubicBezTo>
                  <a:cubicBezTo>
                    <a:pt x="54" y="3"/>
                    <a:pt x="54" y="3"/>
                    <a:pt x="54" y="3"/>
                  </a:cubicBezTo>
                  <a:cubicBezTo>
                    <a:pt x="54" y="3"/>
                    <a:pt x="53" y="7"/>
                    <a:pt x="51" y="8"/>
                  </a:cubicBezTo>
                  <a:cubicBezTo>
                    <a:pt x="49" y="9"/>
                    <a:pt x="49" y="12"/>
                    <a:pt x="52" y="16"/>
                  </a:cubicBezTo>
                  <a:cubicBezTo>
                    <a:pt x="55" y="20"/>
                    <a:pt x="48" y="18"/>
                    <a:pt x="47" y="16"/>
                  </a:cubicBezTo>
                  <a:cubicBezTo>
                    <a:pt x="46" y="13"/>
                    <a:pt x="41" y="17"/>
                    <a:pt x="38" y="20"/>
                  </a:cubicBezTo>
                  <a:cubicBezTo>
                    <a:pt x="35" y="22"/>
                    <a:pt x="30" y="24"/>
                    <a:pt x="30" y="28"/>
                  </a:cubicBezTo>
                  <a:cubicBezTo>
                    <a:pt x="30" y="33"/>
                    <a:pt x="26" y="38"/>
                    <a:pt x="27" y="42"/>
                  </a:cubicBezTo>
                  <a:cubicBezTo>
                    <a:pt x="28" y="46"/>
                    <a:pt x="23" y="54"/>
                    <a:pt x="23" y="56"/>
                  </a:cubicBezTo>
                  <a:cubicBezTo>
                    <a:pt x="23" y="58"/>
                    <a:pt x="15" y="56"/>
                    <a:pt x="14" y="56"/>
                  </a:cubicBezTo>
                  <a:cubicBezTo>
                    <a:pt x="13" y="56"/>
                    <a:pt x="14" y="64"/>
                    <a:pt x="12" y="67"/>
                  </a:cubicBezTo>
                  <a:cubicBezTo>
                    <a:pt x="10" y="69"/>
                    <a:pt x="11" y="79"/>
                    <a:pt x="9" y="79"/>
                  </a:cubicBezTo>
                  <a:cubicBezTo>
                    <a:pt x="6" y="79"/>
                    <a:pt x="4" y="87"/>
                    <a:pt x="4" y="87"/>
                  </a:cubicBezTo>
                  <a:cubicBezTo>
                    <a:pt x="4" y="87"/>
                    <a:pt x="2" y="89"/>
                    <a:pt x="0" y="91"/>
                  </a:cubicBezTo>
                  <a:cubicBezTo>
                    <a:pt x="2" y="95"/>
                    <a:pt x="6" y="100"/>
                    <a:pt x="10" y="102"/>
                  </a:cubicBezTo>
                  <a:cubicBezTo>
                    <a:pt x="17" y="104"/>
                    <a:pt x="21" y="118"/>
                    <a:pt x="23" y="125"/>
                  </a:cubicBezTo>
                  <a:cubicBezTo>
                    <a:pt x="25" y="132"/>
                    <a:pt x="24" y="139"/>
                    <a:pt x="22" y="143"/>
                  </a:cubicBezTo>
                  <a:cubicBezTo>
                    <a:pt x="19" y="147"/>
                    <a:pt x="22" y="147"/>
                    <a:pt x="26" y="149"/>
                  </a:cubicBezTo>
                  <a:cubicBezTo>
                    <a:pt x="30" y="151"/>
                    <a:pt x="34" y="152"/>
                    <a:pt x="37" y="148"/>
                  </a:cubicBezTo>
                  <a:cubicBezTo>
                    <a:pt x="40" y="144"/>
                    <a:pt x="46" y="141"/>
                    <a:pt x="47" y="136"/>
                  </a:cubicBezTo>
                  <a:cubicBezTo>
                    <a:pt x="48" y="132"/>
                    <a:pt x="50" y="138"/>
                    <a:pt x="53" y="141"/>
                  </a:cubicBezTo>
                  <a:cubicBezTo>
                    <a:pt x="55" y="143"/>
                    <a:pt x="57" y="148"/>
                    <a:pt x="57" y="153"/>
                  </a:cubicBezTo>
                  <a:cubicBezTo>
                    <a:pt x="58" y="159"/>
                    <a:pt x="58" y="173"/>
                    <a:pt x="63" y="178"/>
                  </a:cubicBezTo>
                  <a:cubicBezTo>
                    <a:pt x="68" y="182"/>
                    <a:pt x="69" y="192"/>
                    <a:pt x="67" y="195"/>
                  </a:cubicBezTo>
                  <a:cubicBezTo>
                    <a:pt x="66" y="199"/>
                    <a:pt x="70" y="205"/>
                    <a:pt x="69" y="209"/>
                  </a:cubicBezTo>
                  <a:cubicBezTo>
                    <a:pt x="68" y="209"/>
                    <a:pt x="68" y="211"/>
                    <a:pt x="68" y="212"/>
                  </a:cubicBezTo>
                  <a:cubicBezTo>
                    <a:pt x="72" y="213"/>
                    <a:pt x="78" y="193"/>
                    <a:pt x="78" y="193"/>
                  </a:cubicBezTo>
                  <a:close/>
                </a:path>
              </a:pathLst>
            </a:custGeom>
            <a:grpFill/>
            <a:ln w="1" cap="flat" cmpd="sng">
              <a:solidFill>
                <a:schemeClr val="tx1">
                  <a:lumMod val="85000"/>
                  <a:lumOff val="15000"/>
                </a:schemeClr>
              </a:solidFill>
              <a:miter lim="800000"/>
            </a:ln>
          </p:spPr>
          <p:txBody>
            <a:bodyPr/>
            <a:lstStyle/>
            <a:p>
              <a:endParaRPr lang="zh-CN" altLang="en-US"/>
            </a:p>
          </p:txBody>
        </p:sp>
        <p:sp>
          <p:nvSpPr>
            <p:cNvPr id="60" name="Freeform 61"/>
            <p:cNvSpPr>
              <a:spLocks noChangeArrowheads="1"/>
            </p:cNvSpPr>
            <p:nvPr/>
          </p:nvSpPr>
          <p:spPr bwMode="auto">
            <a:xfrm>
              <a:off x="5551488" y="1843087"/>
              <a:ext cx="65088" cy="39688"/>
            </a:xfrm>
            <a:custGeom>
              <a:avLst/>
              <a:gdLst>
                <a:gd name="T0" fmla="*/ 2147483646 w 34"/>
                <a:gd name="T1" fmla="*/ 2147483646 h 21"/>
                <a:gd name="T2" fmla="*/ 2147483646 w 34"/>
                <a:gd name="T3" fmla="*/ 2147483646 h 21"/>
                <a:gd name="T4" fmla="*/ 2147483646 w 34"/>
                <a:gd name="T5" fmla="*/ 2147483646 h 21"/>
                <a:gd name="T6" fmla="*/ 2147483646 w 34"/>
                <a:gd name="T7" fmla="*/ 2147483646 h 21"/>
                <a:gd name="T8" fmla="*/ 0 w 34"/>
                <a:gd name="T9" fmla="*/ 2147483646 h 21"/>
                <a:gd name="T10" fmla="*/ 2147483646 w 34"/>
                <a:gd name="T11" fmla="*/ 2147483646 h 21"/>
                <a:gd name="T12" fmla="*/ 2147483646 w 34"/>
                <a:gd name="T13" fmla="*/ 2147483646 h 21"/>
                <a:gd name="T14" fmla="*/ 2147483646 w 34"/>
                <a:gd name="T15" fmla="*/ 2147483646 h 21"/>
                <a:gd name="T16" fmla="*/ 2147483646 w 34"/>
                <a:gd name="T17" fmla="*/ 2147483646 h 21"/>
                <a:gd name="T18" fmla="*/ 2147483646 w 34"/>
                <a:gd name="T19" fmla="*/ 2147483646 h 21"/>
                <a:gd name="T20" fmla="*/ 2147483646 w 34"/>
                <a:gd name="T21" fmla="*/ 2147483646 h 21"/>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4"/>
                <a:gd name="T34" fmla="*/ 0 h 21"/>
                <a:gd name="T35" fmla="*/ 34 w 34"/>
                <a:gd name="T36" fmla="*/ 21 h 21"/>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4" h="21">
                  <a:moveTo>
                    <a:pt x="33" y="7"/>
                  </a:moveTo>
                  <a:cubicBezTo>
                    <a:pt x="26" y="1"/>
                    <a:pt x="24" y="6"/>
                    <a:pt x="20" y="3"/>
                  </a:cubicBezTo>
                  <a:cubicBezTo>
                    <a:pt x="15" y="1"/>
                    <a:pt x="13" y="0"/>
                    <a:pt x="11" y="2"/>
                  </a:cubicBezTo>
                  <a:cubicBezTo>
                    <a:pt x="8" y="4"/>
                    <a:pt x="5" y="3"/>
                    <a:pt x="3" y="9"/>
                  </a:cubicBezTo>
                  <a:cubicBezTo>
                    <a:pt x="2" y="11"/>
                    <a:pt x="1" y="12"/>
                    <a:pt x="0" y="14"/>
                  </a:cubicBezTo>
                  <a:cubicBezTo>
                    <a:pt x="1" y="15"/>
                    <a:pt x="2" y="16"/>
                    <a:pt x="3" y="16"/>
                  </a:cubicBezTo>
                  <a:cubicBezTo>
                    <a:pt x="5" y="16"/>
                    <a:pt x="7" y="19"/>
                    <a:pt x="11" y="18"/>
                  </a:cubicBezTo>
                  <a:cubicBezTo>
                    <a:pt x="14" y="17"/>
                    <a:pt x="16" y="20"/>
                    <a:pt x="21" y="19"/>
                  </a:cubicBezTo>
                  <a:cubicBezTo>
                    <a:pt x="26" y="17"/>
                    <a:pt x="31" y="21"/>
                    <a:pt x="32" y="17"/>
                  </a:cubicBezTo>
                  <a:cubicBezTo>
                    <a:pt x="34" y="14"/>
                    <a:pt x="31" y="8"/>
                    <a:pt x="31" y="8"/>
                  </a:cubicBezTo>
                  <a:cubicBezTo>
                    <a:pt x="31" y="8"/>
                    <a:pt x="32" y="7"/>
                    <a:pt x="33" y="7"/>
                  </a:cubicBezTo>
                  <a:close/>
                </a:path>
              </a:pathLst>
            </a:custGeom>
            <a:grpFill/>
            <a:ln w="1" cap="flat" cmpd="sng">
              <a:solidFill>
                <a:schemeClr val="tx1">
                  <a:lumMod val="85000"/>
                  <a:lumOff val="15000"/>
                </a:schemeClr>
              </a:solidFill>
              <a:miter lim="800000"/>
            </a:ln>
          </p:spPr>
          <p:txBody>
            <a:bodyPr/>
            <a:lstStyle/>
            <a:p>
              <a:endParaRPr lang="zh-CN" altLang="en-US"/>
            </a:p>
          </p:txBody>
        </p:sp>
        <p:sp>
          <p:nvSpPr>
            <p:cNvPr id="61" name="Freeform 62"/>
            <p:cNvSpPr>
              <a:spLocks noChangeArrowheads="1"/>
            </p:cNvSpPr>
            <p:nvPr/>
          </p:nvSpPr>
          <p:spPr bwMode="auto">
            <a:xfrm>
              <a:off x="5821363" y="1955800"/>
              <a:ext cx="160338" cy="331788"/>
            </a:xfrm>
            <a:custGeom>
              <a:avLst/>
              <a:gdLst>
                <a:gd name="T0" fmla="*/ 2147483646 w 84"/>
                <a:gd name="T1" fmla="*/ 2147483646 h 174"/>
                <a:gd name="T2" fmla="*/ 2147483646 w 84"/>
                <a:gd name="T3" fmla="*/ 2147483646 h 174"/>
                <a:gd name="T4" fmla="*/ 2147483646 w 84"/>
                <a:gd name="T5" fmla="*/ 2147483646 h 174"/>
                <a:gd name="T6" fmla="*/ 2147483646 w 84"/>
                <a:gd name="T7" fmla="*/ 2147483646 h 174"/>
                <a:gd name="T8" fmla="*/ 2147483646 w 84"/>
                <a:gd name="T9" fmla="*/ 2147483646 h 174"/>
                <a:gd name="T10" fmla="*/ 2147483646 w 84"/>
                <a:gd name="T11" fmla="*/ 2147483646 h 174"/>
                <a:gd name="T12" fmla="*/ 2147483646 w 84"/>
                <a:gd name="T13" fmla="*/ 2147483646 h 174"/>
                <a:gd name="T14" fmla="*/ 2147483646 w 84"/>
                <a:gd name="T15" fmla="*/ 2147483646 h 174"/>
                <a:gd name="T16" fmla="*/ 0 w 84"/>
                <a:gd name="T17" fmla="*/ 2147483646 h 174"/>
                <a:gd name="T18" fmla="*/ 2147483646 w 84"/>
                <a:gd name="T19" fmla="*/ 2147483646 h 174"/>
                <a:gd name="T20" fmla="*/ 2147483646 w 84"/>
                <a:gd name="T21" fmla="*/ 2147483646 h 174"/>
                <a:gd name="T22" fmla="*/ 2147483646 w 84"/>
                <a:gd name="T23" fmla="*/ 2147483646 h 174"/>
                <a:gd name="T24" fmla="*/ 2147483646 w 84"/>
                <a:gd name="T25" fmla="*/ 2147483646 h 174"/>
                <a:gd name="T26" fmla="*/ 2147483646 w 84"/>
                <a:gd name="T27" fmla="*/ 2147483646 h 174"/>
                <a:gd name="T28" fmla="*/ 2147483646 w 84"/>
                <a:gd name="T29" fmla="*/ 2147483646 h 174"/>
                <a:gd name="T30" fmla="*/ 2147483646 w 84"/>
                <a:gd name="T31" fmla="*/ 2147483646 h 174"/>
                <a:gd name="T32" fmla="*/ 2147483646 w 84"/>
                <a:gd name="T33" fmla="*/ 2147483646 h 174"/>
                <a:gd name="T34" fmla="*/ 2147483646 w 84"/>
                <a:gd name="T35" fmla="*/ 2147483646 h 174"/>
                <a:gd name="T36" fmla="*/ 2147483646 w 84"/>
                <a:gd name="T37" fmla="*/ 2147483646 h 174"/>
                <a:gd name="T38" fmla="*/ 2147483646 w 84"/>
                <a:gd name="T39" fmla="*/ 2147483646 h 174"/>
                <a:gd name="T40" fmla="*/ 2147483646 w 84"/>
                <a:gd name="T41" fmla="*/ 2147483646 h 174"/>
                <a:gd name="T42" fmla="*/ 2147483646 w 84"/>
                <a:gd name="T43" fmla="*/ 2147483646 h 174"/>
                <a:gd name="T44" fmla="*/ 2147483646 w 84"/>
                <a:gd name="T45" fmla="*/ 2147483646 h 174"/>
                <a:gd name="T46" fmla="*/ 2147483646 w 84"/>
                <a:gd name="T47" fmla="*/ 2147483646 h 174"/>
                <a:gd name="T48" fmla="*/ 2147483646 w 84"/>
                <a:gd name="T49" fmla="*/ 2147483646 h 174"/>
                <a:gd name="T50" fmla="*/ 2147483646 w 84"/>
                <a:gd name="T51" fmla="*/ 2147483646 h 174"/>
                <a:gd name="T52" fmla="*/ 2147483646 w 84"/>
                <a:gd name="T53" fmla="*/ 2147483646 h 174"/>
                <a:gd name="T54" fmla="*/ 2147483646 w 84"/>
                <a:gd name="T55" fmla="*/ 2147483646 h 174"/>
                <a:gd name="T56" fmla="*/ 2147483646 w 84"/>
                <a:gd name="T57" fmla="*/ 2147483646 h 174"/>
                <a:gd name="T58" fmla="*/ 2147483646 w 84"/>
                <a:gd name="T59" fmla="*/ 2147483646 h 174"/>
                <a:gd name="T60" fmla="*/ 2147483646 w 84"/>
                <a:gd name="T61" fmla="*/ 2147483646 h 174"/>
                <a:gd name="T62" fmla="*/ 2147483646 w 84"/>
                <a:gd name="T63" fmla="*/ 2147483646 h 174"/>
                <a:gd name="T64" fmla="*/ 2147483646 w 84"/>
                <a:gd name="T65" fmla="*/ 2147483646 h 174"/>
                <a:gd name="T66" fmla="*/ 2147483646 w 84"/>
                <a:gd name="T67" fmla="*/ 2147483646 h 174"/>
                <a:gd name="T68" fmla="*/ 2147483646 w 84"/>
                <a:gd name="T69" fmla="*/ 2147483646 h 174"/>
                <a:gd name="T70" fmla="*/ 2147483646 w 84"/>
                <a:gd name="T71" fmla="*/ 2147483646 h 174"/>
                <a:gd name="T72" fmla="*/ 2147483646 w 84"/>
                <a:gd name="T73" fmla="*/ 2147483646 h 174"/>
                <a:gd name="T74" fmla="*/ 2147483646 w 84"/>
                <a:gd name="T75" fmla="*/ 2147483646 h 174"/>
                <a:gd name="T76" fmla="*/ 2147483646 w 84"/>
                <a:gd name="T77" fmla="*/ 2147483646 h 174"/>
                <a:gd name="T78" fmla="*/ 2147483646 w 84"/>
                <a:gd name="T79" fmla="*/ 2147483646 h 174"/>
                <a:gd name="T80" fmla="*/ 2147483646 w 84"/>
                <a:gd name="T81" fmla="*/ 2147483646 h 174"/>
                <a:gd name="T82" fmla="*/ 2147483646 w 84"/>
                <a:gd name="T83" fmla="*/ 2147483646 h 174"/>
                <a:gd name="T84" fmla="*/ 2147483646 w 84"/>
                <a:gd name="T85" fmla="*/ 2147483646 h 174"/>
                <a:gd name="T86" fmla="*/ 2147483646 w 84"/>
                <a:gd name="T87" fmla="*/ 2147483646 h 174"/>
                <a:gd name="T88" fmla="*/ 2147483646 w 84"/>
                <a:gd name="T89" fmla="*/ 2147483646 h 174"/>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84"/>
                <a:gd name="T136" fmla="*/ 0 h 174"/>
                <a:gd name="T137" fmla="*/ 84 w 84"/>
                <a:gd name="T138" fmla="*/ 174 h 174"/>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84" h="174">
                  <a:moveTo>
                    <a:pt x="62" y="22"/>
                  </a:moveTo>
                  <a:cubicBezTo>
                    <a:pt x="59" y="21"/>
                    <a:pt x="51" y="15"/>
                    <a:pt x="51" y="13"/>
                  </a:cubicBezTo>
                  <a:cubicBezTo>
                    <a:pt x="51" y="11"/>
                    <a:pt x="55" y="7"/>
                    <a:pt x="48" y="7"/>
                  </a:cubicBezTo>
                  <a:cubicBezTo>
                    <a:pt x="40" y="6"/>
                    <a:pt x="40" y="3"/>
                    <a:pt x="38" y="2"/>
                  </a:cubicBezTo>
                  <a:cubicBezTo>
                    <a:pt x="37" y="0"/>
                    <a:pt x="31" y="4"/>
                    <a:pt x="29" y="7"/>
                  </a:cubicBezTo>
                  <a:cubicBezTo>
                    <a:pt x="28" y="11"/>
                    <a:pt x="26" y="7"/>
                    <a:pt x="22" y="9"/>
                  </a:cubicBezTo>
                  <a:cubicBezTo>
                    <a:pt x="18" y="11"/>
                    <a:pt x="14" y="6"/>
                    <a:pt x="12" y="9"/>
                  </a:cubicBezTo>
                  <a:cubicBezTo>
                    <a:pt x="10" y="12"/>
                    <a:pt x="6" y="7"/>
                    <a:pt x="4" y="10"/>
                  </a:cubicBezTo>
                  <a:cubicBezTo>
                    <a:pt x="3" y="11"/>
                    <a:pt x="2" y="11"/>
                    <a:pt x="0" y="12"/>
                  </a:cubicBezTo>
                  <a:cubicBezTo>
                    <a:pt x="2" y="14"/>
                    <a:pt x="5" y="16"/>
                    <a:pt x="5" y="18"/>
                  </a:cubicBezTo>
                  <a:cubicBezTo>
                    <a:pt x="5" y="21"/>
                    <a:pt x="10" y="23"/>
                    <a:pt x="10" y="27"/>
                  </a:cubicBezTo>
                  <a:cubicBezTo>
                    <a:pt x="10" y="30"/>
                    <a:pt x="17" y="33"/>
                    <a:pt x="20" y="32"/>
                  </a:cubicBezTo>
                  <a:cubicBezTo>
                    <a:pt x="22" y="30"/>
                    <a:pt x="27" y="29"/>
                    <a:pt x="27" y="34"/>
                  </a:cubicBezTo>
                  <a:cubicBezTo>
                    <a:pt x="28" y="39"/>
                    <a:pt x="31" y="39"/>
                    <a:pt x="31" y="42"/>
                  </a:cubicBezTo>
                  <a:cubicBezTo>
                    <a:pt x="31" y="46"/>
                    <a:pt x="24" y="44"/>
                    <a:pt x="22" y="47"/>
                  </a:cubicBezTo>
                  <a:cubicBezTo>
                    <a:pt x="21" y="51"/>
                    <a:pt x="35" y="55"/>
                    <a:pt x="35" y="58"/>
                  </a:cubicBezTo>
                  <a:cubicBezTo>
                    <a:pt x="35" y="61"/>
                    <a:pt x="39" y="64"/>
                    <a:pt x="40" y="68"/>
                  </a:cubicBezTo>
                  <a:cubicBezTo>
                    <a:pt x="42" y="72"/>
                    <a:pt x="48" y="76"/>
                    <a:pt x="50" y="80"/>
                  </a:cubicBezTo>
                  <a:cubicBezTo>
                    <a:pt x="51" y="84"/>
                    <a:pt x="57" y="87"/>
                    <a:pt x="59" y="89"/>
                  </a:cubicBezTo>
                  <a:cubicBezTo>
                    <a:pt x="61" y="91"/>
                    <a:pt x="62" y="96"/>
                    <a:pt x="61" y="100"/>
                  </a:cubicBezTo>
                  <a:cubicBezTo>
                    <a:pt x="60" y="104"/>
                    <a:pt x="60" y="112"/>
                    <a:pt x="65" y="119"/>
                  </a:cubicBezTo>
                  <a:cubicBezTo>
                    <a:pt x="69" y="125"/>
                    <a:pt x="60" y="128"/>
                    <a:pt x="57" y="132"/>
                  </a:cubicBezTo>
                  <a:cubicBezTo>
                    <a:pt x="54" y="135"/>
                    <a:pt x="55" y="140"/>
                    <a:pt x="47" y="138"/>
                  </a:cubicBezTo>
                  <a:cubicBezTo>
                    <a:pt x="38" y="136"/>
                    <a:pt x="48" y="145"/>
                    <a:pt x="47" y="148"/>
                  </a:cubicBezTo>
                  <a:cubicBezTo>
                    <a:pt x="45" y="151"/>
                    <a:pt x="34" y="145"/>
                    <a:pt x="34" y="148"/>
                  </a:cubicBezTo>
                  <a:cubicBezTo>
                    <a:pt x="34" y="150"/>
                    <a:pt x="30" y="152"/>
                    <a:pt x="27" y="153"/>
                  </a:cubicBezTo>
                  <a:cubicBezTo>
                    <a:pt x="28" y="155"/>
                    <a:pt x="30" y="156"/>
                    <a:pt x="32" y="157"/>
                  </a:cubicBezTo>
                  <a:cubicBezTo>
                    <a:pt x="35" y="159"/>
                    <a:pt x="29" y="162"/>
                    <a:pt x="29" y="167"/>
                  </a:cubicBezTo>
                  <a:cubicBezTo>
                    <a:pt x="29" y="172"/>
                    <a:pt x="33" y="174"/>
                    <a:pt x="34" y="172"/>
                  </a:cubicBezTo>
                  <a:cubicBezTo>
                    <a:pt x="36" y="169"/>
                    <a:pt x="42" y="165"/>
                    <a:pt x="45" y="164"/>
                  </a:cubicBezTo>
                  <a:cubicBezTo>
                    <a:pt x="47" y="163"/>
                    <a:pt x="45" y="159"/>
                    <a:pt x="47" y="159"/>
                  </a:cubicBezTo>
                  <a:cubicBezTo>
                    <a:pt x="50" y="160"/>
                    <a:pt x="49" y="156"/>
                    <a:pt x="50" y="153"/>
                  </a:cubicBezTo>
                  <a:cubicBezTo>
                    <a:pt x="51" y="151"/>
                    <a:pt x="53" y="152"/>
                    <a:pt x="57" y="152"/>
                  </a:cubicBezTo>
                  <a:cubicBezTo>
                    <a:pt x="61" y="152"/>
                    <a:pt x="67" y="149"/>
                    <a:pt x="73" y="145"/>
                  </a:cubicBezTo>
                  <a:cubicBezTo>
                    <a:pt x="78" y="141"/>
                    <a:pt x="79" y="140"/>
                    <a:pt x="81" y="130"/>
                  </a:cubicBezTo>
                  <a:cubicBezTo>
                    <a:pt x="84" y="119"/>
                    <a:pt x="79" y="107"/>
                    <a:pt x="79" y="104"/>
                  </a:cubicBezTo>
                  <a:cubicBezTo>
                    <a:pt x="79" y="101"/>
                    <a:pt x="71" y="86"/>
                    <a:pt x="68" y="86"/>
                  </a:cubicBezTo>
                  <a:cubicBezTo>
                    <a:pt x="65" y="86"/>
                    <a:pt x="52" y="73"/>
                    <a:pt x="50" y="71"/>
                  </a:cubicBezTo>
                  <a:cubicBezTo>
                    <a:pt x="48" y="69"/>
                    <a:pt x="48" y="65"/>
                    <a:pt x="45" y="62"/>
                  </a:cubicBezTo>
                  <a:cubicBezTo>
                    <a:pt x="42" y="59"/>
                    <a:pt x="41" y="52"/>
                    <a:pt x="42" y="47"/>
                  </a:cubicBezTo>
                  <a:cubicBezTo>
                    <a:pt x="43" y="42"/>
                    <a:pt x="50" y="40"/>
                    <a:pt x="50" y="37"/>
                  </a:cubicBezTo>
                  <a:cubicBezTo>
                    <a:pt x="50" y="33"/>
                    <a:pt x="51" y="30"/>
                    <a:pt x="54" y="30"/>
                  </a:cubicBezTo>
                  <a:cubicBezTo>
                    <a:pt x="58" y="30"/>
                    <a:pt x="62" y="27"/>
                    <a:pt x="63" y="24"/>
                  </a:cubicBezTo>
                  <a:cubicBezTo>
                    <a:pt x="63" y="24"/>
                    <a:pt x="64" y="24"/>
                    <a:pt x="64" y="24"/>
                  </a:cubicBezTo>
                  <a:cubicBezTo>
                    <a:pt x="63" y="22"/>
                    <a:pt x="62" y="22"/>
                    <a:pt x="62" y="22"/>
                  </a:cubicBezTo>
                  <a:close/>
                </a:path>
              </a:pathLst>
            </a:custGeom>
            <a:grpFill/>
            <a:ln w="1" cap="flat" cmpd="sng">
              <a:solidFill>
                <a:schemeClr val="tx1">
                  <a:lumMod val="85000"/>
                  <a:lumOff val="15000"/>
                </a:schemeClr>
              </a:solidFill>
              <a:miter lim="800000"/>
            </a:ln>
          </p:spPr>
          <p:txBody>
            <a:bodyPr/>
            <a:lstStyle/>
            <a:p>
              <a:endParaRPr lang="zh-CN" altLang="en-US"/>
            </a:p>
          </p:txBody>
        </p:sp>
        <p:sp>
          <p:nvSpPr>
            <p:cNvPr id="62" name="Freeform 63"/>
            <p:cNvSpPr>
              <a:spLocks noChangeArrowheads="1"/>
            </p:cNvSpPr>
            <p:nvPr/>
          </p:nvSpPr>
          <p:spPr bwMode="auto">
            <a:xfrm>
              <a:off x="5821363" y="2154237"/>
              <a:ext cx="131763" cy="93663"/>
            </a:xfrm>
            <a:custGeom>
              <a:avLst/>
              <a:gdLst>
                <a:gd name="T0" fmla="*/ 2147483646 w 69"/>
                <a:gd name="T1" fmla="*/ 2147483646 h 49"/>
                <a:gd name="T2" fmla="*/ 2147483646 w 69"/>
                <a:gd name="T3" fmla="*/ 2147483646 h 49"/>
                <a:gd name="T4" fmla="*/ 2147483646 w 69"/>
                <a:gd name="T5" fmla="*/ 2147483646 h 49"/>
                <a:gd name="T6" fmla="*/ 2147483646 w 69"/>
                <a:gd name="T7" fmla="*/ 2147483646 h 49"/>
                <a:gd name="T8" fmla="*/ 2147483646 w 69"/>
                <a:gd name="T9" fmla="*/ 2147483646 h 49"/>
                <a:gd name="T10" fmla="*/ 2147483646 w 69"/>
                <a:gd name="T11" fmla="*/ 2147483646 h 49"/>
                <a:gd name="T12" fmla="*/ 2147483646 w 69"/>
                <a:gd name="T13" fmla="*/ 2147483646 h 49"/>
                <a:gd name="T14" fmla="*/ 2147483646 w 69"/>
                <a:gd name="T15" fmla="*/ 2147483646 h 49"/>
                <a:gd name="T16" fmla="*/ 2147483646 w 69"/>
                <a:gd name="T17" fmla="*/ 2147483646 h 49"/>
                <a:gd name="T18" fmla="*/ 2147483646 w 69"/>
                <a:gd name="T19" fmla="*/ 2147483646 h 49"/>
                <a:gd name="T20" fmla="*/ 2147483646 w 69"/>
                <a:gd name="T21" fmla="*/ 2147483646 h 49"/>
                <a:gd name="T22" fmla="*/ 2147483646 w 69"/>
                <a:gd name="T23" fmla="*/ 2147483646 h 49"/>
                <a:gd name="T24" fmla="*/ 2147483646 w 69"/>
                <a:gd name="T25" fmla="*/ 2147483646 h 49"/>
                <a:gd name="T26" fmla="*/ 2147483646 w 69"/>
                <a:gd name="T27" fmla="*/ 2147483646 h 49"/>
                <a:gd name="T28" fmla="*/ 2147483646 w 69"/>
                <a:gd name="T29" fmla="*/ 2147483646 h 49"/>
                <a:gd name="T30" fmla="*/ 2147483646 w 69"/>
                <a:gd name="T31" fmla="*/ 2147483646 h 49"/>
                <a:gd name="T32" fmla="*/ 2147483646 w 69"/>
                <a:gd name="T33" fmla="*/ 2147483646 h 49"/>
                <a:gd name="T34" fmla="*/ 2147483646 w 69"/>
                <a:gd name="T35" fmla="*/ 2147483646 h 49"/>
                <a:gd name="T36" fmla="*/ 2147483646 w 69"/>
                <a:gd name="T37" fmla="*/ 2147483646 h 49"/>
                <a:gd name="T38" fmla="*/ 2147483646 w 69"/>
                <a:gd name="T39" fmla="*/ 2147483646 h 49"/>
                <a:gd name="T40" fmla="*/ 2147483646 w 69"/>
                <a:gd name="T41" fmla="*/ 2147483646 h 49"/>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69"/>
                <a:gd name="T64" fmla="*/ 0 h 49"/>
                <a:gd name="T65" fmla="*/ 69 w 69"/>
                <a:gd name="T66" fmla="*/ 49 h 49"/>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69" h="49">
                  <a:moveTo>
                    <a:pt x="34" y="44"/>
                  </a:moveTo>
                  <a:cubicBezTo>
                    <a:pt x="34" y="41"/>
                    <a:pt x="45" y="47"/>
                    <a:pt x="47" y="44"/>
                  </a:cubicBezTo>
                  <a:cubicBezTo>
                    <a:pt x="48" y="41"/>
                    <a:pt x="38" y="32"/>
                    <a:pt x="47" y="34"/>
                  </a:cubicBezTo>
                  <a:cubicBezTo>
                    <a:pt x="55" y="36"/>
                    <a:pt x="54" y="31"/>
                    <a:pt x="57" y="28"/>
                  </a:cubicBezTo>
                  <a:cubicBezTo>
                    <a:pt x="60" y="24"/>
                    <a:pt x="69" y="21"/>
                    <a:pt x="65" y="15"/>
                  </a:cubicBezTo>
                  <a:cubicBezTo>
                    <a:pt x="61" y="10"/>
                    <a:pt x="61" y="5"/>
                    <a:pt x="61" y="1"/>
                  </a:cubicBezTo>
                  <a:cubicBezTo>
                    <a:pt x="58" y="3"/>
                    <a:pt x="54" y="3"/>
                    <a:pt x="53" y="2"/>
                  </a:cubicBezTo>
                  <a:cubicBezTo>
                    <a:pt x="50" y="1"/>
                    <a:pt x="45" y="1"/>
                    <a:pt x="45" y="5"/>
                  </a:cubicBezTo>
                  <a:cubicBezTo>
                    <a:pt x="45" y="9"/>
                    <a:pt x="41" y="9"/>
                    <a:pt x="42" y="8"/>
                  </a:cubicBezTo>
                  <a:cubicBezTo>
                    <a:pt x="42" y="6"/>
                    <a:pt x="38" y="6"/>
                    <a:pt x="35" y="3"/>
                  </a:cubicBezTo>
                  <a:cubicBezTo>
                    <a:pt x="33" y="0"/>
                    <a:pt x="24" y="4"/>
                    <a:pt x="20" y="3"/>
                  </a:cubicBezTo>
                  <a:cubicBezTo>
                    <a:pt x="16" y="1"/>
                    <a:pt x="9" y="5"/>
                    <a:pt x="4" y="10"/>
                  </a:cubicBezTo>
                  <a:cubicBezTo>
                    <a:pt x="0" y="16"/>
                    <a:pt x="5" y="16"/>
                    <a:pt x="5" y="21"/>
                  </a:cubicBezTo>
                  <a:cubicBezTo>
                    <a:pt x="5" y="25"/>
                    <a:pt x="8" y="25"/>
                    <a:pt x="6" y="29"/>
                  </a:cubicBezTo>
                  <a:cubicBezTo>
                    <a:pt x="6" y="29"/>
                    <a:pt x="6" y="29"/>
                    <a:pt x="6" y="30"/>
                  </a:cubicBezTo>
                  <a:cubicBezTo>
                    <a:pt x="11" y="31"/>
                    <a:pt x="9" y="37"/>
                    <a:pt x="9" y="40"/>
                  </a:cubicBezTo>
                  <a:cubicBezTo>
                    <a:pt x="10" y="43"/>
                    <a:pt x="14" y="41"/>
                    <a:pt x="16" y="41"/>
                  </a:cubicBezTo>
                  <a:cubicBezTo>
                    <a:pt x="19" y="41"/>
                    <a:pt x="15" y="45"/>
                    <a:pt x="17" y="47"/>
                  </a:cubicBezTo>
                  <a:cubicBezTo>
                    <a:pt x="19" y="49"/>
                    <a:pt x="25" y="45"/>
                    <a:pt x="26" y="48"/>
                  </a:cubicBezTo>
                  <a:cubicBezTo>
                    <a:pt x="26" y="48"/>
                    <a:pt x="26" y="49"/>
                    <a:pt x="27" y="49"/>
                  </a:cubicBezTo>
                  <a:cubicBezTo>
                    <a:pt x="30" y="48"/>
                    <a:pt x="34" y="46"/>
                    <a:pt x="34" y="44"/>
                  </a:cubicBezTo>
                  <a:close/>
                </a:path>
              </a:pathLst>
            </a:custGeom>
            <a:grpFill/>
            <a:ln w="1" cap="flat" cmpd="sng">
              <a:solidFill>
                <a:schemeClr val="tx1">
                  <a:lumMod val="85000"/>
                  <a:lumOff val="15000"/>
                </a:schemeClr>
              </a:solidFill>
              <a:miter lim="800000"/>
            </a:ln>
          </p:spPr>
          <p:txBody>
            <a:bodyPr/>
            <a:lstStyle/>
            <a:p>
              <a:endParaRPr lang="zh-CN" altLang="en-US"/>
            </a:p>
          </p:txBody>
        </p:sp>
        <p:sp>
          <p:nvSpPr>
            <p:cNvPr id="63" name="Freeform 64"/>
            <p:cNvSpPr>
              <a:spLocks noChangeArrowheads="1"/>
            </p:cNvSpPr>
            <p:nvPr/>
          </p:nvSpPr>
          <p:spPr bwMode="auto">
            <a:xfrm>
              <a:off x="5778500" y="1976437"/>
              <a:ext cx="160338" cy="195263"/>
            </a:xfrm>
            <a:custGeom>
              <a:avLst/>
              <a:gdLst>
                <a:gd name="T0" fmla="*/ 2147483646 w 84"/>
                <a:gd name="T1" fmla="*/ 2147483646 h 102"/>
                <a:gd name="T2" fmla="*/ 2147483646 w 84"/>
                <a:gd name="T3" fmla="*/ 2147483646 h 102"/>
                <a:gd name="T4" fmla="*/ 2147483646 w 84"/>
                <a:gd name="T5" fmla="*/ 2147483646 h 102"/>
                <a:gd name="T6" fmla="*/ 2147483646 w 84"/>
                <a:gd name="T7" fmla="*/ 2147483646 h 102"/>
                <a:gd name="T8" fmla="*/ 2147483646 w 84"/>
                <a:gd name="T9" fmla="*/ 2147483646 h 102"/>
                <a:gd name="T10" fmla="*/ 2147483646 w 84"/>
                <a:gd name="T11" fmla="*/ 2147483646 h 102"/>
                <a:gd name="T12" fmla="*/ 2147483646 w 84"/>
                <a:gd name="T13" fmla="*/ 2147483646 h 102"/>
                <a:gd name="T14" fmla="*/ 2147483646 w 84"/>
                <a:gd name="T15" fmla="*/ 2147483646 h 102"/>
                <a:gd name="T16" fmla="*/ 2147483646 w 84"/>
                <a:gd name="T17" fmla="*/ 2147483646 h 102"/>
                <a:gd name="T18" fmla="*/ 2147483646 w 84"/>
                <a:gd name="T19" fmla="*/ 2147483646 h 102"/>
                <a:gd name="T20" fmla="*/ 2147483646 w 84"/>
                <a:gd name="T21" fmla="*/ 2147483646 h 102"/>
                <a:gd name="T22" fmla="*/ 2147483646 w 84"/>
                <a:gd name="T23" fmla="*/ 2147483646 h 102"/>
                <a:gd name="T24" fmla="*/ 2147483646 w 84"/>
                <a:gd name="T25" fmla="*/ 2147483646 h 102"/>
                <a:gd name="T26" fmla="*/ 0 w 84"/>
                <a:gd name="T27" fmla="*/ 2147483646 h 102"/>
                <a:gd name="T28" fmla="*/ 2147483646 w 84"/>
                <a:gd name="T29" fmla="*/ 2147483646 h 102"/>
                <a:gd name="T30" fmla="*/ 2147483646 w 84"/>
                <a:gd name="T31" fmla="*/ 2147483646 h 102"/>
                <a:gd name="T32" fmla="*/ 2147483646 w 84"/>
                <a:gd name="T33" fmla="*/ 2147483646 h 102"/>
                <a:gd name="T34" fmla="*/ 2147483646 w 84"/>
                <a:gd name="T35" fmla="*/ 2147483646 h 102"/>
                <a:gd name="T36" fmla="*/ 2147483646 w 84"/>
                <a:gd name="T37" fmla="*/ 2147483646 h 102"/>
                <a:gd name="T38" fmla="*/ 2147483646 w 84"/>
                <a:gd name="T39" fmla="*/ 2147483646 h 102"/>
                <a:gd name="T40" fmla="*/ 2147483646 w 84"/>
                <a:gd name="T41" fmla="*/ 2147483646 h 102"/>
                <a:gd name="T42" fmla="*/ 2147483646 w 84"/>
                <a:gd name="T43" fmla="*/ 2147483646 h 102"/>
                <a:gd name="T44" fmla="*/ 2147483646 w 84"/>
                <a:gd name="T45" fmla="*/ 2147483646 h 102"/>
                <a:gd name="T46" fmla="*/ 2147483646 w 84"/>
                <a:gd name="T47" fmla="*/ 2147483646 h 102"/>
                <a:gd name="T48" fmla="*/ 2147483646 w 84"/>
                <a:gd name="T49" fmla="*/ 2147483646 h 102"/>
                <a:gd name="T50" fmla="*/ 2147483646 w 84"/>
                <a:gd name="T51" fmla="*/ 2147483646 h 102"/>
                <a:gd name="T52" fmla="*/ 2147483646 w 84"/>
                <a:gd name="T53" fmla="*/ 2147483646 h 102"/>
                <a:gd name="T54" fmla="*/ 2147483646 w 84"/>
                <a:gd name="T55" fmla="*/ 2147483646 h 102"/>
                <a:gd name="T56" fmla="*/ 2147483646 w 84"/>
                <a:gd name="T57" fmla="*/ 2147483646 h 102"/>
                <a:gd name="T58" fmla="*/ 2147483646 w 84"/>
                <a:gd name="T59" fmla="*/ 2147483646 h 102"/>
                <a:gd name="T60" fmla="*/ 2147483646 w 84"/>
                <a:gd name="T61" fmla="*/ 2147483646 h 102"/>
                <a:gd name="T62" fmla="*/ 2147483646 w 84"/>
                <a:gd name="T63" fmla="*/ 2147483646 h 102"/>
                <a:gd name="T64" fmla="*/ 2147483646 w 84"/>
                <a:gd name="T65" fmla="*/ 2147483646 h 102"/>
                <a:gd name="T66" fmla="*/ 2147483646 w 84"/>
                <a:gd name="T67" fmla="*/ 2147483646 h 102"/>
                <a:gd name="T68" fmla="*/ 2147483646 w 84"/>
                <a:gd name="T69" fmla="*/ 2147483646 h 102"/>
                <a:gd name="T70" fmla="*/ 2147483646 w 84"/>
                <a:gd name="T71" fmla="*/ 2147483646 h 102"/>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84"/>
                <a:gd name="T109" fmla="*/ 0 h 102"/>
                <a:gd name="T110" fmla="*/ 84 w 84"/>
                <a:gd name="T111" fmla="*/ 102 h 102"/>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84" h="102">
                  <a:moveTo>
                    <a:pt x="57" y="47"/>
                  </a:moveTo>
                  <a:cubicBezTo>
                    <a:pt x="57" y="44"/>
                    <a:pt x="43" y="40"/>
                    <a:pt x="44" y="36"/>
                  </a:cubicBezTo>
                  <a:cubicBezTo>
                    <a:pt x="46" y="33"/>
                    <a:pt x="53" y="35"/>
                    <a:pt x="53" y="31"/>
                  </a:cubicBezTo>
                  <a:cubicBezTo>
                    <a:pt x="53" y="28"/>
                    <a:pt x="50" y="28"/>
                    <a:pt x="49" y="23"/>
                  </a:cubicBezTo>
                  <a:cubicBezTo>
                    <a:pt x="49" y="18"/>
                    <a:pt x="44" y="19"/>
                    <a:pt x="42" y="21"/>
                  </a:cubicBezTo>
                  <a:cubicBezTo>
                    <a:pt x="39" y="22"/>
                    <a:pt x="32" y="19"/>
                    <a:pt x="32" y="16"/>
                  </a:cubicBezTo>
                  <a:cubicBezTo>
                    <a:pt x="32" y="12"/>
                    <a:pt x="27" y="10"/>
                    <a:pt x="27" y="7"/>
                  </a:cubicBezTo>
                  <a:cubicBezTo>
                    <a:pt x="27" y="5"/>
                    <a:pt x="24" y="3"/>
                    <a:pt x="22" y="1"/>
                  </a:cubicBezTo>
                  <a:cubicBezTo>
                    <a:pt x="21" y="2"/>
                    <a:pt x="19" y="2"/>
                    <a:pt x="18" y="1"/>
                  </a:cubicBezTo>
                  <a:cubicBezTo>
                    <a:pt x="17" y="0"/>
                    <a:pt x="15" y="6"/>
                    <a:pt x="16" y="7"/>
                  </a:cubicBezTo>
                  <a:cubicBezTo>
                    <a:pt x="18" y="8"/>
                    <a:pt x="19" y="17"/>
                    <a:pt x="16" y="16"/>
                  </a:cubicBezTo>
                  <a:cubicBezTo>
                    <a:pt x="12" y="15"/>
                    <a:pt x="12" y="10"/>
                    <a:pt x="10" y="11"/>
                  </a:cubicBezTo>
                  <a:cubicBezTo>
                    <a:pt x="10" y="11"/>
                    <a:pt x="4" y="17"/>
                    <a:pt x="4" y="20"/>
                  </a:cubicBezTo>
                  <a:cubicBezTo>
                    <a:pt x="4" y="22"/>
                    <a:pt x="2" y="22"/>
                    <a:pt x="0" y="23"/>
                  </a:cubicBezTo>
                  <a:cubicBezTo>
                    <a:pt x="1" y="24"/>
                    <a:pt x="2" y="25"/>
                    <a:pt x="2" y="25"/>
                  </a:cubicBezTo>
                  <a:cubicBezTo>
                    <a:pt x="3" y="27"/>
                    <a:pt x="2" y="31"/>
                    <a:pt x="3" y="34"/>
                  </a:cubicBezTo>
                  <a:cubicBezTo>
                    <a:pt x="5" y="38"/>
                    <a:pt x="10" y="32"/>
                    <a:pt x="11" y="37"/>
                  </a:cubicBezTo>
                  <a:cubicBezTo>
                    <a:pt x="13" y="42"/>
                    <a:pt x="10" y="44"/>
                    <a:pt x="10" y="49"/>
                  </a:cubicBezTo>
                  <a:cubicBezTo>
                    <a:pt x="10" y="54"/>
                    <a:pt x="6" y="53"/>
                    <a:pt x="7" y="58"/>
                  </a:cubicBezTo>
                  <a:cubicBezTo>
                    <a:pt x="8" y="62"/>
                    <a:pt x="14" y="57"/>
                    <a:pt x="17" y="54"/>
                  </a:cubicBezTo>
                  <a:cubicBezTo>
                    <a:pt x="21" y="51"/>
                    <a:pt x="24" y="51"/>
                    <a:pt x="26" y="53"/>
                  </a:cubicBezTo>
                  <a:cubicBezTo>
                    <a:pt x="27" y="55"/>
                    <a:pt x="32" y="54"/>
                    <a:pt x="33" y="51"/>
                  </a:cubicBezTo>
                  <a:cubicBezTo>
                    <a:pt x="34" y="49"/>
                    <a:pt x="41" y="48"/>
                    <a:pt x="43" y="51"/>
                  </a:cubicBezTo>
                  <a:cubicBezTo>
                    <a:pt x="46" y="54"/>
                    <a:pt x="48" y="57"/>
                    <a:pt x="52" y="59"/>
                  </a:cubicBezTo>
                  <a:cubicBezTo>
                    <a:pt x="55" y="61"/>
                    <a:pt x="49" y="72"/>
                    <a:pt x="52" y="73"/>
                  </a:cubicBezTo>
                  <a:cubicBezTo>
                    <a:pt x="56" y="74"/>
                    <a:pt x="61" y="79"/>
                    <a:pt x="60" y="85"/>
                  </a:cubicBezTo>
                  <a:cubicBezTo>
                    <a:pt x="60" y="90"/>
                    <a:pt x="63" y="93"/>
                    <a:pt x="59" y="97"/>
                  </a:cubicBezTo>
                  <a:cubicBezTo>
                    <a:pt x="61" y="99"/>
                    <a:pt x="64" y="99"/>
                    <a:pt x="64" y="101"/>
                  </a:cubicBezTo>
                  <a:cubicBezTo>
                    <a:pt x="63" y="102"/>
                    <a:pt x="67" y="102"/>
                    <a:pt x="67" y="98"/>
                  </a:cubicBezTo>
                  <a:cubicBezTo>
                    <a:pt x="67" y="94"/>
                    <a:pt x="72" y="94"/>
                    <a:pt x="75" y="95"/>
                  </a:cubicBezTo>
                  <a:cubicBezTo>
                    <a:pt x="76" y="96"/>
                    <a:pt x="80" y="96"/>
                    <a:pt x="83" y="94"/>
                  </a:cubicBezTo>
                  <a:cubicBezTo>
                    <a:pt x="83" y="92"/>
                    <a:pt x="83" y="90"/>
                    <a:pt x="83" y="89"/>
                  </a:cubicBezTo>
                  <a:cubicBezTo>
                    <a:pt x="84" y="85"/>
                    <a:pt x="83" y="80"/>
                    <a:pt x="81" y="78"/>
                  </a:cubicBezTo>
                  <a:cubicBezTo>
                    <a:pt x="79" y="76"/>
                    <a:pt x="73" y="73"/>
                    <a:pt x="72" y="69"/>
                  </a:cubicBezTo>
                  <a:cubicBezTo>
                    <a:pt x="70" y="65"/>
                    <a:pt x="64" y="61"/>
                    <a:pt x="62" y="57"/>
                  </a:cubicBezTo>
                  <a:cubicBezTo>
                    <a:pt x="61" y="53"/>
                    <a:pt x="57" y="50"/>
                    <a:pt x="57" y="47"/>
                  </a:cubicBezTo>
                  <a:close/>
                </a:path>
              </a:pathLst>
            </a:custGeom>
            <a:grpFill/>
            <a:ln w="1" cap="flat" cmpd="sng">
              <a:solidFill>
                <a:schemeClr val="tx1">
                  <a:lumMod val="85000"/>
                  <a:lumOff val="15000"/>
                </a:schemeClr>
              </a:solidFill>
              <a:miter lim="800000"/>
            </a:ln>
          </p:spPr>
          <p:txBody>
            <a:bodyPr/>
            <a:lstStyle/>
            <a:p>
              <a:endParaRPr lang="zh-CN" altLang="en-US"/>
            </a:p>
          </p:txBody>
        </p:sp>
        <p:sp>
          <p:nvSpPr>
            <p:cNvPr id="64" name="Freeform 65"/>
            <p:cNvSpPr>
              <a:spLocks noChangeArrowheads="1"/>
            </p:cNvSpPr>
            <p:nvPr/>
          </p:nvSpPr>
          <p:spPr bwMode="auto">
            <a:xfrm>
              <a:off x="5722938" y="2020887"/>
              <a:ext cx="176213" cy="328613"/>
            </a:xfrm>
            <a:custGeom>
              <a:avLst/>
              <a:gdLst>
                <a:gd name="T0" fmla="*/ 2147483646 w 92"/>
                <a:gd name="T1" fmla="*/ 2147483646 h 172"/>
                <a:gd name="T2" fmla="*/ 2147483646 w 92"/>
                <a:gd name="T3" fmla="*/ 2147483646 h 172"/>
                <a:gd name="T4" fmla="*/ 2147483646 w 92"/>
                <a:gd name="T5" fmla="*/ 2147483646 h 172"/>
                <a:gd name="T6" fmla="*/ 2147483646 w 92"/>
                <a:gd name="T7" fmla="*/ 2147483646 h 172"/>
                <a:gd name="T8" fmla="*/ 2147483646 w 92"/>
                <a:gd name="T9" fmla="*/ 2147483646 h 172"/>
                <a:gd name="T10" fmla="*/ 2147483646 w 92"/>
                <a:gd name="T11" fmla="*/ 2147483646 h 172"/>
                <a:gd name="T12" fmla="*/ 2147483646 w 92"/>
                <a:gd name="T13" fmla="*/ 2147483646 h 172"/>
                <a:gd name="T14" fmla="*/ 2147483646 w 92"/>
                <a:gd name="T15" fmla="*/ 2147483646 h 172"/>
                <a:gd name="T16" fmla="*/ 2147483646 w 92"/>
                <a:gd name="T17" fmla="*/ 2147483646 h 172"/>
                <a:gd name="T18" fmla="*/ 2147483646 w 92"/>
                <a:gd name="T19" fmla="*/ 2147483646 h 172"/>
                <a:gd name="T20" fmla="*/ 2147483646 w 92"/>
                <a:gd name="T21" fmla="*/ 2147483646 h 172"/>
                <a:gd name="T22" fmla="*/ 2147483646 w 92"/>
                <a:gd name="T23" fmla="*/ 2147483646 h 172"/>
                <a:gd name="T24" fmla="*/ 2147483646 w 92"/>
                <a:gd name="T25" fmla="*/ 2147483646 h 172"/>
                <a:gd name="T26" fmla="*/ 2147483646 w 92"/>
                <a:gd name="T27" fmla="*/ 2147483646 h 172"/>
                <a:gd name="T28" fmla="*/ 2147483646 w 92"/>
                <a:gd name="T29" fmla="*/ 2147483646 h 172"/>
                <a:gd name="T30" fmla="*/ 2147483646 w 92"/>
                <a:gd name="T31" fmla="*/ 2147483646 h 172"/>
                <a:gd name="T32" fmla="*/ 2147483646 w 92"/>
                <a:gd name="T33" fmla="*/ 2147483646 h 172"/>
                <a:gd name="T34" fmla="*/ 2147483646 w 92"/>
                <a:gd name="T35" fmla="*/ 0 h 172"/>
                <a:gd name="T36" fmla="*/ 2147483646 w 92"/>
                <a:gd name="T37" fmla="*/ 2147483646 h 172"/>
                <a:gd name="T38" fmla="*/ 2147483646 w 92"/>
                <a:gd name="T39" fmla="*/ 2147483646 h 172"/>
                <a:gd name="T40" fmla="*/ 2147483646 w 92"/>
                <a:gd name="T41" fmla="*/ 2147483646 h 172"/>
                <a:gd name="T42" fmla="*/ 2147483646 w 92"/>
                <a:gd name="T43" fmla="*/ 2147483646 h 172"/>
                <a:gd name="T44" fmla="*/ 0 w 92"/>
                <a:gd name="T45" fmla="*/ 2147483646 h 172"/>
                <a:gd name="T46" fmla="*/ 2147483646 w 92"/>
                <a:gd name="T47" fmla="*/ 2147483646 h 172"/>
                <a:gd name="T48" fmla="*/ 2147483646 w 92"/>
                <a:gd name="T49" fmla="*/ 2147483646 h 172"/>
                <a:gd name="T50" fmla="*/ 2147483646 w 92"/>
                <a:gd name="T51" fmla="*/ 2147483646 h 172"/>
                <a:gd name="T52" fmla="*/ 2147483646 w 92"/>
                <a:gd name="T53" fmla="*/ 2147483646 h 172"/>
                <a:gd name="T54" fmla="*/ 2147483646 w 92"/>
                <a:gd name="T55" fmla="*/ 2147483646 h 172"/>
                <a:gd name="T56" fmla="*/ 2147483646 w 92"/>
                <a:gd name="T57" fmla="*/ 2147483646 h 172"/>
                <a:gd name="T58" fmla="*/ 2147483646 w 92"/>
                <a:gd name="T59" fmla="*/ 2147483646 h 172"/>
                <a:gd name="T60" fmla="*/ 2147483646 w 92"/>
                <a:gd name="T61" fmla="*/ 2147483646 h 172"/>
                <a:gd name="T62" fmla="*/ 2147483646 w 92"/>
                <a:gd name="T63" fmla="*/ 2147483646 h 172"/>
                <a:gd name="T64" fmla="*/ 2147483646 w 92"/>
                <a:gd name="T65" fmla="*/ 2147483646 h 172"/>
                <a:gd name="T66" fmla="*/ 2147483646 w 92"/>
                <a:gd name="T67" fmla="*/ 2147483646 h 172"/>
                <a:gd name="T68" fmla="*/ 2147483646 w 92"/>
                <a:gd name="T69" fmla="*/ 2147483646 h 172"/>
                <a:gd name="T70" fmla="*/ 2147483646 w 92"/>
                <a:gd name="T71" fmla="*/ 2147483646 h 172"/>
                <a:gd name="T72" fmla="*/ 2147483646 w 92"/>
                <a:gd name="T73" fmla="*/ 2147483646 h 172"/>
                <a:gd name="T74" fmla="*/ 2147483646 w 92"/>
                <a:gd name="T75" fmla="*/ 2147483646 h 172"/>
                <a:gd name="T76" fmla="*/ 2147483646 w 92"/>
                <a:gd name="T77" fmla="*/ 2147483646 h 172"/>
                <a:gd name="T78" fmla="*/ 2147483646 w 92"/>
                <a:gd name="T79" fmla="*/ 2147483646 h 172"/>
                <a:gd name="T80" fmla="*/ 2147483646 w 92"/>
                <a:gd name="T81" fmla="*/ 2147483646 h 172"/>
                <a:gd name="T82" fmla="*/ 2147483646 w 92"/>
                <a:gd name="T83" fmla="*/ 2147483646 h 172"/>
                <a:gd name="T84" fmla="*/ 2147483646 w 92"/>
                <a:gd name="T85" fmla="*/ 2147483646 h 172"/>
                <a:gd name="T86" fmla="*/ 2147483646 w 92"/>
                <a:gd name="T87" fmla="*/ 2147483646 h 172"/>
                <a:gd name="T88" fmla="*/ 2147483646 w 92"/>
                <a:gd name="T89" fmla="*/ 2147483646 h 172"/>
                <a:gd name="T90" fmla="*/ 2147483646 w 92"/>
                <a:gd name="T91" fmla="*/ 2147483646 h 172"/>
                <a:gd name="T92" fmla="*/ 2147483646 w 92"/>
                <a:gd name="T93" fmla="*/ 2147483646 h 172"/>
                <a:gd name="T94" fmla="*/ 2147483646 w 92"/>
                <a:gd name="T95" fmla="*/ 2147483646 h 172"/>
                <a:gd name="T96" fmla="*/ 2147483646 w 92"/>
                <a:gd name="T97" fmla="*/ 2147483646 h 172"/>
                <a:gd name="T98" fmla="*/ 2147483646 w 92"/>
                <a:gd name="T99" fmla="*/ 2147483646 h 172"/>
                <a:gd name="T100" fmla="*/ 2147483646 w 92"/>
                <a:gd name="T101" fmla="*/ 2147483646 h 172"/>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92"/>
                <a:gd name="T154" fmla="*/ 0 h 172"/>
                <a:gd name="T155" fmla="*/ 92 w 92"/>
                <a:gd name="T156" fmla="*/ 172 h 172"/>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92" h="172">
                  <a:moveTo>
                    <a:pt x="56" y="91"/>
                  </a:moveTo>
                  <a:cubicBezTo>
                    <a:pt x="56" y="86"/>
                    <a:pt x="51" y="86"/>
                    <a:pt x="55" y="80"/>
                  </a:cubicBezTo>
                  <a:cubicBezTo>
                    <a:pt x="60" y="75"/>
                    <a:pt x="67" y="71"/>
                    <a:pt x="71" y="73"/>
                  </a:cubicBezTo>
                  <a:cubicBezTo>
                    <a:pt x="75" y="74"/>
                    <a:pt x="84" y="70"/>
                    <a:pt x="86" y="73"/>
                  </a:cubicBezTo>
                  <a:cubicBezTo>
                    <a:pt x="87" y="74"/>
                    <a:pt x="87" y="74"/>
                    <a:pt x="88" y="74"/>
                  </a:cubicBezTo>
                  <a:cubicBezTo>
                    <a:pt x="92" y="70"/>
                    <a:pt x="89" y="67"/>
                    <a:pt x="89" y="62"/>
                  </a:cubicBezTo>
                  <a:cubicBezTo>
                    <a:pt x="90" y="56"/>
                    <a:pt x="85" y="51"/>
                    <a:pt x="81" y="50"/>
                  </a:cubicBezTo>
                  <a:cubicBezTo>
                    <a:pt x="78" y="49"/>
                    <a:pt x="84" y="38"/>
                    <a:pt x="81" y="36"/>
                  </a:cubicBezTo>
                  <a:cubicBezTo>
                    <a:pt x="77" y="34"/>
                    <a:pt x="75" y="31"/>
                    <a:pt x="72" y="28"/>
                  </a:cubicBezTo>
                  <a:cubicBezTo>
                    <a:pt x="70" y="25"/>
                    <a:pt x="63" y="26"/>
                    <a:pt x="62" y="28"/>
                  </a:cubicBezTo>
                  <a:cubicBezTo>
                    <a:pt x="61" y="31"/>
                    <a:pt x="56" y="32"/>
                    <a:pt x="55" y="30"/>
                  </a:cubicBezTo>
                  <a:cubicBezTo>
                    <a:pt x="53" y="28"/>
                    <a:pt x="50" y="28"/>
                    <a:pt x="46" y="31"/>
                  </a:cubicBezTo>
                  <a:cubicBezTo>
                    <a:pt x="43" y="34"/>
                    <a:pt x="37" y="39"/>
                    <a:pt x="36" y="35"/>
                  </a:cubicBezTo>
                  <a:cubicBezTo>
                    <a:pt x="35" y="30"/>
                    <a:pt x="39" y="31"/>
                    <a:pt x="39" y="26"/>
                  </a:cubicBezTo>
                  <a:cubicBezTo>
                    <a:pt x="39" y="21"/>
                    <a:pt x="42" y="19"/>
                    <a:pt x="40" y="14"/>
                  </a:cubicBezTo>
                  <a:cubicBezTo>
                    <a:pt x="39" y="9"/>
                    <a:pt x="34" y="15"/>
                    <a:pt x="32" y="11"/>
                  </a:cubicBezTo>
                  <a:cubicBezTo>
                    <a:pt x="31" y="8"/>
                    <a:pt x="32" y="4"/>
                    <a:pt x="31" y="2"/>
                  </a:cubicBezTo>
                  <a:cubicBezTo>
                    <a:pt x="31" y="2"/>
                    <a:pt x="30" y="1"/>
                    <a:pt x="29" y="0"/>
                  </a:cubicBezTo>
                  <a:cubicBezTo>
                    <a:pt x="28" y="1"/>
                    <a:pt x="28" y="1"/>
                    <a:pt x="27" y="2"/>
                  </a:cubicBezTo>
                  <a:cubicBezTo>
                    <a:pt x="26" y="4"/>
                    <a:pt x="19" y="5"/>
                    <a:pt x="17" y="8"/>
                  </a:cubicBezTo>
                  <a:cubicBezTo>
                    <a:pt x="15" y="11"/>
                    <a:pt x="10" y="10"/>
                    <a:pt x="9" y="10"/>
                  </a:cubicBezTo>
                  <a:cubicBezTo>
                    <a:pt x="7" y="10"/>
                    <a:pt x="3" y="11"/>
                    <a:pt x="2" y="14"/>
                  </a:cubicBezTo>
                  <a:cubicBezTo>
                    <a:pt x="2" y="17"/>
                    <a:pt x="0" y="30"/>
                    <a:pt x="0" y="32"/>
                  </a:cubicBezTo>
                  <a:cubicBezTo>
                    <a:pt x="0" y="34"/>
                    <a:pt x="6" y="41"/>
                    <a:pt x="9" y="42"/>
                  </a:cubicBezTo>
                  <a:cubicBezTo>
                    <a:pt x="11" y="43"/>
                    <a:pt x="8" y="48"/>
                    <a:pt x="11" y="50"/>
                  </a:cubicBezTo>
                  <a:cubicBezTo>
                    <a:pt x="14" y="51"/>
                    <a:pt x="12" y="55"/>
                    <a:pt x="10" y="55"/>
                  </a:cubicBezTo>
                  <a:cubicBezTo>
                    <a:pt x="9" y="54"/>
                    <a:pt x="11" y="61"/>
                    <a:pt x="9" y="63"/>
                  </a:cubicBezTo>
                  <a:cubicBezTo>
                    <a:pt x="6" y="65"/>
                    <a:pt x="8" y="71"/>
                    <a:pt x="13" y="75"/>
                  </a:cubicBezTo>
                  <a:cubicBezTo>
                    <a:pt x="17" y="79"/>
                    <a:pt x="17" y="85"/>
                    <a:pt x="17" y="89"/>
                  </a:cubicBezTo>
                  <a:cubicBezTo>
                    <a:pt x="17" y="92"/>
                    <a:pt x="21" y="93"/>
                    <a:pt x="21" y="97"/>
                  </a:cubicBezTo>
                  <a:cubicBezTo>
                    <a:pt x="21" y="97"/>
                    <a:pt x="15" y="117"/>
                    <a:pt x="11" y="116"/>
                  </a:cubicBezTo>
                  <a:cubicBezTo>
                    <a:pt x="10" y="121"/>
                    <a:pt x="9" y="128"/>
                    <a:pt x="8" y="132"/>
                  </a:cubicBezTo>
                  <a:cubicBezTo>
                    <a:pt x="7" y="138"/>
                    <a:pt x="6" y="142"/>
                    <a:pt x="9" y="142"/>
                  </a:cubicBezTo>
                  <a:cubicBezTo>
                    <a:pt x="12" y="143"/>
                    <a:pt x="18" y="150"/>
                    <a:pt x="23" y="157"/>
                  </a:cubicBezTo>
                  <a:cubicBezTo>
                    <a:pt x="25" y="159"/>
                    <a:pt x="26" y="161"/>
                    <a:pt x="27" y="162"/>
                  </a:cubicBezTo>
                  <a:cubicBezTo>
                    <a:pt x="29" y="162"/>
                    <a:pt x="31" y="162"/>
                    <a:pt x="33" y="163"/>
                  </a:cubicBezTo>
                  <a:cubicBezTo>
                    <a:pt x="38" y="164"/>
                    <a:pt x="39" y="167"/>
                    <a:pt x="39" y="170"/>
                  </a:cubicBezTo>
                  <a:cubicBezTo>
                    <a:pt x="39" y="172"/>
                    <a:pt x="46" y="171"/>
                    <a:pt x="48" y="171"/>
                  </a:cubicBezTo>
                  <a:cubicBezTo>
                    <a:pt x="49" y="170"/>
                    <a:pt x="47" y="167"/>
                    <a:pt x="51" y="166"/>
                  </a:cubicBezTo>
                  <a:cubicBezTo>
                    <a:pt x="49" y="163"/>
                    <a:pt x="43" y="159"/>
                    <a:pt x="38" y="159"/>
                  </a:cubicBezTo>
                  <a:cubicBezTo>
                    <a:pt x="33" y="158"/>
                    <a:pt x="30" y="150"/>
                    <a:pt x="30" y="146"/>
                  </a:cubicBezTo>
                  <a:cubicBezTo>
                    <a:pt x="31" y="142"/>
                    <a:pt x="26" y="139"/>
                    <a:pt x="26" y="135"/>
                  </a:cubicBezTo>
                  <a:cubicBezTo>
                    <a:pt x="26" y="132"/>
                    <a:pt x="23" y="132"/>
                    <a:pt x="19" y="130"/>
                  </a:cubicBezTo>
                  <a:cubicBezTo>
                    <a:pt x="15" y="128"/>
                    <a:pt x="20" y="117"/>
                    <a:pt x="20" y="112"/>
                  </a:cubicBezTo>
                  <a:cubicBezTo>
                    <a:pt x="21" y="107"/>
                    <a:pt x="29" y="93"/>
                    <a:pt x="27" y="89"/>
                  </a:cubicBezTo>
                  <a:cubicBezTo>
                    <a:pt x="24" y="85"/>
                    <a:pt x="35" y="81"/>
                    <a:pt x="36" y="86"/>
                  </a:cubicBezTo>
                  <a:cubicBezTo>
                    <a:pt x="37" y="91"/>
                    <a:pt x="38" y="93"/>
                    <a:pt x="45" y="93"/>
                  </a:cubicBezTo>
                  <a:cubicBezTo>
                    <a:pt x="51" y="93"/>
                    <a:pt x="51" y="98"/>
                    <a:pt x="57" y="99"/>
                  </a:cubicBezTo>
                  <a:cubicBezTo>
                    <a:pt x="57" y="99"/>
                    <a:pt x="57" y="99"/>
                    <a:pt x="57" y="100"/>
                  </a:cubicBezTo>
                  <a:cubicBezTo>
                    <a:pt x="57" y="99"/>
                    <a:pt x="57" y="99"/>
                    <a:pt x="57" y="99"/>
                  </a:cubicBezTo>
                  <a:cubicBezTo>
                    <a:pt x="59" y="95"/>
                    <a:pt x="56" y="95"/>
                    <a:pt x="56" y="91"/>
                  </a:cubicBezTo>
                  <a:close/>
                </a:path>
              </a:pathLst>
            </a:custGeom>
            <a:grpFill/>
            <a:ln w="1" cap="flat" cmpd="sng">
              <a:solidFill>
                <a:schemeClr val="tx1">
                  <a:lumMod val="85000"/>
                  <a:lumOff val="15000"/>
                </a:schemeClr>
              </a:solidFill>
              <a:miter lim="800000"/>
            </a:ln>
          </p:spPr>
          <p:txBody>
            <a:bodyPr/>
            <a:lstStyle/>
            <a:p>
              <a:endParaRPr lang="zh-CN" altLang="en-US"/>
            </a:p>
          </p:txBody>
        </p:sp>
        <p:sp>
          <p:nvSpPr>
            <p:cNvPr id="65" name="Freeform 66"/>
            <p:cNvSpPr>
              <a:spLocks noChangeArrowheads="1"/>
            </p:cNvSpPr>
            <p:nvPr/>
          </p:nvSpPr>
          <p:spPr bwMode="auto">
            <a:xfrm>
              <a:off x="3951288" y="1136650"/>
              <a:ext cx="207963" cy="169863"/>
            </a:xfrm>
            <a:custGeom>
              <a:avLst/>
              <a:gdLst>
                <a:gd name="T0" fmla="*/ 2147483646 w 109"/>
                <a:gd name="T1" fmla="*/ 2147483646 h 89"/>
                <a:gd name="T2" fmla="*/ 2147483646 w 109"/>
                <a:gd name="T3" fmla="*/ 2147483646 h 89"/>
                <a:gd name="T4" fmla="*/ 2147483646 w 109"/>
                <a:gd name="T5" fmla="*/ 2147483646 h 89"/>
                <a:gd name="T6" fmla="*/ 2147483646 w 109"/>
                <a:gd name="T7" fmla="*/ 2147483646 h 89"/>
                <a:gd name="T8" fmla="*/ 2147483646 w 109"/>
                <a:gd name="T9" fmla="*/ 2147483646 h 89"/>
                <a:gd name="T10" fmla="*/ 2147483646 w 109"/>
                <a:gd name="T11" fmla="*/ 2147483646 h 89"/>
                <a:gd name="T12" fmla="*/ 2147483646 w 109"/>
                <a:gd name="T13" fmla="*/ 2147483646 h 89"/>
                <a:gd name="T14" fmla="*/ 2147483646 w 109"/>
                <a:gd name="T15" fmla="*/ 2147483646 h 89"/>
                <a:gd name="T16" fmla="*/ 2147483646 w 109"/>
                <a:gd name="T17" fmla="*/ 2147483646 h 89"/>
                <a:gd name="T18" fmla="*/ 2147483646 w 109"/>
                <a:gd name="T19" fmla="*/ 2147483646 h 89"/>
                <a:gd name="T20" fmla="*/ 2147483646 w 109"/>
                <a:gd name="T21" fmla="*/ 2147483646 h 89"/>
                <a:gd name="T22" fmla="*/ 2147483646 w 109"/>
                <a:gd name="T23" fmla="*/ 2147483646 h 89"/>
                <a:gd name="T24" fmla="*/ 2147483646 w 109"/>
                <a:gd name="T25" fmla="*/ 2147483646 h 89"/>
                <a:gd name="T26" fmla="*/ 2147483646 w 109"/>
                <a:gd name="T27" fmla="*/ 2147483646 h 89"/>
                <a:gd name="T28" fmla="*/ 2147483646 w 109"/>
                <a:gd name="T29" fmla="*/ 2147483646 h 89"/>
                <a:gd name="T30" fmla="*/ 2147483646 w 109"/>
                <a:gd name="T31" fmla="*/ 2147483646 h 89"/>
                <a:gd name="T32" fmla="*/ 2147483646 w 109"/>
                <a:gd name="T33" fmla="*/ 2147483646 h 89"/>
                <a:gd name="T34" fmla="*/ 2147483646 w 109"/>
                <a:gd name="T35" fmla="*/ 2147483646 h 89"/>
                <a:gd name="T36" fmla="*/ 2147483646 w 109"/>
                <a:gd name="T37" fmla="*/ 2147483646 h 89"/>
                <a:gd name="T38" fmla="*/ 2147483646 w 109"/>
                <a:gd name="T39" fmla="*/ 2147483646 h 89"/>
                <a:gd name="T40" fmla="*/ 2147483646 w 109"/>
                <a:gd name="T41" fmla="*/ 2147483646 h 89"/>
                <a:gd name="T42" fmla="*/ 2147483646 w 109"/>
                <a:gd name="T43" fmla="*/ 2147483646 h 89"/>
                <a:gd name="T44" fmla="*/ 2147483646 w 109"/>
                <a:gd name="T45" fmla="*/ 2147483646 h 89"/>
                <a:gd name="T46" fmla="*/ 2147483646 w 109"/>
                <a:gd name="T47" fmla="*/ 2147483646 h 89"/>
                <a:gd name="T48" fmla="*/ 2147483646 w 109"/>
                <a:gd name="T49" fmla="*/ 2147483646 h 89"/>
                <a:gd name="T50" fmla="*/ 2147483646 w 109"/>
                <a:gd name="T51" fmla="*/ 2147483646 h 89"/>
                <a:gd name="T52" fmla="*/ 2147483646 w 109"/>
                <a:gd name="T53" fmla="*/ 2147483646 h 89"/>
                <a:gd name="T54" fmla="*/ 2147483646 w 109"/>
                <a:gd name="T55" fmla="*/ 2147483646 h 89"/>
                <a:gd name="T56" fmla="*/ 2147483646 w 109"/>
                <a:gd name="T57" fmla="*/ 2147483646 h 89"/>
                <a:gd name="T58" fmla="*/ 2147483646 w 109"/>
                <a:gd name="T59" fmla="*/ 2147483646 h 89"/>
                <a:gd name="T60" fmla="*/ 2147483646 w 109"/>
                <a:gd name="T61" fmla="*/ 2147483646 h 89"/>
                <a:gd name="T62" fmla="*/ 2147483646 w 109"/>
                <a:gd name="T63" fmla="*/ 2147483646 h 89"/>
                <a:gd name="T64" fmla="*/ 2147483646 w 109"/>
                <a:gd name="T65" fmla="*/ 2147483646 h 89"/>
                <a:gd name="T66" fmla="*/ 2147483646 w 109"/>
                <a:gd name="T67" fmla="*/ 2147483646 h 89"/>
                <a:gd name="T68" fmla="*/ 2147483646 w 109"/>
                <a:gd name="T69" fmla="*/ 2147483646 h 89"/>
                <a:gd name="T70" fmla="*/ 2147483646 w 109"/>
                <a:gd name="T71" fmla="*/ 2147483646 h 89"/>
                <a:gd name="T72" fmla="*/ 2147483646 w 109"/>
                <a:gd name="T73" fmla="*/ 2147483646 h 89"/>
                <a:gd name="T74" fmla="*/ 2147483646 w 109"/>
                <a:gd name="T75" fmla="*/ 2147483646 h 89"/>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109"/>
                <a:gd name="T115" fmla="*/ 0 h 89"/>
                <a:gd name="T116" fmla="*/ 109 w 109"/>
                <a:gd name="T117" fmla="*/ 89 h 89"/>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109" h="89">
                  <a:moveTo>
                    <a:pt x="2" y="19"/>
                  </a:moveTo>
                  <a:cubicBezTo>
                    <a:pt x="3" y="21"/>
                    <a:pt x="4" y="28"/>
                    <a:pt x="2" y="31"/>
                  </a:cubicBezTo>
                  <a:cubicBezTo>
                    <a:pt x="0" y="34"/>
                    <a:pt x="1" y="35"/>
                    <a:pt x="3" y="36"/>
                  </a:cubicBezTo>
                  <a:cubicBezTo>
                    <a:pt x="5" y="37"/>
                    <a:pt x="5" y="39"/>
                    <a:pt x="5" y="41"/>
                  </a:cubicBezTo>
                  <a:cubicBezTo>
                    <a:pt x="5" y="43"/>
                    <a:pt x="7" y="43"/>
                    <a:pt x="7" y="47"/>
                  </a:cubicBezTo>
                  <a:cubicBezTo>
                    <a:pt x="7" y="51"/>
                    <a:pt x="8" y="54"/>
                    <a:pt x="10" y="56"/>
                  </a:cubicBezTo>
                  <a:cubicBezTo>
                    <a:pt x="11" y="57"/>
                    <a:pt x="11" y="59"/>
                    <a:pt x="10" y="61"/>
                  </a:cubicBezTo>
                  <a:cubicBezTo>
                    <a:pt x="12" y="63"/>
                    <a:pt x="14" y="64"/>
                    <a:pt x="16" y="65"/>
                  </a:cubicBezTo>
                  <a:cubicBezTo>
                    <a:pt x="22" y="67"/>
                    <a:pt x="24" y="68"/>
                    <a:pt x="24" y="70"/>
                  </a:cubicBezTo>
                  <a:cubicBezTo>
                    <a:pt x="24" y="72"/>
                    <a:pt x="29" y="75"/>
                    <a:pt x="30" y="73"/>
                  </a:cubicBezTo>
                  <a:cubicBezTo>
                    <a:pt x="31" y="70"/>
                    <a:pt x="34" y="72"/>
                    <a:pt x="36" y="72"/>
                  </a:cubicBezTo>
                  <a:cubicBezTo>
                    <a:pt x="38" y="72"/>
                    <a:pt x="39" y="74"/>
                    <a:pt x="39" y="76"/>
                  </a:cubicBezTo>
                  <a:cubicBezTo>
                    <a:pt x="40" y="77"/>
                    <a:pt x="45" y="76"/>
                    <a:pt x="47" y="78"/>
                  </a:cubicBezTo>
                  <a:cubicBezTo>
                    <a:pt x="48" y="79"/>
                    <a:pt x="49" y="83"/>
                    <a:pt x="52" y="84"/>
                  </a:cubicBezTo>
                  <a:cubicBezTo>
                    <a:pt x="54" y="86"/>
                    <a:pt x="57" y="82"/>
                    <a:pt x="59" y="83"/>
                  </a:cubicBezTo>
                  <a:cubicBezTo>
                    <a:pt x="60" y="85"/>
                    <a:pt x="65" y="86"/>
                    <a:pt x="68" y="85"/>
                  </a:cubicBezTo>
                  <a:cubicBezTo>
                    <a:pt x="71" y="83"/>
                    <a:pt x="73" y="86"/>
                    <a:pt x="77" y="85"/>
                  </a:cubicBezTo>
                  <a:cubicBezTo>
                    <a:pt x="81" y="85"/>
                    <a:pt x="85" y="86"/>
                    <a:pt x="86" y="88"/>
                  </a:cubicBezTo>
                  <a:cubicBezTo>
                    <a:pt x="87" y="88"/>
                    <a:pt x="90" y="89"/>
                    <a:pt x="93" y="89"/>
                  </a:cubicBezTo>
                  <a:cubicBezTo>
                    <a:pt x="94" y="88"/>
                    <a:pt x="92" y="83"/>
                    <a:pt x="93" y="82"/>
                  </a:cubicBezTo>
                  <a:cubicBezTo>
                    <a:pt x="93" y="81"/>
                    <a:pt x="102" y="73"/>
                    <a:pt x="103" y="71"/>
                  </a:cubicBezTo>
                  <a:cubicBezTo>
                    <a:pt x="105" y="69"/>
                    <a:pt x="107" y="69"/>
                    <a:pt x="108" y="67"/>
                  </a:cubicBezTo>
                  <a:cubicBezTo>
                    <a:pt x="109" y="65"/>
                    <a:pt x="105" y="58"/>
                    <a:pt x="104" y="56"/>
                  </a:cubicBezTo>
                  <a:cubicBezTo>
                    <a:pt x="103" y="55"/>
                    <a:pt x="102" y="49"/>
                    <a:pt x="103" y="46"/>
                  </a:cubicBezTo>
                  <a:cubicBezTo>
                    <a:pt x="104" y="44"/>
                    <a:pt x="99" y="42"/>
                    <a:pt x="99" y="40"/>
                  </a:cubicBezTo>
                  <a:cubicBezTo>
                    <a:pt x="99" y="39"/>
                    <a:pt x="103" y="36"/>
                    <a:pt x="106" y="35"/>
                  </a:cubicBezTo>
                  <a:cubicBezTo>
                    <a:pt x="108" y="34"/>
                    <a:pt x="107" y="27"/>
                    <a:pt x="105" y="25"/>
                  </a:cubicBezTo>
                  <a:cubicBezTo>
                    <a:pt x="103" y="23"/>
                    <a:pt x="102" y="20"/>
                    <a:pt x="103" y="16"/>
                  </a:cubicBezTo>
                  <a:cubicBezTo>
                    <a:pt x="105" y="13"/>
                    <a:pt x="96" y="10"/>
                    <a:pt x="95" y="10"/>
                  </a:cubicBezTo>
                  <a:cubicBezTo>
                    <a:pt x="94" y="10"/>
                    <a:pt x="94" y="10"/>
                    <a:pt x="94" y="9"/>
                  </a:cubicBezTo>
                  <a:cubicBezTo>
                    <a:pt x="86" y="11"/>
                    <a:pt x="66" y="9"/>
                    <a:pt x="65" y="8"/>
                  </a:cubicBezTo>
                  <a:cubicBezTo>
                    <a:pt x="64" y="8"/>
                    <a:pt x="61" y="7"/>
                    <a:pt x="59" y="6"/>
                  </a:cubicBezTo>
                  <a:cubicBezTo>
                    <a:pt x="58" y="8"/>
                    <a:pt x="56" y="9"/>
                    <a:pt x="53" y="9"/>
                  </a:cubicBezTo>
                  <a:cubicBezTo>
                    <a:pt x="48" y="9"/>
                    <a:pt x="48" y="5"/>
                    <a:pt x="48" y="2"/>
                  </a:cubicBezTo>
                  <a:cubicBezTo>
                    <a:pt x="48" y="0"/>
                    <a:pt x="28" y="4"/>
                    <a:pt x="23" y="9"/>
                  </a:cubicBezTo>
                  <a:cubicBezTo>
                    <a:pt x="18" y="15"/>
                    <a:pt x="6" y="13"/>
                    <a:pt x="6" y="15"/>
                  </a:cubicBezTo>
                  <a:cubicBezTo>
                    <a:pt x="5" y="17"/>
                    <a:pt x="3" y="18"/>
                    <a:pt x="2" y="18"/>
                  </a:cubicBezTo>
                  <a:cubicBezTo>
                    <a:pt x="2" y="18"/>
                    <a:pt x="2" y="19"/>
                    <a:pt x="2" y="19"/>
                  </a:cubicBezTo>
                  <a:close/>
                </a:path>
              </a:pathLst>
            </a:custGeom>
            <a:grpFill/>
            <a:ln w="1" cap="flat" cmpd="sng">
              <a:solidFill>
                <a:schemeClr val="tx1">
                  <a:lumMod val="85000"/>
                  <a:lumOff val="15000"/>
                </a:schemeClr>
              </a:solidFill>
              <a:miter lim="800000"/>
            </a:ln>
          </p:spPr>
          <p:txBody>
            <a:bodyPr/>
            <a:lstStyle/>
            <a:p>
              <a:endParaRPr lang="zh-CN" altLang="en-US"/>
            </a:p>
          </p:txBody>
        </p:sp>
        <p:sp>
          <p:nvSpPr>
            <p:cNvPr id="66" name="Freeform 67"/>
            <p:cNvSpPr>
              <a:spLocks noChangeArrowheads="1"/>
            </p:cNvSpPr>
            <p:nvPr/>
          </p:nvSpPr>
          <p:spPr bwMode="auto">
            <a:xfrm>
              <a:off x="3981450" y="1412875"/>
              <a:ext cx="79375" cy="74613"/>
            </a:xfrm>
            <a:custGeom>
              <a:avLst/>
              <a:gdLst>
                <a:gd name="T0" fmla="*/ 2147483646 w 41"/>
                <a:gd name="T1" fmla="*/ 2147483646 h 39"/>
                <a:gd name="T2" fmla="*/ 2147483646 w 41"/>
                <a:gd name="T3" fmla="*/ 2147483646 h 39"/>
                <a:gd name="T4" fmla="*/ 2147483646 w 41"/>
                <a:gd name="T5" fmla="*/ 2147483646 h 39"/>
                <a:gd name="T6" fmla="*/ 2147483646 w 41"/>
                <a:gd name="T7" fmla="*/ 2147483646 h 39"/>
                <a:gd name="T8" fmla="*/ 2147483646 w 41"/>
                <a:gd name="T9" fmla="*/ 2147483646 h 39"/>
                <a:gd name="T10" fmla="*/ 2147483646 w 41"/>
                <a:gd name="T11" fmla="*/ 2147483646 h 39"/>
                <a:gd name="T12" fmla="*/ 2147483646 w 41"/>
                <a:gd name="T13" fmla="*/ 2147483646 h 39"/>
                <a:gd name="T14" fmla="*/ 2147483646 w 41"/>
                <a:gd name="T15" fmla="*/ 2147483646 h 39"/>
                <a:gd name="T16" fmla="*/ 2147483646 w 41"/>
                <a:gd name="T17" fmla="*/ 2147483646 h 39"/>
                <a:gd name="T18" fmla="*/ 2147483646 w 41"/>
                <a:gd name="T19" fmla="*/ 2147483646 h 39"/>
                <a:gd name="T20" fmla="*/ 2147483646 w 41"/>
                <a:gd name="T21" fmla="*/ 2147483646 h 39"/>
                <a:gd name="T22" fmla="*/ 2147483646 w 41"/>
                <a:gd name="T23" fmla="*/ 2147483646 h 39"/>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1"/>
                <a:gd name="T37" fmla="*/ 0 h 39"/>
                <a:gd name="T38" fmla="*/ 41 w 41"/>
                <a:gd name="T39" fmla="*/ 39 h 39"/>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1" h="39">
                  <a:moveTo>
                    <a:pt x="31" y="35"/>
                  </a:moveTo>
                  <a:cubicBezTo>
                    <a:pt x="30" y="33"/>
                    <a:pt x="37" y="23"/>
                    <a:pt x="39" y="23"/>
                  </a:cubicBezTo>
                  <a:cubicBezTo>
                    <a:pt x="41" y="23"/>
                    <a:pt x="41" y="13"/>
                    <a:pt x="40" y="8"/>
                  </a:cubicBezTo>
                  <a:cubicBezTo>
                    <a:pt x="35" y="4"/>
                    <a:pt x="30" y="2"/>
                    <a:pt x="30" y="2"/>
                  </a:cubicBezTo>
                  <a:cubicBezTo>
                    <a:pt x="30" y="2"/>
                    <a:pt x="15" y="2"/>
                    <a:pt x="13" y="1"/>
                  </a:cubicBezTo>
                  <a:cubicBezTo>
                    <a:pt x="10" y="0"/>
                    <a:pt x="8" y="4"/>
                    <a:pt x="6" y="2"/>
                  </a:cubicBezTo>
                  <a:cubicBezTo>
                    <a:pt x="3" y="0"/>
                    <a:pt x="0" y="3"/>
                    <a:pt x="1" y="5"/>
                  </a:cubicBezTo>
                  <a:cubicBezTo>
                    <a:pt x="1" y="8"/>
                    <a:pt x="6" y="9"/>
                    <a:pt x="6" y="13"/>
                  </a:cubicBezTo>
                  <a:cubicBezTo>
                    <a:pt x="6" y="17"/>
                    <a:pt x="15" y="22"/>
                    <a:pt x="15" y="24"/>
                  </a:cubicBezTo>
                  <a:cubicBezTo>
                    <a:pt x="15" y="25"/>
                    <a:pt x="21" y="29"/>
                    <a:pt x="24" y="34"/>
                  </a:cubicBezTo>
                  <a:cubicBezTo>
                    <a:pt x="26" y="35"/>
                    <a:pt x="28" y="37"/>
                    <a:pt x="30" y="39"/>
                  </a:cubicBezTo>
                  <a:cubicBezTo>
                    <a:pt x="30" y="37"/>
                    <a:pt x="31" y="36"/>
                    <a:pt x="31" y="35"/>
                  </a:cubicBezTo>
                  <a:close/>
                </a:path>
              </a:pathLst>
            </a:custGeom>
            <a:grpFill/>
            <a:ln w="1" cap="flat" cmpd="sng">
              <a:solidFill>
                <a:schemeClr val="tx1">
                  <a:lumMod val="85000"/>
                  <a:lumOff val="15000"/>
                </a:schemeClr>
              </a:solidFill>
              <a:miter lim="800000"/>
            </a:ln>
          </p:spPr>
          <p:txBody>
            <a:bodyPr/>
            <a:lstStyle/>
            <a:p>
              <a:endParaRPr lang="zh-CN" altLang="en-US"/>
            </a:p>
          </p:txBody>
        </p:sp>
        <p:sp>
          <p:nvSpPr>
            <p:cNvPr id="67" name="Freeform 68"/>
            <p:cNvSpPr>
              <a:spLocks noChangeArrowheads="1"/>
            </p:cNvSpPr>
            <p:nvPr/>
          </p:nvSpPr>
          <p:spPr bwMode="auto">
            <a:xfrm>
              <a:off x="3943350" y="1379537"/>
              <a:ext cx="114300" cy="98425"/>
            </a:xfrm>
            <a:custGeom>
              <a:avLst/>
              <a:gdLst>
                <a:gd name="T0" fmla="*/ 2147483646 w 60"/>
                <a:gd name="T1" fmla="*/ 2147483646 h 52"/>
                <a:gd name="T2" fmla="*/ 2147483646 w 60"/>
                <a:gd name="T3" fmla="*/ 2147483646 h 52"/>
                <a:gd name="T4" fmla="*/ 2147483646 w 60"/>
                <a:gd name="T5" fmla="*/ 2147483646 h 52"/>
                <a:gd name="T6" fmla="*/ 2147483646 w 60"/>
                <a:gd name="T7" fmla="*/ 2147483646 h 52"/>
                <a:gd name="T8" fmla="*/ 2147483646 w 60"/>
                <a:gd name="T9" fmla="*/ 2147483646 h 52"/>
                <a:gd name="T10" fmla="*/ 2147483646 w 60"/>
                <a:gd name="T11" fmla="*/ 2147483646 h 52"/>
                <a:gd name="T12" fmla="*/ 2147483646 w 60"/>
                <a:gd name="T13" fmla="*/ 2147483646 h 52"/>
                <a:gd name="T14" fmla="*/ 2147483646 w 60"/>
                <a:gd name="T15" fmla="*/ 2147483646 h 52"/>
                <a:gd name="T16" fmla="*/ 2147483646 w 60"/>
                <a:gd name="T17" fmla="*/ 2147483646 h 52"/>
                <a:gd name="T18" fmla="*/ 2147483646 w 60"/>
                <a:gd name="T19" fmla="*/ 2147483646 h 52"/>
                <a:gd name="T20" fmla="*/ 2147483646 w 60"/>
                <a:gd name="T21" fmla="*/ 2147483646 h 52"/>
                <a:gd name="T22" fmla="*/ 2147483646 w 60"/>
                <a:gd name="T23" fmla="*/ 2147483646 h 52"/>
                <a:gd name="T24" fmla="*/ 2147483646 w 60"/>
                <a:gd name="T25" fmla="*/ 0 h 52"/>
                <a:gd name="T26" fmla="*/ 2147483646 w 60"/>
                <a:gd name="T27" fmla="*/ 2147483646 h 52"/>
                <a:gd name="T28" fmla="*/ 2147483646 w 60"/>
                <a:gd name="T29" fmla="*/ 2147483646 h 52"/>
                <a:gd name="T30" fmla="*/ 2147483646 w 60"/>
                <a:gd name="T31" fmla="*/ 2147483646 h 52"/>
                <a:gd name="T32" fmla="*/ 2147483646 w 60"/>
                <a:gd name="T33" fmla="*/ 2147483646 h 52"/>
                <a:gd name="T34" fmla="*/ 0 w 60"/>
                <a:gd name="T35" fmla="*/ 2147483646 h 52"/>
                <a:gd name="T36" fmla="*/ 2147483646 w 60"/>
                <a:gd name="T37" fmla="*/ 2147483646 h 52"/>
                <a:gd name="T38" fmla="*/ 2147483646 w 60"/>
                <a:gd name="T39" fmla="*/ 2147483646 h 52"/>
                <a:gd name="T40" fmla="*/ 2147483646 w 60"/>
                <a:gd name="T41" fmla="*/ 2147483646 h 52"/>
                <a:gd name="T42" fmla="*/ 2147483646 w 60"/>
                <a:gd name="T43" fmla="*/ 2147483646 h 52"/>
                <a:gd name="T44" fmla="*/ 2147483646 w 60"/>
                <a:gd name="T45" fmla="*/ 2147483646 h 52"/>
                <a:gd name="T46" fmla="*/ 2147483646 w 60"/>
                <a:gd name="T47" fmla="*/ 2147483646 h 52"/>
                <a:gd name="T48" fmla="*/ 2147483646 w 60"/>
                <a:gd name="T49" fmla="*/ 2147483646 h 52"/>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60"/>
                <a:gd name="T76" fmla="*/ 0 h 52"/>
                <a:gd name="T77" fmla="*/ 60 w 60"/>
                <a:gd name="T78" fmla="*/ 52 h 52"/>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60" h="52">
                  <a:moveTo>
                    <a:pt x="35" y="42"/>
                  </a:moveTo>
                  <a:cubicBezTo>
                    <a:pt x="35" y="40"/>
                    <a:pt x="26" y="35"/>
                    <a:pt x="26" y="31"/>
                  </a:cubicBezTo>
                  <a:cubicBezTo>
                    <a:pt x="26" y="27"/>
                    <a:pt x="21" y="26"/>
                    <a:pt x="21" y="23"/>
                  </a:cubicBezTo>
                  <a:cubicBezTo>
                    <a:pt x="20" y="21"/>
                    <a:pt x="23" y="18"/>
                    <a:pt x="26" y="20"/>
                  </a:cubicBezTo>
                  <a:cubicBezTo>
                    <a:pt x="28" y="22"/>
                    <a:pt x="30" y="18"/>
                    <a:pt x="33" y="19"/>
                  </a:cubicBezTo>
                  <a:cubicBezTo>
                    <a:pt x="35" y="20"/>
                    <a:pt x="50" y="20"/>
                    <a:pt x="50" y="20"/>
                  </a:cubicBezTo>
                  <a:cubicBezTo>
                    <a:pt x="50" y="20"/>
                    <a:pt x="55" y="22"/>
                    <a:pt x="60" y="26"/>
                  </a:cubicBezTo>
                  <a:cubicBezTo>
                    <a:pt x="60" y="24"/>
                    <a:pt x="60" y="24"/>
                    <a:pt x="60" y="23"/>
                  </a:cubicBezTo>
                  <a:cubicBezTo>
                    <a:pt x="59" y="20"/>
                    <a:pt x="60" y="16"/>
                    <a:pt x="56" y="15"/>
                  </a:cubicBezTo>
                  <a:cubicBezTo>
                    <a:pt x="55" y="14"/>
                    <a:pt x="54" y="11"/>
                    <a:pt x="53" y="8"/>
                  </a:cubicBezTo>
                  <a:cubicBezTo>
                    <a:pt x="52" y="9"/>
                    <a:pt x="50" y="9"/>
                    <a:pt x="50" y="9"/>
                  </a:cubicBezTo>
                  <a:cubicBezTo>
                    <a:pt x="47" y="10"/>
                    <a:pt x="40" y="10"/>
                    <a:pt x="38" y="7"/>
                  </a:cubicBezTo>
                  <a:cubicBezTo>
                    <a:pt x="36" y="5"/>
                    <a:pt x="31" y="1"/>
                    <a:pt x="29" y="0"/>
                  </a:cubicBezTo>
                  <a:cubicBezTo>
                    <a:pt x="28" y="1"/>
                    <a:pt x="24" y="4"/>
                    <a:pt x="22" y="4"/>
                  </a:cubicBezTo>
                  <a:cubicBezTo>
                    <a:pt x="20" y="5"/>
                    <a:pt x="21" y="10"/>
                    <a:pt x="19" y="10"/>
                  </a:cubicBezTo>
                  <a:cubicBezTo>
                    <a:pt x="17" y="10"/>
                    <a:pt x="16" y="13"/>
                    <a:pt x="15" y="15"/>
                  </a:cubicBezTo>
                  <a:cubicBezTo>
                    <a:pt x="15" y="16"/>
                    <a:pt x="10" y="14"/>
                    <a:pt x="8" y="15"/>
                  </a:cubicBezTo>
                  <a:cubicBezTo>
                    <a:pt x="7" y="15"/>
                    <a:pt x="2" y="16"/>
                    <a:pt x="0" y="16"/>
                  </a:cubicBezTo>
                  <a:cubicBezTo>
                    <a:pt x="1" y="18"/>
                    <a:pt x="0" y="21"/>
                    <a:pt x="2" y="21"/>
                  </a:cubicBezTo>
                  <a:cubicBezTo>
                    <a:pt x="5" y="21"/>
                    <a:pt x="11" y="21"/>
                    <a:pt x="11" y="25"/>
                  </a:cubicBezTo>
                  <a:cubicBezTo>
                    <a:pt x="11" y="29"/>
                    <a:pt x="18" y="37"/>
                    <a:pt x="21" y="40"/>
                  </a:cubicBezTo>
                  <a:cubicBezTo>
                    <a:pt x="24" y="43"/>
                    <a:pt x="30" y="43"/>
                    <a:pt x="30" y="45"/>
                  </a:cubicBezTo>
                  <a:cubicBezTo>
                    <a:pt x="30" y="48"/>
                    <a:pt x="35" y="50"/>
                    <a:pt x="40" y="50"/>
                  </a:cubicBezTo>
                  <a:cubicBezTo>
                    <a:pt x="41" y="50"/>
                    <a:pt x="43" y="51"/>
                    <a:pt x="44" y="52"/>
                  </a:cubicBezTo>
                  <a:cubicBezTo>
                    <a:pt x="41" y="47"/>
                    <a:pt x="35" y="43"/>
                    <a:pt x="35" y="42"/>
                  </a:cubicBezTo>
                  <a:close/>
                </a:path>
              </a:pathLst>
            </a:custGeom>
            <a:grpFill/>
            <a:ln w="1" cap="flat" cmpd="sng">
              <a:solidFill>
                <a:schemeClr val="tx1">
                  <a:lumMod val="85000"/>
                  <a:lumOff val="15000"/>
                </a:schemeClr>
              </a:solidFill>
              <a:miter lim="800000"/>
            </a:ln>
          </p:spPr>
          <p:txBody>
            <a:bodyPr/>
            <a:lstStyle/>
            <a:p>
              <a:endParaRPr lang="zh-CN" altLang="en-US"/>
            </a:p>
          </p:txBody>
        </p:sp>
        <p:sp>
          <p:nvSpPr>
            <p:cNvPr id="68" name="Freeform 69"/>
            <p:cNvSpPr>
              <a:spLocks noChangeArrowheads="1"/>
            </p:cNvSpPr>
            <p:nvPr/>
          </p:nvSpPr>
          <p:spPr bwMode="auto">
            <a:xfrm>
              <a:off x="4054475" y="1484312"/>
              <a:ext cx="39688" cy="77788"/>
            </a:xfrm>
            <a:custGeom>
              <a:avLst/>
              <a:gdLst>
                <a:gd name="T0" fmla="*/ 2147483646 w 21"/>
                <a:gd name="T1" fmla="*/ 2147483646 h 41"/>
                <a:gd name="T2" fmla="*/ 2147483646 w 21"/>
                <a:gd name="T3" fmla="*/ 2147483646 h 41"/>
                <a:gd name="T4" fmla="*/ 2147483646 w 21"/>
                <a:gd name="T5" fmla="*/ 2147483646 h 41"/>
                <a:gd name="T6" fmla="*/ 2147483646 w 21"/>
                <a:gd name="T7" fmla="*/ 2147483646 h 41"/>
                <a:gd name="T8" fmla="*/ 2147483646 w 21"/>
                <a:gd name="T9" fmla="*/ 2147483646 h 41"/>
                <a:gd name="T10" fmla="*/ 2147483646 w 21"/>
                <a:gd name="T11" fmla="*/ 2147483646 h 41"/>
                <a:gd name="T12" fmla="*/ 2147483646 w 21"/>
                <a:gd name="T13" fmla="*/ 0 h 41"/>
                <a:gd name="T14" fmla="*/ 2147483646 w 21"/>
                <a:gd name="T15" fmla="*/ 2147483646 h 41"/>
                <a:gd name="T16" fmla="*/ 2147483646 w 21"/>
                <a:gd name="T17" fmla="*/ 2147483646 h 41"/>
                <a:gd name="T18" fmla="*/ 2147483646 w 21"/>
                <a:gd name="T19" fmla="*/ 2147483646 h 41"/>
                <a:gd name="T20" fmla="*/ 2147483646 w 21"/>
                <a:gd name="T21" fmla="*/ 2147483646 h 41"/>
                <a:gd name="T22" fmla="*/ 2147483646 w 21"/>
                <a:gd name="T23" fmla="*/ 2147483646 h 4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21"/>
                <a:gd name="T37" fmla="*/ 0 h 41"/>
                <a:gd name="T38" fmla="*/ 21 w 21"/>
                <a:gd name="T39" fmla="*/ 41 h 41"/>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21" h="41">
                  <a:moveTo>
                    <a:pt x="14" y="35"/>
                  </a:moveTo>
                  <a:cubicBezTo>
                    <a:pt x="17" y="35"/>
                    <a:pt x="15" y="33"/>
                    <a:pt x="17" y="31"/>
                  </a:cubicBezTo>
                  <a:cubicBezTo>
                    <a:pt x="19" y="29"/>
                    <a:pt x="21" y="26"/>
                    <a:pt x="21" y="24"/>
                  </a:cubicBezTo>
                  <a:cubicBezTo>
                    <a:pt x="21" y="24"/>
                    <a:pt x="21" y="24"/>
                    <a:pt x="21" y="24"/>
                  </a:cubicBezTo>
                  <a:cubicBezTo>
                    <a:pt x="18" y="21"/>
                    <a:pt x="15" y="20"/>
                    <a:pt x="15" y="17"/>
                  </a:cubicBezTo>
                  <a:cubicBezTo>
                    <a:pt x="14" y="14"/>
                    <a:pt x="15" y="9"/>
                    <a:pt x="16" y="5"/>
                  </a:cubicBezTo>
                  <a:cubicBezTo>
                    <a:pt x="14" y="4"/>
                    <a:pt x="8" y="0"/>
                    <a:pt x="6" y="0"/>
                  </a:cubicBezTo>
                  <a:cubicBezTo>
                    <a:pt x="4" y="0"/>
                    <a:pt x="1" y="4"/>
                    <a:pt x="1" y="8"/>
                  </a:cubicBezTo>
                  <a:cubicBezTo>
                    <a:pt x="5" y="10"/>
                    <a:pt x="7" y="12"/>
                    <a:pt x="4" y="15"/>
                  </a:cubicBezTo>
                  <a:cubicBezTo>
                    <a:pt x="1" y="18"/>
                    <a:pt x="0" y="29"/>
                    <a:pt x="3" y="32"/>
                  </a:cubicBezTo>
                  <a:cubicBezTo>
                    <a:pt x="7" y="34"/>
                    <a:pt x="8" y="40"/>
                    <a:pt x="11" y="41"/>
                  </a:cubicBezTo>
                  <a:cubicBezTo>
                    <a:pt x="12" y="38"/>
                    <a:pt x="12" y="35"/>
                    <a:pt x="14" y="35"/>
                  </a:cubicBezTo>
                  <a:close/>
                </a:path>
              </a:pathLst>
            </a:custGeom>
            <a:grpFill/>
            <a:ln w="1" cap="flat" cmpd="sng">
              <a:solidFill>
                <a:schemeClr val="tx1">
                  <a:lumMod val="85000"/>
                  <a:lumOff val="15000"/>
                </a:schemeClr>
              </a:solidFill>
              <a:miter lim="800000"/>
            </a:ln>
          </p:spPr>
          <p:txBody>
            <a:bodyPr/>
            <a:lstStyle/>
            <a:p>
              <a:endParaRPr lang="zh-CN" altLang="en-US"/>
            </a:p>
          </p:txBody>
        </p:sp>
        <p:sp>
          <p:nvSpPr>
            <p:cNvPr id="69" name="Freeform 70"/>
            <p:cNvSpPr>
              <a:spLocks noChangeArrowheads="1"/>
            </p:cNvSpPr>
            <p:nvPr/>
          </p:nvSpPr>
          <p:spPr bwMode="auto">
            <a:xfrm>
              <a:off x="3856038" y="1309687"/>
              <a:ext cx="160338" cy="71438"/>
            </a:xfrm>
            <a:custGeom>
              <a:avLst/>
              <a:gdLst>
                <a:gd name="T0" fmla="*/ 2147483646 w 84"/>
                <a:gd name="T1" fmla="*/ 2147483646 h 37"/>
                <a:gd name="T2" fmla="*/ 2147483646 w 84"/>
                <a:gd name="T3" fmla="*/ 0 h 37"/>
                <a:gd name="T4" fmla="*/ 2147483646 w 84"/>
                <a:gd name="T5" fmla="*/ 2147483646 h 37"/>
                <a:gd name="T6" fmla="*/ 2147483646 w 84"/>
                <a:gd name="T7" fmla="*/ 2147483646 h 37"/>
                <a:gd name="T8" fmla="*/ 2147483646 w 84"/>
                <a:gd name="T9" fmla="*/ 2147483646 h 37"/>
                <a:gd name="T10" fmla="*/ 2147483646 w 84"/>
                <a:gd name="T11" fmla="*/ 2147483646 h 37"/>
                <a:gd name="T12" fmla="*/ 2147483646 w 84"/>
                <a:gd name="T13" fmla="*/ 2147483646 h 37"/>
                <a:gd name="T14" fmla="*/ 2147483646 w 84"/>
                <a:gd name="T15" fmla="*/ 2147483646 h 37"/>
                <a:gd name="T16" fmla="*/ 2147483646 w 84"/>
                <a:gd name="T17" fmla="*/ 2147483646 h 37"/>
                <a:gd name="T18" fmla="*/ 2147483646 w 84"/>
                <a:gd name="T19" fmla="*/ 2147483646 h 37"/>
                <a:gd name="T20" fmla="*/ 2147483646 w 84"/>
                <a:gd name="T21" fmla="*/ 2147483646 h 37"/>
                <a:gd name="T22" fmla="*/ 2147483646 w 84"/>
                <a:gd name="T23" fmla="*/ 2147483646 h 37"/>
                <a:gd name="T24" fmla="*/ 2147483646 w 84"/>
                <a:gd name="T25" fmla="*/ 2147483646 h 37"/>
                <a:gd name="T26" fmla="*/ 2147483646 w 84"/>
                <a:gd name="T27" fmla="*/ 2147483646 h 37"/>
                <a:gd name="T28" fmla="*/ 2147483646 w 84"/>
                <a:gd name="T29" fmla="*/ 2147483646 h 37"/>
                <a:gd name="T30" fmla="*/ 2147483646 w 84"/>
                <a:gd name="T31" fmla="*/ 2147483646 h 37"/>
                <a:gd name="T32" fmla="*/ 2147483646 w 84"/>
                <a:gd name="T33" fmla="*/ 2147483646 h 37"/>
                <a:gd name="T34" fmla="*/ 2147483646 w 84"/>
                <a:gd name="T35" fmla="*/ 2147483646 h 37"/>
                <a:gd name="T36" fmla="*/ 2147483646 w 84"/>
                <a:gd name="T37" fmla="*/ 2147483646 h 37"/>
                <a:gd name="T38" fmla="*/ 2147483646 w 84"/>
                <a:gd name="T39" fmla="*/ 2147483646 h 37"/>
                <a:gd name="T40" fmla="*/ 2147483646 w 84"/>
                <a:gd name="T41" fmla="*/ 2147483646 h 37"/>
                <a:gd name="T42" fmla="*/ 2147483646 w 84"/>
                <a:gd name="T43" fmla="*/ 2147483646 h 37"/>
                <a:gd name="T44" fmla="*/ 2147483646 w 84"/>
                <a:gd name="T45" fmla="*/ 2147483646 h 37"/>
                <a:gd name="T46" fmla="*/ 2147483646 w 84"/>
                <a:gd name="T47" fmla="*/ 2147483646 h 37"/>
                <a:gd name="T48" fmla="*/ 2147483646 w 84"/>
                <a:gd name="T49" fmla="*/ 2147483646 h 37"/>
                <a:gd name="T50" fmla="*/ 2147483646 w 84"/>
                <a:gd name="T51" fmla="*/ 2147483646 h 37"/>
                <a:gd name="T52" fmla="*/ 2147483646 w 84"/>
                <a:gd name="T53" fmla="*/ 2147483646 h 37"/>
                <a:gd name="T54" fmla="*/ 2147483646 w 84"/>
                <a:gd name="T55" fmla="*/ 2147483646 h 37"/>
                <a:gd name="T56" fmla="*/ 2147483646 w 84"/>
                <a:gd name="T57" fmla="*/ 2147483646 h 37"/>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84"/>
                <a:gd name="T88" fmla="*/ 0 h 37"/>
                <a:gd name="T89" fmla="*/ 84 w 84"/>
                <a:gd name="T90" fmla="*/ 37 h 37"/>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84" h="37">
                  <a:moveTo>
                    <a:pt x="71" y="3"/>
                  </a:moveTo>
                  <a:cubicBezTo>
                    <a:pt x="68" y="0"/>
                    <a:pt x="60" y="0"/>
                    <a:pt x="60" y="0"/>
                  </a:cubicBezTo>
                  <a:cubicBezTo>
                    <a:pt x="60" y="0"/>
                    <a:pt x="59" y="3"/>
                    <a:pt x="58" y="5"/>
                  </a:cubicBezTo>
                  <a:cubicBezTo>
                    <a:pt x="57" y="6"/>
                    <a:pt x="52" y="6"/>
                    <a:pt x="48" y="5"/>
                  </a:cubicBezTo>
                  <a:cubicBezTo>
                    <a:pt x="47" y="7"/>
                    <a:pt x="43" y="8"/>
                    <a:pt x="42" y="10"/>
                  </a:cubicBezTo>
                  <a:cubicBezTo>
                    <a:pt x="42" y="12"/>
                    <a:pt x="36" y="11"/>
                    <a:pt x="38" y="17"/>
                  </a:cubicBezTo>
                  <a:cubicBezTo>
                    <a:pt x="40" y="23"/>
                    <a:pt x="35" y="21"/>
                    <a:pt x="33" y="20"/>
                  </a:cubicBezTo>
                  <a:cubicBezTo>
                    <a:pt x="32" y="19"/>
                    <a:pt x="24" y="20"/>
                    <a:pt x="22" y="22"/>
                  </a:cubicBezTo>
                  <a:cubicBezTo>
                    <a:pt x="20" y="24"/>
                    <a:pt x="17" y="24"/>
                    <a:pt x="15" y="23"/>
                  </a:cubicBezTo>
                  <a:cubicBezTo>
                    <a:pt x="14" y="22"/>
                    <a:pt x="10" y="21"/>
                    <a:pt x="9" y="24"/>
                  </a:cubicBezTo>
                  <a:cubicBezTo>
                    <a:pt x="7" y="26"/>
                    <a:pt x="4" y="22"/>
                    <a:pt x="2" y="22"/>
                  </a:cubicBezTo>
                  <a:cubicBezTo>
                    <a:pt x="0" y="22"/>
                    <a:pt x="1" y="27"/>
                    <a:pt x="1" y="28"/>
                  </a:cubicBezTo>
                  <a:cubicBezTo>
                    <a:pt x="1" y="29"/>
                    <a:pt x="4" y="32"/>
                    <a:pt x="7" y="31"/>
                  </a:cubicBezTo>
                  <a:cubicBezTo>
                    <a:pt x="9" y="30"/>
                    <a:pt x="12" y="31"/>
                    <a:pt x="14" y="32"/>
                  </a:cubicBezTo>
                  <a:cubicBezTo>
                    <a:pt x="16" y="34"/>
                    <a:pt x="19" y="31"/>
                    <a:pt x="21" y="30"/>
                  </a:cubicBezTo>
                  <a:cubicBezTo>
                    <a:pt x="22" y="29"/>
                    <a:pt x="29" y="29"/>
                    <a:pt x="30" y="29"/>
                  </a:cubicBezTo>
                  <a:cubicBezTo>
                    <a:pt x="30" y="29"/>
                    <a:pt x="31" y="33"/>
                    <a:pt x="32" y="34"/>
                  </a:cubicBezTo>
                  <a:cubicBezTo>
                    <a:pt x="33" y="34"/>
                    <a:pt x="38" y="35"/>
                    <a:pt x="42" y="35"/>
                  </a:cubicBezTo>
                  <a:cubicBezTo>
                    <a:pt x="46" y="35"/>
                    <a:pt x="53" y="37"/>
                    <a:pt x="55" y="37"/>
                  </a:cubicBezTo>
                  <a:cubicBezTo>
                    <a:pt x="57" y="37"/>
                    <a:pt x="60" y="34"/>
                    <a:pt x="64" y="34"/>
                  </a:cubicBezTo>
                  <a:cubicBezTo>
                    <a:pt x="69" y="34"/>
                    <a:pt x="71" y="31"/>
                    <a:pt x="72" y="31"/>
                  </a:cubicBezTo>
                  <a:cubicBezTo>
                    <a:pt x="72" y="31"/>
                    <a:pt x="72" y="31"/>
                    <a:pt x="72" y="31"/>
                  </a:cubicBezTo>
                  <a:cubicBezTo>
                    <a:pt x="72" y="30"/>
                    <a:pt x="73" y="29"/>
                    <a:pt x="74" y="29"/>
                  </a:cubicBezTo>
                  <a:cubicBezTo>
                    <a:pt x="76" y="28"/>
                    <a:pt x="74" y="25"/>
                    <a:pt x="76" y="24"/>
                  </a:cubicBezTo>
                  <a:cubicBezTo>
                    <a:pt x="77" y="22"/>
                    <a:pt x="75" y="19"/>
                    <a:pt x="77" y="19"/>
                  </a:cubicBezTo>
                  <a:cubicBezTo>
                    <a:pt x="79" y="20"/>
                    <a:pt x="82" y="20"/>
                    <a:pt x="82" y="16"/>
                  </a:cubicBezTo>
                  <a:cubicBezTo>
                    <a:pt x="82" y="15"/>
                    <a:pt x="83" y="14"/>
                    <a:pt x="84" y="13"/>
                  </a:cubicBezTo>
                  <a:cubicBezTo>
                    <a:pt x="81" y="10"/>
                    <a:pt x="79" y="4"/>
                    <a:pt x="79" y="4"/>
                  </a:cubicBezTo>
                  <a:cubicBezTo>
                    <a:pt x="79" y="4"/>
                    <a:pt x="74" y="6"/>
                    <a:pt x="71" y="3"/>
                  </a:cubicBezTo>
                  <a:close/>
                </a:path>
              </a:pathLst>
            </a:custGeom>
            <a:grpFill/>
            <a:ln w="1" cap="flat" cmpd="sng">
              <a:solidFill>
                <a:schemeClr val="tx1">
                  <a:lumMod val="85000"/>
                  <a:lumOff val="15000"/>
                </a:schemeClr>
              </a:solidFill>
              <a:miter lim="800000"/>
            </a:ln>
          </p:spPr>
          <p:txBody>
            <a:bodyPr/>
            <a:lstStyle/>
            <a:p>
              <a:endParaRPr lang="zh-CN" altLang="en-US"/>
            </a:p>
          </p:txBody>
        </p:sp>
        <p:sp>
          <p:nvSpPr>
            <p:cNvPr id="70" name="Freeform 71"/>
            <p:cNvSpPr>
              <a:spLocks noChangeArrowheads="1"/>
            </p:cNvSpPr>
            <p:nvPr/>
          </p:nvSpPr>
          <p:spPr bwMode="auto">
            <a:xfrm>
              <a:off x="3992563" y="1317625"/>
              <a:ext cx="142875" cy="80963"/>
            </a:xfrm>
            <a:custGeom>
              <a:avLst/>
              <a:gdLst>
                <a:gd name="T0" fmla="*/ 2147483646 w 74"/>
                <a:gd name="T1" fmla="*/ 2147483646 h 42"/>
                <a:gd name="T2" fmla="*/ 2147483646 w 74"/>
                <a:gd name="T3" fmla="*/ 2147483646 h 42"/>
                <a:gd name="T4" fmla="*/ 2147483646 w 74"/>
                <a:gd name="T5" fmla="*/ 2147483646 h 42"/>
                <a:gd name="T6" fmla="*/ 2147483646 w 74"/>
                <a:gd name="T7" fmla="*/ 2147483646 h 42"/>
                <a:gd name="T8" fmla="*/ 2147483646 w 74"/>
                <a:gd name="T9" fmla="*/ 2147483646 h 42"/>
                <a:gd name="T10" fmla="*/ 2147483646 w 74"/>
                <a:gd name="T11" fmla="*/ 2147483646 h 42"/>
                <a:gd name="T12" fmla="*/ 2147483646 w 74"/>
                <a:gd name="T13" fmla="*/ 2147483646 h 42"/>
                <a:gd name="T14" fmla="*/ 2147483646 w 74"/>
                <a:gd name="T15" fmla="*/ 2147483646 h 42"/>
                <a:gd name="T16" fmla="*/ 2147483646 w 74"/>
                <a:gd name="T17" fmla="*/ 2147483646 h 42"/>
                <a:gd name="T18" fmla="*/ 2147483646 w 74"/>
                <a:gd name="T19" fmla="*/ 2147483646 h 42"/>
                <a:gd name="T20" fmla="*/ 2147483646 w 74"/>
                <a:gd name="T21" fmla="*/ 2147483646 h 42"/>
                <a:gd name="T22" fmla="*/ 2147483646 w 74"/>
                <a:gd name="T23" fmla="*/ 2147483646 h 42"/>
                <a:gd name="T24" fmla="*/ 0 w 74"/>
                <a:gd name="T25" fmla="*/ 2147483646 h 42"/>
                <a:gd name="T26" fmla="*/ 2147483646 w 74"/>
                <a:gd name="T27" fmla="*/ 2147483646 h 42"/>
                <a:gd name="T28" fmla="*/ 2147483646 w 74"/>
                <a:gd name="T29" fmla="*/ 2147483646 h 42"/>
                <a:gd name="T30" fmla="*/ 2147483646 w 74"/>
                <a:gd name="T31" fmla="*/ 2147483646 h 42"/>
                <a:gd name="T32" fmla="*/ 2147483646 w 74"/>
                <a:gd name="T33" fmla="*/ 2147483646 h 42"/>
                <a:gd name="T34" fmla="*/ 2147483646 w 74"/>
                <a:gd name="T35" fmla="*/ 2147483646 h 42"/>
                <a:gd name="T36" fmla="*/ 2147483646 w 74"/>
                <a:gd name="T37" fmla="*/ 2147483646 h 42"/>
                <a:gd name="T38" fmla="*/ 2147483646 w 74"/>
                <a:gd name="T39" fmla="*/ 2147483646 h 42"/>
                <a:gd name="T40" fmla="*/ 2147483646 w 74"/>
                <a:gd name="T41" fmla="*/ 2147483646 h 42"/>
                <a:gd name="T42" fmla="*/ 2147483646 w 74"/>
                <a:gd name="T43" fmla="*/ 2147483646 h 42"/>
                <a:gd name="T44" fmla="*/ 2147483646 w 74"/>
                <a:gd name="T45" fmla="*/ 2147483646 h 42"/>
                <a:gd name="T46" fmla="*/ 2147483646 w 74"/>
                <a:gd name="T47" fmla="*/ 2147483646 h 42"/>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74"/>
                <a:gd name="T73" fmla="*/ 0 h 42"/>
                <a:gd name="T74" fmla="*/ 74 w 74"/>
                <a:gd name="T75" fmla="*/ 42 h 42"/>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74" h="42">
                  <a:moveTo>
                    <a:pt x="71" y="8"/>
                  </a:moveTo>
                  <a:cubicBezTo>
                    <a:pt x="70" y="8"/>
                    <a:pt x="69" y="7"/>
                    <a:pt x="68" y="7"/>
                  </a:cubicBezTo>
                  <a:cubicBezTo>
                    <a:pt x="65" y="6"/>
                    <a:pt x="62" y="5"/>
                    <a:pt x="61" y="4"/>
                  </a:cubicBezTo>
                  <a:cubicBezTo>
                    <a:pt x="59" y="2"/>
                    <a:pt x="52" y="1"/>
                    <a:pt x="51" y="1"/>
                  </a:cubicBezTo>
                  <a:cubicBezTo>
                    <a:pt x="50" y="0"/>
                    <a:pt x="43" y="7"/>
                    <a:pt x="40" y="7"/>
                  </a:cubicBezTo>
                  <a:cubicBezTo>
                    <a:pt x="38" y="7"/>
                    <a:pt x="28" y="9"/>
                    <a:pt x="28" y="11"/>
                  </a:cubicBezTo>
                  <a:cubicBezTo>
                    <a:pt x="28" y="14"/>
                    <a:pt x="16" y="14"/>
                    <a:pt x="13" y="11"/>
                  </a:cubicBezTo>
                  <a:cubicBezTo>
                    <a:pt x="13" y="11"/>
                    <a:pt x="12" y="10"/>
                    <a:pt x="12" y="9"/>
                  </a:cubicBezTo>
                  <a:cubicBezTo>
                    <a:pt x="11" y="10"/>
                    <a:pt x="10" y="11"/>
                    <a:pt x="10" y="12"/>
                  </a:cubicBezTo>
                  <a:cubicBezTo>
                    <a:pt x="10" y="16"/>
                    <a:pt x="7" y="16"/>
                    <a:pt x="5" y="15"/>
                  </a:cubicBezTo>
                  <a:cubicBezTo>
                    <a:pt x="3" y="15"/>
                    <a:pt x="5" y="18"/>
                    <a:pt x="4" y="20"/>
                  </a:cubicBezTo>
                  <a:cubicBezTo>
                    <a:pt x="2" y="21"/>
                    <a:pt x="4" y="24"/>
                    <a:pt x="2" y="25"/>
                  </a:cubicBezTo>
                  <a:cubicBezTo>
                    <a:pt x="1" y="25"/>
                    <a:pt x="0" y="26"/>
                    <a:pt x="0" y="27"/>
                  </a:cubicBezTo>
                  <a:cubicBezTo>
                    <a:pt x="1" y="28"/>
                    <a:pt x="3" y="32"/>
                    <a:pt x="3" y="32"/>
                  </a:cubicBezTo>
                  <a:cubicBezTo>
                    <a:pt x="3" y="32"/>
                    <a:pt x="3" y="32"/>
                    <a:pt x="3" y="32"/>
                  </a:cubicBezTo>
                  <a:cubicBezTo>
                    <a:pt x="5" y="33"/>
                    <a:pt x="10" y="37"/>
                    <a:pt x="12" y="39"/>
                  </a:cubicBezTo>
                  <a:cubicBezTo>
                    <a:pt x="14" y="42"/>
                    <a:pt x="21" y="42"/>
                    <a:pt x="24" y="41"/>
                  </a:cubicBezTo>
                  <a:cubicBezTo>
                    <a:pt x="26" y="41"/>
                    <a:pt x="39" y="37"/>
                    <a:pt x="39" y="37"/>
                  </a:cubicBezTo>
                  <a:cubicBezTo>
                    <a:pt x="39" y="37"/>
                    <a:pt x="42" y="38"/>
                    <a:pt x="44" y="38"/>
                  </a:cubicBezTo>
                  <a:cubicBezTo>
                    <a:pt x="44" y="38"/>
                    <a:pt x="46" y="38"/>
                    <a:pt x="47" y="39"/>
                  </a:cubicBezTo>
                  <a:cubicBezTo>
                    <a:pt x="48" y="38"/>
                    <a:pt x="51" y="37"/>
                    <a:pt x="54" y="34"/>
                  </a:cubicBezTo>
                  <a:cubicBezTo>
                    <a:pt x="57" y="30"/>
                    <a:pt x="63" y="18"/>
                    <a:pt x="64" y="17"/>
                  </a:cubicBezTo>
                  <a:cubicBezTo>
                    <a:pt x="66" y="16"/>
                    <a:pt x="70" y="14"/>
                    <a:pt x="72" y="12"/>
                  </a:cubicBezTo>
                  <a:cubicBezTo>
                    <a:pt x="74" y="11"/>
                    <a:pt x="73" y="9"/>
                    <a:pt x="71" y="8"/>
                  </a:cubicBezTo>
                  <a:close/>
                </a:path>
              </a:pathLst>
            </a:custGeom>
            <a:grpFill/>
            <a:ln w="1" cap="flat" cmpd="sng">
              <a:solidFill>
                <a:schemeClr val="tx1">
                  <a:lumMod val="85000"/>
                  <a:lumOff val="15000"/>
                </a:schemeClr>
              </a:solidFill>
              <a:miter lim="800000"/>
            </a:ln>
          </p:spPr>
          <p:txBody>
            <a:bodyPr/>
            <a:lstStyle/>
            <a:p>
              <a:endParaRPr lang="zh-CN" altLang="en-US"/>
            </a:p>
          </p:txBody>
        </p:sp>
        <p:sp>
          <p:nvSpPr>
            <p:cNvPr id="71" name="Freeform 72"/>
            <p:cNvSpPr>
              <a:spLocks noChangeArrowheads="1"/>
            </p:cNvSpPr>
            <p:nvPr/>
          </p:nvSpPr>
          <p:spPr bwMode="auto">
            <a:xfrm>
              <a:off x="3911600" y="1252537"/>
              <a:ext cx="134938" cy="69850"/>
            </a:xfrm>
            <a:custGeom>
              <a:avLst/>
              <a:gdLst>
                <a:gd name="T0" fmla="*/ 2147483646 w 71"/>
                <a:gd name="T1" fmla="*/ 2147483646 h 36"/>
                <a:gd name="T2" fmla="*/ 2147483646 w 71"/>
                <a:gd name="T3" fmla="*/ 2147483646 h 36"/>
                <a:gd name="T4" fmla="*/ 2147483646 w 71"/>
                <a:gd name="T5" fmla="*/ 2147483646 h 36"/>
                <a:gd name="T6" fmla="*/ 2147483646 w 71"/>
                <a:gd name="T7" fmla="*/ 2147483646 h 36"/>
                <a:gd name="T8" fmla="*/ 2147483646 w 71"/>
                <a:gd name="T9" fmla="*/ 2147483646 h 36"/>
                <a:gd name="T10" fmla="*/ 2147483646 w 71"/>
                <a:gd name="T11" fmla="*/ 2147483646 h 36"/>
                <a:gd name="T12" fmla="*/ 2147483646 w 71"/>
                <a:gd name="T13" fmla="*/ 0 h 36"/>
                <a:gd name="T14" fmla="*/ 2147483646 w 71"/>
                <a:gd name="T15" fmla="*/ 2147483646 h 36"/>
                <a:gd name="T16" fmla="*/ 2147483646 w 71"/>
                <a:gd name="T17" fmla="*/ 2147483646 h 36"/>
                <a:gd name="T18" fmla="*/ 2147483646 w 71"/>
                <a:gd name="T19" fmla="*/ 2147483646 h 36"/>
                <a:gd name="T20" fmla="*/ 2147483646 w 71"/>
                <a:gd name="T21" fmla="*/ 2147483646 h 36"/>
                <a:gd name="T22" fmla="*/ 2147483646 w 71"/>
                <a:gd name="T23" fmla="*/ 2147483646 h 36"/>
                <a:gd name="T24" fmla="*/ 2147483646 w 71"/>
                <a:gd name="T25" fmla="*/ 2147483646 h 36"/>
                <a:gd name="T26" fmla="*/ 2147483646 w 71"/>
                <a:gd name="T27" fmla="*/ 2147483646 h 36"/>
                <a:gd name="T28" fmla="*/ 2147483646 w 71"/>
                <a:gd name="T29" fmla="*/ 2147483646 h 36"/>
                <a:gd name="T30" fmla="*/ 2147483646 w 71"/>
                <a:gd name="T31" fmla="*/ 2147483646 h 36"/>
                <a:gd name="T32" fmla="*/ 2147483646 w 71"/>
                <a:gd name="T33" fmla="*/ 2147483646 h 36"/>
                <a:gd name="T34" fmla="*/ 2147483646 w 71"/>
                <a:gd name="T35" fmla="*/ 2147483646 h 36"/>
                <a:gd name="T36" fmla="*/ 2147483646 w 71"/>
                <a:gd name="T37" fmla="*/ 2147483646 h 36"/>
                <a:gd name="T38" fmla="*/ 2147483646 w 71"/>
                <a:gd name="T39" fmla="*/ 2147483646 h 36"/>
                <a:gd name="T40" fmla="*/ 2147483646 w 71"/>
                <a:gd name="T41" fmla="*/ 2147483646 h 36"/>
                <a:gd name="T42" fmla="*/ 2147483646 w 71"/>
                <a:gd name="T43" fmla="*/ 2147483646 h 36"/>
                <a:gd name="T44" fmla="*/ 2147483646 w 71"/>
                <a:gd name="T45" fmla="*/ 2147483646 h 36"/>
                <a:gd name="T46" fmla="*/ 2147483646 w 71"/>
                <a:gd name="T47" fmla="*/ 2147483646 h 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71"/>
                <a:gd name="T73" fmla="*/ 0 h 36"/>
                <a:gd name="T74" fmla="*/ 71 w 71"/>
                <a:gd name="T75" fmla="*/ 36 h 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71" h="36">
                  <a:moveTo>
                    <a:pt x="68" y="17"/>
                  </a:moveTo>
                  <a:cubicBezTo>
                    <a:pt x="66" y="15"/>
                    <a:pt x="61" y="16"/>
                    <a:pt x="60" y="15"/>
                  </a:cubicBezTo>
                  <a:cubicBezTo>
                    <a:pt x="60" y="13"/>
                    <a:pt x="59" y="11"/>
                    <a:pt x="57" y="11"/>
                  </a:cubicBezTo>
                  <a:cubicBezTo>
                    <a:pt x="55" y="11"/>
                    <a:pt x="52" y="9"/>
                    <a:pt x="51" y="12"/>
                  </a:cubicBezTo>
                  <a:cubicBezTo>
                    <a:pt x="50" y="14"/>
                    <a:pt x="45" y="11"/>
                    <a:pt x="45" y="9"/>
                  </a:cubicBezTo>
                  <a:cubicBezTo>
                    <a:pt x="45" y="7"/>
                    <a:pt x="43" y="6"/>
                    <a:pt x="37" y="4"/>
                  </a:cubicBezTo>
                  <a:cubicBezTo>
                    <a:pt x="35" y="3"/>
                    <a:pt x="33" y="2"/>
                    <a:pt x="31" y="0"/>
                  </a:cubicBezTo>
                  <a:cubicBezTo>
                    <a:pt x="31" y="1"/>
                    <a:pt x="31" y="1"/>
                    <a:pt x="30" y="1"/>
                  </a:cubicBezTo>
                  <a:cubicBezTo>
                    <a:pt x="29" y="3"/>
                    <a:pt x="26" y="0"/>
                    <a:pt x="24" y="2"/>
                  </a:cubicBezTo>
                  <a:cubicBezTo>
                    <a:pt x="23" y="3"/>
                    <a:pt x="18" y="3"/>
                    <a:pt x="15" y="6"/>
                  </a:cubicBezTo>
                  <a:cubicBezTo>
                    <a:pt x="12" y="8"/>
                    <a:pt x="7" y="10"/>
                    <a:pt x="3" y="10"/>
                  </a:cubicBezTo>
                  <a:cubicBezTo>
                    <a:pt x="0" y="11"/>
                    <a:pt x="3" y="14"/>
                    <a:pt x="4" y="16"/>
                  </a:cubicBezTo>
                  <a:cubicBezTo>
                    <a:pt x="5" y="19"/>
                    <a:pt x="5" y="24"/>
                    <a:pt x="8" y="26"/>
                  </a:cubicBezTo>
                  <a:cubicBezTo>
                    <a:pt x="10" y="28"/>
                    <a:pt x="19" y="33"/>
                    <a:pt x="20" y="35"/>
                  </a:cubicBezTo>
                  <a:cubicBezTo>
                    <a:pt x="20" y="35"/>
                    <a:pt x="20" y="35"/>
                    <a:pt x="19" y="35"/>
                  </a:cubicBezTo>
                  <a:cubicBezTo>
                    <a:pt x="23" y="36"/>
                    <a:pt x="28" y="36"/>
                    <a:pt x="29" y="35"/>
                  </a:cubicBezTo>
                  <a:cubicBezTo>
                    <a:pt x="30" y="33"/>
                    <a:pt x="31" y="30"/>
                    <a:pt x="31" y="30"/>
                  </a:cubicBezTo>
                  <a:cubicBezTo>
                    <a:pt x="31" y="30"/>
                    <a:pt x="39" y="30"/>
                    <a:pt x="42" y="33"/>
                  </a:cubicBezTo>
                  <a:cubicBezTo>
                    <a:pt x="45" y="36"/>
                    <a:pt x="50" y="34"/>
                    <a:pt x="50" y="34"/>
                  </a:cubicBezTo>
                  <a:cubicBezTo>
                    <a:pt x="50" y="34"/>
                    <a:pt x="50" y="35"/>
                    <a:pt x="51" y="36"/>
                  </a:cubicBezTo>
                  <a:cubicBezTo>
                    <a:pt x="52" y="34"/>
                    <a:pt x="53" y="33"/>
                    <a:pt x="54" y="33"/>
                  </a:cubicBezTo>
                  <a:cubicBezTo>
                    <a:pt x="57" y="32"/>
                    <a:pt x="62" y="32"/>
                    <a:pt x="65" y="27"/>
                  </a:cubicBezTo>
                  <a:cubicBezTo>
                    <a:pt x="66" y="25"/>
                    <a:pt x="69" y="23"/>
                    <a:pt x="71" y="22"/>
                  </a:cubicBezTo>
                  <a:cubicBezTo>
                    <a:pt x="70" y="20"/>
                    <a:pt x="69" y="17"/>
                    <a:pt x="68" y="17"/>
                  </a:cubicBezTo>
                  <a:close/>
                </a:path>
              </a:pathLst>
            </a:custGeom>
            <a:grpFill/>
            <a:ln w="1" cap="flat" cmpd="sng">
              <a:solidFill>
                <a:schemeClr val="tx1">
                  <a:lumMod val="85000"/>
                  <a:lumOff val="15000"/>
                </a:schemeClr>
              </a:solidFill>
              <a:miter lim="800000"/>
            </a:ln>
          </p:spPr>
          <p:txBody>
            <a:bodyPr/>
            <a:lstStyle/>
            <a:p>
              <a:endParaRPr lang="zh-CN" altLang="en-US"/>
            </a:p>
          </p:txBody>
        </p:sp>
        <p:sp>
          <p:nvSpPr>
            <p:cNvPr id="72" name="Freeform 73"/>
            <p:cNvSpPr>
              <a:spLocks noChangeArrowheads="1"/>
            </p:cNvSpPr>
            <p:nvPr/>
          </p:nvSpPr>
          <p:spPr bwMode="auto">
            <a:xfrm>
              <a:off x="4008438" y="1293812"/>
              <a:ext cx="120650" cy="50800"/>
            </a:xfrm>
            <a:custGeom>
              <a:avLst/>
              <a:gdLst>
                <a:gd name="T0" fmla="*/ 2147483646 w 63"/>
                <a:gd name="T1" fmla="*/ 2147483646 h 27"/>
                <a:gd name="T2" fmla="*/ 2147483646 w 63"/>
                <a:gd name="T3" fmla="*/ 2147483646 h 27"/>
                <a:gd name="T4" fmla="*/ 2147483646 w 63"/>
                <a:gd name="T5" fmla="*/ 2147483646 h 27"/>
                <a:gd name="T6" fmla="*/ 2147483646 w 63"/>
                <a:gd name="T7" fmla="*/ 2147483646 h 27"/>
                <a:gd name="T8" fmla="*/ 2147483646 w 63"/>
                <a:gd name="T9" fmla="*/ 2147483646 h 27"/>
                <a:gd name="T10" fmla="*/ 2147483646 w 63"/>
                <a:gd name="T11" fmla="*/ 2147483646 h 27"/>
                <a:gd name="T12" fmla="*/ 2147483646 w 63"/>
                <a:gd name="T13" fmla="*/ 2147483646 h 27"/>
                <a:gd name="T14" fmla="*/ 0 w 63"/>
                <a:gd name="T15" fmla="*/ 2147483646 h 27"/>
                <a:gd name="T16" fmla="*/ 2147483646 w 63"/>
                <a:gd name="T17" fmla="*/ 2147483646 h 27"/>
                <a:gd name="T18" fmla="*/ 2147483646 w 63"/>
                <a:gd name="T19" fmla="*/ 2147483646 h 27"/>
                <a:gd name="T20" fmla="*/ 2147483646 w 63"/>
                <a:gd name="T21" fmla="*/ 2147483646 h 27"/>
                <a:gd name="T22" fmla="*/ 2147483646 w 63"/>
                <a:gd name="T23" fmla="*/ 2147483646 h 27"/>
                <a:gd name="T24" fmla="*/ 2147483646 w 63"/>
                <a:gd name="T25" fmla="*/ 2147483646 h 27"/>
                <a:gd name="T26" fmla="*/ 2147483646 w 63"/>
                <a:gd name="T27" fmla="*/ 2147483646 h 27"/>
                <a:gd name="T28" fmla="*/ 2147483646 w 63"/>
                <a:gd name="T29" fmla="*/ 2147483646 h 27"/>
                <a:gd name="T30" fmla="*/ 2147483646 w 63"/>
                <a:gd name="T31" fmla="*/ 2147483646 h 27"/>
                <a:gd name="T32" fmla="*/ 2147483646 w 63"/>
                <a:gd name="T33" fmla="*/ 2147483646 h 27"/>
                <a:gd name="T34" fmla="*/ 2147483646 w 63"/>
                <a:gd name="T35" fmla="*/ 2147483646 h 27"/>
                <a:gd name="T36" fmla="*/ 2147483646 w 63"/>
                <a:gd name="T37" fmla="*/ 2147483646 h 2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63"/>
                <a:gd name="T58" fmla="*/ 0 h 27"/>
                <a:gd name="T59" fmla="*/ 63 w 63"/>
                <a:gd name="T60" fmla="*/ 27 h 27"/>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63" h="27">
                  <a:moveTo>
                    <a:pt x="47" y="3"/>
                  </a:moveTo>
                  <a:cubicBezTo>
                    <a:pt x="43" y="4"/>
                    <a:pt x="41" y="1"/>
                    <a:pt x="38" y="3"/>
                  </a:cubicBezTo>
                  <a:cubicBezTo>
                    <a:pt x="35" y="4"/>
                    <a:pt x="30" y="3"/>
                    <a:pt x="29" y="1"/>
                  </a:cubicBezTo>
                  <a:cubicBezTo>
                    <a:pt x="27" y="0"/>
                    <a:pt x="24" y="4"/>
                    <a:pt x="22" y="2"/>
                  </a:cubicBezTo>
                  <a:cubicBezTo>
                    <a:pt x="21" y="2"/>
                    <a:pt x="21" y="1"/>
                    <a:pt x="20" y="1"/>
                  </a:cubicBezTo>
                  <a:cubicBezTo>
                    <a:pt x="18" y="2"/>
                    <a:pt x="15" y="4"/>
                    <a:pt x="14" y="6"/>
                  </a:cubicBezTo>
                  <a:cubicBezTo>
                    <a:pt x="11" y="11"/>
                    <a:pt x="6" y="11"/>
                    <a:pt x="3" y="12"/>
                  </a:cubicBezTo>
                  <a:cubicBezTo>
                    <a:pt x="2" y="12"/>
                    <a:pt x="1" y="13"/>
                    <a:pt x="0" y="15"/>
                  </a:cubicBezTo>
                  <a:cubicBezTo>
                    <a:pt x="1" y="18"/>
                    <a:pt x="3" y="22"/>
                    <a:pt x="5" y="24"/>
                  </a:cubicBezTo>
                  <a:cubicBezTo>
                    <a:pt x="8" y="27"/>
                    <a:pt x="20" y="27"/>
                    <a:pt x="20" y="24"/>
                  </a:cubicBezTo>
                  <a:cubicBezTo>
                    <a:pt x="20" y="22"/>
                    <a:pt x="30" y="20"/>
                    <a:pt x="32" y="20"/>
                  </a:cubicBezTo>
                  <a:cubicBezTo>
                    <a:pt x="35" y="20"/>
                    <a:pt x="42" y="13"/>
                    <a:pt x="43" y="14"/>
                  </a:cubicBezTo>
                  <a:cubicBezTo>
                    <a:pt x="44" y="14"/>
                    <a:pt x="51" y="15"/>
                    <a:pt x="53" y="17"/>
                  </a:cubicBezTo>
                  <a:cubicBezTo>
                    <a:pt x="54" y="18"/>
                    <a:pt x="57" y="19"/>
                    <a:pt x="60" y="20"/>
                  </a:cubicBezTo>
                  <a:cubicBezTo>
                    <a:pt x="59" y="18"/>
                    <a:pt x="58" y="17"/>
                    <a:pt x="58" y="16"/>
                  </a:cubicBezTo>
                  <a:cubicBezTo>
                    <a:pt x="58" y="14"/>
                    <a:pt x="62" y="9"/>
                    <a:pt x="63" y="8"/>
                  </a:cubicBezTo>
                  <a:cubicBezTo>
                    <a:pt x="63" y="7"/>
                    <a:pt x="63" y="7"/>
                    <a:pt x="63" y="7"/>
                  </a:cubicBezTo>
                  <a:cubicBezTo>
                    <a:pt x="60" y="7"/>
                    <a:pt x="57" y="6"/>
                    <a:pt x="56" y="6"/>
                  </a:cubicBezTo>
                  <a:cubicBezTo>
                    <a:pt x="55" y="4"/>
                    <a:pt x="51" y="3"/>
                    <a:pt x="47" y="3"/>
                  </a:cubicBezTo>
                  <a:close/>
                </a:path>
              </a:pathLst>
            </a:custGeom>
            <a:grpFill/>
            <a:ln w="1" cap="flat" cmpd="sng">
              <a:solidFill>
                <a:schemeClr val="tx1">
                  <a:lumMod val="85000"/>
                  <a:lumOff val="15000"/>
                </a:schemeClr>
              </a:solidFill>
              <a:miter lim="800000"/>
            </a:ln>
          </p:spPr>
          <p:txBody>
            <a:bodyPr/>
            <a:lstStyle/>
            <a:p>
              <a:endParaRPr lang="zh-CN" altLang="en-US"/>
            </a:p>
          </p:txBody>
        </p:sp>
        <p:sp>
          <p:nvSpPr>
            <p:cNvPr id="73" name="Freeform 74"/>
            <p:cNvSpPr>
              <a:spLocks noChangeArrowheads="1"/>
            </p:cNvSpPr>
            <p:nvPr/>
          </p:nvSpPr>
          <p:spPr bwMode="auto">
            <a:xfrm>
              <a:off x="3436938" y="1495425"/>
              <a:ext cx="80963" cy="133350"/>
            </a:xfrm>
            <a:custGeom>
              <a:avLst/>
              <a:gdLst>
                <a:gd name="T0" fmla="*/ 2147483646 w 42"/>
                <a:gd name="T1" fmla="*/ 2147483646 h 70"/>
                <a:gd name="T2" fmla="*/ 2147483646 w 42"/>
                <a:gd name="T3" fmla="*/ 2147483646 h 70"/>
                <a:gd name="T4" fmla="*/ 2147483646 w 42"/>
                <a:gd name="T5" fmla="*/ 2147483646 h 70"/>
                <a:gd name="T6" fmla="*/ 2147483646 w 42"/>
                <a:gd name="T7" fmla="*/ 2147483646 h 70"/>
                <a:gd name="T8" fmla="*/ 2147483646 w 42"/>
                <a:gd name="T9" fmla="*/ 2147483646 h 70"/>
                <a:gd name="T10" fmla="*/ 2147483646 w 42"/>
                <a:gd name="T11" fmla="*/ 2147483646 h 70"/>
                <a:gd name="T12" fmla="*/ 2147483646 w 42"/>
                <a:gd name="T13" fmla="*/ 2147483646 h 70"/>
                <a:gd name="T14" fmla="*/ 2147483646 w 42"/>
                <a:gd name="T15" fmla="*/ 2147483646 h 70"/>
                <a:gd name="T16" fmla="*/ 2147483646 w 42"/>
                <a:gd name="T17" fmla="*/ 2147483646 h 70"/>
                <a:gd name="T18" fmla="*/ 2147483646 w 42"/>
                <a:gd name="T19" fmla="*/ 2147483646 h 70"/>
                <a:gd name="T20" fmla="*/ 2147483646 w 42"/>
                <a:gd name="T21" fmla="*/ 2147483646 h 70"/>
                <a:gd name="T22" fmla="*/ 2147483646 w 42"/>
                <a:gd name="T23" fmla="*/ 2147483646 h 70"/>
                <a:gd name="T24" fmla="*/ 2147483646 w 42"/>
                <a:gd name="T25" fmla="*/ 2147483646 h 70"/>
                <a:gd name="T26" fmla="*/ 2147483646 w 42"/>
                <a:gd name="T27" fmla="*/ 2147483646 h 70"/>
                <a:gd name="T28" fmla="*/ 2147483646 w 42"/>
                <a:gd name="T29" fmla="*/ 2147483646 h 70"/>
                <a:gd name="T30" fmla="*/ 2147483646 w 42"/>
                <a:gd name="T31" fmla="*/ 2147483646 h 70"/>
                <a:gd name="T32" fmla="*/ 2147483646 w 42"/>
                <a:gd name="T33" fmla="*/ 2147483646 h 70"/>
                <a:gd name="T34" fmla="*/ 2147483646 w 42"/>
                <a:gd name="T35" fmla="*/ 2147483646 h 70"/>
                <a:gd name="T36" fmla="*/ 2147483646 w 42"/>
                <a:gd name="T37" fmla="*/ 2147483646 h 70"/>
                <a:gd name="T38" fmla="*/ 2147483646 w 42"/>
                <a:gd name="T39" fmla="*/ 2147483646 h 70"/>
                <a:gd name="T40" fmla="*/ 2147483646 w 42"/>
                <a:gd name="T41" fmla="*/ 2147483646 h 70"/>
                <a:gd name="T42" fmla="*/ 2147483646 w 42"/>
                <a:gd name="T43" fmla="*/ 2147483646 h 70"/>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42"/>
                <a:gd name="T67" fmla="*/ 0 h 70"/>
                <a:gd name="T68" fmla="*/ 42 w 42"/>
                <a:gd name="T69" fmla="*/ 70 h 70"/>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42" h="70">
                  <a:moveTo>
                    <a:pt x="30" y="57"/>
                  </a:moveTo>
                  <a:cubicBezTo>
                    <a:pt x="35" y="56"/>
                    <a:pt x="29" y="53"/>
                    <a:pt x="28" y="52"/>
                  </a:cubicBezTo>
                  <a:cubicBezTo>
                    <a:pt x="27" y="50"/>
                    <a:pt x="28" y="45"/>
                    <a:pt x="31" y="45"/>
                  </a:cubicBezTo>
                  <a:cubicBezTo>
                    <a:pt x="33" y="45"/>
                    <a:pt x="31" y="43"/>
                    <a:pt x="27" y="39"/>
                  </a:cubicBezTo>
                  <a:cubicBezTo>
                    <a:pt x="24" y="36"/>
                    <a:pt x="27" y="35"/>
                    <a:pt x="30" y="35"/>
                  </a:cubicBezTo>
                  <a:cubicBezTo>
                    <a:pt x="33" y="35"/>
                    <a:pt x="29" y="30"/>
                    <a:pt x="32" y="27"/>
                  </a:cubicBezTo>
                  <a:cubicBezTo>
                    <a:pt x="35" y="24"/>
                    <a:pt x="31" y="19"/>
                    <a:pt x="31" y="17"/>
                  </a:cubicBezTo>
                  <a:cubicBezTo>
                    <a:pt x="31" y="14"/>
                    <a:pt x="35" y="13"/>
                    <a:pt x="39" y="10"/>
                  </a:cubicBezTo>
                  <a:cubicBezTo>
                    <a:pt x="42" y="7"/>
                    <a:pt x="36" y="8"/>
                    <a:pt x="36" y="6"/>
                  </a:cubicBezTo>
                  <a:cubicBezTo>
                    <a:pt x="36" y="3"/>
                    <a:pt x="32" y="2"/>
                    <a:pt x="29" y="4"/>
                  </a:cubicBezTo>
                  <a:cubicBezTo>
                    <a:pt x="26" y="6"/>
                    <a:pt x="27" y="4"/>
                    <a:pt x="25" y="4"/>
                  </a:cubicBezTo>
                  <a:cubicBezTo>
                    <a:pt x="22" y="4"/>
                    <a:pt x="18" y="5"/>
                    <a:pt x="18" y="3"/>
                  </a:cubicBezTo>
                  <a:cubicBezTo>
                    <a:pt x="18" y="0"/>
                    <a:pt x="16" y="0"/>
                    <a:pt x="14" y="2"/>
                  </a:cubicBezTo>
                  <a:cubicBezTo>
                    <a:pt x="13" y="3"/>
                    <a:pt x="12" y="4"/>
                    <a:pt x="11" y="4"/>
                  </a:cubicBezTo>
                  <a:cubicBezTo>
                    <a:pt x="10" y="7"/>
                    <a:pt x="10" y="10"/>
                    <a:pt x="11" y="11"/>
                  </a:cubicBezTo>
                  <a:cubicBezTo>
                    <a:pt x="13" y="15"/>
                    <a:pt x="8" y="33"/>
                    <a:pt x="4" y="38"/>
                  </a:cubicBezTo>
                  <a:cubicBezTo>
                    <a:pt x="0" y="43"/>
                    <a:pt x="4" y="45"/>
                    <a:pt x="8" y="48"/>
                  </a:cubicBezTo>
                  <a:cubicBezTo>
                    <a:pt x="13" y="52"/>
                    <a:pt x="10" y="64"/>
                    <a:pt x="10" y="67"/>
                  </a:cubicBezTo>
                  <a:cubicBezTo>
                    <a:pt x="10" y="70"/>
                    <a:pt x="14" y="70"/>
                    <a:pt x="18" y="70"/>
                  </a:cubicBezTo>
                  <a:cubicBezTo>
                    <a:pt x="21" y="70"/>
                    <a:pt x="24" y="68"/>
                    <a:pt x="27" y="68"/>
                  </a:cubicBezTo>
                  <a:cubicBezTo>
                    <a:pt x="26" y="66"/>
                    <a:pt x="26" y="65"/>
                    <a:pt x="26" y="64"/>
                  </a:cubicBezTo>
                  <a:cubicBezTo>
                    <a:pt x="26" y="62"/>
                    <a:pt x="26" y="58"/>
                    <a:pt x="30" y="57"/>
                  </a:cubicBezTo>
                  <a:close/>
                </a:path>
              </a:pathLst>
            </a:custGeom>
            <a:grpFill/>
            <a:ln w="1" cap="flat" cmpd="sng">
              <a:solidFill>
                <a:schemeClr val="tx1">
                  <a:lumMod val="85000"/>
                  <a:lumOff val="15000"/>
                </a:schemeClr>
              </a:solidFill>
              <a:miter lim="800000"/>
            </a:ln>
          </p:spPr>
          <p:txBody>
            <a:bodyPr/>
            <a:lstStyle/>
            <a:p>
              <a:endParaRPr lang="zh-CN" altLang="en-US"/>
            </a:p>
          </p:txBody>
        </p:sp>
        <p:sp>
          <p:nvSpPr>
            <p:cNvPr id="74" name="Freeform 75"/>
            <p:cNvSpPr>
              <a:spLocks noChangeArrowheads="1"/>
            </p:cNvSpPr>
            <p:nvPr/>
          </p:nvSpPr>
          <p:spPr bwMode="auto">
            <a:xfrm>
              <a:off x="3716338" y="1182687"/>
              <a:ext cx="88900" cy="76200"/>
            </a:xfrm>
            <a:custGeom>
              <a:avLst/>
              <a:gdLst>
                <a:gd name="T0" fmla="*/ 2147483646 w 47"/>
                <a:gd name="T1" fmla="*/ 2147483646 h 40"/>
                <a:gd name="T2" fmla="*/ 2147483646 w 47"/>
                <a:gd name="T3" fmla="*/ 2147483646 h 40"/>
                <a:gd name="T4" fmla="*/ 2147483646 w 47"/>
                <a:gd name="T5" fmla="*/ 2147483646 h 40"/>
                <a:gd name="T6" fmla="*/ 2147483646 w 47"/>
                <a:gd name="T7" fmla="*/ 2147483646 h 40"/>
                <a:gd name="T8" fmla="*/ 2147483646 w 47"/>
                <a:gd name="T9" fmla="*/ 2147483646 h 40"/>
                <a:gd name="T10" fmla="*/ 2147483646 w 47"/>
                <a:gd name="T11" fmla="*/ 2147483646 h 40"/>
                <a:gd name="T12" fmla="*/ 2147483646 w 47"/>
                <a:gd name="T13" fmla="*/ 2147483646 h 40"/>
                <a:gd name="T14" fmla="*/ 2147483646 w 47"/>
                <a:gd name="T15" fmla="*/ 2147483646 h 40"/>
                <a:gd name="T16" fmla="*/ 2147483646 w 47"/>
                <a:gd name="T17" fmla="*/ 2147483646 h 40"/>
                <a:gd name="T18" fmla="*/ 2147483646 w 47"/>
                <a:gd name="T19" fmla="*/ 2147483646 h 40"/>
                <a:gd name="T20" fmla="*/ 2147483646 w 47"/>
                <a:gd name="T21" fmla="*/ 2147483646 h 40"/>
                <a:gd name="T22" fmla="*/ 2147483646 w 47"/>
                <a:gd name="T23" fmla="*/ 2147483646 h 40"/>
                <a:gd name="T24" fmla="*/ 2147483646 w 47"/>
                <a:gd name="T25" fmla="*/ 2147483646 h 40"/>
                <a:gd name="T26" fmla="*/ 2147483646 w 47"/>
                <a:gd name="T27" fmla="*/ 2147483646 h 40"/>
                <a:gd name="T28" fmla="*/ 2147483646 w 47"/>
                <a:gd name="T29" fmla="*/ 2147483646 h 40"/>
                <a:gd name="T30" fmla="*/ 2147483646 w 47"/>
                <a:gd name="T31" fmla="*/ 2147483646 h 40"/>
                <a:gd name="T32" fmla="*/ 2147483646 w 47"/>
                <a:gd name="T33" fmla="*/ 2147483646 h 40"/>
                <a:gd name="T34" fmla="*/ 2147483646 w 47"/>
                <a:gd name="T35" fmla="*/ 2147483646 h 40"/>
                <a:gd name="T36" fmla="*/ 0 w 47"/>
                <a:gd name="T37" fmla="*/ 2147483646 h 40"/>
                <a:gd name="T38" fmla="*/ 2147483646 w 47"/>
                <a:gd name="T39" fmla="*/ 2147483646 h 40"/>
                <a:gd name="T40" fmla="*/ 2147483646 w 47"/>
                <a:gd name="T41" fmla="*/ 2147483646 h 40"/>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47"/>
                <a:gd name="T64" fmla="*/ 0 h 40"/>
                <a:gd name="T65" fmla="*/ 47 w 47"/>
                <a:gd name="T66" fmla="*/ 40 h 40"/>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47" h="40">
                  <a:moveTo>
                    <a:pt x="15" y="31"/>
                  </a:moveTo>
                  <a:cubicBezTo>
                    <a:pt x="17" y="29"/>
                    <a:pt x="21" y="30"/>
                    <a:pt x="23" y="32"/>
                  </a:cubicBezTo>
                  <a:cubicBezTo>
                    <a:pt x="25" y="34"/>
                    <a:pt x="28" y="35"/>
                    <a:pt x="31" y="38"/>
                  </a:cubicBezTo>
                  <a:cubicBezTo>
                    <a:pt x="32" y="39"/>
                    <a:pt x="33" y="40"/>
                    <a:pt x="33" y="40"/>
                  </a:cubicBezTo>
                  <a:cubicBezTo>
                    <a:pt x="34" y="38"/>
                    <a:pt x="34" y="34"/>
                    <a:pt x="35" y="32"/>
                  </a:cubicBezTo>
                  <a:cubicBezTo>
                    <a:pt x="36" y="29"/>
                    <a:pt x="34" y="26"/>
                    <a:pt x="35" y="26"/>
                  </a:cubicBezTo>
                  <a:cubicBezTo>
                    <a:pt x="37" y="26"/>
                    <a:pt x="42" y="26"/>
                    <a:pt x="42" y="23"/>
                  </a:cubicBezTo>
                  <a:cubicBezTo>
                    <a:pt x="42" y="20"/>
                    <a:pt x="43" y="21"/>
                    <a:pt x="44" y="20"/>
                  </a:cubicBezTo>
                  <a:cubicBezTo>
                    <a:pt x="45" y="18"/>
                    <a:pt x="41" y="15"/>
                    <a:pt x="40" y="14"/>
                  </a:cubicBezTo>
                  <a:cubicBezTo>
                    <a:pt x="40" y="13"/>
                    <a:pt x="43" y="12"/>
                    <a:pt x="46" y="8"/>
                  </a:cubicBezTo>
                  <a:cubicBezTo>
                    <a:pt x="47" y="7"/>
                    <a:pt x="47" y="4"/>
                    <a:pt x="46" y="1"/>
                  </a:cubicBezTo>
                  <a:cubicBezTo>
                    <a:pt x="45" y="2"/>
                    <a:pt x="44" y="3"/>
                    <a:pt x="43" y="2"/>
                  </a:cubicBezTo>
                  <a:cubicBezTo>
                    <a:pt x="40" y="0"/>
                    <a:pt x="37" y="1"/>
                    <a:pt x="32" y="2"/>
                  </a:cubicBezTo>
                  <a:cubicBezTo>
                    <a:pt x="27" y="3"/>
                    <a:pt x="25" y="8"/>
                    <a:pt x="27" y="10"/>
                  </a:cubicBezTo>
                  <a:cubicBezTo>
                    <a:pt x="29" y="12"/>
                    <a:pt x="22" y="13"/>
                    <a:pt x="22" y="10"/>
                  </a:cubicBezTo>
                  <a:cubicBezTo>
                    <a:pt x="21" y="8"/>
                    <a:pt x="16" y="9"/>
                    <a:pt x="16" y="13"/>
                  </a:cubicBezTo>
                  <a:cubicBezTo>
                    <a:pt x="17" y="16"/>
                    <a:pt x="11" y="18"/>
                    <a:pt x="11" y="22"/>
                  </a:cubicBezTo>
                  <a:cubicBezTo>
                    <a:pt x="12" y="26"/>
                    <a:pt x="6" y="30"/>
                    <a:pt x="2" y="33"/>
                  </a:cubicBezTo>
                  <a:cubicBezTo>
                    <a:pt x="2" y="33"/>
                    <a:pt x="1" y="33"/>
                    <a:pt x="0" y="34"/>
                  </a:cubicBezTo>
                  <a:cubicBezTo>
                    <a:pt x="2" y="34"/>
                    <a:pt x="4" y="35"/>
                    <a:pt x="4" y="35"/>
                  </a:cubicBezTo>
                  <a:cubicBezTo>
                    <a:pt x="8" y="35"/>
                    <a:pt x="13" y="33"/>
                    <a:pt x="15" y="31"/>
                  </a:cubicBezTo>
                  <a:close/>
                </a:path>
              </a:pathLst>
            </a:custGeom>
            <a:grpFill/>
            <a:ln w="1" cap="flat" cmpd="sng">
              <a:solidFill>
                <a:schemeClr val="tx1">
                  <a:lumMod val="85000"/>
                  <a:lumOff val="15000"/>
                </a:schemeClr>
              </a:solidFill>
              <a:miter lim="800000"/>
            </a:ln>
          </p:spPr>
          <p:txBody>
            <a:bodyPr/>
            <a:lstStyle/>
            <a:p>
              <a:endParaRPr lang="zh-CN" altLang="en-US"/>
            </a:p>
          </p:txBody>
        </p:sp>
        <p:sp>
          <p:nvSpPr>
            <p:cNvPr id="75" name="Freeform 76"/>
            <p:cNvSpPr>
              <a:spLocks noChangeArrowheads="1"/>
            </p:cNvSpPr>
            <p:nvPr/>
          </p:nvSpPr>
          <p:spPr bwMode="auto">
            <a:xfrm>
              <a:off x="3773488" y="1279525"/>
              <a:ext cx="15875" cy="19050"/>
            </a:xfrm>
            <a:custGeom>
              <a:avLst/>
              <a:gdLst>
                <a:gd name="T0" fmla="*/ 2147483646 w 8"/>
                <a:gd name="T1" fmla="*/ 0 h 10"/>
                <a:gd name="T2" fmla="*/ 0 w 8"/>
                <a:gd name="T3" fmla="*/ 2147483646 h 10"/>
                <a:gd name="T4" fmla="*/ 2147483646 w 8"/>
                <a:gd name="T5" fmla="*/ 2147483646 h 10"/>
                <a:gd name="T6" fmla="*/ 2147483646 w 8"/>
                <a:gd name="T7" fmla="*/ 2147483646 h 10"/>
                <a:gd name="T8" fmla="*/ 2147483646 w 8"/>
                <a:gd name="T9" fmla="*/ 0 h 10"/>
                <a:gd name="T10" fmla="*/ 0 60000 65536"/>
                <a:gd name="T11" fmla="*/ 0 60000 65536"/>
                <a:gd name="T12" fmla="*/ 0 60000 65536"/>
                <a:gd name="T13" fmla="*/ 0 60000 65536"/>
                <a:gd name="T14" fmla="*/ 0 60000 65536"/>
                <a:gd name="T15" fmla="*/ 0 w 8"/>
                <a:gd name="T16" fmla="*/ 0 h 10"/>
                <a:gd name="T17" fmla="*/ 8 w 8"/>
                <a:gd name="T18" fmla="*/ 10 h 10"/>
              </a:gdLst>
              <a:ahLst/>
              <a:cxnLst>
                <a:cxn ang="T10">
                  <a:pos x="T0" y="T1"/>
                </a:cxn>
                <a:cxn ang="T11">
                  <a:pos x="T2" y="T3"/>
                </a:cxn>
                <a:cxn ang="T12">
                  <a:pos x="T4" y="T5"/>
                </a:cxn>
                <a:cxn ang="T13">
                  <a:pos x="T6" y="T7"/>
                </a:cxn>
                <a:cxn ang="T14">
                  <a:pos x="T8" y="T9"/>
                </a:cxn>
              </a:cxnLst>
              <a:rect l="T15" t="T16" r="T17" b="T18"/>
              <a:pathLst>
                <a:path w="8" h="10">
                  <a:moveTo>
                    <a:pt x="4" y="0"/>
                  </a:moveTo>
                  <a:cubicBezTo>
                    <a:pt x="2" y="1"/>
                    <a:pt x="0" y="4"/>
                    <a:pt x="0" y="9"/>
                  </a:cubicBezTo>
                  <a:cubicBezTo>
                    <a:pt x="2" y="9"/>
                    <a:pt x="5" y="10"/>
                    <a:pt x="8" y="10"/>
                  </a:cubicBezTo>
                  <a:cubicBezTo>
                    <a:pt x="7" y="4"/>
                    <a:pt x="5" y="2"/>
                    <a:pt x="4" y="1"/>
                  </a:cubicBezTo>
                  <a:cubicBezTo>
                    <a:pt x="4" y="0"/>
                    <a:pt x="4" y="0"/>
                    <a:pt x="4" y="0"/>
                  </a:cubicBezTo>
                  <a:close/>
                </a:path>
              </a:pathLst>
            </a:custGeom>
            <a:grpFill/>
            <a:ln w="1" cap="flat" cmpd="sng">
              <a:solidFill>
                <a:schemeClr val="tx1">
                  <a:lumMod val="85000"/>
                  <a:lumOff val="15000"/>
                </a:schemeClr>
              </a:solidFill>
              <a:miter lim="800000"/>
            </a:ln>
          </p:spPr>
          <p:txBody>
            <a:bodyPr/>
            <a:lstStyle/>
            <a:p>
              <a:endParaRPr lang="zh-CN" altLang="en-US"/>
            </a:p>
          </p:txBody>
        </p:sp>
        <p:sp>
          <p:nvSpPr>
            <p:cNvPr id="76" name="Freeform 77"/>
            <p:cNvSpPr>
              <a:spLocks noChangeArrowheads="1"/>
            </p:cNvSpPr>
            <p:nvPr/>
          </p:nvSpPr>
          <p:spPr bwMode="auto">
            <a:xfrm>
              <a:off x="3702050" y="1238250"/>
              <a:ext cx="84138" cy="60325"/>
            </a:xfrm>
            <a:custGeom>
              <a:avLst/>
              <a:gdLst>
                <a:gd name="T0" fmla="*/ 2147483646 w 44"/>
                <a:gd name="T1" fmla="*/ 2147483646 h 32"/>
                <a:gd name="T2" fmla="*/ 2147483646 w 44"/>
                <a:gd name="T3" fmla="*/ 2147483646 h 32"/>
                <a:gd name="T4" fmla="*/ 2147483646 w 44"/>
                <a:gd name="T5" fmla="*/ 2147483646 h 32"/>
                <a:gd name="T6" fmla="*/ 2147483646 w 44"/>
                <a:gd name="T7" fmla="*/ 2147483646 h 32"/>
                <a:gd name="T8" fmla="*/ 2147483646 w 44"/>
                <a:gd name="T9" fmla="*/ 2147483646 h 32"/>
                <a:gd name="T10" fmla="*/ 2147483646 w 44"/>
                <a:gd name="T11" fmla="*/ 2147483646 h 32"/>
                <a:gd name="T12" fmla="*/ 2147483646 w 44"/>
                <a:gd name="T13" fmla="*/ 2147483646 h 32"/>
                <a:gd name="T14" fmla="*/ 2147483646 w 44"/>
                <a:gd name="T15" fmla="*/ 2147483646 h 32"/>
                <a:gd name="T16" fmla="*/ 2147483646 w 44"/>
                <a:gd name="T17" fmla="*/ 2147483646 h 32"/>
                <a:gd name="T18" fmla="*/ 2147483646 w 44"/>
                <a:gd name="T19" fmla="*/ 2147483646 h 32"/>
                <a:gd name="T20" fmla="*/ 2147483646 w 44"/>
                <a:gd name="T21" fmla="*/ 2147483646 h 32"/>
                <a:gd name="T22" fmla="*/ 2147483646 w 44"/>
                <a:gd name="T23" fmla="*/ 2147483646 h 32"/>
                <a:gd name="T24" fmla="*/ 2147483646 w 44"/>
                <a:gd name="T25" fmla="*/ 2147483646 h 32"/>
                <a:gd name="T26" fmla="*/ 2147483646 w 44"/>
                <a:gd name="T27" fmla="*/ 2147483646 h 32"/>
                <a:gd name="T28" fmla="*/ 2147483646 w 44"/>
                <a:gd name="T29" fmla="*/ 2147483646 h 32"/>
                <a:gd name="T30" fmla="*/ 2147483646 w 44"/>
                <a:gd name="T31" fmla="*/ 2147483646 h 32"/>
                <a:gd name="T32" fmla="*/ 2147483646 w 44"/>
                <a:gd name="T33" fmla="*/ 2147483646 h 32"/>
                <a:gd name="T34" fmla="*/ 2147483646 w 44"/>
                <a:gd name="T35" fmla="*/ 2147483646 h 32"/>
                <a:gd name="T36" fmla="*/ 0 w 44"/>
                <a:gd name="T37" fmla="*/ 2147483646 h 32"/>
                <a:gd name="T38" fmla="*/ 2147483646 w 44"/>
                <a:gd name="T39" fmla="*/ 2147483646 h 32"/>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44"/>
                <a:gd name="T61" fmla="*/ 0 h 32"/>
                <a:gd name="T62" fmla="*/ 44 w 44"/>
                <a:gd name="T63" fmla="*/ 32 h 32"/>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44" h="32">
                  <a:moveTo>
                    <a:pt x="1" y="9"/>
                  </a:moveTo>
                  <a:cubicBezTo>
                    <a:pt x="2" y="11"/>
                    <a:pt x="4" y="15"/>
                    <a:pt x="5" y="14"/>
                  </a:cubicBezTo>
                  <a:cubicBezTo>
                    <a:pt x="6" y="12"/>
                    <a:pt x="9" y="16"/>
                    <a:pt x="11" y="17"/>
                  </a:cubicBezTo>
                  <a:cubicBezTo>
                    <a:pt x="13" y="18"/>
                    <a:pt x="18" y="20"/>
                    <a:pt x="18" y="21"/>
                  </a:cubicBezTo>
                  <a:cubicBezTo>
                    <a:pt x="18" y="23"/>
                    <a:pt x="19" y="26"/>
                    <a:pt x="21" y="25"/>
                  </a:cubicBezTo>
                  <a:cubicBezTo>
                    <a:pt x="24" y="24"/>
                    <a:pt x="26" y="21"/>
                    <a:pt x="26" y="23"/>
                  </a:cubicBezTo>
                  <a:cubicBezTo>
                    <a:pt x="26" y="25"/>
                    <a:pt x="27" y="28"/>
                    <a:pt x="30" y="28"/>
                  </a:cubicBezTo>
                  <a:cubicBezTo>
                    <a:pt x="32" y="27"/>
                    <a:pt x="33" y="32"/>
                    <a:pt x="35" y="32"/>
                  </a:cubicBezTo>
                  <a:cubicBezTo>
                    <a:pt x="36" y="31"/>
                    <a:pt x="36" y="31"/>
                    <a:pt x="37" y="31"/>
                  </a:cubicBezTo>
                  <a:cubicBezTo>
                    <a:pt x="37" y="26"/>
                    <a:pt x="39" y="23"/>
                    <a:pt x="41" y="22"/>
                  </a:cubicBezTo>
                  <a:cubicBezTo>
                    <a:pt x="42" y="21"/>
                    <a:pt x="43" y="20"/>
                    <a:pt x="43" y="19"/>
                  </a:cubicBezTo>
                  <a:cubicBezTo>
                    <a:pt x="44" y="17"/>
                    <a:pt x="40" y="14"/>
                    <a:pt x="40" y="12"/>
                  </a:cubicBezTo>
                  <a:cubicBezTo>
                    <a:pt x="40" y="11"/>
                    <a:pt x="40" y="11"/>
                    <a:pt x="40" y="11"/>
                  </a:cubicBezTo>
                  <a:cubicBezTo>
                    <a:pt x="40" y="11"/>
                    <a:pt x="39" y="10"/>
                    <a:pt x="38" y="9"/>
                  </a:cubicBezTo>
                  <a:cubicBezTo>
                    <a:pt x="35" y="6"/>
                    <a:pt x="32" y="5"/>
                    <a:pt x="30" y="3"/>
                  </a:cubicBezTo>
                  <a:cubicBezTo>
                    <a:pt x="28" y="1"/>
                    <a:pt x="24" y="0"/>
                    <a:pt x="22" y="2"/>
                  </a:cubicBezTo>
                  <a:cubicBezTo>
                    <a:pt x="20" y="4"/>
                    <a:pt x="15" y="6"/>
                    <a:pt x="11" y="6"/>
                  </a:cubicBezTo>
                  <a:cubicBezTo>
                    <a:pt x="11" y="6"/>
                    <a:pt x="9" y="5"/>
                    <a:pt x="7" y="5"/>
                  </a:cubicBezTo>
                  <a:cubicBezTo>
                    <a:pt x="5" y="6"/>
                    <a:pt x="2" y="7"/>
                    <a:pt x="0" y="8"/>
                  </a:cubicBezTo>
                  <a:cubicBezTo>
                    <a:pt x="0" y="8"/>
                    <a:pt x="1" y="8"/>
                    <a:pt x="1" y="9"/>
                  </a:cubicBezTo>
                  <a:close/>
                </a:path>
              </a:pathLst>
            </a:custGeom>
            <a:grpFill/>
            <a:ln w="1" cap="flat" cmpd="sng">
              <a:solidFill>
                <a:schemeClr val="tx1">
                  <a:lumMod val="85000"/>
                  <a:lumOff val="15000"/>
                </a:schemeClr>
              </a:solidFill>
              <a:miter lim="800000"/>
            </a:ln>
          </p:spPr>
          <p:txBody>
            <a:bodyPr/>
            <a:lstStyle/>
            <a:p>
              <a:endParaRPr lang="zh-CN" altLang="en-US"/>
            </a:p>
          </p:txBody>
        </p:sp>
        <p:sp>
          <p:nvSpPr>
            <p:cNvPr id="77" name="Freeform 78"/>
            <p:cNvSpPr>
              <a:spLocks noChangeArrowheads="1"/>
            </p:cNvSpPr>
            <p:nvPr/>
          </p:nvSpPr>
          <p:spPr bwMode="auto">
            <a:xfrm>
              <a:off x="4083050" y="1327150"/>
              <a:ext cx="195263" cy="128588"/>
            </a:xfrm>
            <a:custGeom>
              <a:avLst/>
              <a:gdLst>
                <a:gd name="T0" fmla="*/ 2147483646 w 102"/>
                <a:gd name="T1" fmla="*/ 2147483646 h 67"/>
                <a:gd name="T2" fmla="*/ 2147483646 w 102"/>
                <a:gd name="T3" fmla="*/ 2147483646 h 67"/>
                <a:gd name="T4" fmla="*/ 2147483646 w 102"/>
                <a:gd name="T5" fmla="*/ 2147483646 h 67"/>
                <a:gd name="T6" fmla="*/ 2147483646 w 102"/>
                <a:gd name="T7" fmla="*/ 2147483646 h 67"/>
                <a:gd name="T8" fmla="*/ 2147483646 w 102"/>
                <a:gd name="T9" fmla="*/ 2147483646 h 67"/>
                <a:gd name="T10" fmla="*/ 2147483646 w 102"/>
                <a:gd name="T11" fmla="*/ 0 h 67"/>
                <a:gd name="T12" fmla="*/ 2147483646 w 102"/>
                <a:gd name="T13" fmla="*/ 2147483646 h 67"/>
                <a:gd name="T14" fmla="*/ 2147483646 w 102"/>
                <a:gd name="T15" fmla="*/ 2147483646 h 67"/>
                <a:gd name="T16" fmla="*/ 2147483646 w 102"/>
                <a:gd name="T17" fmla="*/ 2147483646 h 67"/>
                <a:gd name="T18" fmla="*/ 2147483646 w 102"/>
                <a:gd name="T19" fmla="*/ 2147483646 h 67"/>
                <a:gd name="T20" fmla="*/ 2147483646 w 102"/>
                <a:gd name="T21" fmla="*/ 2147483646 h 67"/>
                <a:gd name="T22" fmla="*/ 2147483646 w 102"/>
                <a:gd name="T23" fmla="*/ 2147483646 h 67"/>
                <a:gd name="T24" fmla="*/ 2147483646 w 102"/>
                <a:gd name="T25" fmla="*/ 2147483646 h 67"/>
                <a:gd name="T26" fmla="*/ 2147483646 w 102"/>
                <a:gd name="T27" fmla="*/ 2147483646 h 67"/>
                <a:gd name="T28" fmla="*/ 2147483646 w 102"/>
                <a:gd name="T29" fmla="*/ 2147483646 h 67"/>
                <a:gd name="T30" fmla="*/ 2147483646 w 102"/>
                <a:gd name="T31" fmla="*/ 2147483646 h 67"/>
                <a:gd name="T32" fmla="*/ 0 w 102"/>
                <a:gd name="T33" fmla="*/ 2147483646 h 67"/>
                <a:gd name="T34" fmla="*/ 2147483646 w 102"/>
                <a:gd name="T35" fmla="*/ 2147483646 h 67"/>
                <a:gd name="T36" fmla="*/ 2147483646 w 102"/>
                <a:gd name="T37" fmla="*/ 2147483646 h 67"/>
                <a:gd name="T38" fmla="*/ 2147483646 w 102"/>
                <a:gd name="T39" fmla="*/ 2147483646 h 67"/>
                <a:gd name="T40" fmla="*/ 2147483646 w 102"/>
                <a:gd name="T41" fmla="*/ 2147483646 h 67"/>
                <a:gd name="T42" fmla="*/ 2147483646 w 102"/>
                <a:gd name="T43" fmla="*/ 2147483646 h 67"/>
                <a:gd name="T44" fmla="*/ 2147483646 w 102"/>
                <a:gd name="T45" fmla="*/ 2147483646 h 67"/>
                <a:gd name="T46" fmla="*/ 2147483646 w 102"/>
                <a:gd name="T47" fmla="*/ 2147483646 h 67"/>
                <a:gd name="T48" fmla="*/ 2147483646 w 102"/>
                <a:gd name="T49" fmla="*/ 2147483646 h 67"/>
                <a:gd name="T50" fmla="*/ 2147483646 w 102"/>
                <a:gd name="T51" fmla="*/ 2147483646 h 67"/>
                <a:gd name="T52" fmla="*/ 2147483646 w 102"/>
                <a:gd name="T53" fmla="*/ 2147483646 h 67"/>
                <a:gd name="T54" fmla="*/ 2147483646 w 102"/>
                <a:gd name="T55" fmla="*/ 2147483646 h 67"/>
                <a:gd name="T56" fmla="*/ 2147483646 w 102"/>
                <a:gd name="T57" fmla="*/ 2147483646 h 67"/>
                <a:gd name="T58" fmla="*/ 2147483646 w 102"/>
                <a:gd name="T59" fmla="*/ 2147483646 h 67"/>
                <a:gd name="T60" fmla="*/ 2147483646 w 102"/>
                <a:gd name="T61" fmla="*/ 2147483646 h 67"/>
                <a:gd name="T62" fmla="*/ 2147483646 w 102"/>
                <a:gd name="T63" fmla="*/ 2147483646 h 67"/>
                <a:gd name="T64" fmla="*/ 2147483646 w 102"/>
                <a:gd name="T65" fmla="*/ 2147483646 h 67"/>
                <a:gd name="T66" fmla="*/ 2147483646 w 102"/>
                <a:gd name="T67" fmla="*/ 2147483646 h 67"/>
                <a:gd name="T68" fmla="*/ 2147483646 w 102"/>
                <a:gd name="T69" fmla="*/ 2147483646 h 67"/>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02"/>
                <a:gd name="T106" fmla="*/ 0 h 67"/>
                <a:gd name="T107" fmla="*/ 102 w 102"/>
                <a:gd name="T108" fmla="*/ 67 h 67"/>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02" h="67">
                  <a:moveTo>
                    <a:pt x="91" y="45"/>
                  </a:moveTo>
                  <a:cubicBezTo>
                    <a:pt x="89" y="44"/>
                    <a:pt x="86" y="43"/>
                    <a:pt x="87" y="42"/>
                  </a:cubicBezTo>
                  <a:cubicBezTo>
                    <a:pt x="87" y="42"/>
                    <a:pt x="87" y="42"/>
                    <a:pt x="87" y="41"/>
                  </a:cubicBezTo>
                  <a:cubicBezTo>
                    <a:pt x="84" y="39"/>
                    <a:pt x="83" y="31"/>
                    <a:pt x="85" y="29"/>
                  </a:cubicBezTo>
                  <a:cubicBezTo>
                    <a:pt x="88" y="26"/>
                    <a:pt x="81" y="17"/>
                    <a:pt x="78" y="13"/>
                  </a:cubicBezTo>
                  <a:cubicBezTo>
                    <a:pt x="76" y="11"/>
                    <a:pt x="73" y="6"/>
                    <a:pt x="70" y="0"/>
                  </a:cubicBezTo>
                  <a:cubicBezTo>
                    <a:pt x="68" y="1"/>
                    <a:pt x="65" y="2"/>
                    <a:pt x="65" y="3"/>
                  </a:cubicBezTo>
                  <a:cubicBezTo>
                    <a:pt x="64" y="5"/>
                    <a:pt x="61" y="6"/>
                    <a:pt x="59" y="6"/>
                  </a:cubicBezTo>
                  <a:cubicBezTo>
                    <a:pt x="57" y="6"/>
                    <a:pt x="55" y="5"/>
                    <a:pt x="53" y="7"/>
                  </a:cubicBezTo>
                  <a:cubicBezTo>
                    <a:pt x="51" y="9"/>
                    <a:pt x="49" y="9"/>
                    <a:pt x="48" y="8"/>
                  </a:cubicBezTo>
                  <a:cubicBezTo>
                    <a:pt x="47" y="7"/>
                    <a:pt x="44" y="6"/>
                    <a:pt x="41" y="6"/>
                  </a:cubicBezTo>
                  <a:cubicBezTo>
                    <a:pt x="39" y="6"/>
                    <a:pt x="32" y="4"/>
                    <a:pt x="30" y="4"/>
                  </a:cubicBezTo>
                  <a:cubicBezTo>
                    <a:pt x="29" y="4"/>
                    <a:pt x="27" y="4"/>
                    <a:pt x="26" y="5"/>
                  </a:cubicBezTo>
                  <a:cubicBezTo>
                    <a:pt x="26" y="5"/>
                    <a:pt x="26" y="6"/>
                    <a:pt x="25" y="7"/>
                  </a:cubicBezTo>
                  <a:cubicBezTo>
                    <a:pt x="23" y="9"/>
                    <a:pt x="19" y="11"/>
                    <a:pt x="17" y="12"/>
                  </a:cubicBezTo>
                  <a:cubicBezTo>
                    <a:pt x="16" y="13"/>
                    <a:pt x="10" y="25"/>
                    <a:pt x="7" y="29"/>
                  </a:cubicBezTo>
                  <a:cubicBezTo>
                    <a:pt x="3" y="32"/>
                    <a:pt x="0" y="33"/>
                    <a:pt x="0" y="34"/>
                  </a:cubicBezTo>
                  <a:cubicBezTo>
                    <a:pt x="0" y="35"/>
                    <a:pt x="4" y="39"/>
                    <a:pt x="4" y="41"/>
                  </a:cubicBezTo>
                  <a:cubicBezTo>
                    <a:pt x="4" y="43"/>
                    <a:pt x="5" y="45"/>
                    <a:pt x="8" y="45"/>
                  </a:cubicBezTo>
                  <a:cubicBezTo>
                    <a:pt x="10" y="45"/>
                    <a:pt x="7" y="51"/>
                    <a:pt x="9" y="52"/>
                  </a:cubicBezTo>
                  <a:cubicBezTo>
                    <a:pt x="11" y="52"/>
                    <a:pt x="22" y="53"/>
                    <a:pt x="22" y="55"/>
                  </a:cubicBezTo>
                  <a:cubicBezTo>
                    <a:pt x="22" y="57"/>
                    <a:pt x="23" y="59"/>
                    <a:pt x="22" y="60"/>
                  </a:cubicBezTo>
                  <a:cubicBezTo>
                    <a:pt x="25" y="61"/>
                    <a:pt x="28" y="65"/>
                    <a:pt x="29" y="65"/>
                  </a:cubicBezTo>
                  <a:cubicBezTo>
                    <a:pt x="30" y="64"/>
                    <a:pt x="39" y="66"/>
                    <a:pt x="41" y="66"/>
                  </a:cubicBezTo>
                  <a:cubicBezTo>
                    <a:pt x="42" y="66"/>
                    <a:pt x="50" y="66"/>
                    <a:pt x="53" y="66"/>
                  </a:cubicBezTo>
                  <a:cubicBezTo>
                    <a:pt x="55" y="67"/>
                    <a:pt x="58" y="65"/>
                    <a:pt x="61" y="63"/>
                  </a:cubicBezTo>
                  <a:cubicBezTo>
                    <a:pt x="63" y="61"/>
                    <a:pt x="71" y="60"/>
                    <a:pt x="74" y="61"/>
                  </a:cubicBezTo>
                  <a:cubicBezTo>
                    <a:pt x="77" y="61"/>
                    <a:pt x="82" y="62"/>
                    <a:pt x="83" y="63"/>
                  </a:cubicBezTo>
                  <a:cubicBezTo>
                    <a:pt x="84" y="64"/>
                    <a:pt x="87" y="65"/>
                    <a:pt x="90" y="66"/>
                  </a:cubicBezTo>
                  <a:cubicBezTo>
                    <a:pt x="90" y="65"/>
                    <a:pt x="90" y="63"/>
                    <a:pt x="90" y="61"/>
                  </a:cubicBezTo>
                  <a:cubicBezTo>
                    <a:pt x="90" y="57"/>
                    <a:pt x="92" y="52"/>
                    <a:pt x="96" y="51"/>
                  </a:cubicBezTo>
                  <a:cubicBezTo>
                    <a:pt x="99" y="51"/>
                    <a:pt x="102" y="51"/>
                    <a:pt x="101" y="45"/>
                  </a:cubicBezTo>
                  <a:cubicBezTo>
                    <a:pt x="101" y="45"/>
                    <a:pt x="101" y="45"/>
                    <a:pt x="101" y="45"/>
                  </a:cubicBezTo>
                  <a:cubicBezTo>
                    <a:pt x="100" y="43"/>
                    <a:pt x="98" y="42"/>
                    <a:pt x="97" y="42"/>
                  </a:cubicBezTo>
                  <a:cubicBezTo>
                    <a:pt x="96" y="42"/>
                    <a:pt x="92" y="45"/>
                    <a:pt x="91" y="45"/>
                  </a:cubicBezTo>
                  <a:close/>
                </a:path>
              </a:pathLst>
            </a:custGeom>
            <a:grpFill/>
            <a:ln w="1" cap="flat" cmpd="sng">
              <a:solidFill>
                <a:schemeClr val="tx1">
                  <a:lumMod val="85000"/>
                  <a:lumOff val="15000"/>
                </a:schemeClr>
              </a:solidFill>
              <a:miter lim="800000"/>
            </a:ln>
          </p:spPr>
          <p:txBody>
            <a:bodyPr/>
            <a:lstStyle/>
            <a:p>
              <a:endParaRPr lang="zh-CN" altLang="en-US"/>
            </a:p>
          </p:txBody>
        </p:sp>
        <p:sp>
          <p:nvSpPr>
            <p:cNvPr id="78" name="Freeform 79"/>
            <p:cNvSpPr>
              <a:spLocks noChangeArrowheads="1"/>
            </p:cNvSpPr>
            <p:nvPr/>
          </p:nvSpPr>
          <p:spPr bwMode="auto">
            <a:xfrm>
              <a:off x="4216400" y="1323975"/>
              <a:ext cx="66675" cy="82550"/>
            </a:xfrm>
            <a:custGeom>
              <a:avLst/>
              <a:gdLst>
                <a:gd name="T0" fmla="*/ 2147483646 w 35"/>
                <a:gd name="T1" fmla="*/ 2147483646 h 43"/>
                <a:gd name="T2" fmla="*/ 2147483646 w 35"/>
                <a:gd name="T3" fmla="*/ 2147483646 h 43"/>
                <a:gd name="T4" fmla="*/ 2147483646 w 35"/>
                <a:gd name="T5" fmla="*/ 0 h 43"/>
                <a:gd name="T6" fmla="*/ 0 w 35"/>
                <a:gd name="T7" fmla="*/ 2147483646 h 43"/>
                <a:gd name="T8" fmla="*/ 2147483646 w 35"/>
                <a:gd name="T9" fmla="*/ 2147483646 h 43"/>
                <a:gd name="T10" fmla="*/ 2147483646 w 35"/>
                <a:gd name="T11" fmla="*/ 2147483646 h 43"/>
                <a:gd name="T12" fmla="*/ 2147483646 w 35"/>
                <a:gd name="T13" fmla="*/ 2147483646 h 43"/>
                <a:gd name="T14" fmla="*/ 2147483646 w 35"/>
                <a:gd name="T15" fmla="*/ 2147483646 h 43"/>
                <a:gd name="T16" fmla="*/ 2147483646 w 35"/>
                <a:gd name="T17" fmla="*/ 2147483646 h 43"/>
                <a:gd name="T18" fmla="*/ 2147483646 w 35"/>
                <a:gd name="T19" fmla="*/ 2147483646 h 43"/>
                <a:gd name="T20" fmla="*/ 2147483646 w 35"/>
                <a:gd name="T21" fmla="*/ 2147483646 h 43"/>
                <a:gd name="T22" fmla="*/ 2147483646 w 35"/>
                <a:gd name="T23" fmla="*/ 2147483646 h 43"/>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35"/>
                <a:gd name="T37" fmla="*/ 0 h 43"/>
                <a:gd name="T38" fmla="*/ 35 w 35"/>
                <a:gd name="T39" fmla="*/ 43 h 43"/>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35" h="43">
                  <a:moveTo>
                    <a:pt x="26" y="11"/>
                  </a:moveTo>
                  <a:cubicBezTo>
                    <a:pt x="24" y="7"/>
                    <a:pt x="20" y="5"/>
                    <a:pt x="18" y="5"/>
                  </a:cubicBezTo>
                  <a:cubicBezTo>
                    <a:pt x="15" y="5"/>
                    <a:pt x="11" y="0"/>
                    <a:pt x="9" y="0"/>
                  </a:cubicBezTo>
                  <a:cubicBezTo>
                    <a:pt x="7" y="0"/>
                    <a:pt x="4" y="1"/>
                    <a:pt x="0" y="2"/>
                  </a:cubicBezTo>
                  <a:cubicBezTo>
                    <a:pt x="3" y="8"/>
                    <a:pt x="6" y="13"/>
                    <a:pt x="8" y="15"/>
                  </a:cubicBezTo>
                  <a:cubicBezTo>
                    <a:pt x="11" y="19"/>
                    <a:pt x="18" y="28"/>
                    <a:pt x="15" y="31"/>
                  </a:cubicBezTo>
                  <a:cubicBezTo>
                    <a:pt x="13" y="33"/>
                    <a:pt x="14" y="41"/>
                    <a:pt x="17" y="43"/>
                  </a:cubicBezTo>
                  <a:cubicBezTo>
                    <a:pt x="18" y="42"/>
                    <a:pt x="23" y="35"/>
                    <a:pt x="23" y="34"/>
                  </a:cubicBezTo>
                  <a:cubicBezTo>
                    <a:pt x="23" y="32"/>
                    <a:pt x="24" y="28"/>
                    <a:pt x="28" y="29"/>
                  </a:cubicBezTo>
                  <a:cubicBezTo>
                    <a:pt x="32" y="30"/>
                    <a:pt x="35" y="31"/>
                    <a:pt x="35" y="30"/>
                  </a:cubicBezTo>
                  <a:cubicBezTo>
                    <a:pt x="35" y="29"/>
                    <a:pt x="34" y="24"/>
                    <a:pt x="33" y="23"/>
                  </a:cubicBezTo>
                  <a:cubicBezTo>
                    <a:pt x="31" y="21"/>
                    <a:pt x="27" y="16"/>
                    <a:pt x="26" y="11"/>
                  </a:cubicBezTo>
                  <a:close/>
                </a:path>
              </a:pathLst>
            </a:custGeom>
            <a:grpFill/>
            <a:ln w="1" cap="flat" cmpd="sng">
              <a:solidFill>
                <a:schemeClr val="tx1">
                  <a:lumMod val="85000"/>
                  <a:lumOff val="15000"/>
                </a:schemeClr>
              </a:solidFill>
              <a:miter lim="800000"/>
            </a:ln>
          </p:spPr>
          <p:txBody>
            <a:bodyPr/>
            <a:lstStyle/>
            <a:p>
              <a:endParaRPr lang="zh-CN" altLang="en-US"/>
            </a:p>
          </p:txBody>
        </p:sp>
        <p:sp>
          <p:nvSpPr>
            <p:cNvPr id="79" name="Freeform 80"/>
            <p:cNvSpPr>
              <a:spLocks noChangeArrowheads="1"/>
            </p:cNvSpPr>
            <p:nvPr/>
          </p:nvSpPr>
          <p:spPr bwMode="auto">
            <a:xfrm>
              <a:off x="4119563" y="1441450"/>
              <a:ext cx="134938" cy="74613"/>
            </a:xfrm>
            <a:custGeom>
              <a:avLst/>
              <a:gdLst>
                <a:gd name="T0" fmla="*/ 2147483646 w 71"/>
                <a:gd name="T1" fmla="*/ 2147483646 h 39"/>
                <a:gd name="T2" fmla="*/ 2147483646 w 71"/>
                <a:gd name="T3" fmla="*/ 2147483646 h 39"/>
                <a:gd name="T4" fmla="*/ 2147483646 w 71"/>
                <a:gd name="T5" fmla="*/ 2147483646 h 39"/>
                <a:gd name="T6" fmla="*/ 2147483646 w 71"/>
                <a:gd name="T7" fmla="*/ 2147483646 h 39"/>
                <a:gd name="T8" fmla="*/ 2147483646 w 71"/>
                <a:gd name="T9" fmla="*/ 2147483646 h 39"/>
                <a:gd name="T10" fmla="*/ 2147483646 w 71"/>
                <a:gd name="T11" fmla="*/ 0 h 39"/>
                <a:gd name="T12" fmla="*/ 2147483646 w 71"/>
                <a:gd name="T13" fmla="*/ 2147483646 h 39"/>
                <a:gd name="T14" fmla="*/ 2147483646 w 71"/>
                <a:gd name="T15" fmla="*/ 2147483646 h 39"/>
                <a:gd name="T16" fmla="*/ 2147483646 w 71"/>
                <a:gd name="T17" fmla="*/ 2147483646 h 39"/>
                <a:gd name="T18" fmla="*/ 2147483646 w 71"/>
                <a:gd name="T19" fmla="*/ 2147483646 h 39"/>
                <a:gd name="T20" fmla="*/ 2147483646 w 71"/>
                <a:gd name="T21" fmla="*/ 2147483646 h 39"/>
                <a:gd name="T22" fmla="*/ 2147483646 w 71"/>
                <a:gd name="T23" fmla="*/ 2147483646 h 39"/>
                <a:gd name="T24" fmla="*/ 2147483646 w 71"/>
                <a:gd name="T25" fmla="*/ 2147483646 h 39"/>
                <a:gd name="T26" fmla="*/ 2147483646 w 71"/>
                <a:gd name="T27" fmla="*/ 2147483646 h 39"/>
                <a:gd name="T28" fmla="*/ 2147483646 w 71"/>
                <a:gd name="T29" fmla="*/ 2147483646 h 39"/>
                <a:gd name="T30" fmla="*/ 2147483646 w 71"/>
                <a:gd name="T31" fmla="*/ 2147483646 h 39"/>
                <a:gd name="T32" fmla="*/ 2147483646 w 71"/>
                <a:gd name="T33" fmla="*/ 2147483646 h 39"/>
                <a:gd name="T34" fmla="*/ 2147483646 w 71"/>
                <a:gd name="T35" fmla="*/ 2147483646 h 39"/>
                <a:gd name="T36" fmla="*/ 2147483646 w 71"/>
                <a:gd name="T37" fmla="*/ 2147483646 h 39"/>
                <a:gd name="T38" fmla="*/ 2147483646 w 71"/>
                <a:gd name="T39" fmla="*/ 2147483646 h 39"/>
                <a:gd name="T40" fmla="*/ 2147483646 w 71"/>
                <a:gd name="T41" fmla="*/ 2147483646 h 39"/>
                <a:gd name="T42" fmla="*/ 2147483646 w 71"/>
                <a:gd name="T43" fmla="*/ 2147483646 h 39"/>
                <a:gd name="T44" fmla="*/ 2147483646 w 71"/>
                <a:gd name="T45" fmla="*/ 2147483646 h 39"/>
                <a:gd name="T46" fmla="*/ 2147483646 w 71"/>
                <a:gd name="T47" fmla="*/ 2147483646 h 39"/>
                <a:gd name="T48" fmla="*/ 2147483646 w 71"/>
                <a:gd name="T49" fmla="*/ 2147483646 h 39"/>
                <a:gd name="T50" fmla="*/ 2147483646 w 71"/>
                <a:gd name="T51" fmla="*/ 2147483646 h 39"/>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71"/>
                <a:gd name="T79" fmla="*/ 0 h 39"/>
                <a:gd name="T80" fmla="*/ 71 w 71"/>
                <a:gd name="T81" fmla="*/ 39 h 39"/>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71" h="39">
                  <a:moveTo>
                    <a:pt x="55" y="1"/>
                  </a:moveTo>
                  <a:cubicBezTo>
                    <a:pt x="52" y="0"/>
                    <a:pt x="44" y="1"/>
                    <a:pt x="42" y="3"/>
                  </a:cubicBezTo>
                  <a:cubicBezTo>
                    <a:pt x="39" y="5"/>
                    <a:pt x="36" y="7"/>
                    <a:pt x="34" y="6"/>
                  </a:cubicBezTo>
                  <a:cubicBezTo>
                    <a:pt x="31" y="6"/>
                    <a:pt x="23" y="6"/>
                    <a:pt x="22" y="6"/>
                  </a:cubicBezTo>
                  <a:cubicBezTo>
                    <a:pt x="20" y="6"/>
                    <a:pt x="11" y="4"/>
                    <a:pt x="10" y="5"/>
                  </a:cubicBezTo>
                  <a:cubicBezTo>
                    <a:pt x="9" y="5"/>
                    <a:pt x="6" y="1"/>
                    <a:pt x="3" y="0"/>
                  </a:cubicBezTo>
                  <a:cubicBezTo>
                    <a:pt x="3" y="1"/>
                    <a:pt x="3" y="1"/>
                    <a:pt x="2" y="1"/>
                  </a:cubicBezTo>
                  <a:cubicBezTo>
                    <a:pt x="0" y="3"/>
                    <a:pt x="0" y="7"/>
                    <a:pt x="2" y="9"/>
                  </a:cubicBezTo>
                  <a:cubicBezTo>
                    <a:pt x="5" y="11"/>
                    <a:pt x="8" y="16"/>
                    <a:pt x="6" y="16"/>
                  </a:cubicBezTo>
                  <a:cubicBezTo>
                    <a:pt x="4" y="16"/>
                    <a:pt x="2" y="19"/>
                    <a:pt x="2" y="21"/>
                  </a:cubicBezTo>
                  <a:cubicBezTo>
                    <a:pt x="2" y="22"/>
                    <a:pt x="1" y="26"/>
                    <a:pt x="2" y="26"/>
                  </a:cubicBezTo>
                  <a:cubicBezTo>
                    <a:pt x="3" y="27"/>
                    <a:pt x="8" y="32"/>
                    <a:pt x="8" y="34"/>
                  </a:cubicBezTo>
                  <a:cubicBezTo>
                    <a:pt x="9" y="35"/>
                    <a:pt x="11" y="36"/>
                    <a:pt x="11" y="37"/>
                  </a:cubicBezTo>
                  <a:cubicBezTo>
                    <a:pt x="15" y="36"/>
                    <a:pt x="24" y="36"/>
                    <a:pt x="26" y="37"/>
                  </a:cubicBezTo>
                  <a:cubicBezTo>
                    <a:pt x="28" y="38"/>
                    <a:pt x="38" y="39"/>
                    <a:pt x="38" y="39"/>
                  </a:cubicBezTo>
                  <a:cubicBezTo>
                    <a:pt x="40" y="39"/>
                    <a:pt x="43" y="38"/>
                    <a:pt x="42" y="36"/>
                  </a:cubicBezTo>
                  <a:cubicBezTo>
                    <a:pt x="41" y="35"/>
                    <a:pt x="45" y="34"/>
                    <a:pt x="47" y="34"/>
                  </a:cubicBezTo>
                  <a:cubicBezTo>
                    <a:pt x="47" y="32"/>
                    <a:pt x="47" y="31"/>
                    <a:pt x="47" y="31"/>
                  </a:cubicBezTo>
                  <a:cubicBezTo>
                    <a:pt x="49" y="30"/>
                    <a:pt x="56" y="29"/>
                    <a:pt x="59" y="31"/>
                  </a:cubicBezTo>
                  <a:cubicBezTo>
                    <a:pt x="60" y="31"/>
                    <a:pt x="62" y="31"/>
                    <a:pt x="63" y="30"/>
                  </a:cubicBezTo>
                  <a:cubicBezTo>
                    <a:pt x="63" y="28"/>
                    <a:pt x="63" y="27"/>
                    <a:pt x="62" y="27"/>
                  </a:cubicBezTo>
                  <a:cubicBezTo>
                    <a:pt x="60" y="27"/>
                    <a:pt x="57" y="19"/>
                    <a:pt x="60" y="19"/>
                  </a:cubicBezTo>
                  <a:cubicBezTo>
                    <a:pt x="62" y="18"/>
                    <a:pt x="65" y="10"/>
                    <a:pt x="69" y="9"/>
                  </a:cubicBezTo>
                  <a:cubicBezTo>
                    <a:pt x="70" y="8"/>
                    <a:pt x="71" y="8"/>
                    <a:pt x="71" y="6"/>
                  </a:cubicBezTo>
                  <a:cubicBezTo>
                    <a:pt x="68" y="5"/>
                    <a:pt x="65" y="4"/>
                    <a:pt x="64" y="3"/>
                  </a:cubicBezTo>
                  <a:cubicBezTo>
                    <a:pt x="63" y="2"/>
                    <a:pt x="58" y="1"/>
                    <a:pt x="55" y="1"/>
                  </a:cubicBezTo>
                  <a:close/>
                </a:path>
              </a:pathLst>
            </a:custGeom>
            <a:grpFill/>
            <a:ln w="1" cap="flat" cmpd="sng">
              <a:solidFill>
                <a:schemeClr val="tx1">
                  <a:lumMod val="85000"/>
                  <a:lumOff val="15000"/>
                </a:schemeClr>
              </a:solidFill>
              <a:miter lim="800000"/>
            </a:ln>
          </p:spPr>
          <p:txBody>
            <a:bodyPr/>
            <a:lstStyle/>
            <a:p>
              <a:endParaRPr lang="zh-CN" altLang="en-US"/>
            </a:p>
          </p:txBody>
        </p:sp>
        <p:sp>
          <p:nvSpPr>
            <p:cNvPr id="80" name="Freeform 81"/>
            <p:cNvSpPr>
              <a:spLocks noChangeArrowheads="1"/>
            </p:cNvSpPr>
            <p:nvPr/>
          </p:nvSpPr>
          <p:spPr bwMode="auto">
            <a:xfrm>
              <a:off x="4081463" y="1487487"/>
              <a:ext cx="58738" cy="42863"/>
            </a:xfrm>
            <a:custGeom>
              <a:avLst/>
              <a:gdLst>
                <a:gd name="T0" fmla="*/ 2147483646 w 31"/>
                <a:gd name="T1" fmla="*/ 2147483646 h 22"/>
                <a:gd name="T2" fmla="*/ 2147483646 w 31"/>
                <a:gd name="T3" fmla="*/ 2147483646 h 22"/>
                <a:gd name="T4" fmla="*/ 2147483646 w 31"/>
                <a:gd name="T5" fmla="*/ 2147483646 h 22"/>
                <a:gd name="T6" fmla="*/ 2147483646 w 31"/>
                <a:gd name="T7" fmla="*/ 2147483646 h 22"/>
                <a:gd name="T8" fmla="*/ 2147483646 w 31"/>
                <a:gd name="T9" fmla="*/ 2147483646 h 22"/>
                <a:gd name="T10" fmla="*/ 2147483646 w 31"/>
                <a:gd name="T11" fmla="*/ 2147483646 h 22"/>
                <a:gd name="T12" fmla="*/ 2147483646 w 31"/>
                <a:gd name="T13" fmla="*/ 2147483646 h 22"/>
                <a:gd name="T14" fmla="*/ 2147483646 w 31"/>
                <a:gd name="T15" fmla="*/ 2147483646 h 22"/>
                <a:gd name="T16" fmla="*/ 2147483646 w 31"/>
                <a:gd name="T17" fmla="*/ 2147483646 h 22"/>
                <a:gd name="T18" fmla="*/ 2147483646 w 31"/>
                <a:gd name="T19" fmla="*/ 2147483646 h 22"/>
                <a:gd name="T20" fmla="*/ 2147483646 w 31"/>
                <a:gd name="T21" fmla="*/ 2147483646 h 22"/>
                <a:gd name="T22" fmla="*/ 2147483646 w 31"/>
                <a:gd name="T23" fmla="*/ 2147483646 h 22"/>
                <a:gd name="T24" fmla="*/ 2147483646 w 31"/>
                <a:gd name="T25" fmla="*/ 2147483646 h 22"/>
                <a:gd name="T26" fmla="*/ 2147483646 w 31"/>
                <a:gd name="T27" fmla="*/ 2147483646 h 22"/>
                <a:gd name="T28" fmla="*/ 2147483646 w 31"/>
                <a:gd name="T29" fmla="*/ 2147483646 h 22"/>
                <a:gd name="T30" fmla="*/ 2147483646 w 31"/>
                <a:gd name="T31" fmla="*/ 2147483646 h 22"/>
                <a:gd name="T32" fmla="*/ 2147483646 w 31"/>
                <a:gd name="T33" fmla="*/ 2147483646 h 22"/>
                <a:gd name="T34" fmla="*/ 2147483646 w 31"/>
                <a:gd name="T35" fmla="*/ 2147483646 h 22"/>
                <a:gd name="T36" fmla="*/ 2147483646 w 31"/>
                <a:gd name="T37" fmla="*/ 0 h 22"/>
                <a:gd name="T38" fmla="*/ 2147483646 w 31"/>
                <a:gd name="T39" fmla="*/ 2147483646 h 22"/>
                <a:gd name="T40" fmla="*/ 2147483646 w 31"/>
                <a:gd name="T41" fmla="*/ 2147483646 h 22"/>
                <a:gd name="T42" fmla="*/ 2147483646 w 31"/>
                <a:gd name="T43" fmla="*/ 2147483646 h 22"/>
                <a:gd name="T44" fmla="*/ 2147483646 w 31"/>
                <a:gd name="T45" fmla="*/ 2147483646 h 22"/>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31"/>
                <a:gd name="T70" fmla="*/ 0 h 22"/>
                <a:gd name="T71" fmla="*/ 31 w 31"/>
                <a:gd name="T72" fmla="*/ 22 h 22"/>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31" h="22">
                  <a:moveTo>
                    <a:pt x="7" y="22"/>
                  </a:moveTo>
                  <a:cubicBezTo>
                    <a:pt x="7" y="22"/>
                    <a:pt x="7" y="22"/>
                    <a:pt x="7" y="22"/>
                  </a:cubicBezTo>
                  <a:cubicBezTo>
                    <a:pt x="7" y="22"/>
                    <a:pt x="7" y="22"/>
                    <a:pt x="8" y="22"/>
                  </a:cubicBezTo>
                  <a:cubicBezTo>
                    <a:pt x="8" y="22"/>
                    <a:pt x="8" y="22"/>
                    <a:pt x="8" y="22"/>
                  </a:cubicBezTo>
                  <a:cubicBezTo>
                    <a:pt x="8" y="22"/>
                    <a:pt x="8" y="22"/>
                    <a:pt x="8" y="22"/>
                  </a:cubicBezTo>
                  <a:cubicBezTo>
                    <a:pt x="8" y="22"/>
                    <a:pt x="8" y="22"/>
                    <a:pt x="8" y="22"/>
                  </a:cubicBezTo>
                  <a:cubicBezTo>
                    <a:pt x="9" y="22"/>
                    <a:pt x="11" y="22"/>
                    <a:pt x="12" y="22"/>
                  </a:cubicBezTo>
                  <a:cubicBezTo>
                    <a:pt x="12" y="22"/>
                    <a:pt x="12" y="22"/>
                    <a:pt x="12" y="22"/>
                  </a:cubicBezTo>
                  <a:cubicBezTo>
                    <a:pt x="13" y="22"/>
                    <a:pt x="13" y="22"/>
                    <a:pt x="13" y="21"/>
                  </a:cubicBezTo>
                  <a:cubicBezTo>
                    <a:pt x="13" y="21"/>
                    <a:pt x="13" y="21"/>
                    <a:pt x="13" y="21"/>
                  </a:cubicBezTo>
                  <a:cubicBezTo>
                    <a:pt x="14" y="21"/>
                    <a:pt x="14" y="21"/>
                    <a:pt x="15" y="21"/>
                  </a:cubicBezTo>
                  <a:cubicBezTo>
                    <a:pt x="18" y="21"/>
                    <a:pt x="18" y="17"/>
                    <a:pt x="20" y="18"/>
                  </a:cubicBezTo>
                  <a:cubicBezTo>
                    <a:pt x="21" y="19"/>
                    <a:pt x="29" y="15"/>
                    <a:pt x="30" y="13"/>
                  </a:cubicBezTo>
                  <a:cubicBezTo>
                    <a:pt x="30" y="13"/>
                    <a:pt x="31" y="13"/>
                    <a:pt x="31" y="13"/>
                  </a:cubicBezTo>
                  <a:cubicBezTo>
                    <a:pt x="31" y="12"/>
                    <a:pt x="29" y="11"/>
                    <a:pt x="28" y="10"/>
                  </a:cubicBezTo>
                  <a:cubicBezTo>
                    <a:pt x="28" y="8"/>
                    <a:pt x="23" y="3"/>
                    <a:pt x="22" y="2"/>
                  </a:cubicBezTo>
                  <a:cubicBezTo>
                    <a:pt x="22" y="2"/>
                    <a:pt x="22" y="2"/>
                    <a:pt x="22" y="1"/>
                  </a:cubicBezTo>
                  <a:cubicBezTo>
                    <a:pt x="22" y="1"/>
                    <a:pt x="22" y="1"/>
                    <a:pt x="22" y="1"/>
                  </a:cubicBezTo>
                  <a:cubicBezTo>
                    <a:pt x="22" y="1"/>
                    <a:pt x="22" y="1"/>
                    <a:pt x="22" y="0"/>
                  </a:cubicBezTo>
                  <a:cubicBezTo>
                    <a:pt x="14" y="1"/>
                    <a:pt x="2" y="4"/>
                    <a:pt x="2" y="4"/>
                  </a:cubicBezTo>
                  <a:cubicBezTo>
                    <a:pt x="2" y="4"/>
                    <a:pt x="2" y="4"/>
                    <a:pt x="2" y="3"/>
                  </a:cubicBezTo>
                  <a:cubicBezTo>
                    <a:pt x="1" y="7"/>
                    <a:pt x="0" y="12"/>
                    <a:pt x="1" y="15"/>
                  </a:cubicBezTo>
                  <a:cubicBezTo>
                    <a:pt x="1" y="18"/>
                    <a:pt x="4" y="19"/>
                    <a:pt x="7" y="22"/>
                  </a:cubicBezTo>
                  <a:close/>
                </a:path>
              </a:pathLst>
            </a:custGeom>
            <a:grpFill/>
            <a:ln w="1" cap="flat" cmpd="sng">
              <a:solidFill>
                <a:schemeClr val="tx1">
                  <a:lumMod val="85000"/>
                  <a:lumOff val="15000"/>
                </a:schemeClr>
              </a:solidFill>
              <a:miter lim="800000"/>
            </a:ln>
          </p:spPr>
          <p:txBody>
            <a:bodyPr/>
            <a:lstStyle/>
            <a:p>
              <a:endParaRPr lang="zh-CN" altLang="en-US"/>
            </a:p>
          </p:txBody>
        </p:sp>
        <p:sp>
          <p:nvSpPr>
            <p:cNvPr id="81" name="Freeform 82"/>
            <p:cNvSpPr>
              <a:spLocks noChangeArrowheads="1"/>
            </p:cNvSpPr>
            <p:nvPr/>
          </p:nvSpPr>
          <p:spPr bwMode="auto">
            <a:xfrm>
              <a:off x="4119563" y="1212850"/>
              <a:ext cx="384175" cy="223838"/>
            </a:xfrm>
            <a:custGeom>
              <a:avLst/>
              <a:gdLst>
                <a:gd name="T0" fmla="*/ 2147483646 w 201"/>
                <a:gd name="T1" fmla="*/ 2147483646 h 117"/>
                <a:gd name="T2" fmla="*/ 2147483646 w 201"/>
                <a:gd name="T3" fmla="*/ 2147483646 h 117"/>
                <a:gd name="T4" fmla="*/ 2147483646 w 201"/>
                <a:gd name="T5" fmla="*/ 2147483646 h 117"/>
                <a:gd name="T6" fmla="*/ 2147483646 w 201"/>
                <a:gd name="T7" fmla="*/ 2147483646 h 117"/>
                <a:gd name="T8" fmla="*/ 2147483646 w 201"/>
                <a:gd name="T9" fmla="*/ 2147483646 h 117"/>
                <a:gd name="T10" fmla="*/ 2147483646 w 201"/>
                <a:gd name="T11" fmla="*/ 2147483646 h 117"/>
                <a:gd name="T12" fmla="*/ 2147483646 w 201"/>
                <a:gd name="T13" fmla="*/ 2147483646 h 117"/>
                <a:gd name="T14" fmla="*/ 2147483646 w 201"/>
                <a:gd name="T15" fmla="*/ 2147483646 h 117"/>
                <a:gd name="T16" fmla="*/ 2147483646 w 201"/>
                <a:gd name="T17" fmla="*/ 2147483646 h 117"/>
                <a:gd name="T18" fmla="*/ 2147483646 w 201"/>
                <a:gd name="T19" fmla="*/ 2147483646 h 117"/>
                <a:gd name="T20" fmla="*/ 2147483646 w 201"/>
                <a:gd name="T21" fmla="*/ 2147483646 h 117"/>
                <a:gd name="T22" fmla="*/ 2147483646 w 201"/>
                <a:gd name="T23" fmla="*/ 2147483646 h 117"/>
                <a:gd name="T24" fmla="*/ 2147483646 w 201"/>
                <a:gd name="T25" fmla="*/ 2147483646 h 117"/>
                <a:gd name="T26" fmla="*/ 2147483646 w 201"/>
                <a:gd name="T27" fmla="*/ 2147483646 h 117"/>
                <a:gd name="T28" fmla="*/ 2147483646 w 201"/>
                <a:gd name="T29" fmla="*/ 2147483646 h 117"/>
                <a:gd name="T30" fmla="*/ 2147483646 w 201"/>
                <a:gd name="T31" fmla="*/ 2147483646 h 117"/>
                <a:gd name="T32" fmla="*/ 2147483646 w 201"/>
                <a:gd name="T33" fmla="*/ 2147483646 h 117"/>
                <a:gd name="T34" fmla="*/ 2147483646 w 201"/>
                <a:gd name="T35" fmla="*/ 2147483646 h 117"/>
                <a:gd name="T36" fmla="*/ 2147483646 w 201"/>
                <a:gd name="T37" fmla="*/ 2147483646 h 117"/>
                <a:gd name="T38" fmla="*/ 2147483646 w 201"/>
                <a:gd name="T39" fmla="*/ 2147483646 h 117"/>
                <a:gd name="T40" fmla="*/ 2147483646 w 201"/>
                <a:gd name="T41" fmla="*/ 2147483646 h 117"/>
                <a:gd name="T42" fmla="*/ 2147483646 w 201"/>
                <a:gd name="T43" fmla="*/ 2147483646 h 117"/>
                <a:gd name="T44" fmla="*/ 2147483646 w 201"/>
                <a:gd name="T45" fmla="*/ 2147483646 h 117"/>
                <a:gd name="T46" fmla="*/ 2147483646 w 201"/>
                <a:gd name="T47" fmla="*/ 2147483646 h 117"/>
                <a:gd name="T48" fmla="*/ 2147483646 w 201"/>
                <a:gd name="T49" fmla="*/ 2147483646 h 117"/>
                <a:gd name="T50" fmla="*/ 2147483646 w 201"/>
                <a:gd name="T51" fmla="*/ 2147483646 h 117"/>
                <a:gd name="T52" fmla="*/ 2147483646 w 201"/>
                <a:gd name="T53" fmla="*/ 2147483646 h 117"/>
                <a:gd name="T54" fmla="*/ 2147483646 w 201"/>
                <a:gd name="T55" fmla="*/ 2147483646 h 117"/>
                <a:gd name="T56" fmla="*/ 2147483646 w 201"/>
                <a:gd name="T57" fmla="*/ 2147483646 h 117"/>
                <a:gd name="T58" fmla="*/ 2147483646 w 201"/>
                <a:gd name="T59" fmla="*/ 2147483646 h 117"/>
                <a:gd name="T60" fmla="*/ 2147483646 w 201"/>
                <a:gd name="T61" fmla="*/ 2147483646 h 117"/>
                <a:gd name="T62" fmla="*/ 2147483646 w 201"/>
                <a:gd name="T63" fmla="*/ 2147483646 h 117"/>
                <a:gd name="T64" fmla="*/ 2147483646 w 201"/>
                <a:gd name="T65" fmla="*/ 2147483646 h 117"/>
                <a:gd name="T66" fmla="*/ 2147483646 w 201"/>
                <a:gd name="T67" fmla="*/ 2147483646 h 117"/>
                <a:gd name="T68" fmla="*/ 2147483646 w 201"/>
                <a:gd name="T69" fmla="*/ 2147483646 h 117"/>
                <a:gd name="T70" fmla="*/ 2147483646 w 201"/>
                <a:gd name="T71" fmla="*/ 2147483646 h 117"/>
                <a:gd name="T72" fmla="*/ 2147483646 w 201"/>
                <a:gd name="T73" fmla="*/ 2147483646 h 117"/>
                <a:gd name="T74" fmla="*/ 2147483646 w 201"/>
                <a:gd name="T75" fmla="*/ 2147483646 h 117"/>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201"/>
                <a:gd name="T115" fmla="*/ 0 h 117"/>
                <a:gd name="T116" fmla="*/ 201 w 201"/>
                <a:gd name="T117" fmla="*/ 117 h 117"/>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201" h="117">
                  <a:moveTo>
                    <a:pt x="179" y="73"/>
                  </a:moveTo>
                  <a:cubicBezTo>
                    <a:pt x="180" y="73"/>
                    <a:pt x="186" y="67"/>
                    <a:pt x="187" y="67"/>
                  </a:cubicBezTo>
                  <a:cubicBezTo>
                    <a:pt x="189" y="67"/>
                    <a:pt x="197" y="68"/>
                    <a:pt x="197" y="67"/>
                  </a:cubicBezTo>
                  <a:cubicBezTo>
                    <a:pt x="197" y="66"/>
                    <a:pt x="199" y="62"/>
                    <a:pt x="199" y="60"/>
                  </a:cubicBezTo>
                  <a:cubicBezTo>
                    <a:pt x="198" y="59"/>
                    <a:pt x="196" y="57"/>
                    <a:pt x="196" y="56"/>
                  </a:cubicBezTo>
                  <a:cubicBezTo>
                    <a:pt x="197" y="55"/>
                    <a:pt x="200" y="55"/>
                    <a:pt x="200" y="53"/>
                  </a:cubicBezTo>
                  <a:cubicBezTo>
                    <a:pt x="200" y="52"/>
                    <a:pt x="197" y="51"/>
                    <a:pt x="197" y="50"/>
                  </a:cubicBezTo>
                  <a:cubicBezTo>
                    <a:pt x="197" y="49"/>
                    <a:pt x="201" y="47"/>
                    <a:pt x="201" y="45"/>
                  </a:cubicBezTo>
                  <a:cubicBezTo>
                    <a:pt x="200" y="43"/>
                    <a:pt x="197" y="43"/>
                    <a:pt x="194" y="41"/>
                  </a:cubicBezTo>
                  <a:cubicBezTo>
                    <a:pt x="191" y="40"/>
                    <a:pt x="188" y="40"/>
                    <a:pt x="185" y="39"/>
                  </a:cubicBezTo>
                  <a:cubicBezTo>
                    <a:pt x="182" y="37"/>
                    <a:pt x="175" y="38"/>
                    <a:pt x="175" y="37"/>
                  </a:cubicBezTo>
                  <a:cubicBezTo>
                    <a:pt x="175" y="36"/>
                    <a:pt x="171" y="33"/>
                    <a:pt x="170" y="31"/>
                  </a:cubicBezTo>
                  <a:cubicBezTo>
                    <a:pt x="169" y="30"/>
                    <a:pt x="166" y="31"/>
                    <a:pt x="164" y="32"/>
                  </a:cubicBezTo>
                  <a:cubicBezTo>
                    <a:pt x="162" y="33"/>
                    <a:pt x="160" y="34"/>
                    <a:pt x="158" y="32"/>
                  </a:cubicBezTo>
                  <a:cubicBezTo>
                    <a:pt x="156" y="31"/>
                    <a:pt x="155" y="29"/>
                    <a:pt x="153" y="30"/>
                  </a:cubicBezTo>
                  <a:cubicBezTo>
                    <a:pt x="151" y="31"/>
                    <a:pt x="148" y="30"/>
                    <a:pt x="149" y="28"/>
                  </a:cubicBezTo>
                  <a:cubicBezTo>
                    <a:pt x="149" y="25"/>
                    <a:pt x="145" y="20"/>
                    <a:pt x="144" y="19"/>
                  </a:cubicBezTo>
                  <a:cubicBezTo>
                    <a:pt x="142" y="18"/>
                    <a:pt x="137" y="19"/>
                    <a:pt x="135" y="17"/>
                  </a:cubicBezTo>
                  <a:cubicBezTo>
                    <a:pt x="134" y="14"/>
                    <a:pt x="132" y="12"/>
                    <a:pt x="133" y="11"/>
                  </a:cubicBezTo>
                  <a:cubicBezTo>
                    <a:pt x="134" y="9"/>
                    <a:pt x="133" y="4"/>
                    <a:pt x="131" y="2"/>
                  </a:cubicBezTo>
                  <a:cubicBezTo>
                    <a:pt x="130" y="0"/>
                    <a:pt x="124" y="0"/>
                    <a:pt x="122" y="1"/>
                  </a:cubicBezTo>
                  <a:cubicBezTo>
                    <a:pt x="120" y="2"/>
                    <a:pt x="116" y="0"/>
                    <a:pt x="115" y="1"/>
                  </a:cubicBezTo>
                  <a:cubicBezTo>
                    <a:pt x="113" y="2"/>
                    <a:pt x="112" y="4"/>
                    <a:pt x="109" y="4"/>
                  </a:cubicBezTo>
                  <a:cubicBezTo>
                    <a:pt x="108" y="4"/>
                    <a:pt x="107" y="4"/>
                    <a:pt x="106" y="3"/>
                  </a:cubicBezTo>
                  <a:cubicBezTo>
                    <a:pt x="104" y="4"/>
                    <a:pt x="99" y="4"/>
                    <a:pt x="99" y="4"/>
                  </a:cubicBezTo>
                  <a:cubicBezTo>
                    <a:pt x="99" y="4"/>
                    <a:pt x="92" y="10"/>
                    <a:pt x="92" y="12"/>
                  </a:cubicBezTo>
                  <a:cubicBezTo>
                    <a:pt x="92" y="14"/>
                    <a:pt x="92" y="17"/>
                    <a:pt x="90" y="15"/>
                  </a:cubicBezTo>
                  <a:cubicBezTo>
                    <a:pt x="89" y="14"/>
                    <a:pt x="82" y="14"/>
                    <a:pt x="80" y="15"/>
                  </a:cubicBezTo>
                  <a:cubicBezTo>
                    <a:pt x="78" y="16"/>
                    <a:pt x="76" y="11"/>
                    <a:pt x="73" y="12"/>
                  </a:cubicBezTo>
                  <a:cubicBezTo>
                    <a:pt x="70" y="14"/>
                    <a:pt x="66" y="10"/>
                    <a:pt x="65" y="12"/>
                  </a:cubicBezTo>
                  <a:cubicBezTo>
                    <a:pt x="65" y="13"/>
                    <a:pt x="61" y="12"/>
                    <a:pt x="58" y="11"/>
                  </a:cubicBezTo>
                  <a:cubicBezTo>
                    <a:pt x="55" y="9"/>
                    <a:pt x="49" y="11"/>
                    <a:pt x="47" y="9"/>
                  </a:cubicBezTo>
                  <a:cubicBezTo>
                    <a:pt x="45" y="7"/>
                    <a:pt x="32" y="7"/>
                    <a:pt x="28" y="7"/>
                  </a:cubicBezTo>
                  <a:cubicBezTo>
                    <a:pt x="24" y="7"/>
                    <a:pt x="23" y="9"/>
                    <a:pt x="21" y="11"/>
                  </a:cubicBezTo>
                  <a:cubicBezTo>
                    <a:pt x="19" y="13"/>
                    <a:pt x="17" y="12"/>
                    <a:pt x="15" y="12"/>
                  </a:cubicBezTo>
                  <a:cubicBezTo>
                    <a:pt x="15" y="14"/>
                    <a:pt x="15" y="15"/>
                    <a:pt x="16" y="16"/>
                  </a:cubicBezTo>
                  <a:cubicBezTo>
                    <a:pt x="17" y="18"/>
                    <a:pt x="21" y="25"/>
                    <a:pt x="20" y="27"/>
                  </a:cubicBezTo>
                  <a:cubicBezTo>
                    <a:pt x="19" y="29"/>
                    <a:pt x="17" y="29"/>
                    <a:pt x="15" y="31"/>
                  </a:cubicBezTo>
                  <a:cubicBezTo>
                    <a:pt x="14" y="33"/>
                    <a:pt x="5" y="41"/>
                    <a:pt x="5" y="42"/>
                  </a:cubicBezTo>
                  <a:cubicBezTo>
                    <a:pt x="4" y="43"/>
                    <a:pt x="6" y="49"/>
                    <a:pt x="5" y="50"/>
                  </a:cubicBezTo>
                  <a:cubicBezTo>
                    <a:pt x="4" y="51"/>
                    <a:pt x="0" y="56"/>
                    <a:pt x="0" y="58"/>
                  </a:cubicBezTo>
                  <a:cubicBezTo>
                    <a:pt x="0" y="60"/>
                    <a:pt x="3" y="63"/>
                    <a:pt x="5" y="63"/>
                  </a:cubicBezTo>
                  <a:cubicBezTo>
                    <a:pt x="6" y="64"/>
                    <a:pt x="6" y="64"/>
                    <a:pt x="7" y="65"/>
                  </a:cubicBezTo>
                  <a:cubicBezTo>
                    <a:pt x="8" y="64"/>
                    <a:pt x="10" y="64"/>
                    <a:pt x="11" y="64"/>
                  </a:cubicBezTo>
                  <a:cubicBezTo>
                    <a:pt x="13" y="64"/>
                    <a:pt x="20" y="66"/>
                    <a:pt x="22" y="66"/>
                  </a:cubicBezTo>
                  <a:cubicBezTo>
                    <a:pt x="25" y="66"/>
                    <a:pt x="28" y="67"/>
                    <a:pt x="29" y="68"/>
                  </a:cubicBezTo>
                  <a:cubicBezTo>
                    <a:pt x="30" y="69"/>
                    <a:pt x="32" y="69"/>
                    <a:pt x="34" y="67"/>
                  </a:cubicBezTo>
                  <a:cubicBezTo>
                    <a:pt x="36" y="65"/>
                    <a:pt x="38" y="66"/>
                    <a:pt x="40" y="66"/>
                  </a:cubicBezTo>
                  <a:cubicBezTo>
                    <a:pt x="42" y="66"/>
                    <a:pt x="45" y="65"/>
                    <a:pt x="46" y="63"/>
                  </a:cubicBezTo>
                  <a:cubicBezTo>
                    <a:pt x="47" y="61"/>
                    <a:pt x="57" y="59"/>
                    <a:pt x="60" y="58"/>
                  </a:cubicBezTo>
                  <a:cubicBezTo>
                    <a:pt x="62" y="58"/>
                    <a:pt x="66" y="63"/>
                    <a:pt x="69" y="63"/>
                  </a:cubicBezTo>
                  <a:cubicBezTo>
                    <a:pt x="71" y="63"/>
                    <a:pt x="75" y="65"/>
                    <a:pt x="77" y="69"/>
                  </a:cubicBezTo>
                  <a:cubicBezTo>
                    <a:pt x="78" y="74"/>
                    <a:pt x="82" y="79"/>
                    <a:pt x="84" y="81"/>
                  </a:cubicBezTo>
                  <a:cubicBezTo>
                    <a:pt x="85" y="82"/>
                    <a:pt x="86" y="87"/>
                    <a:pt x="86" y="88"/>
                  </a:cubicBezTo>
                  <a:cubicBezTo>
                    <a:pt x="86" y="89"/>
                    <a:pt x="83" y="88"/>
                    <a:pt x="79" y="87"/>
                  </a:cubicBezTo>
                  <a:cubicBezTo>
                    <a:pt x="75" y="86"/>
                    <a:pt x="74" y="90"/>
                    <a:pt x="74" y="92"/>
                  </a:cubicBezTo>
                  <a:cubicBezTo>
                    <a:pt x="74" y="94"/>
                    <a:pt x="69" y="101"/>
                    <a:pt x="68" y="102"/>
                  </a:cubicBezTo>
                  <a:cubicBezTo>
                    <a:pt x="67" y="103"/>
                    <a:pt x="70" y="104"/>
                    <a:pt x="72" y="105"/>
                  </a:cubicBezTo>
                  <a:cubicBezTo>
                    <a:pt x="73" y="105"/>
                    <a:pt x="77" y="102"/>
                    <a:pt x="78" y="102"/>
                  </a:cubicBezTo>
                  <a:cubicBezTo>
                    <a:pt x="79" y="102"/>
                    <a:pt x="81" y="103"/>
                    <a:pt x="82" y="105"/>
                  </a:cubicBezTo>
                  <a:cubicBezTo>
                    <a:pt x="82" y="99"/>
                    <a:pt x="83" y="100"/>
                    <a:pt x="88" y="96"/>
                  </a:cubicBezTo>
                  <a:cubicBezTo>
                    <a:pt x="93" y="93"/>
                    <a:pt x="93" y="86"/>
                    <a:pt x="97" y="85"/>
                  </a:cubicBezTo>
                  <a:cubicBezTo>
                    <a:pt x="102" y="84"/>
                    <a:pt x="104" y="82"/>
                    <a:pt x="110" y="83"/>
                  </a:cubicBezTo>
                  <a:cubicBezTo>
                    <a:pt x="116" y="84"/>
                    <a:pt x="107" y="88"/>
                    <a:pt x="111" y="90"/>
                  </a:cubicBezTo>
                  <a:cubicBezTo>
                    <a:pt x="115" y="93"/>
                    <a:pt x="129" y="90"/>
                    <a:pt x="129" y="93"/>
                  </a:cubicBezTo>
                  <a:cubicBezTo>
                    <a:pt x="130" y="96"/>
                    <a:pt x="114" y="100"/>
                    <a:pt x="114" y="101"/>
                  </a:cubicBezTo>
                  <a:cubicBezTo>
                    <a:pt x="115" y="103"/>
                    <a:pt x="123" y="105"/>
                    <a:pt x="126" y="107"/>
                  </a:cubicBezTo>
                  <a:cubicBezTo>
                    <a:pt x="129" y="108"/>
                    <a:pt x="125" y="114"/>
                    <a:pt x="126" y="115"/>
                  </a:cubicBezTo>
                  <a:cubicBezTo>
                    <a:pt x="128" y="117"/>
                    <a:pt x="132" y="116"/>
                    <a:pt x="135" y="113"/>
                  </a:cubicBezTo>
                  <a:cubicBezTo>
                    <a:pt x="139" y="111"/>
                    <a:pt x="142" y="111"/>
                    <a:pt x="146" y="108"/>
                  </a:cubicBezTo>
                  <a:cubicBezTo>
                    <a:pt x="151" y="105"/>
                    <a:pt x="160" y="108"/>
                    <a:pt x="161" y="106"/>
                  </a:cubicBezTo>
                  <a:cubicBezTo>
                    <a:pt x="162" y="104"/>
                    <a:pt x="159" y="103"/>
                    <a:pt x="150" y="103"/>
                  </a:cubicBezTo>
                  <a:cubicBezTo>
                    <a:pt x="141" y="104"/>
                    <a:pt x="141" y="96"/>
                    <a:pt x="141" y="94"/>
                  </a:cubicBezTo>
                  <a:cubicBezTo>
                    <a:pt x="141" y="92"/>
                    <a:pt x="150" y="86"/>
                    <a:pt x="155" y="85"/>
                  </a:cubicBezTo>
                  <a:cubicBezTo>
                    <a:pt x="160" y="85"/>
                    <a:pt x="164" y="83"/>
                    <a:pt x="169" y="81"/>
                  </a:cubicBezTo>
                  <a:cubicBezTo>
                    <a:pt x="171" y="80"/>
                    <a:pt x="175" y="79"/>
                    <a:pt x="178" y="78"/>
                  </a:cubicBezTo>
                  <a:cubicBezTo>
                    <a:pt x="178" y="76"/>
                    <a:pt x="177" y="73"/>
                    <a:pt x="179" y="73"/>
                  </a:cubicBezTo>
                  <a:close/>
                </a:path>
              </a:pathLst>
            </a:custGeom>
            <a:grpFill/>
            <a:ln w="1" cap="flat" cmpd="sng">
              <a:solidFill>
                <a:schemeClr val="tx1">
                  <a:lumMod val="85000"/>
                  <a:lumOff val="15000"/>
                </a:schemeClr>
              </a:solidFill>
              <a:miter lim="800000"/>
            </a:ln>
          </p:spPr>
          <p:txBody>
            <a:bodyPr/>
            <a:lstStyle/>
            <a:p>
              <a:endParaRPr lang="zh-CN" altLang="en-US"/>
            </a:p>
          </p:txBody>
        </p:sp>
        <p:sp>
          <p:nvSpPr>
            <p:cNvPr id="82" name="Freeform 83"/>
            <p:cNvSpPr>
              <a:spLocks noChangeArrowheads="1"/>
            </p:cNvSpPr>
            <p:nvPr/>
          </p:nvSpPr>
          <p:spPr bwMode="auto">
            <a:xfrm>
              <a:off x="4140200" y="1098550"/>
              <a:ext cx="203200" cy="146050"/>
            </a:xfrm>
            <a:custGeom>
              <a:avLst/>
              <a:gdLst>
                <a:gd name="T0" fmla="*/ 2147483646 w 106"/>
                <a:gd name="T1" fmla="*/ 2147483646 h 77"/>
                <a:gd name="T2" fmla="*/ 2147483646 w 106"/>
                <a:gd name="T3" fmla="*/ 2147483646 h 77"/>
                <a:gd name="T4" fmla="*/ 2147483646 w 106"/>
                <a:gd name="T5" fmla="*/ 2147483646 h 77"/>
                <a:gd name="T6" fmla="*/ 2147483646 w 106"/>
                <a:gd name="T7" fmla="*/ 2147483646 h 77"/>
                <a:gd name="T8" fmla="*/ 2147483646 w 106"/>
                <a:gd name="T9" fmla="*/ 2147483646 h 77"/>
                <a:gd name="T10" fmla="*/ 2147483646 w 106"/>
                <a:gd name="T11" fmla="*/ 2147483646 h 77"/>
                <a:gd name="T12" fmla="*/ 2147483646 w 106"/>
                <a:gd name="T13" fmla="*/ 2147483646 h 77"/>
                <a:gd name="T14" fmla="*/ 2147483646 w 106"/>
                <a:gd name="T15" fmla="*/ 2147483646 h 77"/>
                <a:gd name="T16" fmla="*/ 2147483646 w 106"/>
                <a:gd name="T17" fmla="*/ 2147483646 h 77"/>
                <a:gd name="T18" fmla="*/ 2147483646 w 106"/>
                <a:gd name="T19" fmla="*/ 0 h 77"/>
                <a:gd name="T20" fmla="*/ 2147483646 w 106"/>
                <a:gd name="T21" fmla="*/ 2147483646 h 77"/>
                <a:gd name="T22" fmla="*/ 2147483646 w 106"/>
                <a:gd name="T23" fmla="*/ 2147483646 h 77"/>
                <a:gd name="T24" fmla="*/ 2147483646 w 106"/>
                <a:gd name="T25" fmla="*/ 2147483646 h 77"/>
                <a:gd name="T26" fmla="*/ 2147483646 w 106"/>
                <a:gd name="T27" fmla="*/ 2147483646 h 77"/>
                <a:gd name="T28" fmla="*/ 2147483646 w 106"/>
                <a:gd name="T29" fmla="*/ 2147483646 h 77"/>
                <a:gd name="T30" fmla="*/ 2147483646 w 106"/>
                <a:gd name="T31" fmla="*/ 2147483646 h 77"/>
                <a:gd name="T32" fmla="*/ 2147483646 w 106"/>
                <a:gd name="T33" fmla="*/ 2147483646 h 77"/>
                <a:gd name="T34" fmla="*/ 2147483646 w 106"/>
                <a:gd name="T35" fmla="*/ 2147483646 h 77"/>
                <a:gd name="T36" fmla="*/ 2147483646 w 106"/>
                <a:gd name="T37" fmla="*/ 2147483646 h 77"/>
                <a:gd name="T38" fmla="*/ 2147483646 w 106"/>
                <a:gd name="T39" fmla="*/ 2147483646 h 77"/>
                <a:gd name="T40" fmla="*/ 2147483646 w 106"/>
                <a:gd name="T41" fmla="*/ 2147483646 h 77"/>
                <a:gd name="T42" fmla="*/ 2147483646 w 106"/>
                <a:gd name="T43" fmla="*/ 2147483646 h 77"/>
                <a:gd name="T44" fmla="*/ 2147483646 w 106"/>
                <a:gd name="T45" fmla="*/ 2147483646 h 77"/>
                <a:gd name="T46" fmla="*/ 2147483646 w 106"/>
                <a:gd name="T47" fmla="*/ 2147483646 h 77"/>
                <a:gd name="T48" fmla="*/ 0 w 106"/>
                <a:gd name="T49" fmla="*/ 2147483646 h 77"/>
                <a:gd name="T50" fmla="*/ 2147483646 w 106"/>
                <a:gd name="T51" fmla="*/ 2147483646 h 77"/>
                <a:gd name="T52" fmla="*/ 2147483646 w 106"/>
                <a:gd name="T53" fmla="*/ 2147483646 h 77"/>
                <a:gd name="T54" fmla="*/ 2147483646 w 106"/>
                <a:gd name="T55" fmla="*/ 2147483646 h 77"/>
                <a:gd name="T56" fmla="*/ 2147483646 w 106"/>
                <a:gd name="T57" fmla="*/ 2147483646 h 77"/>
                <a:gd name="T58" fmla="*/ 2147483646 w 106"/>
                <a:gd name="T59" fmla="*/ 2147483646 h 77"/>
                <a:gd name="T60" fmla="*/ 2147483646 w 106"/>
                <a:gd name="T61" fmla="*/ 2147483646 h 77"/>
                <a:gd name="T62" fmla="*/ 2147483646 w 106"/>
                <a:gd name="T63" fmla="*/ 2147483646 h 77"/>
                <a:gd name="T64" fmla="*/ 2147483646 w 106"/>
                <a:gd name="T65" fmla="*/ 2147483646 h 77"/>
                <a:gd name="T66" fmla="*/ 2147483646 w 106"/>
                <a:gd name="T67" fmla="*/ 2147483646 h 77"/>
                <a:gd name="T68" fmla="*/ 2147483646 w 106"/>
                <a:gd name="T69" fmla="*/ 2147483646 h 77"/>
                <a:gd name="T70" fmla="*/ 2147483646 w 106"/>
                <a:gd name="T71" fmla="*/ 2147483646 h 77"/>
                <a:gd name="T72" fmla="*/ 2147483646 w 106"/>
                <a:gd name="T73" fmla="*/ 2147483646 h 77"/>
                <a:gd name="T74" fmla="*/ 2147483646 w 106"/>
                <a:gd name="T75" fmla="*/ 2147483646 h 77"/>
                <a:gd name="T76" fmla="*/ 2147483646 w 106"/>
                <a:gd name="T77" fmla="*/ 2147483646 h 77"/>
                <a:gd name="T78" fmla="*/ 2147483646 w 106"/>
                <a:gd name="T79" fmla="*/ 2147483646 h 77"/>
                <a:gd name="T80" fmla="*/ 2147483646 w 106"/>
                <a:gd name="T81" fmla="*/ 2147483646 h 77"/>
                <a:gd name="T82" fmla="*/ 2147483646 w 106"/>
                <a:gd name="T83" fmla="*/ 2147483646 h 77"/>
                <a:gd name="T84" fmla="*/ 2147483646 w 106"/>
                <a:gd name="T85" fmla="*/ 2147483646 h 77"/>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106"/>
                <a:gd name="T130" fmla="*/ 0 h 77"/>
                <a:gd name="T131" fmla="*/ 106 w 106"/>
                <a:gd name="T132" fmla="*/ 77 h 77"/>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106" h="77">
                  <a:moveTo>
                    <a:pt x="99" y="38"/>
                  </a:moveTo>
                  <a:cubicBezTo>
                    <a:pt x="97" y="37"/>
                    <a:pt x="96" y="33"/>
                    <a:pt x="93" y="32"/>
                  </a:cubicBezTo>
                  <a:cubicBezTo>
                    <a:pt x="90" y="30"/>
                    <a:pt x="90" y="26"/>
                    <a:pt x="88" y="25"/>
                  </a:cubicBezTo>
                  <a:cubicBezTo>
                    <a:pt x="85" y="23"/>
                    <a:pt x="87" y="19"/>
                    <a:pt x="86" y="17"/>
                  </a:cubicBezTo>
                  <a:cubicBezTo>
                    <a:pt x="86" y="14"/>
                    <a:pt x="87" y="10"/>
                    <a:pt x="85" y="9"/>
                  </a:cubicBezTo>
                  <a:cubicBezTo>
                    <a:pt x="84" y="8"/>
                    <a:pt x="78" y="5"/>
                    <a:pt x="75" y="6"/>
                  </a:cubicBezTo>
                  <a:cubicBezTo>
                    <a:pt x="72" y="7"/>
                    <a:pt x="70" y="8"/>
                    <a:pt x="69" y="6"/>
                  </a:cubicBezTo>
                  <a:cubicBezTo>
                    <a:pt x="68" y="4"/>
                    <a:pt x="66" y="2"/>
                    <a:pt x="63" y="3"/>
                  </a:cubicBezTo>
                  <a:cubicBezTo>
                    <a:pt x="60" y="4"/>
                    <a:pt x="59" y="3"/>
                    <a:pt x="57" y="1"/>
                  </a:cubicBezTo>
                  <a:cubicBezTo>
                    <a:pt x="57" y="1"/>
                    <a:pt x="57" y="1"/>
                    <a:pt x="57" y="0"/>
                  </a:cubicBezTo>
                  <a:cubicBezTo>
                    <a:pt x="55" y="1"/>
                    <a:pt x="54" y="1"/>
                    <a:pt x="53" y="2"/>
                  </a:cubicBezTo>
                  <a:cubicBezTo>
                    <a:pt x="51" y="3"/>
                    <a:pt x="51" y="6"/>
                    <a:pt x="49" y="6"/>
                  </a:cubicBezTo>
                  <a:cubicBezTo>
                    <a:pt x="46" y="6"/>
                    <a:pt x="44" y="5"/>
                    <a:pt x="41" y="7"/>
                  </a:cubicBezTo>
                  <a:cubicBezTo>
                    <a:pt x="38" y="9"/>
                    <a:pt x="38" y="11"/>
                    <a:pt x="38" y="13"/>
                  </a:cubicBezTo>
                  <a:cubicBezTo>
                    <a:pt x="38" y="15"/>
                    <a:pt x="39" y="17"/>
                    <a:pt x="37" y="17"/>
                  </a:cubicBezTo>
                  <a:cubicBezTo>
                    <a:pt x="35" y="17"/>
                    <a:pt x="35" y="20"/>
                    <a:pt x="33" y="20"/>
                  </a:cubicBezTo>
                  <a:cubicBezTo>
                    <a:pt x="31" y="21"/>
                    <a:pt x="28" y="24"/>
                    <a:pt x="27" y="26"/>
                  </a:cubicBezTo>
                  <a:cubicBezTo>
                    <a:pt x="27" y="27"/>
                    <a:pt x="27" y="31"/>
                    <a:pt x="26" y="31"/>
                  </a:cubicBezTo>
                  <a:cubicBezTo>
                    <a:pt x="24" y="31"/>
                    <a:pt x="20" y="32"/>
                    <a:pt x="18" y="33"/>
                  </a:cubicBezTo>
                  <a:cubicBezTo>
                    <a:pt x="17" y="35"/>
                    <a:pt x="15" y="37"/>
                    <a:pt x="13" y="36"/>
                  </a:cubicBezTo>
                  <a:cubicBezTo>
                    <a:pt x="11" y="36"/>
                    <a:pt x="8" y="35"/>
                    <a:pt x="4" y="35"/>
                  </a:cubicBezTo>
                  <a:cubicBezTo>
                    <a:pt x="4" y="36"/>
                    <a:pt x="4" y="36"/>
                    <a:pt x="4" y="36"/>
                  </a:cubicBezTo>
                  <a:cubicBezTo>
                    <a:pt x="3" y="40"/>
                    <a:pt x="4" y="43"/>
                    <a:pt x="6" y="45"/>
                  </a:cubicBezTo>
                  <a:cubicBezTo>
                    <a:pt x="8" y="47"/>
                    <a:pt x="9" y="54"/>
                    <a:pt x="7" y="55"/>
                  </a:cubicBezTo>
                  <a:cubicBezTo>
                    <a:pt x="4" y="56"/>
                    <a:pt x="0" y="59"/>
                    <a:pt x="0" y="60"/>
                  </a:cubicBezTo>
                  <a:cubicBezTo>
                    <a:pt x="0" y="62"/>
                    <a:pt x="5" y="64"/>
                    <a:pt x="4" y="66"/>
                  </a:cubicBezTo>
                  <a:cubicBezTo>
                    <a:pt x="3" y="67"/>
                    <a:pt x="3" y="70"/>
                    <a:pt x="4" y="72"/>
                  </a:cubicBezTo>
                  <a:cubicBezTo>
                    <a:pt x="6" y="72"/>
                    <a:pt x="8" y="73"/>
                    <a:pt x="10" y="71"/>
                  </a:cubicBezTo>
                  <a:cubicBezTo>
                    <a:pt x="12" y="69"/>
                    <a:pt x="13" y="67"/>
                    <a:pt x="17" y="67"/>
                  </a:cubicBezTo>
                  <a:cubicBezTo>
                    <a:pt x="21" y="67"/>
                    <a:pt x="34" y="67"/>
                    <a:pt x="36" y="69"/>
                  </a:cubicBezTo>
                  <a:cubicBezTo>
                    <a:pt x="38" y="71"/>
                    <a:pt x="44" y="69"/>
                    <a:pt x="47" y="71"/>
                  </a:cubicBezTo>
                  <a:cubicBezTo>
                    <a:pt x="50" y="72"/>
                    <a:pt x="54" y="73"/>
                    <a:pt x="54" y="72"/>
                  </a:cubicBezTo>
                  <a:cubicBezTo>
                    <a:pt x="55" y="70"/>
                    <a:pt x="59" y="74"/>
                    <a:pt x="62" y="72"/>
                  </a:cubicBezTo>
                  <a:cubicBezTo>
                    <a:pt x="65" y="71"/>
                    <a:pt x="67" y="76"/>
                    <a:pt x="69" y="75"/>
                  </a:cubicBezTo>
                  <a:cubicBezTo>
                    <a:pt x="71" y="74"/>
                    <a:pt x="78" y="74"/>
                    <a:pt x="79" y="75"/>
                  </a:cubicBezTo>
                  <a:cubicBezTo>
                    <a:pt x="81" y="77"/>
                    <a:pt x="81" y="74"/>
                    <a:pt x="81" y="72"/>
                  </a:cubicBezTo>
                  <a:cubicBezTo>
                    <a:pt x="81" y="70"/>
                    <a:pt x="88" y="64"/>
                    <a:pt x="88" y="64"/>
                  </a:cubicBezTo>
                  <a:cubicBezTo>
                    <a:pt x="88" y="64"/>
                    <a:pt x="93" y="64"/>
                    <a:pt x="95" y="63"/>
                  </a:cubicBezTo>
                  <a:cubicBezTo>
                    <a:pt x="95" y="62"/>
                    <a:pt x="94" y="60"/>
                    <a:pt x="94" y="58"/>
                  </a:cubicBezTo>
                  <a:cubicBezTo>
                    <a:pt x="92" y="53"/>
                    <a:pt x="90" y="49"/>
                    <a:pt x="92" y="48"/>
                  </a:cubicBezTo>
                  <a:cubicBezTo>
                    <a:pt x="93" y="46"/>
                    <a:pt x="98" y="50"/>
                    <a:pt x="100" y="49"/>
                  </a:cubicBezTo>
                  <a:cubicBezTo>
                    <a:pt x="102" y="48"/>
                    <a:pt x="106" y="46"/>
                    <a:pt x="106" y="44"/>
                  </a:cubicBezTo>
                  <a:cubicBezTo>
                    <a:pt x="105" y="41"/>
                    <a:pt x="101" y="38"/>
                    <a:pt x="99" y="38"/>
                  </a:cubicBezTo>
                  <a:close/>
                </a:path>
              </a:pathLst>
            </a:custGeom>
            <a:grpFill/>
            <a:ln w="1" cap="flat" cmpd="sng">
              <a:solidFill>
                <a:schemeClr val="tx1">
                  <a:lumMod val="85000"/>
                  <a:lumOff val="15000"/>
                </a:schemeClr>
              </a:solidFill>
              <a:miter lim="800000"/>
            </a:ln>
          </p:spPr>
          <p:txBody>
            <a:bodyPr/>
            <a:lstStyle/>
            <a:p>
              <a:endParaRPr lang="zh-CN" altLang="en-US"/>
            </a:p>
          </p:txBody>
        </p:sp>
        <p:sp>
          <p:nvSpPr>
            <p:cNvPr id="83" name="Freeform 84"/>
            <p:cNvSpPr>
              <a:spLocks noChangeArrowheads="1"/>
            </p:cNvSpPr>
            <p:nvPr/>
          </p:nvSpPr>
          <p:spPr bwMode="auto">
            <a:xfrm>
              <a:off x="4089400" y="1041400"/>
              <a:ext cx="160338" cy="74613"/>
            </a:xfrm>
            <a:custGeom>
              <a:avLst/>
              <a:gdLst>
                <a:gd name="T0" fmla="*/ 2147483646 w 84"/>
                <a:gd name="T1" fmla="*/ 2147483646 h 39"/>
                <a:gd name="T2" fmla="*/ 2147483646 w 84"/>
                <a:gd name="T3" fmla="*/ 2147483646 h 39"/>
                <a:gd name="T4" fmla="*/ 2147483646 w 84"/>
                <a:gd name="T5" fmla="*/ 2147483646 h 39"/>
                <a:gd name="T6" fmla="*/ 2147483646 w 84"/>
                <a:gd name="T7" fmla="*/ 2147483646 h 39"/>
                <a:gd name="T8" fmla="*/ 2147483646 w 84"/>
                <a:gd name="T9" fmla="*/ 2147483646 h 39"/>
                <a:gd name="T10" fmla="*/ 2147483646 w 84"/>
                <a:gd name="T11" fmla="*/ 2147483646 h 39"/>
                <a:gd name="T12" fmla="*/ 2147483646 w 84"/>
                <a:gd name="T13" fmla="*/ 2147483646 h 39"/>
                <a:gd name="T14" fmla="*/ 2147483646 w 84"/>
                <a:gd name="T15" fmla="*/ 2147483646 h 39"/>
                <a:gd name="T16" fmla="*/ 2147483646 w 84"/>
                <a:gd name="T17" fmla="*/ 2147483646 h 39"/>
                <a:gd name="T18" fmla="*/ 2147483646 w 84"/>
                <a:gd name="T19" fmla="*/ 2147483646 h 39"/>
                <a:gd name="T20" fmla="*/ 2147483646 w 84"/>
                <a:gd name="T21" fmla="*/ 2147483646 h 39"/>
                <a:gd name="T22" fmla="*/ 2147483646 w 84"/>
                <a:gd name="T23" fmla="*/ 2147483646 h 39"/>
                <a:gd name="T24" fmla="*/ 2147483646 w 84"/>
                <a:gd name="T25" fmla="*/ 2147483646 h 39"/>
                <a:gd name="T26" fmla="*/ 2147483646 w 84"/>
                <a:gd name="T27" fmla="*/ 2147483646 h 39"/>
                <a:gd name="T28" fmla="*/ 2147483646 w 84"/>
                <a:gd name="T29" fmla="*/ 2147483646 h 39"/>
                <a:gd name="T30" fmla="*/ 2147483646 w 84"/>
                <a:gd name="T31" fmla="*/ 2147483646 h 39"/>
                <a:gd name="T32" fmla="*/ 2147483646 w 84"/>
                <a:gd name="T33" fmla="*/ 2147483646 h 39"/>
                <a:gd name="T34" fmla="*/ 2147483646 w 84"/>
                <a:gd name="T35" fmla="*/ 2147483646 h 39"/>
                <a:gd name="T36" fmla="*/ 2147483646 w 84"/>
                <a:gd name="T37" fmla="*/ 2147483646 h 39"/>
                <a:gd name="T38" fmla="*/ 2147483646 w 84"/>
                <a:gd name="T39" fmla="*/ 2147483646 h 39"/>
                <a:gd name="T40" fmla="*/ 2147483646 w 84"/>
                <a:gd name="T41" fmla="*/ 2147483646 h 39"/>
                <a:gd name="T42" fmla="*/ 2147483646 w 84"/>
                <a:gd name="T43" fmla="*/ 2147483646 h 39"/>
                <a:gd name="T44" fmla="*/ 2147483646 w 84"/>
                <a:gd name="T45" fmla="*/ 2147483646 h 39"/>
                <a:gd name="T46" fmla="*/ 2147483646 w 84"/>
                <a:gd name="T47" fmla="*/ 2147483646 h 39"/>
                <a:gd name="T48" fmla="*/ 2147483646 w 84"/>
                <a:gd name="T49" fmla="*/ 2147483646 h 39"/>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84"/>
                <a:gd name="T76" fmla="*/ 0 h 39"/>
                <a:gd name="T77" fmla="*/ 84 w 84"/>
                <a:gd name="T78" fmla="*/ 39 h 39"/>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84" h="39">
                  <a:moveTo>
                    <a:pt x="29" y="27"/>
                  </a:moveTo>
                  <a:cubicBezTo>
                    <a:pt x="32" y="27"/>
                    <a:pt x="39" y="29"/>
                    <a:pt x="43" y="27"/>
                  </a:cubicBezTo>
                  <a:cubicBezTo>
                    <a:pt x="47" y="26"/>
                    <a:pt x="47" y="31"/>
                    <a:pt x="49" y="30"/>
                  </a:cubicBezTo>
                  <a:cubicBezTo>
                    <a:pt x="52" y="29"/>
                    <a:pt x="57" y="33"/>
                    <a:pt x="60" y="36"/>
                  </a:cubicBezTo>
                  <a:cubicBezTo>
                    <a:pt x="62" y="37"/>
                    <a:pt x="64" y="38"/>
                    <a:pt x="66" y="39"/>
                  </a:cubicBezTo>
                  <a:cubicBezTo>
                    <a:pt x="66" y="38"/>
                    <a:pt x="67" y="38"/>
                    <a:pt x="68" y="37"/>
                  </a:cubicBezTo>
                  <a:cubicBezTo>
                    <a:pt x="71" y="35"/>
                    <a:pt x="73" y="36"/>
                    <a:pt x="76" y="36"/>
                  </a:cubicBezTo>
                  <a:cubicBezTo>
                    <a:pt x="78" y="36"/>
                    <a:pt x="78" y="33"/>
                    <a:pt x="80" y="32"/>
                  </a:cubicBezTo>
                  <a:cubicBezTo>
                    <a:pt x="81" y="31"/>
                    <a:pt x="82" y="31"/>
                    <a:pt x="84" y="30"/>
                  </a:cubicBezTo>
                  <a:cubicBezTo>
                    <a:pt x="83" y="29"/>
                    <a:pt x="83" y="25"/>
                    <a:pt x="81" y="24"/>
                  </a:cubicBezTo>
                  <a:cubicBezTo>
                    <a:pt x="79" y="22"/>
                    <a:pt x="77" y="19"/>
                    <a:pt x="78" y="17"/>
                  </a:cubicBezTo>
                  <a:cubicBezTo>
                    <a:pt x="78" y="15"/>
                    <a:pt x="78" y="13"/>
                    <a:pt x="76" y="11"/>
                  </a:cubicBezTo>
                  <a:cubicBezTo>
                    <a:pt x="75" y="10"/>
                    <a:pt x="75" y="9"/>
                    <a:pt x="74" y="8"/>
                  </a:cubicBezTo>
                  <a:cubicBezTo>
                    <a:pt x="70" y="7"/>
                    <a:pt x="65" y="7"/>
                    <a:pt x="64" y="7"/>
                  </a:cubicBezTo>
                  <a:cubicBezTo>
                    <a:pt x="62" y="8"/>
                    <a:pt x="54" y="2"/>
                    <a:pt x="52" y="1"/>
                  </a:cubicBezTo>
                  <a:cubicBezTo>
                    <a:pt x="51" y="0"/>
                    <a:pt x="46" y="0"/>
                    <a:pt x="40" y="1"/>
                  </a:cubicBezTo>
                  <a:cubicBezTo>
                    <a:pt x="37" y="4"/>
                    <a:pt x="39" y="7"/>
                    <a:pt x="39" y="12"/>
                  </a:cubicBezTo>
                  <a:cubicBezTo>
                    <a:pt x="39" y="17"/>
                    <a:pt x="33" y="16"/>
                    <a:pt x="30" y="16"/>
                  </a:cubicBezTo>
                  <a:cubicBezTo>
                    <a:pt x="27" y="16"/>
                    <a:pt x="22" y="7"/>
                    <a:pt x="20" y="5"/>
                  </a:cubicBezTo>
                  <a:cubicBezTo>
                    <a:pt x="18" y="2"/>
                    <a:pt x="13" y="7"/>
                    <a:pt x="9" y="10"/>
                  </a:cubicBezTo>
                  <a:cubicBezTo>
                    <a:pt x="5" y="12"/>
                    <a:pt x="7" y="16"/>
                    <a:pt x="5" y="19"/>
                  </a:cubicBezTo>
                  <a:cubicBezTo>
                    <a:pt x="2" y="21"/>
                    <a:pt x="0" y="24"/>
                    <a:pt x="3" y="29"/>
                  </a:cubicBezTo>
                  <a:cubicBezTo>
                    <a:pt x="3" y="29"/>
                    <a:pt x="3" y="30"/>
                    <a:pt x="3" y="30"/>
                  </a:cubicBezTo>
                  <a:cubicBezTo>
                    <a:pt x="7" y="30"/>
                    <a:pt x="10" y="29"/>
                    <a:pt x="12" y="27"/>
                  </a:cubicBezTo>
                  <a:cubicBezTo>
                    <a:pt x="16" y="25"/>
                    <a:pt x="25" y="27"/>
                    <a:pt x="29" y="27"/>
                  </a:cubicBezTo>
                  <a:close/>
                </a:path>
              </a:pathLst>
            </a:custGeom>
            <a:grpFill/>
            <a:ln w="1" cap="flat" cmpd="sng">
              <a:solidFill>
                <a:schemeClr val="tx1">
                  <a:lumMod val="85000"/>
                  <a:lumOff val="15000"/>
                </a:schemeClr>
              </a:solidFill>
              <a:miter lim="800000"/>
            </a:ln>
          </p:spPr>
          <p:txBody>
            <a:bodyPr/>
            <a:lstStyle/>
            <a:p>
              <a:endParaRPr lang="zh-CN" altLang="en-US"/>
            </a:p>
          </p:txBody>
        </p:sp>
        <p:sp>
          <p:nvSpPr>
            <p:cNvPr id="84" name="Freeform 85"/>
            <p:cNvSpPr>
              <a:spLocks noChangeArrowheads="1"/>
            </p:cNvSpPr>
            <p:nvPr/>
          </p:nvSpPr>
          <p:spPr bwMode="auto">
            <a:xfrm>
              <a:off x="4089400" y="1089025"/>
              <a:ext cx="125413" cy="79375"/>
            </a:xfrm>
            <a:custGeom>
              <a:avLst/>
              <a:gdLst>
                <a:gd name="T0" fmla="*/ 2147483646 w 66"/>
                <a:gd name="T1" fmla="*/ 2147483646 h 42"/>
                <a:gd name="T2" fmla="*/ 2147483646 w 66"/>
                <a:gd name="T3" fmla="*/ 2147483646 h 42"/>
                <a:gd name="T4" fmla="*/ 2147483646 w 66"/>
                <a:gd name="T5" fmla="*/ 2147483646 h 42"/>
                <a:gd name="T6" fmla="*/ 2147483646 w 66"/>
                <a:gd name="T7" fmla="*/ 2147483646 h 42"/>
                <a:gd name="T8" fmla="*/ 2147483646 w 66"/>
                <a:gd name="T9" fmla="*/ 2147483646 h 42"/>
                <a:gd name="T10" fmla="*/ 2147483646 w 66"/>
                <a:gd name="T11" fmla="*/ 2147483646 h 42"/>
                <a:gd name="T12" fmla="*/ 2147483646 w 66"/>
                <a:gd name="T13" fmla="*/ 2147483646 h 42"/>
                <a:gd name="T14" fmla="*/ 2147483646 w 66"/>
                <a:gd name="T15" fmla="*/ 2147483646 h 42"/>
                <a:gd name="T16" fmla="*/ 2147483646 w 66"/>
                <a:gd name="T17" fmla="*/ 2147483646 h 42"/>
                <a:gd name="T18" fmla="*/ 2147483646 w 66"/>
                <a:gd name="T19" fmla="*/ 2147483646 h 42"/>
                <a:gd name="T20" fmla="*/ 2147483646 w 66"/>
                <a:gd name="T21" fmla="*/ 2147483646 h 42"/>
                <a:gd name="T22" fmla="*/ 2147483646 w 66"/>
                <a:gd name="T23" fmla="*/ 2147483646 h 42"/>
                <a:gd name="T24" fmla="*/ 2147483646 w 66"/>
                <a:gd name="T25" fmla="*/ 2147483646 h 42"/>
                <a:gd name="T26" fmla="*/ 2147483646 w 66"/>
                <a:gd name="T27" fmla="*/ 2147483646 h 42"/>
                <a:gd name="T28" fmla="*/ 2147483646 w 66"/>
                <a:gd name="T29" fmla="*/ 2147483646 h 42"/>
                <a:gd name="T30" fmla="*/ 2147483646 w 66"/>
                <a:gd name="T31" fmla="*/ 2147483646 h 42"/>
                <a:gd name="T32" fmla="*/ 2147483646 w 66"/>
                <a:gd name="T33" fmla="*/ 2147483646 h 42"/>
                <a:gd name="T34" fmla="*/ 2147483646 w 66"/>
                <a:gd name="T35" fmla="*/ 2147483646 h 42"/>
                <a:gd name="T36" fmla="*/ 2147483646 w 66"/>
                <a:gd name="T37" fmla="*/ 2147483646 h 42"/>
                <a:gd name="T38" fmla="*/ 2147483646 w 66"/>
                <a:gd name="T39" fmla="*/ 2147483646 h 42"/>
                <a:gd name="T40" fmla="*/ 2147483646 w 66"/>
                <a:gd name="T41" fmla="*/ 2147483646 h 42"/>
                <a:gd name="T42" fmla="*/ 2147483646 w 66"/>
                <a:gd name="T43" fmla="*/ 2147483646 h 42"/>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66"/>
                <a:gd name="T67" fmla="*/ 0 h 42"/>
                <a:gd name="T68" fmla="*/ 66 w 66"/>
                <a:gd name="T69" fmla="*/ 42 h 42"/>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66" h="42">
                  <a:moveTo>
                    <a:pt x="10" y="21"/>
                  </a:moveTo>
                  <a:cubicBezTo>
                    <a:pt x="11" y="23"/>
                    <a:pt x="15" y="24"/>
                    <a:pt x="16" y="23"/>
                  </a:cubicBezTo>
                  <a:cubicBezTo>
                    <a:pt x="18" y="23"/>
                    <a:pt x="23" y="25"/>
                    <a:pt x="23" y="27"/>
                  </a:cubicBezTo>
                  <a:cubicBezTo>
                    <a:pt x="23" y="29"/>
                    <a:pt x="21" y="35"/>
                    <a:pt x="23" y="35"/>
                  </a:cubicBezTo>
                  <a:cubicBezTo>
                    <a:pt x="24" y="35"/>
                    <a:pt x="31" y="37"/>
                    <a:pt x="31" y="40"/>
                  </a:cubicBezTo>
                  <a:cubicBezTo>
                    <a:pt x="35" y="40"/>
                    <a:pt x="38" y="41"/>
                    <a:pt x="40" y="41"/>
                  </a:cubicBezTo>
                  <a:cubicBezTo>
                    <a:pt x="42" y="42"/>
                    <a:pt x="44" y="40"/>
                    <a:pt x="45" y="38"/>
                  </a:cubicBezTo>
                  <a:cubicBezTo>
                    <a:pt x="47" y="37"/>
                    <a:pt x="51" y="36"/>
                    <a:pt x="53" y="36"/>
                  </a:cubicBezTo>
                  <a:cubicBezTo>
                    <a:pt x="54" y="36"/>
                    <a:pt x="54" y="32"/>
                    <a:pt x="54" y="31"/>
                  </a:cubicBezTo>
                  <a:cubicBezTo>
                    <a:pt x="55" y="29"/>
                    <a:pt x="58" y="26"/>
                    <a:pt x="60" y="25"/>
                  </a:cubicBezTo>
                  <a:cubicBezTo>
                    <a:pt x="62" y="25"/>
                    <a:pt x="62" y="22"/>
                    <a:pt x="64" y="22"/>
                  </a:cubicBezTo>
                  <a:cubicBezTo>
                    <a:pt x="66" y="22"/>
                    <a:pt x="65" y="20"/>
                    <a:pt x="65" y="18"/>
                  </a:cubicBezTo>
                  <a:cubicBezTo>
                    <a:pt x="65" y="17"/>
                    <a:pt x="65" y="16"/>
                    <a:pt x="66" y="14"/>
                  </a:cubicBezTo>
                  <a:cubicBezTo>
                    <a:pt x="64" y="13"/>
                    <a:pt x="62" y="12"/>
                    <a:pt x="60" y="11"/>
                  </a:cubicBezTo>
                  <a:cubicBezTo>
                    <a:pt x="57" y="8"/>
                    <a:pt x="52" y="4"/>
                    <a:pt x="49" y="5"/>
                  </a:cubicBezTo>
                  <a:cubicBezTo>
                    <a:pt x="47" y="6"/>
                    <a:pt x="47" y="1"/>
                    <a:pt x="43" y="2"/>
                  </a:cubicBezTo>
                  <a:cubicBezTo>
                    <a:pt x="39" y="4"/>
                    <a:pt x="32" y="2"/>
                    <a:pt x="29" y="2"/>
                  </a:cubicBezTo>
                  <a:cubicBezTo>
                    <a:pt x="25" y="2"/>
                    <a:pt x="16" y="0"/>
                    <a:pt x="12" y="2"/>
                  </a:cubicBezTo>
                  <a:cubicBezTo>
                    <a:pt x="10" y="4"/>
                    <a:pt x="7" y="5"/>
                    <a:pt x="3" y="5"/>
                  </a:cubicBezTo>
                  <a:cubicBezTo>
                    <a:pt x="6" y="9"/>
                    <a:pt x="5" y="14"/>
                    <a:pt x="2" y="17"/>
                  </a:cubicBezTo>
                  <a:cubicBezTo>
                    <a:pt x="0" y="19"/>
                    <a:pt x="1" y="19"/>
                    <a:pt x="3" y="20"/>
                  </a:cubicBezTo>
                  <a:cubicBezTo>
                    <a:pt x="5" y="20"/>
                    <a:pt x="9" y="19"/>
                    <a:pt x="10" y="21"/>
                  </a:cubicBezTo>
                  <a:close/>
                </a:path>
              </a:pathLst>
            </a:custGeom>
            <a:grpFill/>
            <a:ln w="1" cap="flat" cmpd="sng">
              <a:solidFill>
                <a:schemeClr val="tx1">
                  <a:lumMod val="85000"/>
                  <a:lumOff val="15000"/>
                </a:schemeClr>
              </a:solidFill>
              <a:miter lim="800000"/>
            </a:ln>
          </p:spPr>
          <p:txBody>
            <a:bodyPr/>
            <a:lstStyle/>
            <a:p>
              <a:endParaRPr lang="zh-CN" altLang="en-US"/>
            </a:p>
          </p:txBody>
        </p:sp>
        <p:sp>
          <p:nvSpPr>
            <p:cNvPr id="85" name="Freeform 86"/>
            <p:cNvSpPr>
              <a:spLocks noChangeArrowheads="1"/>
            </p:cNvSpPr>
            <p:nvPr/>
          </p:nvSpPr>
          <p:spPr bwMode="auto">
            <a:xfrm>
              <a:off x="3781425" y="1346200"/>
              <a:ext cx="96838" cy="55563"/>
            </a:xfrm>
            <a:custGeom>
              <a:avLst/>
              <a:gdLst>
                <a:gd name="T0" fmla="*/ 2147483646 w 51"/>
                <a:gd name="T1" fmla="*/ 2147483646 h 29"/>
                <a:gd name="T2" fmla="*/ 2147483646 w 51"/>
                <a:gd name="T3" fmla="*/ 2147483646 h 29"/>
                <a:gd name="T4" fmla="*/ 2147483646 w 51"/>
                <a:gd name="T5" fmla="*/ 2147483646 h 29"/>
                <a:gd name="T6" fmla="*/ 2147483646 w 51"/>
                <a:gd name="T7" fmla="*/ 2147483646 h 29"/>
                <a:gd name="T8" fmla="*/ 2147483646 w 51"/>
                <a:gd name="T9" fmla="*/ 2147483646 h 29"/>
                <a:gd name="T10" fmla="*/ 2147483646 w 51"/>
                <a:gd name="T11" fmla="*/ 2147483646 h 29"/>
                <a:gd name="T12" fmla="*/ 2147483646 w 51"/>
                <a:gd name="T13" fmla="*/ 2147483646 h 29"/>
                <a:gd name="T14" fmla="*/ 2147483646 w 51"/>
                <a:gd name="T15" fmla="*/ 2147483646 h 29"/>
                <a:gd name="T16" fmla="*/ 2147483646 w 51"/>
                <a:gd name="T17" fmla="*/ 2147483646 h 29"/>
                <a:gd name="T18" fmla="*/ 2147483646 w 51"/>
                <a:gd name="T19" fmla="*/ 2147483646 h 29"/>
                <a:gd name="T20" fmla="*/ 2147483646 w 51"/>
                <a:gd name="T21" fmla="*/ 2147483646 h 29"/>
                <a:gd name="T22" fmla="*/ 2147483646 w 51"/>
                <a:gd name="T23" fmla="*/ 2147483646 h 29"/>
                <a:gd name="T24" fmla="*/ 2147483646 w 51"/>
                <a:gd name="T25" fmla="*/ 2147483646 h 29"/>
                <a:gd name="T26" fmla="*/ 2147483646 w 51"/>
                <a:gd name="T27" fmla="*/ 2147483646 h 29"/>
                <a:gd name="T28" fmla="*/ 2147483646 w 51"/>
                <a:gd name="T29" fmla="*/ 2147483646 h 29"/>
                <a:gd name="T30" fmla="*/ 2147483646 w 51"/>
                <a:gd name="T31" fmla="*/ 2147483646 h 29"/>
                <a:gd name="T32" fmla="*/ 2147483646 w 51"/>
                <a:gd name="T33" fmla="*/ 2147483646 h 29"/>
                <a:gd name="T34" fmla="*/ 2147483646 w 51"/>
                <a:gd name="T35" fmla="*/ 2147483646 h 29"/>
                <a:gd name="T36" fmla="*/ 2147483646 w 51"/>
                <a:gd name="T37" fmla="*/ 2147483646 h 29"/>
                <a:gd name="T38" fmla="*/ 2147483646 w 51"/>
                <a:gd name="T39" fmla="*/ 2147483646 h 29"/>
                <a:gd name="T40" fmla="*/ 2147483646 w 51"/>
                <a:gd name="T41" fmla="*/ 2147483646 h 29"/>
                <a:gd name="T42" fmla="*/ 2147483646 w 51"/>
                <a:gd name="T43" fmla="*/ 2147483646 h 29"/>
                <a:gd name="T44" fmla="*/ 2147483646 w 51"/>
                <a:gd name="T45" fmla="*/ 2147483646 h 29"/>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51"/>
                <a:gd name="T70" fmla="*/ 0 h 29"/>
                <a:gd name="T71" fmla="*/ 51 w 51"/>
                <a:gd name="T72" fmla="*/ 29 h 29"/>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51" h="29">
                  <a:moveTo>
                    <a:pt x="46" y="12"/>
                  </a:moveTo>
                  <a:cubicBezTo>
                    <a:pt x="43" y="13"/>
                    <a:pt x="40" y="10"/>
                    <a:pt x="40" y="9"/>
                  </a:cubicBezTo>
                  <a:cubicBezTo>
                    <a:pt x="40" y="8"/>
                    <a:pt x="39" y="6"/>
                    <a:pt x="40" y="4"/>
                  </a:cubicBezTo>
                  <a:cubicBezTo>
                    <a:pt x="38" y="3"/>
                    <a:pt x="35" y="2"/>
                    <a:pt x="33" y="1"/>
                  </a:cubicBezTo>
                  <a:cubicBezTo>
                    <a:pt x="30" y="0"/>
                    <a:pt x="28" y="0"/>
                    <a:pt x="26" y="2"/>
                  </a:cubicBezTo>
                  <a:cubicBezTo>
                    <a:pt x="24" y="2"/>
                    <a:pt x="19" y="2"/>
                    <a:pt x="16" y="2"/>
                  </a:cubicBezTo>
                  <a:cubicBezTo>
                    <a:pt x="16" y="3"/>
                    <a:pt x="15" y="4"/>
                    <a:pt x="15" y="4"/>
                  </a:cubicBezTo>
                  <a:cubicBezTo>
                    <a:pt x="12" y="4"/>
                    <a:pt x="9" y="6"/>
                    <a:pt x="9" y="8"/>
                  </a:cubicBezTo>
                  <a:cubicBezTo>
                    <a:pt x="8" y="11"/>
                    <a:pt x="3" y="13"/>
                    <a:pt x="2" y="17"/>
                  </a:cubicBezTo>
                  <a:cubicBezTo>
                    <a:pt x="0" y="22"/>
                    <a:pt x="1" y="24"/>
                    <a:pt x="3" y="21"/>
                  </a:cubicBezTo>
                  <a:cubicBezTo>
                    <a:pt x="5" y="18"/>
                    <a:pt x="8" y="19"/>
                    <a:pt x="8" y="22"/>
                  </a:cubicBezTo>
                  <a:cubicBezTo>
                    <a:pt x="8" y="24"/>
                    <a:pt x="11" y="24"/>
                    <a:pt x="10" y="27"/>
                  </a:cubicBezTo>
                  <a:cubicBezTo>
                    <a:pt x="10" y="27"/>
                    <a:pt x="10" y="27"/>
                    <a:pt x="10" y="27"/>
                  </a:cubicBezTo>
                  <a:cubicBezTo>
                    <a:pt x="13" y="27"/>
                    <a:pt x="18" y="27"/>
                    <a:pt x="20" y="27"/>
                  </a:cubicBezTo>
                  <a:cubicBezTo>
                    <a:pt x="22" y="27"/>
                    <a:pt x="24" y="19"/>
                    <a:pt x="25" y="19"/>
                  </a:cubicBezTo>
                  <a:cubicBezTo>
                    <a:pt x="26" y="18"/>
                    <a:pt x="29" y="24"/>
                    <a:pt x="32" y="26"/>
                  </a:cubicBezTo>
                  <a:cubicBezTo>
                    <a:pt x="34" y="29"/>
                    <a:pt x="35" y="24"/>
                    <a:pt x="35" y="22"/>
                  </a:cubicBezTo>
                  <a:cubicBezTo>
                    <a:pt x="35" y="20"/>
                    <a:pt x="37" y="20"/>
                    <a:pt x="39" y="20"/>
                  </a:cubicBezTo>
                  <a:cubicBezTo>
                    <a:pt x="40" y="20"/>
                    <a:pt x="44" y="21"/>
                    <a:pt x="44" y="19"/>
                  </a:cubicBezTo>
                  <a:cubicBezTo>
                    <a:pt x="44" y="16"/>
                    <a:pt x="46" y="17"/>
                    <a:pt x="47" y="17"/>
                  </a:cubicBezTo>
                  <a:cubicBezTo>
                    <a:pt x="49" y="17"/>
                    <a:pt x="49" y="15"/>
                    <a:pt x="49" y="15"/>
                  </a:cubicBezTo>
                  <a:cubicBezTo>
                    <a:pt x="51" y="12"/>
                    <a:pt x="51" y="12"/>
                    <a:pt x="51" y="12"/>
                  </a:cubicBezTo>
                  <a:cubicBezTo>
                    <a:pt x="49" y="12"/>
                    <a:pt x="47" y="11"/>
                    <a:pt x="46" y="12"/>
                  </a:cubicBezTo>
                  <a:close/>
                </a:path>
              </a:pathLst>
            </a:custGeom>
            <a:grpFill/>
            <a:ln w="1" cap="flat" cmpd="sng">
              <a:solidFill>
                <a:schemeClr val="tx1">
                  <a:lumMod val="85000"/>
                  <a:lumOff val="15000"/>
                </a:schemeClr>
              </a:solidFill>
              <a:miter lim="800000"/>
            </a:ln>
          </p:spPr>
          <p:txBody>
            <a:bodyPr/>
            <a:lstStyle/>
            <a:p>
              <a:endParaRPr lang="zh-CN" altLang="en-US"/>
            </a:p>
          </p:txBody>
        </p:sp>
        <p:sp>
          <p:nvSpPr>
            <p:cNvPr id="86" name="Freeform 87"/>
            <p:cNvSpPr>
              <a:spLocks noChangeArrowheads="1"/>
            </p:cNvSpPr>
            <p:nvPr/>
          </p:nvSpPr>
          <p:spPr bwMode="auto">
            <a:xfrm>
              <a:off x="3779838" y="1141412"/>
              <a:ext cx="192088" cy="219075"/>
            </a:xfrm>
            <a:custGeom>
              <a:avLst/>
              <a:gdLst>
                <a:gd name="T0" fmla="*/ 2147483646 w 101"/>
                <a:gd name="T1" fmla="*/ 2147483646 h 114"/>
                <a:gd name="T2" fmla="*/ 2147483646 w 101"/>
                <a:gd name="T3" fmla="*/ 2147483646 h 114"/>
                <a:gd name="T4" fmla="*/ 2147483646 w 101"/>
                <a:gd name="T5" fmla="*/ 2147483646 h 114"/>
                <a:gd name="T6" fmla="*/ 2147483646 w 101"/>
                <a:gd name="T7" fmla="*/ 2147483646 h 114"/>
                <a:gd name="T8" fmla="*/ 2147483646 w 101"/>
                <a:gd name="T9" fmla="*/ 2147483646 h 114"/>
                <a:gd name="T10" fmla="*/ 2147483646 w 101"/>
                <a:gd name="T11" fmla="*/ 2147483646 h 114"/>
                <a:gd name="T12" fmla="*/ 0 w 101"/>
                <a:gd name="T13" fmla="*/ 2147483646 h 114"/>
                <a:gd name="T14" fmla="*/ 2147483646 w 101"/>
                <a:gd name="T15" fmla="*/ 2147483646 h 114"/>
                <a:gd name="T16" fmla="*/ 2147483646 w 101"/>
                <a:gd name="T17" fmla="*/ 2147483646 h 114"/>
                <a:gd name="T18" fmla="*/ 2147483646 w 101"/>
                <a:gd name="T19" fmla="*/ 2147483646 h 114"/>
                <a:gd name="T20" fmla="*/ 2147483646 w 101"/>
                <a:gd name="T21" fmla="*/ 2147483646 h 114"/>
                <a:gd name="T22" fmla="*/ 2147483646 w 101"/>
                <a:gd name="T23" fmla="*/ 2147483646 h 114"/>
                <a:gd name="T24" fmla="*/ 2147483646 w 101"/>
                <a:gd name="T25" fmla="*/ 2147483646 h 114"/>
                <a:gd name="T26" fmla="*/ 2147483646 w 101"/>
                <a:gd name="T27" fmla="*/ 2147483646 h 114"/>
                <a:gd name="T28" fmla="*/ 2147483646 w 101"/>
                <a:gd name="T29" fmla="*/ 2147483646 h 114"/>
                <a:gd name="T30" fmla="*/ 2147483646 w 101"/>
                <a:gd name="T31" fmla="*/ 2147483646 h 114"/>
                <a:gd name="T32" fmla="*/ 2147483646 w 101"/>
                <a:gd name="T33" fmla="*/ 2147483646 h 114"/>
                <a:gd name="T34" fmla="*/ 2147483646 w 101"/>
                <a:gd name="T35" fmla="*/ 2147483646 h 114"/>
                <a:gd name="T36" fmla="*/ 2147483646 w 101"/>
                <a:gd name="T37" fmla="*/ 2147483646 h 114"/>
                <a:gd name="T38" fmla="*/ 2147483646 w 101"/>
                <a:gd name="T39" fmla="*/ 2147483646 h 114"/>
                <a:gd name="T40" fmla="*/ 2147483646 w 101"/>
                <a:gd name="T41" fmla="*/ 2147483646 h 114"/>
                <a:gd name="T42" fmla="*/ 2147483646 w 101"/>
                <a:gd name="T43" fmla="*/ 2147483646 h 114"/>
                <a:gd name="T44" fmla="*/ 2147483646 w 101"/>
                <a:gd name="T45" fmla="*/ 2147483646 h 114"/>
                <a:gd name="T46" fmla="*/ 2147483646 w 101"/>
                <a:gd name="T47" fmla="*/ 2147483646 h 114"/>
                <a:gd name="T48" fmla="*/ 2147483646 w 101"/>
                <a:gd name="T49" fmla="*/ 2147483646 h 114"/>
                <a:gd name="T50" fmla="*/ 2147483646 w 101"/>
                <a:gd name="T51" fmla="*/ 2147483646 h 114"/>
                <a:gd name="T52" fmla="*/ 2147483646 w 101"/>
                <a:gd name="T53" fmla="*/ 2147483646 h 114"/>
                <a:gd name="T54" fmla="*/ 2147483646 w 101"/>
                <a:gd name="T55" fmla="*/ 2147483646 h 114"/>
                <a:gd name="T56" fmla="*/ 2147483646 w 101"/>
                <a:gd name="T57" fmla="*/ 2147483646 h 114"/>
                <a:gd name="T58" fmla="*/ 2147483646 w 101"/>
                <a:gd name="T59" fmla="*/ 2147483646 h 114"/>
                <a:gd name="T60" fmla="*/ 2147483646 w 101"/>
                <a:gd name="T61" fmla="*/ 2147483646 h 114"/>
                <a:gd name="T62" fmla="*/ 2147483646 w 101"/>
                <a:gd name="T63" fmla="*/ 2147483646 h 114"/>
                <a:gd name="T64" fmla="*/ 2147483646 w 101"/>
                <a:gd name="T65" fmla="*/ 2147483646 h 114"/>
                <a:gd name="T66" fmla="*/ 2147483646 w 101"/>
                <a:gd name="T67" fmla="*/ 2147483646 h 114"/>
                <a:gd name="T68" fmla="*/ 2147483646 w 101"/>
                <a:gd name="T69" fmla="*/ 2147483646 h 114"/>
                <a:gd name="T70" fmla="*/ 2147483646 w 101"/>
                <a:gd name="T71" fmla="*/ 2147483646 h 114"/>
                <a:gd name="T72" fmla="*/ 2147483646 w 101"/>
                <a:gd name="T73" fmla="*/ 2147483646 h 114"/>
                <a:gd name="T74" fmla="*/ 2147483646 w 101"/>
                <a:gd name="T75" fmla="*/ 2147483646 h 114"/>
                <a:gd name="T76" fmla="*/ 2147483646 w 101"/>
                <a:gd name="T77" fmla="*/ 2147483646 h 114"/>
                <a:gd name="T78" fmla="*/ 2147483646 w 101"/>
                <a:gd name="T79" fmla="*/ 2147483646 h 114"/>
                <a:gd name="T80" fmla="*/ 2147483646 w 101"/>
                <a:gd name="T81" fmla="*/ 2147483646 h 114"/>
                <a:gd name="T82" fmla="*/ 2147483646 w 101"/>
                <a:gd name="T83" fmla="*/ 2147483646 h 114"/>
                <a:gd name="T84" fmla="*/ 2147483646 w 101"/>
                <a:gd name="T85" fmla="*/ 2147483646 h 114"/>
                <a:gd name="T86" fmla="*/ 2147483646 w 101"/>
                <a:gd name="T87" fmla="*/ 2147483646 h 114"/>
                <a:gd name="T88" fmla="*/ 2147483646 w 101"/>
                <a:gd name="T89" fmla="*/ 2147483646 h 114"/>
                <a:gd name="T90" fmla="*/ 2147483646 w 101"/>
                <a:gd name="T91" fmla="*/ 2147483646 h 114"/>
                <a:gd name="T92" fmla="*/ 2147483646 w 101"/>
                <a:gd name="T93" fmla="*/ 2147483646 h 114"/>
                <a:gd name="T94" fmla="*/ 2147483646 w 101"/>
                <a:gd name="T95" fmla="*/ 2147483646 h 114"/>
                <a:gd name="T96" fmla="*/ 2147483646 w 101"/>
                <a:gd name="T97" fmla="*/ 0 h 114"/>
                <a:gd name="T98" fmla="*/ 2147483646 w 101"/>
                <a:gd name="T99" fmla="*/ 2147483646 h 114"/>
                <a:gd name="T100" fmla="*/ 2147483646 w 101"/>
                <a:gd name="T101" fmla="*/ 0 h 114"/>
                <a:gd name="T102" fmla="*/ 2147483646 w 101"/>
                <a:gd name="T103" fmla="*/ 2147483646 h 114"/>
                <a:gd name="T104" fmla="*/ 2147483646 w 101"/>
                <a:gd name="T105" fmla="*/ 2147483646 h 114"/>
                <a:gd name="T106" fmla="*/ 2147483646 w 101"/>
                <a:gd name="T107" fmla="*/ 2147483646 h 114"/>
                <a:gd name="T108" fmla="*/ 2147483646 w 101"/>
                <a:gd name="T109" fmla="*/ 2147483646 h 114"/>
                <a:gd name="T110" fmla="*/ 2147483646 w 101"/>
                <a:gd name="T111" fmla="*/ 2147483646 h 114"/>
                <a:gd name="T112" fmla="*/ 2147483646 w 101"/>
                <a:gd name="T113" fmla="*/ 2147483646 h 114"/>
                <a:gd name="T114" fmla="*/ 2147483646 w 101"/>
                <a:gd name="T115" fmla="*/ 2147483646 h 114"/>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101"/>
                <a:gd name="T175" fmla="*/ 0 h 114"/>
                <a:gd name="T176" fmla="*/ 101 w 101"/>
                <a:gd name="T177" fmla="*/ 114 h 114"/>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101" h="114">
                  <a:moveTo>
                    <a:pt x="13" y="29"/>
                  </a:moveTo>
                  <a:cubicBezTo>
                    <a:pt x="10" y="33"/>
                    <a:pt x="7" y="34"/>
                    <a:pt x="7" y="35"/>
                  </a:cubicBezTo>
                  <a:cubicBezTo>
                    <a:pt x="8" y="36"/>
                    <a:pt x="12" y="39"/>
                    <a:pt x="11" y="41"/>
                  </a:cubicBezTo>
                  <a:cubicBezTo>
                    <a:pt x="10" y="42"/>
                    <a:pt x="9" y="41"/>
                    <a:pt x="9" y="44"/>
                  </a:cubicBezTo>
                  <a:cubicBezTo>
                    <a:pt x="9" y="47"/>
                    <a:pt x="4" y="47"/>
                    <a:pt x="2" y="47"/>
                  </a:cubicBezTo>
                  <a:cubicBezTo>
                    <a:pt x="1" y="47"/>
                    <a:pt x="3" y="50"/>
                    <a:pt x="2" y="53"/>
                  </a:cubicBezTo>
                  <a:cubicBezTo>
                    <a:pt x="1" y="55"/>
                    <a:pt x="1" y="60"/>
                    <a:pt x="0" y="62"/>
                  </a:cubicBezTo>
                  <a:cubicBezTo>
                    <a:pt x="0" y="64"/>
                    <a:pt x="4" y="67"/>
                    <a:pt x="3" y="69"/>
                  </a:cubicBezTo>
                  <a:cubicBezTo>
                    <a:pt x="3" y="70"/>
                    <a:pt x="0" y="72"/>
                    <a:pt x="1" y="73"/>
                  </a:cubicBezTo>
                  <a:cubicBezTo>
                    <a:pt x="2" y="74"/>
                    <a:pt x="4" y="76"/>
                    <a:pt x="5" y="82"/>
                  </a:cubicBezTo>
                  <a:cubicBezTo>
                    <a:pt x="6" y="83"/>
                    <a:pt x="7" y="83"/>
                    <a:pt x="7" y="84"/>
                  </a:cubicBezTo>
                  <a:cubicBezTo>
                    <a:pt x="9" y="86"/>
                    <a:pt x="11" y="87"/>
                    <a:pt x="14" y="87"/>
                  </a:cubicBezTo>
                  <a:cubicBezTo>
                    <a:pt x="18" y="87"/>
                    <a:pt x="19" y="89"/>
                    <a:pt x="20" y="89"/>
                  </a:cubicBezTo>
                  <a:cubicBezTo>
                    <a:pt x="22" y="89"/>
                    <a:pt x="26" y="90"/>
                    <a:pt x="23" y="93"/>
                  </a:cubicBezTo>
                  <a:cubicBezTo>
                    <a:pt x="19" y="96"/>
                    <a:pt x="19" y="99"/>
                    <a:pt x="18" y="102"/>
                  </a:cubicBezTo>
                  <a:cubicBezTo>
                    <a:pt x="18" y="104"/>
                    <a:pt x="18" y="107"/>
                    <a:pt x="17" y="109"/>
                  </a:cubicBezTo>
                  <a:cubicBezTo>
                    <a:pt x="20" y="109"/>
                    <a:pt x="25" y="109"/>
                    <a:pt x="27" y="109"/>
                  </a:cubicBezTo>
                  <a:cubicBezTo>
                    <a:pt x="29" y="107"/>
                    <a:pt x="31" y="107"/>
                    <a:pt x="34" y="108"/>
                  </a:cubicBezTo>
                  <a:cubicBezTo>
                    <a:pt x="36" y="109"/>
                    <a:pt x="39" y="110"/>
                    <a:pt x="41" y="111"/>
                  </a:cubicBezTo>
                  <a:cubicBezTo>
                    <a:pt x="41" y="110"/>
                    <a:pt x="41" y="110"/>
                    <a:pt x="42" y="110"/>
                  </a:cubicBezTo>
                  <a:cubicBezTo>
                    <a:pt x="44" y="110"/>
                    <a:pt x="47" y="114"/>
                    <a:pt x="49" y="112"/>
                  </a:cubicBezTo>
                  <a:cubicBezTo>
                    <a:pt x="50" y="109"/>
                    <a:pt x="54" y="110"/>
                    <a:pt x="55" y="111"/>
                  </a:cubicBezTo>
                  <a:cubicBezTo>
                    <a:pt x="57" y="112"/>
                    <a:pt x="60" y="112"/>
                    <a:pt x="62" y="110"/>
                  </a:cubicBezTo>
                  <a:cubicBezTo>
                    <a:pt x="64" y="108"/>
                    <a:pt x="72" y="107"/>
                    <a:pt x="73" y="108"/>
                  </a:cubicBezTo>
                  <a:cubicBezTo>
                    <a:pt x="75" y="109"/>
                    <a:pt x="80" y="111"/>
                    <a:pt x="78" y="105"/>
                  </a:cubicBezTo>
                  <a:cubicBezTo>
                    <a:pt x="76" y="99"/>
                    <a:pt x="82" y="100"/>
                    <a:pt x="82" y="98"/>
                  </a:cubicBezTo>
                  <a:cubicBezTo>
                    <a:pt x="83" y="95"/>
                    <a:pt x="90" y="94"/>
                    <a:pt x="89" y="93"/>
                  </a:cubicBezTo>
                  <a:cubicBezTo>
                    <a:pt x="88" y="91"/>
                    <a:pt x="79" y="86"/>
                    <a:pt x="77" y="84"/>
                  </a:cubicBezTo>
                  <a:cubicBezTo>
                    <a:pt x="74" y="82"/>
                    <a:pt x="74" y="77"/>
                    <a:pt x="73" y="74"/>
                  </a:cubicBezTo>
                  <a:cubicBezTo>
                    <a:pt x="72" y="72"/>
                    <a:pt x="69" y="69"/>
                    <a:pt x="72" y="68"/>
                  </a:cubicBezTo>
                  <a:cubicBezTo>
                    <a:pt x="76" y="68"/>
                    <a:pt x="81" y="66"/>
                    <a:pt x="84" y="64"/>
                  </a:cubicBezTo>
                  <a:cubicBezTo>
                    <a:pt x="87" y="61"/>
                    <a:pt x="92" y="61"/>
                    <a:pt x="93" y="60"/>
                  </a:cubicBezTo>
                  <a:cubicBezTo>
                    <a:pt x="95" y="58"/>
                    <a:pt x="98" y="61"/>
                    <a:pt x="99" y="59"/>
                  </a:cubicBezTo>
                  <a:cubicBezTo>
                    <a:pt x="100" y="58"/>
                    <a:pt x="101" y="55"/>
                    <a:pt x="100" y="53"/>
                  </a:cubicBezTo>
                  <a:cubicBezTo>
                    <a:pt x="98" y="51"/>
                    <a:pt x="97" y="48"/>
                    <a:pt x="97" y="44"/>
                  </a:cubicBezTo>
                  <a:cubicBezTo>
                    <a:pt x="97" y="40"/>
                    <a:pt x="95" y="40"/>
                    <a:pt x="95" y="38"/>
                  </a:cubicBezTo>
                  <a:cubicBezTo>
                    <a:pt x="95" y="36"/>
                    <a:pt x="95" y="34"/>
                    <a:pt x="93" y="33"/>
                  </a:cubicBezTo>
                  <a:cubicBezTo>
                    <a:pt x="91" y="32"/>
                    <a:pt x="90" y="31"/>
                    <a:pt x="92" y="28"/>
                  </a:cubicBezTo>
                  <a:cubicBezTo>
                    <a:pt x="94" y="25"/>
                    <a:pt x="93" y="18"/>
                    <a:pt x="92" y="16"/>
                  </a:cubicBezTo>
                  <a:cubicBezTo>
                    <a:pt x="92" y="16"/>
                    <a:pt x="92" y="15"/>
                    <a:pt x="92" y="15"/>
                  </a:cubicBezTo>
                  <a:cubicBezTo>
                    <a:pt x="92" y="15"/>
                    <a:pt x="91" y="14"/>
                    <a:pt x="91" y="14"/>
                  </a:cubicBezTo>
                  <a:cubicBezTo>
                    <a:pt x="91" y="11"/>
                    <a:pt x="89" y="10"/>
                    <a:pt x="85" y="10"/>
                  </a:cubicBezTo>
                  <a:cubicBezTo>
                    <a:pt x="80" y="10"/>
                    <a:pt x="87" y="6"/>
                    <a:pt x="86" y="3"/>
                  </a:cubicBezTo>
                  <a:cubicBezTo>
                    <a:pt x="84" y="1"/>
                    <a:pt x="80" y="7"/>
                    <a:pt x="76" y="6"/>
                  </a:cubicBezTo>
                  <a:cubicBezTo>
                    <a:pt x="72" y="5"/>
                    <a:pt x="67" y="11"/>
                    <a:pt x="63" y="13"/>
                  </a:cubicBezTo>
                  <a:cubicBezTo>
                    <a:pt x="60" y="16"/>
                    <a:pt x="55" y="13"/>
                    <a:pt x="57" y="9"/>
                  </a:cubicBezTo>
                  <a:cubicBezTo>
                    <a:pt x="60" y="5"/>
                    <a:pt x="57" y="6"/>
                    <a:pt x="53" y="7"/>
                  </a:cubicBezTo>
                  <a:cubicBezTo>
                    <a:pt x="49" y="9"/>
                    <a:pt x="44" y="7"/>
                    <a:pt x="45" y="3"/>
                  </a:cubicBezTo>
                  <a:cubicBezTo>
                    <a:pt x="45" y="2"/>
                    <a:pt x="45" y="1"/>
                    <a:pt x="44" y="0"/>
                  </a:cubicBezTo>
                  <a:cubicBezTo>
                    <a:pt x="42" y="1"/>
                    <a:pt x="41" y="1"/>
                    <a:pt x="40" y="1"/>
                  </a:cubicBezTo>
                  <a:cubicBezTo>
                    <a:pt x="38" y="0"/>
                    <a:pt x="34" y="0"/>
                    <a:pt x="30" y="0"/>
                  </a:cubicBezTo>
                  <a:cubicBezTo>
                    <a:pt x="31" y="1"/>
                    <a:pt x="32" y="3"/>
                    <a:pt x="32" y="5"/>
                  </a:cubicBezTo>
                  <a:cubicBezTo>
                    <a:pt x="30" y="8"/>
                    <a:pt x="33" y="10"/>
                    <a:pt x="35" y="15"/>
                  </a:cubicBezTo>
                  <a:cubicBezTo>
                    <a:pt x="37" y="19"/>
                    <a:pt x="30" y="16"/>
                    <a:pt x="30" y="19"/>
                  </a:cubicBezTo>
                  <a:cubicBezTo>
                    <a:pt x="30" y="22"/>
                    <a:pt x="24" y="19"/>
                    <a:pt x="22" y="18"/>
                  </a:cubicBezTo>
                  <a:cubicBezTo>
                    <a:pt x="20" y="17"/>
                    <a:pt x="13" y="18"/>
                    <a:pt x="13" y="19"/>
                  </a:cubicBezTo>
                  <a:cubicBezTo>
                    <a:pt x="13" y="20"/>
                    <a:pt x="13" y="21"/>
                    <a:pt x="13" y="22"/>
                  </a:cubicBezTo>
                  <a:cubicBezTo>
                    <a:pt x="14" y="25"/>
                    <a:pt x="14" y="28"/>
                    <a:pt x="13" y="29"/>
                  </a:cubicBezTo>
                  <a:close/>
                </a:path>
              </a:pathLst>
            </a:custGeom>
            <a:grpFill/>
            <a:ln w="1" cap="flat" cmpd="sng">
              <a:solidFill>
                <a:schemeClr val="tx1">
                  <a:lumMod val="85000"/>
                  <a:lumOff val="15000"/>
                </a:schemeClr>
              </a:solidFill>
              <a:miter lim="800000"/>
            </a:ln>
          </p:spPr>
          <p:txBody>
            <a:bodyPr/>
            <a:lstStyle/>
            <a:p>
              <a:endParaRPr lang="zh-CN" altLang="en-US"/>
            </a:p>
          </p:txBody>
        </p:sp>
        <p:sp>
          <p:nvSpPr>
            <p:cNvPr id="87" name="Freeform 88"/>
            <p:cNvSpPr>
              <a:spLocks noChangeArrowheads="1"/>
            </p:cNvSpPr>
            <p:nvPr/>
          </p:nvSpPr>
          <p:spPr bwMode="auto">
            <a:xfrm>
              <a:off x="4094163" y="619125"/>
              <a:ext cx="225425" cy="360363"/>
            </a:xfrm>
            <a:custGeom>
              <a:avLst/>
              <a:gdLst>
                <a:gd name="T0" fmla="*/ 2147483646 w 118"/>
                <a:gd name="T1" fmla="*/ 2147483646 h 189"/>
                <a:gd name="T2" fmla="*/ 2147483646 w 118"/>
                <a:gd name="T3" fmla="*/ 2147483646 h 189"/>
                <a:gd name="T4" fmla="*/ 2147483646 w 118"/>
                <a:gd name="T5" fmla="*/ 2147483646 h 189"/>
                <a:gd name="T6" fmla="*/ 2147483646 w 118"/>
                <a:gd name="T7" fmla="*/ 2147483646 h 189"/>
                <a:gd name="T8" fmla="*/ 2147483646 w 118"/>
                <a:gd name="T9" fmla="*/ 2147483646 h 189"/>
                <a:gd name="T10" fmla="*/ 2147483646 w 118"/>
                <a:gd name="T11" fmla="*/ 2147483646 h 189"/>
                <a:gd name="T12" fmla="*/ 2147483646 w 118"/>
                <a:gd name="T13" fmla="*/ 2147483646 h 189"/>
                <a:gd name="T14" fmla="*/ 2147483646 w 118"/>
                <a:gd name="T15" fmla="*/ 2147483646 h 189"/>
                <a:gd name="T16" fmla="*/ 2147483646 w 118"/>
                <a:gd name="T17" fmla="*/ 2147483646 h 189"/>
                <a:gd name="T18" fmla="*/ 2147483646 w 118"/>
                <a:gd name="T19" fmla="*/ 2147483646 h 189"/>
                <a:gd name="T20" fmla="*/ 2147483646 w 118"/>
                <a:gd name="T21" fmla="*/ 2147483646 h 189"/>
                <a:gd name="T22" fmla="*/ 2147483646 w 118"/>
                <a:gd name="T23" fmla="*/ 2147483646 h 189"/>
                <a:gd name="T24" fmla="*/ 2147483646 w 118"/>
                <a:gd name="T25" fmla="*/ 2147483646 h 189"/>
                <a:gd name="T26" fmla="*/ 2147483646 w 118"/>
                <a:gd name="T27" fmla="*/ 2147483646 h 189"/>
                <a:gd name="T28" fmla="*/ 2147483646 w 118"/>
                <a:gd name="T29" fmla="*/ 2147483646 h 189"/>
                <a:gd name="T30" fmla="*/ 2147483646 w 118"/>
                <a:gd name="T31" fmla="*/ 2147483646 h 189"/>
                <a:gd name="T32" fmla="*/ 2147483646 w 118"/>
                <a:gd name="T33" fmla="*/ 2147483646 h 189"/>
                <a:gd name="T34" fmla="*/ 2147483646 w 118"/>
                <a:gd name="T35" fmla="*/ 2147483646 h 189"/>
                <a:gd name="T36" fmla="*/ 2147483646 w 118"/>
                <a:gd name="T37" fmla="*/ 2147483646 h 189"/>
                <a:gd name="T38" fmla="*/ 2147483646 w 118"/>
                <a:gd name="T39" fmla="*/ 2147483646 h 189"/>
                <a:gd name="T40" fmla="*/ 2147483646 w 118"/>
                <a:gd name="T41" fmla="*/ 2147483646 h 189"/>
                <a:gd name="T42" fmla="*/ 2147483646 w 118"/>
                <a:gd name="T43" fmla="*/ 2147483646 h 189"/>
                <a:gd name="T44" fmla="*/ 2147483646 w 118"/>
                <a:gd name="T45" fmla="*/ 2147483646 h 189"/>
                <a:gd name="T46" fmla="*/ 2147483646 w 118"/>
                <a:gd name="T47" fmla="*/ 2147483646 h 189"/>
                <a:gd name="T48" fmla="*/ 2147483646 w 118"/>
                <a:gd name="T49" fmla="*/ 2147483646 h 189"/>
                <a:gd name="T50" fmla="*/ 2147483646 w 118"/>
                <a:gd name="T51" fmla="*/ 2147483646 h 189"/>
                <a:gd name="T52" fmla="*/ 2147483646 w 118"/>
                <a:gd name="T53" fmla="*/ 2147483646 h 189"/>
                <a:gd name="T54" fmla="*/ 2147483646 w 118"/>
                <a:gd name="T55" fmla="*/ 2147483646 h 189"/>
                <a:gd name="T56" fmla="*/ 2147483646 w 118"/>
                <a:gd name="T57" fmla="*/ 2147483646 h 189"/>
                <a:gd name="T58" fmla="*/ 2147483646 w 118"/>
                <a:gd name="T59" fmla="*/ 2147483646 h 189"/>
                <a:gd name="T60" fmla="*/ 2147483646 w 118"/>
                <a:gd name="T61" fmla="*/ 2147483646 h 189"/>
                <a:gd name="T62" fmla="*/ 0 w 118"/>
                <a:gd name="T63" fmla="*/ 2147483646 h 189"/>
                <a:gd name="T64" fmla="*/ 2147483646 w 118"/>
                <a:gd name="T65" fmla="*/ 2147483646 h 189"/>
                <a:gd name="T66" fmla="*/ 2147483646 w 118"/>
                <a:gd name="T67" fmla="*/ 2147483646 h 189"/>
                <a:gd name="T68" fmla="*/ 2147483646 w 118"/>
                <a:gd name="T69" fmla="*/ 2147483646 h 189"/>
                <a:gd name="T70" fmla="*/ 2147483646 w 118"/>
                <a:gd name="T71" fmla="*/ 2147483646 h 189"/>
                <a:gd name="T72" fmla="*/ 2147483646 w 118"/>
                <a:gd name="T73" fmla="*/ 2147483646 h 189"/>
                <a:gd name="T74" fmla="*/ 2147483646 w 118"/>
                <a:gd name="T75" fmla="*/ 2147483646 h 189"/>
                <a:gd name="T76" fmla="*/ 2147483646 w 118"/>
                <a:gd name="T77" fmla="*/ 2147483646 h 189"/>
                <a:gd name="T78" fmla="*/ 2147483646 w 118"/>
                <a:gd name="T79" fmla="*/ 2147483646 h 189"/>
                <a:gd name="T80" fmla="*/ 2147483646 w 118"/>
                <a:gd name="T81" fmla="*/ 2147483646 h 189"/>
                <a:gd name="T82" fmla="*/ 2147483646 w 118"/>
                <a:gd name="T83" fmla="*/ 2147483646 h 189"/>
                <a:gd name="T84" fmla="*/ 2147483646 w 118"/>
                <a:gd name="T85" fmla="*/ 2147483646 h 189"/>
                <a:gd name="T86" fmla="*/ 2147483646 w 118"/>
                <a:gd name="T87" fmla="*/ 2147483646 h 189"/>
                <a:gd name="T88" fmla="*/ 2147483646 w 118"/>
                <a:gd name="T89" fmla="*/ 2147483646 h 189"/>
                <a:gd name="T90" fmla="*/ 2147483646 w 118"/>
                <a:gd name="T91" fmla="*/ 2147483646 h 189"/>
                <a:gd name="T92" fmla="*/ 2147483646 w 118"/>
                <a:gd name="T93" fmla="*/ 2147483646 h 189"/>
                <a:gd name="T94" fmla="*/ 2147483646 w 118"/>
                <a:gd name="T95" fmla="*/ 2147483646 h 189"/>
                <a:gd name="T96" fmla="*/ 2147483646 w 118"/>
                <a:gd name="T97" fmla="*/ 2147483646 h 189"/>
                <a:gd name="T98" fmla="*/ 2147483646 w 118"/>
                <a:gd name="T99" fmla="*/ 2147483646 h 189"/>
                <a:gd name="T100" fmla="*/ 2147483646 w 118"/>
                <a:gd name="T101" fmla="*/ 2147483646 h 189"/>
                <a:gd name="T102" fmla="*/ 2147483646 w 118"/>
                <a:gd name="T103" fmla="*/ 2147483646 h 189"/>
                <a:gd name="T104" fmla="*/ 2147483646 w 118"/>
                <a:gd name="T105" fmla="*/ 2147483646 h 189"/>
                <a:gd name="T106" fmla="*/ 2147483646 w 118"/>
                <a:gd name="T107" fmla="*/ 2147483646 h 189"/>
                <a:gd name="T108" fmla="*/ 2147483646 w 118"/>
                <a:gd name="T109" fmla="*/ 2147483646 h 189"/>
                <a:gd name="T110" fmla="*/ 2147483646 w 118"/>
                <a:gd name="T111" fmla="*/ 2147483646 h 189"/>
                <a:gd name="T112" fmla="*/ 2147483646 w 118"/>
                <a:gd name="T113" fmla="*/ 2147483646 h 189"/>
                <a:gd name="T114" fmla="*/ 2147483646 w 118"/>
                <a:gd name="T115" fmla="*/ 2147483646 h 189"/>
                <a:gd name="T116" fmla="*/ 2147483646 w 118"/>
                <a:gd name="T117" fmla="*/ 2147483646 h 189"/>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18"/>
                <a:gd name="T178" fmla="*/ 0 h 189"/>
                <a:gd name="T179" fmla="*/ 118 w 118"/>
                <a:gd name="T180" fmla="*/ 189 h 189"/>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18" h="189">
                  <a:moveTo>
                    <a:pt x="100" y="158"/>
                  </a:moveTo>
                  <a:cubicBezTo>
                    <a:pt x="103" y="152"/>
                    <a:pt x="115" y="148"/>
                    <a:pt x="117" y="142"/>
                  </a:cubicBezTo>
                  <a:cubicBezTo>
                    <a:pt x="118" y="140"/>
                    <a:pt x="118" y="138"/>
                    <a:pt x="114" y="133"/>
                  </a:cubicBezTo>
                  <a:cubicBezTo>
                    <a:pt x="110" y="128"/>
                    <a:pt x="100" y="125"/>
                    <a:pt x="100" y="122"/>
                  </a:cubicBezTo>
                  <a:cubicBezTo>
                    <a:pt x="99" y="120"/>
                    <a:pt x="107" y="119"/>
                    <a:pt x="107" y="116"/>
                  </a:cubicBezTo>
                  <a:cubicBezTo>
                    <a:pt x="106" y="113"/>
                    <a:pt x="102" y="113"/>
                    <a:pt x="101" y="110"/>
                  </a:cubicBezTo>
                  <a:cubicBezTo>
                    <a:pt x="99" y="107"/>
                    <a:pt x="103" y="106"/>
                    <a:pt x="102" y="104"/>
                  </a:cubicBezTo>
                  <a:cubicBezTo>
                    <a:pt x="102" y="103"/>
                    <a:pt x="97" y="102"/>
                    <a:pt x="97" y="101"/>
                  </a:cubicBezTo>
                  <a:cubicBezTo>
                    <a:pt x="96" y="99"/>
                    <a:pt x="100" y="99"/>
                    <a:pt x="99" y="97"/>
                  </a:cubicBezTo>
                  <a:cubicBezTo>
                    <a:pt x="99" y="95"/>
                    <a:pt x="95" y="92"/>
                    <a:pt x="98" y="89"/>
                  </a:cubicBezTo>
                  <a:cubicBezTo>
                    <a:pt x="100" y="86"/>
                    <a:pt x="105" y="89"/>
                    <a:pt x="101" y="82"/>
                  </a:cubicBezTo>
                  <a:cubicBezTo>
                    <a:pt x="98" y="75"/>
                    <a:pt x="92" y="67"/>
                    <a:pt x="91" y="65"/>
                  </a:cubicBezTo>
                  <a:cubicBezTo>
                    <a:pt x="89" y="63"/>
                    <a:pt x="92" y="60"/>
                    <a:pt x="94" y="58"/>
                  </a:cubicBezTo>
                  <a:cubicBezTo>
                    <a:pt x="96" y="57"/>
                    <a:pt x="101" y="52"/>
                    <a:pt x="101" y="50"/>
                  </a:cubicBezTo>
                  <a:cubicBezTo>
                    <a:pt x="101" y="48"/>
                    <a:pt x="95" y="43"/>
                    <a:pt x="93" y="42"/>
                  </a:cubicBezTo>
                  <a:cubicBezTo>
                    <a:pt x="91" y="41"/>
                    <a:pt x="88" y="41"/>
                    <a:pt x="86" y="38"/>
                  </a:cubicBezTo>
                  <a:cubicBezTo>
                    <a:pt x="84" y="34"/>
                    <a:pt x="83" y="33"/>
                    <a:pt x="84" y="31"/>
                  </a:cubicBezTo>
                  <a:cubicBezTo>
                    <a:pt x="86" y="29"/>
                    <a:pt x="86" y="27"/>
                    <a:pt x="86" y="25"/>
                  </a:cubicBezTo>
                  <a:cubicBezTo>
                    <a:pt x="86" y="23"/>
                    <a:pt x="90" y="25"/>
                    <a:pt x="90" y="22"/>
                  </a:cubicBezTo>
                  <a:cubicBezTo>
                    <a:pt x="91" y="20"/>
                    <a:pt x="92" y="19"/>
                    <a:pt x="93" y="18"/>
                  </a:cubicBezTo>
                  <a:cubicBezTo>
                    <a:pt x="93" y="15"/>
                    <a:pt x="93" y="13"/>
                    <a:pt x="93" y="11"/>
                  </a:cubicBezTo>
                  <a:cubicBezTo>
                    <a:pt x="92" y="8"/>
                    <a:pt x="83" y="7"/>
                    <a:pt x="81" y="3"/>
                  </a:cubicBezTo>
                  <a:cubicBezTo>
                    <a:pt x="79" y="0"/>
                    <a:pt x="74" y="1"/>
                    <a:pt x="72" y="3"/>
                  </a:cubicBezTo>
                  <a:cubicBezTo>
                    <a:pt x="70" y="6"/>
                    <a:pt x="61" y="3"/>
                    <a:pt x="61" y="6"/>
                  </a:cubicBezTo>
                  <a:cubicBezTo>
                    <a:pt x="61" y="9"/>
                    <a:pt x="54" y="10"/>
                    <a:pt x="54" y="14"/>
                  </a:cubicBezTo>
                  <a:cubicBezTo>
                    <a:pt x="54" y="17"/>
                    <a:pt x="57" y="24"/>
                    <a:pt x="52" y="23"/>
                  </a:cubicBezTo>
                  <a:cubicBezTo>
                    <a:pt x="46" y="23"/>
                    <a:pt x="50" y="25"/>
                    <a:pt x="47" y="30"/>
                  </a:cubicBezTo>
                  <a:cubicBezTo>
                    <a:pt x="44" y="34"/>
                    <a:pt x="44" y="27"/>
                    <a:pt x="40" y="28"/>
                  </a:cubicBezTo>
                  <a:cubicBezTo>
                    <a:pt x="37" y="29"/>
                    <a:pt x="33" y="25"/>
                    <a:pt x="32" y="28"/>
                  </a:cubicBezTo>
                  <a:cubicBezTo>
                    <a:pt x="30" y="30"/>
                    <a:pt x="25" y="28"/>
                    <a:pt x="19" y="27"/>
                  </a:cubicBezTo>
                  <a:cubicBezTo>
                    <a:pt x="14" y="26"/>
                    <a:pt x="11" y="18"/>
                    <a:pt x="7" y="18"/>
                  </a:cubicBezTo>
                  <a:cubicBezTo>
                    <a:pt x="4" y="18"/>
                    <a:pt x="1" y="20"/>
                    <a:pt x="0" y="23"/>
                  </a:cubicBezTo>
                  <a:cubicBezTo>
                    <a:pt x="4" y="26"/>
                    <a:pt x="7" y="30"/>
                    <a:pt x="12" y="32"/>
                  </a:cubicBezTo>
                  <a:cubicBezTo>
                    <a:pt x="18" y="35"/>
                    <a:pt x="29" y="38"/>
                    <a:pt x="28" y="42"/>
                  </a:cubicBezTo>
                  <a:cubicBezTo>
                    <a:pt x="28" y="46"/>
                    <a:pt x="26" y="51"/>
                    <a:pt x="29" y="53"/>
                  </a:cubicBezTo>
                  <a:cubicBezTo>
                    <a:pt x="31" y="54"/>
                    <a:pt x="28" y="61"/>
                    <a:pt x="31" y="63"/>
                  </a:cubicBezTo>
                  <a:cubicBezTo>
                    <a:pt x="34" y="64"/>
                    <a:pt x="33" y="73"/>
                    <a:pt x="31" y="73"/>
                  </a:cubicBezTo>
                  <a:cubicBezTo>
                    <a:pt x="28" y="73"/>
                    <a:pt x="31" y="77"/>
                    <a:pt x="33" y="78"/>
                  </a:cubicBezTo>
                  <a:cubicBezTo>
                    <a:pt x="34" y="79"/>
                    <a:pt x="34" y="81"/>
                    <a:pt x="34" y="84"/>
                  </a:cubicBezTo>
                  <a:cubicBezTo>
                    <a:pt x="38" y="85"/>
                    <a:pt x="41" y="86"/>
                    <a:pt x="44" y="88"/>
                  </a:cubicBezTo>
                  <a:cubicBezTo>
                    <a:pt x="48" y="90"/>
                    <a:pt x="47" y="93"/>
                    <a:pt x="48" y="96"/>
                  </a:cubicBezTo>
                  <a:cubicBezTo>
                    <a:pt x="48" y="100"/>
                    <a:pt x="48" y="102"/>
                    <a:pt x="46" y="100"/>
                  </a:cubicBezTo>
                  <a:cubicBezTo>
                    <a:pt x="43" y="99"/>
                    <a:pt x="41" y="100"/>
                    <a:pt x="39" y="105"/>
                  </a:cubicBezTo>
                  <a:cubicBezTo>
                    <a:pt x="38" y="110"/>
                    <a:pt x="32" y="116"/>
                    <a:pt x="28" y="117"/>
                  </a:cubicBezTo>
                  <a:cubicBezTo>
                    <a:pt x="24" y="117"/>
                    <a:pt x="24" y="121"/>
                    <a:pt x="21" y="122"/>
                  </a:cubicBezTo>
                  <a:cubicBezTo>
                    <a:pt x="18" y="123"/>
                    <a:pt x="15" y="125"/>
                    <a:pt x="15" y="128"/>
                  </a:cubicBezTo>
                  <a:cubicBezTo>
                    <a:pt x="15" y="132"/>
                    <a:pt x="11" y="132"/>
                    <a:pt x="7" y="132"/>
                  </a:cubicBezTo>
                  <a:cubicBezTo>
                    <a:pt x="4" y="132"/>
                    <a:pt x="5" y="138"/>
                    <a:pt x="2" y="139"/>
                  </a:cubicBezTo>
                  <a:cubicBezTo>
                    <a:pt x="0" y="141"/>
                    <a:pt x="0" y="143"/>
                    <a:pt x="3" y="146"/>
                  </a:cubicBezTo>
                  <a:cubicBezTo>
                    <a:pt x="5" y="149"/>
                    <a:pt x="3" y="151"/>
                    <a:pt x="4" y="153"/>
                  </a:cubicBezTo>
                  <a:cubicBezTo>
                    <a:pt x="5" y="156"/>
                    <a:pt x="8" y="161"/>
                    <a:pt x="6" y="166"/>
                  </a:cubicBezTo>
                  <a:cubicBezTo>
                    <a:pt x="3" y="172"/>
                    <a:pt x="1" y="178"/>
                    <a:pt x="3" y="178"/>
                  </a:cubicBezTo>
                  <a:cubicBezTo>
                    <a:pt x="5" y="177"/>
                    <a:pt x="10" y="182"/>
                    <a:pt x="13" y="182"/>
                  </a:cubicBezTo>
                  <a:cubicBezTo>
                    <a:pt x="17" y="182"/>
                    <a:pt x="17" y="187"/>
                    <a:pt x="20" y="186"/>
                  </a:cubicBezTo>
                  <a:cubicBezTo>
                    <a:pt x="23" y="185"/>
                    <a:pt x="23" y="189"/>
                    <a:pt x="33" y="188"/>
                  </a:cubicBezTo>
                  <a:cubicBezTo>
                    <a:pt x="42" y="188"/>
                    <a:pt x="60" y="180"/>
                    <a:pt x="68" y="180"/>
                  </a:cubicBezTo>
                  <a:cubicBezTo>
                    <a:pt x="72" y="180"/>
                    <a:pt x="75" y="180"/>
                    <a:pt x="78" y="179"/>
                  </a:cubicBezTo>
                  <a:cubicBezTo>
                    <a:pt x="79" y="177"/>
                    <a:pt x="81" y="174"/>
                    <a:pt x="83" y="172"/>
                  </a:cubicBezTo>
                  <a:cubicBezTo>
                    <a:pt x="88" y="168"/>
                    <a:pt x="98" y="164"/>
                    <a:pt x="100" y="158"/>
                  </a:cubicBezTo>
                  <a:close/>
                </a:path>
              </a:pathLst>
            </a:custGeom>
            <a:grpFill/>
            <a:ln w="1" cap="flat" cmpd="sng">
              <a:solidFill>
                <a:schemeClr val="tx1">
                  <a:lumMod val="85000"/>
                  <a:lumOff val="15000"/>
                </a:schemeClr>
              </a:solidFill>
              <a:miter lim="800000"/>
            </a:ln>
          </p:spPr>
          <p:txBody>
            <a:bodyPr/>
            <a:lstStyle/>
            <a:p>
              <a:endParaRPr lang="zh-CN" altLang="en-US"/>
            </a:p>
          </p:txBody>
        </p:sp>
        <p:sp>
          <p:nvSpPr>
            <p:cNvPr id="88" name="Freeform 89"/>
            <p:cNvSpPr>
              <a:spLocks noChangeArrowheads="1"/>
            </p:cNvSpPr>
            <p:nvPr/>
          </p:nvSpPr>
          <p:spPr bwMode="auto">
            <a:xfrm>
              <a:off x="4383088" y="1747837"/>
              <a:ext cx="455613" cy="363538"/>
            </a:xfrm>
            <a:custGeom>
              <a:avLst/>
              <a:gdLst>
                <a:gd name="T0" fmla="*/ 2147483646 w 238"/>
                <a:gd name="T1" fmla="*/ 2147483646 h 190"/>
                <a:gd name="T2" fmla="*/ 2147483646 w 238"/>
                <a:gd name="T3" fmla="*/ 2147483646 h 190"/>
                <a:gd name="T4" fmla="*/ 2147483646 w 238"/>
                <a:gd name="T5" fmla="*/ 2147483646 h 190"/>
                <a:gd name="T6" fmla="*/ 2147483646 w 238"/>
                <a:gd name="T7" fmla="*/ 2147483646 h 190"/>
                <a:gd name="T8" fmla="*/ 2147483646 w 238"/>
                <a:gd name="T9" fmla="*/ 0 h 190"/>
                <a:gd name="T10" fmla="*/ 2147483646 w 238"/>
                <a:gd name="T11" fmla="*/ 0 h 190"/>
                <a:gd name="T12" fmla="*/ 2147483646 w 238"/>
                <a:gd name="T13" fmla="*/ 2147483646 h 190"/>
                <a:gd name="T14" fmla="*/ 2147483646 w 238"/>
                <a:gd name="T15" fmla="*/ 2147483646 h 190"/>
                <a:gd name="T16" fmla="*/ 2147483646 w 238"/>
                <a:gd name="T17" fmla="*/ 2147483646 h 190"/>
                <a:gd name="T18" fmla="*/ 2147483646 w 238"/>
                <a:gd name="T19" fmla="*/ 2147483646 h 190"/>
                <a:gd name="T20" fmla="*/ 2147483646 w 238"/>
                <a:gd name="T21" fmla="*/ 2147483646 h 190"/>
                <a:gd name="T22" fmla="*/ 2147483646 w 238"/>
                <a:gd name="T23" fmla="*/ 2147483646 h 190"/>
                <a:gd name="T24" fmla="*/ 2147483646 w 238"/>
                <a:gd name="T25" fmla="*/ 2147483646 h 190"/>
                <a:gd name="T26" fmla="*/ 2147483646 w 238"/>
                <a:gd name="T27" fmla="*/ 2147483646 h 190"/>
                <a:gd name="T28" fmla="*/ 0 w 238"/>
                <a:gd name="T29" fmla="*/ 2147483646 h 190"/>
                <a:gd name="T30" fmla="*/ 2147483646 w 238"/>
                <a:gd name="T31" fmla="*/ 2147483646 h 190"/>
                <a:gd name="T32" fmla="*/ 2147483646 w 238"/>
                <a:gd name="T33" fmla="*/ 2147483646 h 190"/>
                <a:gd name="T34" fmla="*/ 2147483646 w 238"/>
                <a:gd name="T35" fmla="*/ 2147483646 h 190"/>
                <a:gd name="T36" fmla="*/ 2147483646 w 238"/>
                <a:gd name="T37" fmla="*/ 2147483646 h 190"/>
                <a:gd name="T38" fmla="*/ 2147483646 w 238"/>
                <a:gd name="T39" fmla="*/ 2147483646 h 190"/>
                <a:gd name="T40" fmla="*/ 2147483646 w 238"/>
                <a:gd name="T41" fmla="*/ 2147483646 h 190"/>
                <a:gd name="T42" fmla="*/ 2147483646 w 238"/>
                <a:gd name="T43" fmla="*/ 2147483646 h 190"/>
                <a:gd name="T44" fmla="*/ 2147483646 w 238"/>
                <a:gd name="T45" fmla="*/ 2147483646 h 190"/>
                <a:gd name="T46" fmla="*/ 2147483646 w 238"/>
                <a:gd name="T47" fmla="*/ 2147483646 h 190"/>
                <a:gd name="T48" fmla="*/ 2147483646 w 238"/>
                <a:gd name="T49" fmla="*/ 2147483646 h 190"/>
                <a:gd name="T50" fmla="*/ 2147483646 w 238"/>
                <a:gd name="T51" fmla="*/ 2147483646 h 190"/>
                <a:gd name="T52" fmla="*/ 2147483646 w 238"/>
                <a:gd name="T53" fmla="*/ 2147483646 h 190"/>
                <a:gd name="T54" fmla="*/ 2147483646 w 238"/>
                <a:gd name="T55" fmla="*/ 2147483646 h 190"/>
                <a:gd name="T56" fmla="*/ 2147483646 w 238"/>
                <a:gd name="T57" fmla="*/ 2147483646 h 190"/>
                <a:gd name="T58" fmla="*/ 2147483646 w 238"/>
                <a:gd name="T59" fmla="*/ 2147483646 h 190"/>
                <a:gd name="T60" fmla="*/ 2147483646 w 238"/>
                <a:gd name="T61" fmla="*/ 2147483646 h 190"/>
                <a:gd name="T62" fmla="*/ 2147483646 w 238"/>
                <a:gd name="T63" fmla="*/ 2147483646 h 190"/>
                <a:gd name="T64" fmla="*/ 2147483646 w 238"/>
                <a:gd name="T65" fmla="*/ 2147483646 h 190"/>
                <a:gd name="T66" fmla="*/ 2147483646 w 238"/>
                <a:gd name="T67" fmla="*/ 2147483646 h 190"/>
                <a:gd name="T68" fmla="*/ 2147483646 w 238"/>
                <a:gd name="T69" fmla="*/ 2147483646 h 190"/>
                <a:gd name="T70" fmla="*/ 2147483646 w 238"/>
                <a:gd name="T71" fmla="*/ 2147483646 h 190"/>
                <a:gd name="T72" fmla="*/ 2147483646 w 238"/>
                <a:gd name="T73" fmla="*/ 2147483646 h 190"/>
                <a:gd name="T74" fmla="*/ 2147483646 w 238"/>
                <a:gd name="T75" fmla="*/ 2147483646 h 190"/>
                <a:gd name="T76" fmla="*/ 2147483646 w 238"/>
                <a:gd name="T77" fmla="*/ 2147483646 h 190"/>
                <a:gd name="T78" fmla="*/ 2147483646 w 238"/>
                <a:gd name="T79" fmla="*/ 2147483646 h 190"/>
                <a:gd name="T80" fmla="*/ 2147483646 w 238"/>
                <a:gd name="T81" fmla="*/ 2147483646 h 190"/>
                <a:gd name="T82" fmla="*/ 2147483646 w 238"/>
                <a:gd name="T83" fmla="*/ 2147483646 h 190"/>
                <a:gd name="T84" fmla="*/ 2147483646 w 238"/>
                <a:gd name="T85" fmla="*/ 2147483646 h 190"/>
                <a:gd name="T86" fmla="*/ 2147483646 w 238"/>
                <a:gd name="T87" fmla="*/ 2147483646 h 190"/>
                <a:gd name="T88" fmla="*/ 2147483646 w 238"/>
                <a:gd name="T89" fmla="*/ 2147483646 h 190"/>
                <a:gd name="T90" fmla="*/ 2147483646 w 238"/>
                <a:gd name="T91" fmla="*/ 2147483646 h 190"/>
                <a:gd name="T92" fmla="*/ 2147483646 w 238"/>
                <a:gd name="T93" fmla="*/ 2147483646 h 190"/>
                <a:gd name="T94" fmla="*/ 2147483646 w 238"/>
                <a:gd name="T95" fmla="*/ 2147483646 h 190"/>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238"/>
                <a:gd name="T145" fmla="*/ 0 h 190"/>
                <a:gd name="T146" fmla="*/ 238 w 238"/>
                <a:gd name="T147" fmla="*/ 190 h 190"/>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238" h="190">
                  <a:moveTo>
                    <a:pt x="142" y="40"/>
                  </a:moveTo>
                  <a:cubicBezTo>
                    <a:pt x="142" y="40"/>
                    <a:pt x="125" y="38"/>
                    <a:pt x="122" y="38"/>
                  </a:cubicBezTo>
                  <a:cubicBezTo>
                    <a:pt x="119" y="38"/>
                    <a:pt x="113" y="37"/>
                    <a:pt x="109" y="33"/>
                  </a:cubicBezTo>
                  <a:cubicBezTo>
                    <a:pt x="105" y="30"/>
                    <a:pt x="85" y="15"/>
                    <a:pt x="82" y="13"/>
                  </a:cubicBezTo>
                  <a:cubicBezTo>
                    <a:pt x="78" y="11"/>
                    <a:pt x="63" y="1"/>
                    <a:pt x="59" y="0"/>
                  </a:cubicBezTo>
                  <a:cubicBezTo>
                    <a:pt x="55" y="0"/>
                    <a:pt x="55" y="0"/>
                    <a:pt x="50" y="0"/>
                  </a:cubicBezTo>
                  <a:cubicBezTo>
                    <a:pt x="45" y="0"/>
                    <a:pt x="47" y="3"/>
                    <a:pt x="38" y="4"/>
                  </a:cubicBezTo>
                  <a:cubicBezTo>
                    <a:pt x="30" y="4"/>
                    <a:pt x="25" y="10"/>
                    <a:pt x="27" y="11"/>
                  </a:cubicBezTo>
                  <a:cubicBezTo>
                    <a:pt x="30" y="12"/>
                    <a:pt x="38" y="19"/>
                    <a:pt x="36" y="21"/>
                  </a:cubicBezTo>
                  <a:cubicBezTo>
                    <a:pt x="33" y="22"/>
                    <a:pt x="33" y="26"/>
                    <a:pt x="29" y="26"/>
                  </a:cubicBezTo>
                  <a:cubicBezTo>
                    <a:pt x="26" y="26"/>
                    <a:pt x="22" y="27"/>
                    <a:pt x="22" y="29"/>
                  </a:cubicBezTo>
                  <a:cubicBezTo>
                    <a:pt x="22" y="32"/>
                    <a:pt x="17" y="36"/>
                    <a:pt x="13" y="36"/>
                  </a:cubicBezTo>
                  <a:cubicBezTo>
                    <a:pt x="11" y="36"/>
                    <a:pt x="6" y="33"/>
                    <a:pt x="2" y="31"/>
                  </a:cubicBezTo>
                  <a:cubicBezTo>
                    <a:pt x="1" y="34"/>
                    <a:pt x="1" y="34"/>
                    <a:pt x="1" y="34"/>
                  </a:cubicBezTo>
                  <a:cubicBezTo>
                    <a:pt x="0" y="37"/>
                    <a:pt x="0" y="37"/>
                    <a:pt x="0" y="37"/>
                  </a:cubicBezTo>
                  <a:cubicBezTo>
                    <a:pt x="1" y="40"/>
                    <a:pt x="0" y="49"/>
                    <a:pt x="2" y="50"/>
                  </a:cubicBezTo>
                  <a:cubicBezTo>
                    <a:pt x="5" y="51"/>
                    <a:pt x="6" y="55"/>
                    <a:pt x="11" y="61"/>
                  </a:cubicBezTo>
                  <a:cubicBezTo>
                    <a:pt x="17" y="67"/>
                    <a:pt x="28" y="83"/>
                    <a:pt x="28" y="87"/>
                  </a:cubicBezTo>
                  <a:cubicBezTo>
                    <a:pt x="28" y="90"/>
                    <a:pt x="30" y="95"/>
                    <a:pt x="36" y="99"/>
                  </a:cubicBezTo>
                  <a:cubicBezTo>
                    <a:pt x="43" y="104"/>
                    <a:pt x="43" y="109"/>
                    <a:pt x="47" y="112"/>
                  </a:cubicBezTo>
                  <a:cubicBezTo>
                    <a:pt x="50" y="114"/>
                    <a:pt x="49" y="118"/>
                    <a:pt x="49" y="124"/>
                  </a:cubicBezTo>
                  <a:cubicBezTo>
                    <a:pt x="50" y="131"/>
                    <a:pt x="53" y="140"/>
                    <a:pt x="59" y="143"/>
                  </a:cubicBezTo>
                  <a:cubicBezTo>
                    <a:pt x="65" y="147"/>
                    <a:pt x="69" y="151"/>
                    <a:pt x="72" y="158"/>
                  </a:cubicBezTo>
                  <a:cubicBezTo>
                    <a:pt x="74" y="165"/>
                    <a:pt x="78" y="171"/>
                    <a:pt x="82" y="175"/>
                  </a:cubicBezTo>
                  <a:cubicBezTo>
                    <a:pt x="86" y="179"/>
                    <a:pt x="84" y="181"/>
                    <a:pt x="86" y="184"/>
                  </a:cubicBezTo>
                  <a:cubicBezTo>
                    <a:pt x="87" y="185"/>
                    <a:pt x="88" y="188"/>
                    <a:pt x="89" y="190"/>
                  </a:cubicBezTo>
                  <a:cubicBezTo>
                    <a:pt x="92" y="189"/>
                    <a:pt x="94" y="188"/>
                    <a:pt x="95" y="188"/>
                  </a:cubicBezTo>
                  <a:cubicBezTo>
                    <a:pt x="95" y="186"/>
                    <a:pt x="93" y="183"/>
                    <a:pt x="94" y="181"/>
                  </a:cubicBezTo>
                  <a:cubicBezTo>
                    <a:pt x="95" y="180"/>
                    <a:pt x="97" y="178"/>
                    <a:pt x="99" y="177"/>
                  </a:cubicBezTo>
                  <a:cubicBezTo>
                    <a:pt x="101" y="177"/>
                    <a:pt x="103" y="179"/>
                    <a:pt x="107" y="179"/>
                  </a:cubicBezTo>
                  <a:cubicBezTo>
                    <a:pt x="112" y="178"/>
                    <a:pt x="120" y="179"/>
                    <a:pt x="121" y="180"/>
                  </a:cubicBezTo>
                  <a:cubicBezTo>
                    <a:pt x="122" y="181"/>
                    <a:pt x="134" y="180"/>
                    <a:pt x="137" y="182"/>
                  </a:cubicBezTo>
                  <a:cubicBezTo>
                    <a:pt x="140" y="185"/>
                    <a:pt x="143" y="184"/>
                    <a:pt x="145" y="179"/>
                  </a:cubicBezTo>
                  <a:cubicBezTo>
                    <a:pt x="147" y="175"/>
                    <a:pt x="160" y="165"/>
                    <a:pt x="162" y="164"/>
                  </a:cubicBezTo>
                  <a:cubicBezTo>
                    <a:pt x="164" y="163"/>
                    <a:pt x="179" y="164"/>
                    <a:pt x="184" y="163"/>
                  </a:cubicBezTo>
                  <a:cubicBezTo>
                    <a:pt x="190" y="162"/>
                    <a:pt x="228" y="150"/>
                    <a:pt x="230" y="148"/>
                  </a:cubicBezTo>
                  <a:cubicBezTo>
                    <a:pt x="231" y="147"/>
                    <a:pt x="238" y="127"/>
                    <a:pt x="238" y="125"/>
                  </a:cubicBezTo>
                  <a:cubicBezTo>
                    <a:pt x="238" y="122"/>
                    <a:pt x="235" y="116"/>
                    <a:pt x="232" y="117"/>
                  </a:cubicBezTo>
                  <a:cubicBezTo>
                    <a:pt x="229" y="117"/>
                    <a:pt x="205" y="114"/>
                    <a:pt x="203" y="113"/>
                  </a:cubicBezTo>
                  <a:cubicBezTo>
                    <a:pt x="202" y="113"/>
                    <a:pt x="196" y="108"/>
                    <a:pt x="195" y="101"/>
                  </a:cubicBezTo>
                  <a:cubicBezTo>
                    <a:pt x="193" y="100"/>
                    <a:pt x="191" y="97"/>
                    <a:pt x="190" y="94"/>
                  </a:cubicBezTo>
                  <a:cubicBezTo>
                    <a:pt x="188" y="95"/>
                    <a:pt x="183" y="94"/>
                    <a:pt x="181" y="88"/>
                  </a:cubicBezTo>
                  <a:cubicBezTo>
                    <a:pt x="179" y="86"/>
                    <a:pt x="173" y="78"/>
                    <a:pt x="175" y="76"/>
                  </a:cubicBezTo>
                  <a:cubicBezTo>
                    <a:pt x="177" y="73"/>
                    <a:pt x="174" y="67"/>
                    <a:pt x="170" y="63"/>
                  </a:cubicBezTo>
                  <a:cubicBezTo>
                    <a:pt x="166" y="60"/>
                    <a:pt x="159" y="54"/>
                    <a:pt x="158" y="50"/>
                  </a:cubicBezTo>
                  <a:cubicBezTo>
                    <a:pt x="158" y="49"/>
                    <a:pt x="158" y="47"/>
                    <a:pt x="157" y="45"/>
                  </a:cubicBezTo>
                  <a:cubicBezTo>
                    <a:pt x="148" y="45"/>
                    <a:pt x="148" y="45"/>
                    <a:pt x="148" y="45"/>
                  </a:cubicBezTo>
                  <a:lnTo>
                    <a:pt x="142" y="40"/>
                  </a:lnTo>
                  <a:close/>
                </a:path>
              </a:pathLst>
            </a:custGeom>
            <a:grpFill/>
            <a:ln w="1" cap="flat" cmpd="sng">
              <a:solidFill>
                <a:schemeClr val="tx1">
                  <a:lumMod val="85000"/>
                  <a:lumOff val="15000"/>
                </a:schemeClr>
              </a:solidFill>
              <a:miter lim="800000"/>
            </a:ln>
          </p:spPr>
          <p:txBody>
            <a:bodyPr/>
            <a:lstStyle/>
            <a:p>
              <a:endParaRPr lang="zh-CN" altLang="en-US"/>
            </a:p>
          </p:txBody>
        </p:sp>
        <p:sp>
          <p:nvSpPr>
            <p:cNvPr id="89" name="Freeform 90"/>
            <p:cNvSpPr>
              <a:spLocks noChangeArrowheads="1"/>
            </p:cNvSpPr>
            <p:nvPr/>
          </p:nvSpPr>
          <p:spPr bwMode="auto">
            <a:xfrm>
              <a:off x="4756150" y="1914525"/>
              <a:ext cx="174625" cy="192088"/>
            </a:xfrm>
            <a:custGeom>
              <a:avLst/>
              <a:gdLst>
                <a:gd name="T0" fmla="*/ 2147483646 w 91"/>
                <a:gd name="T1" fmla="*/ 2147483646 h 101"/>
                <a:gd name="T2" fmla="*/ 2147483646 w 91"/>
                <a:gd name="T3" fmla="*/ 2147483646 h 101"/>
                <a:gd name="T4" fmla="*/ 2147483646 w 91"/>
                <a:gd name="T5" fmla="*/ 2147483646 h 101"/>
                <a:gd name="T6" fmla="*/ 2147483646 w 91"/>
                <a:gd name="T7" fmla="*/ 2147483646 h 101"/>
                <a:gd name="T8" fmla="*/ 2147483646 w 91"/>
                <a:gd name="T9" fmla="*/ 2147483646 h 101"/>
                <a:gd name="T10" fmla="*/ 2147483646 w 91"/>
                <a:gd name="T11" fmla="*/ 2147483646 h 101"/>
                <a:gd name="T12" fmla="*/ 2147483646 w 91"/>
                <a:gd name="T13" fmla="*/ 2147483646 h 101"/>
                <a:gd name="T14" fmla="*/ 0 w 91"/>
                <a:gd name="T15" fmla="*/ 2147483646 h 101"/>
                <a:gd name="T16" fmla="*/ 2147483646 w 91"/>
                <a:gd name="T17" fmla="*/ 2147483646 h 101"/>
                <a:gd name="T18" fmla="*/ 2147483646 w 91"/>
                <a:gd name="T19" fmla="*/ 2147483646 h 101"/>
                <a:gd name="T20" fmla="*/ 2147483646 w 91"/>
                <a:gd name="T21" fmla="*/ 2147483646 h 101"/>
                <a:gd name="T22" fmla="*/ 2147483646 w 91"/>
                <a:gd name="T23" fmla="*/ 2147483646 h 101"/>
                <a:gd name="T24" fmla="*/ 2147483646 w 91"/>
                <a:gd name="T25" fmla="*/ 2147483646 h 101"/>
                <a:gd name="T26" fmla="*/ 2147483646 w 91"/>
                <a:gd name="T27" fmla="*/ 2147483646 h 101"/>
                <a:gd name="T28" fmla="*/ 2147483646 w 91"/>
                <a:gd name="T29" fmla="*/ 2147483646 h 101"/>
                <a:gd name="T30" fmla="*/ 2147483646 w 91"/>
                <a:gd name="T31" fmla="*/ 2147483646 h 101"/>
                <a:gd name="T32" fmla="*/ 2147483646 w 91"/>
                <a:gd name="T33" fmla="*/ 2147483646 h 101"/>
                <a:gd name="T34" fmla="*/ 2147483646 w 91"/>
                <a:gd name="T35" fmla="*/ 2147483646 h 101"/>
                <a:gd name="T36" fmla="*/ 2147483646 w 91"/>
                <a:gd name="T37" fmla="*/ 2147483646 h 101"/>
                <a:gd name="T38" fmla="*/ 2147483646 w 91"/>
                <a:gd name="T39" fmla="*/ 2147483646 h 101"/>
                <a:gd name="T40" fmla="*/ 2147483646 w 91"/>
                <a:gd name="T41" fmla="*/ 2147483646 h 101"/>
                <a:gd name="T42" fmla="*/ 2147483646 w 91"/>
                <a:gd name="T43" fmla="*/ 0 h 101"/>
                <a:gd name="T44" fmla="*/ 2147483646 w 91"/>
                <a:gd name="T45" fmla="*/ 2147483646 h 101"/>
                <a:gd name="T46" fmla="*/ 2147483646 w 91"/>
                <a:gd name="T47" fmla="*/ 2147483646 h 101"/>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91"/>
                <a:gd name="T73" fmla="*/ 0 h 101"/>
                <a:gd name="T74" fmla="*/ 91 w 91"/>
                <a:gd name="T75" fmla="*/ 101 h 101"/>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91" h="101">
                  <a:moveTo>
                    <a:pt x="45" y="3"/>
                  </a:moveTo>
                  <a:cubicBezTo>
                    <a:pt x="45" y="11"/>
                    <a:pt x="45" y="11"/>
                    <a:pt x="45" y="11"/>
                  </a:cubicBezTo>
                  <a:cubicBezTo>
                    <a:pt x="38" y="20"/>
                    <a:pt x="38" y="20"/>
                    <a:pt x="38" y="20"/>
                  </a:cubicBezTo>
                  <a:cubicBezTo>
                    <a:pt x="35" y="30"/>
                    <a:pt x="35" y="30"/>
                    <a:pt x="35" y="30"/>
                  </a:cubicBezTo>
                  <a:cubicBezTo>
                    <a:pt x="36" y="30"/>
                    <a:pt x="36" y="30"/>
                    <a:pt x="37" y="30"/>
                  </a:cubicBezTo>
                  <a:cubicBezTo>
                    <a:pt x="40" y="29"/>
                    <a:pt x="43" y="35"/>
                    <a:pt x="43" y="38"/>
                  </a:cubicBezTo>
                  <a:cubicBezTo>
                    <a:pt x="43" y="40"/>
                    <a:pt x="36" y="60"/>
                    <a:pt x="35" y="61"/>
                  </a:cubicBezTo>
                  <a:cubicBezTo>
                    <a:pt x="34" y="62"/>
                    <a:pt x="14" y="69"/>
                    <a:pt x="0" y="73"/>
                  </a:cubicBezTo>
                  <a:cubicBezTo>
                    <a:pt x="3" y="79"/>
                    <a:pt x="9" y="91"/>
                    <a:pt x="14" y="101"/>
                  </a:cubicBezTo>
                  <a:cubicBezTo>
                    <a:pt x="15" y="101"/>
                    <a:pt x="16" y="101"/>
                    <a:pt x="17" y="100"/>
                  </a:cubicBezTo>
                  <a:cubicBezTo>
                    <a:pt x="23" y="96"/>
                    <a:pt x="31" y="98"/>
                    <a:pt x="35" y="97"/>
                  </a:cubicBezTo>
                  <a:cubicBezTo>
                    <a:pt x="40" y="96"/>
                    <a:pt x="36" y="92"/>
                    <a:pt x="40" y="88"/>
                  </a:cubicBezTo>
                  <a:cubicBezTo>
                    <a:pt x="44" y="85"/>
                    <a:pt x="50" y="87"/>
                    <a:pt x="52" y="86"/>
                  </a:cubicBezTo>
                  <a:cubicBezTo>
                    <a:pt x="54" y="85"/>
                    <a:pt x="56" y="77"/>
                    <a:pt x="59" y="76"/>
                  </a:cubicBezTo>
                  <a:cubicBezTo>
                    <a:pt x="63" y="74"/>
                    <a:pt x="67" y="75"/>
                    <a:pt x="67" y="72"/>
                  </a:cubicBezTo>
                  <a:cubicBezTo>
                    <a:pt x="66" y="69"/>
                    <a:pt x="67" y="58"/>
                    <a:pt x="70" y="57"/>
                  </a:cubicBezTo>
                  <a:cubicBezTo>
                    <a:pt x="74" y="56"/>
                    <a:pt x="79" y="53"/>
                    <a:pt x="80" y="51"/>
                  </a:cubicBezTo>
                  <a:cubicBezTo>
                    <a:pt x="80" y="49"/>
                    <a:pt x="87" y="41"/>
                    <a:pt x="89" y="37"/>
                  </a:cubicBezTo>
                  <a:cubicBezTo>
                    <a:pt x="91" y="34"/>
                    <a:pt x="91" y="32"/>
                    <a:pt x="88" y="31"/>
                  </a:cubicBezTo>
                  <a:cubicBezTo>
                    <a:pt x="85" y="31"/>
                    <a:pt x="80" y="22"/>
                    <a:pt x="79" y="19"/>
                  </a:cubicBezTo>
                  <a:cubicBezTo>
                    <a:pt x="77" y="17"/>
                    <a:pt x="68" y="19"/>
                    <a:pt x="60" y="12"/>
                  </a:cubicBezTo>
                  <a:cubicBezTo>
                    <a:pt x="57" y="10"/>
                    <a:pt x="55" y="5"/>
                    <a:pt x="54" y="0"/>
                  </a:cubicBezTo>
                  <a:cubicBezTo>
                    <a:pt x="50" y="3"/>
                    <a:pt x="50" y="3"/>
                    <a:pt x="50" y="3"/>
                  </a:cubicBezTo>
                  <a:lnTo>
                    <a:pt x="45" y="3"/>
                  </a:lnTo>
                  <a:close/>
                </a:path>
              </a:pathLst>
            </a:custGeom>
            <a:grpFill/>
            <a:ln w="1" cap="flat" cmpd="sng">
              <a:solidFill>
                <a:schemeClr val="tx1">
                  <a:lumMod val="85000"/>
                  <a:lumOff val="15000"/>
                </a:schemeClr>
              </a:solidFill>
              <a:miter lim="800000"/>
            </a:ln>
          </p:spPr>
          <p:txBody>
            <a:bodyPr/>
            <a:lstStyle/>
            <a:p>
              <a:endParaRPr lang="zh-CN" altLang="en-US"/>
            </a:p>
          </p:txBody>
        </p:sp>
        <p:sp>
          <p:nvSpPr>
            <p:cNvPr id="90" name="Freeform 91"/>
            <p:cNvSpPr>
              <a:spLocks noChangeArrowheads="1"/>
            </p:cNvSpPr>
            <p:nvPr/>
          </p:nvSpPr>
          <p:spPr bwMode="auto">
            <a:xfrm>
              <a:off x="4729163" y="1890712"/>
              <a:ext cx="25400" cy="38100"/>
            </a:xfrm>
            <a:custGeom>
              <a:avLst/>
              <a:gdLst>
                <a:gd name="T0" fmla="*/ 2147483646 w 13"/>
                <a:gd name="T1" fmla="*/ 2147483646 h 20"/>
                <a:gd name="T2" fmla="*/ 2147483646 w 13"/>
                <a:gd name="T3" fmla="*/ 2147483646 h 20"/>
                <a:gd name="T4" fmla="*/ 2147483646 w 13"/>
                <a:gd name="T5" fmla="*/ 2147483646 h 20"/>
                <a:gd name="T6" fmla="*/ 2147483646 w 13"/>
                <a:gd name="T7" fmla="*/ 2147483646 h 20"/>
                <a:gd name="T8" fmla="*/ 0 w 13"/>
                <a:gd name="T9" fmla="*/ 2147483646 h 20"/>
                <a:gd name="T10" fmla="*/ 2147483646 w 13"/>
                <a:gd name="T11" fmla="*/ 2147483646 h 20"/>
                <a:gd name="T12" fmla="*/ 0 60000 65536"/>
                <a:gd name="T13" fmla="*/ 0 60000 65536"/>
                <a:gd name="T14" fmla="*/ 0 60000 65536"/>
                <a:gd name="T15" fmla="*/ 0 60000 65536"/>
                <a:gd name="T16" fmla="*/ 0 60000 65536"/>
                <a:gd name="T17" fmla="*/ 0 60000 65536"/>
                <a:gd name="T18" fmla="*/ 0 w 13"/>
                <a:gd name="T19" fmla="*/ 0 h 20"/>
                <a:gd name="T20" fmla="*/ 13 w 13"/>
                <a:gd name="T21" fmla="*/ 20 h 20"/>
              </a:gdLst>
              <a:ahLst/>
              <a:cxnLst>
                <a:cxn ang="T12">
                  <a:pos x="T0" y="T1"/>
                </a:cxn>
                <a:cxn ang="T13">
                  <a:pos x="T2" y="T3"/>
                </a:cxn>
                <a:cxn ang="T14">
                  <a:pos x="T4" y="T5"/>
                </a:cxn>
                <a:cxn ang="T15">
                  <a:pos x="T6" y="T7"/>
                </a:cxn>
                <a:cxn ang="T16">
                  <a:pos x="T8" y="T9"/>
                </a:cxn>
                <a:cxn ang="T17">
                  <a:pos x="T10" y="T11"/>
                </a:cxn>
              </a:cxnLst>
              <a:rect l="T18" t="T19" r="T20" b="T21"/>
              <a:pathLst>
                <a:path w="13" h="20">
                  <a:moveTo>
                    <a:pt x="9" y="19"/>
                  </a:moveTo>
                  <a:cubicBezTo>
                    <a:pt x="9" y="18"/>
                    <a:pt x="9" y="17"/>
                    <a:pt x="10" y="16"/>
                  </a:cubicBezTo>
                  <a:cubicBezTo>
                    <a:pt x="12" y="12"/>
                    <a:pt x="13" y="3"/>
                    <a:pt x="8" y="2"/>
                  </a:cubicBezTo>
                  <a:cubicBezTo>
                    <a:pt x="3" y="0"/>
                    <a:pt x="1" y="10"/>
                    <a:pt x="1" y="13"/>
                  </a:cubicBezTo>
                  <a:cubicBezTo>
                    <a:pt x="1" y="13"/>
                    <a:pt x="0" y="13"/>
                    <a:pt x="0" y="13"/>
                  </a:cubicBezTo>
                  <a:cubicBezTo>
                    <a:pt x="2" y="19"/>
                    <a:pt x="7" y="20"/>
                    <a:pt x="9" y="19"/>
                  </a:cubicBezTo>
                  <a:close/>
                </a:path>
              </a:pathLst>
            </a:custGeom>
            <a:grpFill/>
            <a:ln w="1" cap="flat" cmpd="sng">
              <a:solidFill>
                <a:schemeClr val="tx1">
                  <a:lumMod val="85000"/>
                  <a:lumOff val="15000"/>
                </a:schemeClr>
              </a:solidFill>
              <a:miter lim="800000"/>
            </a:ln>
          </p:spPr>
          <p:txBody>
            <a:bodyPr/>
            <a:lstStyle/>
            <a:p>
              <a:endParaRPr lang="zh-CN" altLang="en-US"/>
            </a:p>
          </p:txBody>
        </p:sp>
        <p:sp>
          <p:nvSpPr>
            <p:cNvPr id="91" name="Freeform 92"/>
            <p:cNvSpPr>
              <a:spLocks noChangeArrowheads="1"/>
            </p:cNvSpPr>
            <p:nvPr/>
          </p:nvSpPr>
          <p:spPr bwMode="auto">
            <a:xfrm>
              <a:off x="4756150" y="1887537"/>
              <a:ext cx="103188" cy="84138"/>
            </a:xfrm>
            <a:custGeom>
              <a:avLst/>
              <a:gdLst>
                <a:gd name="T0" fmla="*/ 2147483646 w 54"/>
                <a:gd name="T1" fmla="*/ 2147483646 h 44"/>
                <a:gd name="T2" fmla="*/ 2147483646 w 54"/>
                <a:gd name="T3" fmla="*/ 2147483646 h 44"/>
                <a:gd name="T4" fmla="*/ 2147483646 w 54"/>
                <a:gd name="T5" fmla="*/ 2147483646 h 44"/>
                <a:gd name="T6" fmla="*/ 2147483646 w 54"/>
                <a:gd name="T7" fmla="*/ 2147483646 h 44"/>
                <a:gd name="T8" fmla="*/ 2147483646 w 54"/>
                <a:gd name="T9" fmla="*/ 2147483646 h 44"/>
                <a:gd name="T10" fmla="*/ 2147483646 w 54"/>
                <a:gd name="T11" fmla="*/ 2147483646 h 44"/>
                <a:gd name="T12" fmla="*/ 2147483646 w 54"/>
                <a:gd name="T13" fmla="*/ 2147483646 h 44"/>
                <a:gd name="T14" fmla="*/ 2147483646 w 54"/>
                <a:gd name="T15" fmla="*/ 0 h 44"/>
                <a:gd name="T16" fmla="*/ 2147483646 w 54"/>
                <a:gd name="T17" fmla="*/ 2147483646 h 44"/>
                <a:gd name="T18" fmla="*/ 2147483646 w 54"/>
                <a:gd name="T19" fmla="*/ 2147483646 h 44"/>
                <a:gd name="T20" fmla="*/ 2147483646 w 54"/>
                <a:gd name="T21" fmla="*/ 2147483646 h 44"/>
                <a:gd name="T22" fmla="*/ 0 w 54"/>
                <a:gd name="T23" fmla="*/ 2147483646 h 44"/>
                <a:gd name="T24" fmla="*/ 2147483646 w 54"/>
                <a:gd name="T25" fmla="*/ 2147483646 h 44"/>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54"/>
                <a:gd name="T40" fmla="*/ 0 h 44"/>
                <a:gd name="T41" fmla="*/ 54 w 54"/>
                <a:gd name="T42" fmla="*/ 44 h 44"/>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54" h="44">
                  <a:moveTo>
                    <a:pt x="8" y="40"/>
                  </a:moveTo>
                  <a:cubicBezTo>
                    <a:pt x="10" y="41"/>
                    <a:pt x="28" y="43"/>
                    <a:pt x="35" y="44"/>
                  </a:cubicBezTo>
                  <a:cubicBezTo>
                    <a:pt x="38" y="34"/>
                    <a:pt x="38" y="34"/>
                    <a:pt x="38" y="34"/>
                  </a:cubicBezTo>
                  <a:cubicBezTo>
                    <a:pt x="45" y="25"/>
                    <a:pt x="45" y="25"/>
                    <a:pt x="45" y="25"/>
                  </a:cubicBezTo>
                  <a:cubicBezTo>
                    <a:pt x="45" y="17"/>
                    <a:pt x="45" y="17"/>
                    <a:pt x="45" y="17"/>
                  </a:cubicBezTo>
                  <a:cubicBezTo>
                    <a:pt x="50" y="17"/>
                    <a:pt x="50" y="17"/>
                    <a:pt x="50" y="17"/>
                  </a:cubicBezTo>
                  <a:cubicBezTo>
                    <a:pt x="54" y="14"/>
                    <a:pt x="54" y="14"/>
                    <a:pt x="54" y="14"/>
                  </a:cubicBezTo>
                  <a:cubicBezTo>
                    <a:pt x="52" y="7"/>
                    <a:pt x="52" y="0"/>
                    <a:pt x="51" y="0"/>
                  </a:cubicBezTo>
                  <a:cubicBezTo>
                    <a:pt x="49" y="0"/>
                    <a:pt x="40" y="9"/>
                    <a:pt x="37" y="16"/>
                  </a:cubicBezTo>
                  <a:cubicBezTo>
                    <a:pt x="34" y="22"/>
                    <a:pt x="24" y="27"/>
                    <a:pt x="16" y="26"/>
                  </a:cubicBezTo>
                  <a:cubicBezTo>
                    <a:pt x="7" y="24"/>
                    <a:pt x="5" y="28"/>
                    <a:pt x="2" y="29"/>
                  </a:cubicBezTo>
                  <a:cubicBezTo>
                    <a:pt x="2" y="29"/>
                    <a:pt x="1" y="29"/>
                    <a:pt x="0" y="28"/>
                  </a:cubicBezTo>
                  <a:cubicBezTo>
                    <a:pt x="1" y="35"/>
                    <a:pt x="7" y="40"/>
                    <a:pt x="8" y="40"/>
                  </a:cubicBezTo>
                  <a:close/>
                </a:path>
              </a:pathLst>
            </a:custGeom>
            <a:grpFill/>
            <a:ln w="1" cap="flat" cmpd="sng">
              <a:solidFill>
                <a:schemeClr val="tx1">
                  <a:lumMod val="85000"/>
                  <a:lumOff val="15000"/>
                </a:schemeClr>
              </a:solidFill>
              <a:miter lim="800000"/>
            </a:ln>
          </p:spPr>
          <p:txBody>
            <a:bodyPr/>
            <a:lstStyle/>
            <a:p>
              <a:endParaRPr lang="zh-CN" altLang="en-US"/>
            </a:p>
          </p:txBody>
        </p:sp>
        <p:sp>
          <p:nvSpPr>
            <p:cNvPr id="92" name="Freeform 93"/>
            <p:cNvSpPr>
              <a:spLocks noEditPoints="1" noChangeArrowheads="1"/>
            </p:cNvSpPr>
            <p:nvPr/>
          </p:nvSpPr>
          <p:spPr bwMode="auto">
            <a:xfrm>
              <a:off x="5775325" y="2328862"/>
              <a:ext cx="419100" cy="130175"/>
            </a:xfrm>
            <a:custGeom>
              <a:avLst/>
              <a:gdLst>
                <a:gd name="T0" fmla="*/ 2147483646 w 219"/>
                <a:gd name="T1" fmla="*/ 2147483646 h 68"/>
                <a:gd name="T2" fmla="*/ 2147483646 w 219"/>
                <a:gd name="T3" fmla="*/ 2147483646 h 68"/>
                <a:gd name="T4" fmla="*/ 2147483646 w 219"/>
                <a:gd name="T5" fmla="*/ 2147483646 h 68"/>
                <a:gd name="T6" fmla="*/ 2147483646 w 219"/>
                <a:gd name="T7" fmla="*/ 2147483646 h 68"/>
                <a:gd name="T8" fmla="*/ 2147483646 w 219"/>
                <a:gd name="T9" fmla="*/ 2147483646 h 68"/>
                <a:gd name="T10" fmla="*/ 2147483646 w 219"/>
                <a:gd name="T11" fmla="*/ 2147483646 h 68"/>
                <a:gd name="T12" fmla="*/ 2147483646 w 219"/>
                <a:gd name="T13" fmla="*/ 2147483646 h 68"/>
                <a:gd name="T14" fmla="*/ 0 w 219"/>
                <a:gd name="T15" fmla="*/ 2147483646 h 68"/>
                <a:gd name="T16" fmla="*/ 2147483646 w 219"/>
                <a:gd name="T17" fmla="*/ 2147483646 h 68"/>
                <a:gd name="T18" fmla="*/ 2147483646 w 219"/>
                <a:gd name="T19" fmla="*/ 2147483646 h 68"/>
                <a:gd name="T20" fmla="*/ 2147483646 w 219"/>
                <a:gd name="T21" fmla="*/ 2147483646 h 68"/>
                <a:gd name="T22" fmla="*/ 2147483646 w 219"/>
                <a:gd name="T23" fmla="*/ 2147483646 h 68"/>
                <a:gd name="T24" fmla="*/ 2147483646 w 219"/>
                <a:gd name="T25" fmla="*/ 2147483646 h 68"/>
                <a:gd name="T26" fmla="*/ 2147483646 w 219"/>
                <a:gd name="T27" fmla="*/ 2147483646 h 68"/>
                <a:gd name="T28" fmla="*/ 2147483646 w 219"/>
                <a:gd name="T29" fmla="*/ 2147483646 h 68"/>
                <a:gd name="T30" fmla="*/ 2147483646 w 219"/>
                <a:gd name="T31" fmla="*/ 2147483646 h 68"/>
                <a:gd name="T32" fmla="*/ 2147483646 w 219"/>
                <a:gd name="T33" fmla="*/ 0 h 68"/>
                <a:gd name="T34" fmla="*/ 2147483646 w 219"/>
                <a:gd name="T35" fmla="*/ 2147483646 h 68"/>
                <a:gd name="T36" fmla="*/ 2147483646 w 219"/>
                <a:gd name="T37" fmla="*/ 2147483646 h 68"/>
                <a:gd name="T38" fmla="*/ 2147483646 w 219"/>
                <a:gd name="T39" fmla="*/ 2147483646 h 68"/>
                <a:gd name="T40" fmla="*/ 2147483646 w 219"/>
                <a:gd name="T41" fmla="*/ 2147483646 h 68"/>
                <a:gd name="T42" fmla="*/ 2147483646 w 219"/>
                <a:gd name="T43" fmla="*/ 2147483646 h 68"/>
                <a:gd name="T44" fmla="*/ 2147483646 w 219"/>
                <a:gd name="T45" fmla="*/ 2147483646 h 68"/>
                <a:gd name="T46" fmla="*/ 2147483646 w 219"/>
                <a:gd name="T47" fmla="*/ 2147483646 h 68"/>
                <a:gd name="T48" fmla="*/ 2147483646 w 219"/>
                <a:gd name="T49" fmla="*/ 2147483646 h 68"/>
                <a:gd name="T50" fmla="*/ 2147483646 w 219"/>
                <a:gd name="T51" fmla="*/ 2147483646 h 68"/>
                <a:gd name="T52" fmla="*/ 2147483646 w 219"/>
                <a:gd name="T53" fmla="*/ 2147483646 h 68"/>
                <a:gd name="T54" fmla="*/ 2147483646 w 219"/>
                <a:gd name="T55" fmla="*/ 2147483646 h 68"/>
                <a:gd name="T56" fmla="*/ 2147483646 w 219"/>
                <a:gd name="T57" fmla="*/ 2147483646 h 68"/>
                <a:gd name="T58" fmla="*/ 2147483646 w 219"/>
                <a:gd name="T59" fmla="*/ 2147483646 h 68"/>
                <a:gd name="T60" fmla="*/ 2147483646 w 219"/>
                <a:gd name="T61" fmla="*/ 2147483646 h 68"/>
                <a:gd name="T62" fmla="*/ 2147483646 w 219"/>
                <a:gd name="T63" fmla="*/ 2147483646 h 68"/>
                <a:gd name="T64" fmla="*/ 2147483646 w 219"/>
                <a:gd name="T65" fmla="*/ 2147483646 h 68"/>
                <a:gd name="T66" fmla="*/ 2147483646 w 219"/>
                <a:gd name="T67" fmla="*/ 2147483646 h 68"/>
                <a:gd name="T68" fmla="*/ 2147483646 w 219"/>
                <a:gd name="T69" fmla="*/ 2147483646 h 68"/>
                <a:gd name="T70" fmla="*/ 2147483646 w 219"/>
                <a:gd name="T71" fmla="*/ 2147483646 h 68"/>
                <a:gd name="T72" fmla="*/ 2147483646 w 219"/>
                <a:gd name="T73" fmla="*/ 2147483646 h 68"/>
                <a:gd name="T74" fmla="*/ 2147483646 w 219"/>
                <a:gd name="T75" fmla="*/ 2147483646 h 68"/>
                <a:gd name="T76" fmla="*/ 2147483646 w 219"/>
                <a:gd name="T77" fmla="*/ 2147483646 h 68"/>
                <a:gd name="T78" fmla="*/ 2147483646 w 219"/>
                <a:gd name="T79" fmla="*/ 2147483646 h 68"/>
                <a:gd name="T80" fmla="*/ 2147483646 w 219"/>
                <a:gd name="T81" fmla="*/ 2147483646 h 68"/>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219"/>
                <a:gd name="T124" fmla="*/ 0 h 68"/>
                <a:gd name="T125" fmla="*/ 219 w 219"/>
                <a:gd name="T126" fmla="*/ 68 h 68"/>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219" h="68">
                  <a:moveTo>
                    <a:pt x="39" y="24"/>
                  </a:moveTo>
                  <a:cubicBezTo>
                    <a:pt x="39" y="17"/>
                    <a:pt x="32" y="17"/>
                    <a:pt x="31" y="12"/>
                  </a:cubicBezTo>
                  <a:cubicBezTo>
                    <a:pt x="29" y="7"/>
                    <a:pt x="26" y="10"/>
                    <a:pt x="25" y="7"/>
                  </a:cubicBezTo>
                  <a:cubicBezTo>
                    <a:pt x="25" y="6"/>
                    <a:pt x="25" y="6"/>
                    <a:pt x="24" y="5"/>
                  </a:cubicBezTo>
                  <a:cubicBezTo>
                    <a:pt x="20" y="6"/>
                    <a:pt x="22" y="9"/>
                    <a:pt x="21" y="10"/>
                  </a:cubicBezTo>
                  <a:cubicBezTo>
                    <a:pt x="19" y="10"/>
                    <a:pt x="12" y="11"/>
                    <a:pt x="12" y="9"/>
                  </a:cubicBezTo>
                  <a:cubicBezTo>
                    <a:pt x="12" y="6"/>
                    <a:pt x="11" y="3"/>
                    <a:pt x="6" y="2"/>
                  </a:cubicBezTo>
                  <a:cubicBezTo>
                    <a:pt x="4" y="1"/>
                    <a:pt x="2" y="1"/>
                    <a:pt x="0" y="1"/>
                  </a:cubicBezTo>
                  <a:cubicBezTo>
                    <a:pt x="2" y="7"/>
                    <a:pt x="3" y="14"/>
                    <a:pt x="3" y="19"/>
                  </a:cubicBezTo>
                  <a:cubicBezTo>
                    <a:pt x="3" y="25"/>
                    <a:pt x="13" y="36"/>
                    <a:pt x="14" y="40"/>
                  </a:cubicBezTo>
                  <a:cubicBezTo>
                    <a:pt x="16" y="45"/>
                    <a:pt x="19" y="46"/>
                    <a:pt x="25" y="51"/>
                  </a:cubicBezTo>
                  <a:cubicBezTo>
                    <a:pt x="32" y="55"/>
                    <a:pt x="44" y="63"/>
                    <a:pt x="47" y="62"/>
                  </a:cubicBezTo>
                  <a:cubicBezTo>
                    <a:pt x="49" y="61"/>
                    <a:pt x="43" y="50"/>
                    <a:pt x="39" y="46"/>
                  </a:cubicBezTo>
                  <a:cubicBezTo>
                    <a:pt x="36" y="42"/>
                    <a:pt x="39" y="32"/>
                    <a:pt x="39" y="24"/>
                  </a:cubicBezTo>
                  <a:close/>
                  <a:moveTo>
                    <a:pt x="210" y="11"/>
                  </a:moveTo>
                  <a:cubicBezTo>
                    <a:pt x="207" y="12"/>
                    <a:pt x="200" y="12"/>
                    <a:pt x="200" y="9"/>
                  </a:cubicBezTo>
                  <a:cubicBezTo>
                    <a:pt x="200" y="6"/>
                    <a:pt x="193" y="0"/>
                    <a:pt x="189" y="0"/>
                  </a:cubicBezTo>
                  <a:cubicBezTo>
                    <a:pt x="185" y="0"/>
                    <a:pt x="181" y="8"/>
                    <a:pt x="180" y="11"/>
                  </a:cubicBezTo>
                  <a:cubicBezTo>
                    <a:pt x="180" y="15"/>
                    <a:pt x="174" y="14"/>
                    <a:pt x="174" y="19"/>
                  </a:cubicBezTo>
                  <a:cubicBezTo>
                    <a:pt x="175" y="21"/>
                    <a:pt x="173" y="21"/>
                    <a:pt x="172" y="22"/>
                  </a:cubicBezTo>
                  <a:cubicBezTo>
                    <a:pt x="173" y="26"/>
                    <a:pt x="174" y="29"/>
                    <a:pt x="172" y="29"/>
                  </a:cubicBezTo>
                  <a:cubicBezTo>
                    <a:pt x="169" y="28"/>
                    <a:pt x="169" y="31"/>
                    <a:pt x="165" y="31"/>
                  </a:cubicBezTo>
                  <a:cubicBezTo>
                    <a:pt x="163" y="31"/>
                    <a:pt x="161" y="28"/>
                    <a:pt x="159" y="23"/>
                  </a:cubicBezTo>
                  <a:cubicBezTo>
                    <a:pt x="159" y="23"/>
                    <a:pt x="158" y="23"/>
                    <a:pt x="158" y="23"/>
                  </a:cubicBezTo>
                  <a:cubicBezTo>
                    <a:pt x="156" y="23"/>
                    <a:pt x="150" y="33"/>
                    <a:pt x="148" y="39"/>
                  </a:cubicBezTo>
                  <a:cubicBezTo>
                    <a:pt x="147" y="45"/>
                    <a:pt x="141" y="43"/>
                    <a:pt x="132" y="44"/>
                  </a:cubicBezTo>
                  <a:cubicBezTo>
                    <a:pt x="123" y="45"/>
                    <a:pt x="127" y="54"/>
                    <a:pt x="125" y="58"/>
                  </a:cubicBezTo>
                  <a:cubicBezTo>
                    <a:pt x="123" y="62"/>
                    <a:pt x="113" y="55"/>
                    <a:pt x="108" y="54"/>
                  </a:cubicBezTo>
                  <a:cubicBezTo>
                    <a:pt x="109" y="58"/>
                    <a:pt x="110" y="61"/>
                    <a:pt x="111" y="61"/>
                  </a:cubicBezTo>
                  <a:cubicBezTo>
                    <a:pt x="114" y="61"/>
                    <a:pt x="118" y="68"/>
                    <a:pt x="121" y="66"/>
                  </a:cubicBezTo>
                  <a:cubicBezTo>
                    <a:pt x="123" y="64"/>
                    <a:pt x="131" y="66"/>
                    <a:pt x="135" y="65"/>
                  </a:cubicBezTo>
                  <a:cubicBezTo>
                    <a:pt x="139" y="63"/>
                    <a:pt x="140" y="60"/>
                    <a:pt x="147" y="60"/>
                  </a:cubicBezTo>
                  <a:cubicBezTo>
                    <a:pt x="153" y="60"/>
                    <a:pt x="151" y="65"/>
                    <a:pt x="157" y="62"/>
                  </a:cubicBezTo>
                  <a:cubicBezTo>
                    <a:pt x="164" y="59"/>
                    <a:pt x="168" y="61"/>
                    <a:pt x="167" y="55"/>
                  </a:cubicBezTo>
                  <a:cubicBezTo>
                    <a:pt x="167" y="49"/>
                    <a:pt x="171" y="49"/>
                    <a:pt x="171" y="45"/>
                  </a:cubicBezTo>
                  <a:cubicBezTo>
                    <a:pt x="170" y="40"/>
                    <a:pt x="178" y="43"/>
                    <a:pt x="177" y="35"/>
                  </a:cubicBezTo>
                  <a:cubicBezTo>
                    <a:pt x="177" y="26"/>
                    <a:pt x="189" y="27"/>
                    <a:pt x="195" y="27"/>
                  </a:cubicBezTo>
                  <a:cubicBezTo>
                    <a:pt x="196" y="27"/>
                    <a:pt x="198" y="28"/>
                    <a:pt x="200" y="29"/>
                  </a:cubicBezTo>
                  <a:cubicBezTo>
                    <a:pt x="204" y="27"/>
                    <a:pt x="210" y="24"/>
                    <a:pt x="207" y="22"/>
                  </a:cubicBezTo>
                  <a:cubicBezTo>
                    <a:pt x="204" y="20"/>
                    <a:pt x="216" y="22"/>
                    <a:pt x="217" y="18"/>
                  </a:cubicBezTo>
                  <a:cubicBezTo>
                    <a:pt x="219" y="14"/>
                    <a:pt x="213" y="11"/>
                    <a:pt x="210" y="11"/>
                  </a:cubicBezTo>
                  <a:close/>
                </a:path>
              </a:pathLst>
            </a:custGeom>
            <a:grpFill/>
            <a:ln w="1" cap="flat" cmpd="sng">
              <a:solidFill>
                <a:schemeClr val="tx1">
                  <a:lumMod val="85000"/>
                  <a:lumOff val="15000"/>
                </a:schemeClr>
              </a:solidFill>
              <a:miter lim="800000"/>
            </a:ln>
          </p:spPr>
          <p:txBody>
            <a:bodyPr/>
            <a:lstStyle/>
            <a:p>
              <a:endParaRPr lang="zh-CN" altLang="en-US"/>
            </a:p>
          </p:txBody>
        </p:sp>
        <p:sp>
          <p:nvSpPr>
            <p:cNvPr id="93" name="Freeform 94"/>
            <p:cNvSpPr>
              <a:spLocks noChangeArrowheads="1"/>
            </p:cNvSpPr>
            <p:nvPr/>
          </p:nvSpPr>
          <p:spPr bwMode="auto">
            <a:xfrm>
              <a:off x="6078538" y="2370137"/>
              <a:ext cx="28575" cy="17463"/>
            </a:xfrm>
            <a:custGeom>
              <a:avLst/>
              <a:gdLst>
                <a:gd name="T0" fmla="*/ 2147483646 w 15"/>
                <a:gd name="T1" fmla="*/ 2147483646 h 9"/>
                <a:gd name="T2" fmla="*/ 2147483646 w 15"/>
                <a:gd name="T3" fmla="*/ 2147483646 h 9"/>
                <a:gd name="T4" fmla="*/ 2147483646 w 15"/>
                <a:gd name="T5" fmla="*/ 0 h 9"/>
                <a:gd name="T6" fmla="*/ 2147483646 w 15"/>
                <a:gd name="T7" fmla="*/ 2147483646 h 9"/>
                <a:gd name="T8" fmla="*/ 0 w 15"/>
                <a:gd name="T9" fmla="*/ 2147483646 h 9"/>
                <a:gd name="T10" fmla="*/ 2147483646 w 15"/>
                <a:gd name="T11" fmla="*/ 2147483646 h 9"/>
                <a:gd name="T12" fmla="*/ 0 60000 65536"/>
                <a:gd name="T13" fmla="*/ 0 60000 65536"/>
                <a:gd name="T14" fmla="*/ 0 60000 65536"/>
                <a:gd name="T15" fmla="*/ 0 60000 65536"/>
                <a:gd name="T16" fmla="*/ 0 60000 65536"/>
                <a:gd name="T17" fmla="*/ 0 60000 65536"/>
                <a:gd name="T18" fmla="*/ 0 w 15"/>
                <a:gd name="T19" fmla="*/ 0 h 9"/>
                <a:gd name="T20" fmla="*/ 15 w 15"/>
                <a:gd name="T21" fmla="*/ 9 h 9"/>
              </a:gdLst>
              <a:ahLst/>
              <a:cxnLst>
                <a:cxn ang="T12">
                  <a:pos x="T0" y="T1"/>
                </a:cxn>
                <a:cxn ang="T13">
                  <a:pos x="T2" y="T3"/>
                </a:cxn>
                <a:cxn ang="T14">
                  <a:pos x="T4" y="T5"/>
                </a:cxn>
                <a:cxn ang="T15">
                  <a:pos x="T6" y="T7"/>
                </a:cxn>
                <a:cxn ang="T16">
                  <a:pos x="T8" y="T9"/>
                </a:cxn>
                <a:cxn ang="T17">
                  <a:pos x="T10" y="T11"/>
                </a:cxn>
              </a:cxnLst>
              <a:rect l="T18" t="T19" r="T20" b="T21"/>
              <a:pathLst>
                <a:path w="15" h="9">
                  <a:moveTo>
                    <a:pt x="6" y="9"/>
                  </a:moveTo>
                  <a:cubicBezTo>
                    <a:pt x="10" y="9"/>
                    <a:pt x="10" y="6"/>
                    <a:pt x="13" y="7"/>
                  </a:cubicBezTo>
                  <a:cubicBezTo>
                    <a:pt x="15" y="7"/>
                    <a:pt x="14" y="4"/>
                    <a:pt x="13" y="0"/>
                  </a:cubicBezTo>
                  <a:cubicBezTo>
                    <a:pt x="11" y="1"/>
                    <a:pt x="7" y="1"/>
                    <a:pt x="7" y="3"/>
                  </a:cubicBezTo>
                  <a:cubicBezTo>
                    <a:pt x="7" y="5"/>
                    <a:pt x="2" y="1"/>
                    <a:pt x="0" y="1"/>
                  </a:cubicBezTo>
                  <a:cubicBezTo>
                    <a:pt x="2" y="6"/>
                    <a:pt x="4" y="9"/>
                    <a:pt x="6" y="9"/>
                  </a:cubicBezTo>
                  <a:close/>
                </a:path>
              </a:pathLst>
            </a:custGeom>
            <a:grpFill/>
            <a:ln w="1" cap="flat" cmpd="sng">
              <a:solidFill>
                <a:schemeClr val="tx1">
                  <a:lumMod val="85000"/>
                  <a:lumOff val="15000"/>
                </a:schemeClr>
              </a:solidFill>
              <a:miter lim="800000"/>
            </a:ln>
          </p:spPr>
          <p:txBody>
            <a:bodyPr/>
            <a:lstStyle/>
            <a:p>
              <a:endParaRPr lang="zh-CN" altLang="en-US"/>
            </a:p>
          </p:txBody>
        </p:sp>
        <p:sp>
          <p:nvSpPr>
            <p:cNvPr id="94" name="Freeform 95"/>
            <p:cNvSpPr>
              <a:spLocks noChangeArrowheads="1"/>
            </p:cNvSpPr>
            <p:nvPr/>
          </p:nvSpPr>
          <p:spPr bwMode="auto">
            <a:xfrm>
              <a:off x="4473575" y="1616075"/>
              <a:ext cx="209550" cy="206375"/>
            </a:xfrm>
            <a:custGeom>
              <a:avLst/>
              <a:gdLst>
                <a:gd name="T0" fmla="*/ 2147483646 w 110"/>
                <a:gd name="T1" fmla="*/ 2147483646 h 108"/>
                <a:gd name="T2" fmla="*/ 2147483646 w 110"/>
                <a:gd name="T3" fmla="*/ 2147483646 h 108"/>
                <a:gd name="T4" fmla="*/ 2147483646 w 110"/>
                <a:gd name="T5" fmla="*/ 2147483646 h 108"/>
                <a:gd name="T6" fmla="*/ 2147483646 w 110"/>
                <a:gd name="T7" fmla="*/ 2147483646 h 108"/>
                <a:gd name="T8" fmla="*/ 2147483646 w 110"/>
                <a:gd name="T9" fmla="*/ 2147483646 h 108"/>
                <a:gd name="T10" fmla="*/ 2147483646 w 110"/>
                <a:gd name="T11" fmla="*/ 2147483646 h 108"/>
                <a:gd name="T12" fmla="*/ 2147483646 w 110"/>
                <a:gd name="T13" fmla="*/ 2147483646 h 108"/>
                <a:gd name="T14" fmla="*/ 2147483646 w 110"/>
                <a:gd name="T15" fmla="*/ 2147483646 h 108"/>
                <a:gd name="T16" fmla="*/ 2147483646 w 110"/>
                <a:gd name="T17" fmla="*/ 2147483646 h 108"/>
                <a:gd name="T18" fmla="*/ 2147483646 w 110"/>
                <a:gd name="T19" fmla="*/ 2147483646 h 108"/>
                <a:gd name="T20" fmla="*/ 2147483646 w 110"/>
                <a:gd name="T21" fmla="*/ 2147483646 h 108"/>
                <a:gd name="T22" fmla="*/ 2147483646 w 110"/>
                <a:gd name="T23" fmla="*/ 2147483646 h 108"/>
                <a:gd name="T24" fmla="*/ 2147483646 w 110"/>
                <a:gd name="T25" fmla="*/ 2147483646 h 108"/>
                <a:gd name="T26" fmla="*/ 2147483646 w 110"/>
                <a:gd name="T27" fmla="*/ 2147483646 h 108"/>
                <a:gd name="T28" fmla="*/ 2147483646 w 110"/>
                <a:gd name="T29" fmla="*/ 2147483646 h 108"/>
                <a:gd name="T30" fmla="*/ 2147483646 w 110"/>
                <a:gd name="T31" fmla="*/ 2147483646 h 108"/>
                <a:gd name="T32" fmla="*/ 2147483646 w 110"/>
                <a:gd name="T33" fmla="*/ 2147483646 h 108"/>
                <a:gd name="T34" fmla="*/ 2147483646 w 110"/>
                <a:gd name="T35" fmla="*/ 2147483646 h 108"/>
                <a:gd name="T36" fmla="*/ 2147483646 w 110"/>
                <a:gd name="T37" fmla="*/ 2147483646 h 108"/>
                <a:gd name="T38" fmla="*/ 2147483646 w 110"/>
                <a:gd name="T39" fmla="*/ 2147483646 h 108"/>
                <a:gd name="T40" fmla="*/ 2147483646 w 110"/>
                <a:gd name="T41" fmla="*/ 2147483646 h 108"/>
                <a:gd name="T42" fmla="*/ 2147483646 w 110"/>
                <a:gd name="T43" fmla="*/ 2147483646 h 108"/>
                <a:gd name="T44" fmla="*/ 2147483646 w 110"/>
                <a:gd name="T45" fmla="*/ 2147483646 h 108"/>
                <a:gd name="T46" fmla="*/ 2147483646 w 110"/>
                <a:gd name="T47" fmla="*/ 2147483646 h 108"/>
                <a:gd name="T48" fmla="*/ 2147483646 w 110"/>
                <a:gd name="T49" fmla="*/ 2147483646 h 108"/>
                <a:gd name="T50" fmla="*/ 0 w 110"/>
                <a:gd name="T51" fmla="*/ 2147483646 h 108"/>
                <a:gd name="T52" fmla="*/ 2147483646 w 110"/>
                <a:gd name="T53" fmla="*/ 2147483646 h 108"/>
                <a:gd name="T54" fmla="*/ 2147483646 w 110"/>
                <a:gd name="T55" fmla="*/ 2147483646 h 108"/>
                <a:gd name="T56" fmla="*/ 2147483646 w 110"/>
                <a:gd name="T57" fmla="*/ 2147483646 h 108"/>
                <a:gd name="T58" fmla="*/ 2147483646 w 110"/>
                <a:gd name="T59" fmla="*/ 2147483646 h 108"/>
                <a:gd name="T60" fmla="*/ 2147483646 w 110"/>
                <a:gd name="T61" fmla="*/ 2147483646 h 108"/>
                <a:gd name="T62" fmla="*/ 2147483646 w 110"/>
                <a:gd name="T63" fmla="*/ 2147483646 h 108"/>
                <a:gd name="T64" fmla="*/ 2147483646 w 110"/>
                <a:gd name="T65" fmla="*/ 2147483646 h 108"/>
                <a:gd name="T66" fmla="*/ 2147483646 w 110"/>
                <a:gd name="T67" fmla="*/ 2147483646 h 108"/>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110"/>
                <a:gd name="T103" fmla="*/ 0 h 108"/>
                <a:gd name="T104" fmla="*/ 110 w 110"/>
                <a:gd name="T105" fmla="*/ 108 h 108"/>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110" h="108">
                  <a:moveTo>
                    <a:pt x="93" y="98"/>
                  </a:moveTo>
                  <a:cubicBezTo>
                    <a:pt x="94" y="97"/>
                    <a:pt x="95" y="94"/>
                    <a:pt x="98" y="94"/>
                  </a:cubicBezTo>
                  <a:cubicBezTo>
                    <a:pt x="101" y="94"/>
                    <a:pt x="103" y="95"/>
                    <a:pt x="106" y="98"/>
                  </a:cubicBezTo>
                  <a:cubicBezTo>
                    <a:pt x="107" y="97"/>
                    <a:pt x="109" y="96"/>
                    <a:pt x="110" y="95"/>
                  </a:cubicBezTo>
                  <a:cubicBezTo>
                    <a:pt x="107" y="92"/>
                    <a:pt x="104" y="89"/>
                    <a:pt x="104" y="87"/>
                  </a:cubicBezTo>
                  <a:cubicBezTo>
                    <a:pt x="105" y="83"/>
                    <a:pt x="101" y="81"/>
                    <a:pt x="100" y="79"/>
                  </a:cubicBezTo>
                  <a:cubicBezTo>
                    <a:pt x="100" y="77"/>
                    <a:pt x="103" y="73"/>
                    <a:pt x="101" y="71"/>
                  </a:cubicBezTo>
                  <a:cubicBezTo>
                    <a:pt x="99" y="70"/>
                    <a:pt x="99" y="65"/>
                    <a:pt x="96" y="65"/>
                  </a:cubicBezTo>
                  <a:cubicBezTo>
                    <a:pt x="93" y="64"/>
                    <a:pt x="83" y="59"/>
                    <a:pt x="83" y="56"/>
                  </a:cubicBezTo>
                  <a:cubicBezTo>
                    <a:pt x="84" y="53"/>
                    <a:pt x="80" y="51"/>
                    <a:pt x="78" y="50"/>
                  </a:cubicBezTo>
                  <a:cubicBezTo>
                    <a:pt x="76" y="49"/>
                    <a:pt x="74" y="41"/>
                    <a:pt x="76" y="40"/>
                  </a:cubicBezTo>
                  <a:cubicBezTo>
                    <a:pt x="79" y="39"/>
                    <a:pt x="78" y="31"/>
                    <a:pt x="81" y="31"/>
                  </a:cubicBezTo>
                  <a:cubicBezTo>
                    <a:pt x="84" y="31"/>
                    <a:pt x="81" y="27"/>
                    <a:pt x="82" y="24"/>
                  </a:cubicBezTo>
                  <a:cubicBezTo>
                    <a:pt x="83" y="22"/>
                    <a:pt x="80" y="20"/>
                    <a:pt x="78" y="20"/>
                  </a:cubicBezTo>
                  <a:cubicBezTo>
                    <a:pt x="76" y="20"/>
                    <a:pt x="72" y="17"/>
                    <a:pt x="72" y="14"/>
                  </a:cubicBezTo>
                  <a:cubicBezTo>
                    <a:pt x="72" y="11"/>
                    <a:pt x="67" y="6"/>
                    <a:pt x="68" y="5"/>
                  </a:cubicBezTo>
                  <a:cubicBezTo>
                    <a:pt x="67" y="11"/>
                    <a:pt x="58" y="2"/>
                    <a:pt x="56" y="3"/>
                  </a:cubicBezTo>
                  <a:cubicBezTo>
                    <a:pt x="53" y="4"/>
                    <a:pt x="51" y="0"/>
                    <a:pt x="46" y="1"/>
                  </a:cubicBezTo>
                  <a:cubicBezTo>
                    <a:pt x="42" y="1"/>
                    <a:pt x="42" y="3"/>
                    <a:pt x="41" y="5"/>
                  </a:cubicBezTo>
                  <a:cubicBezTo>
                    <a:pt x="41" y="5"/>
                    <a:pt x="41" y="5"/>
                    <a:pt x="41" y="5"/>
                  </a:cubicBezTo>
                  <a:cubicBezTo>
                    <a:pt x="34" y="10"/>
                    <a:pt x="34" y="10"/>
                    <a:pt x="34" y="10"/>
                  </a:cubicBezTo>
                  <a:cubicBezTo>
                    <a:pt x="34" y="10"/>
                    <a:pt x="28" y="11"/>
                    <a:pt x="27" y="15"/>
                  </a:cubicBezTo>
                  <a:cubicBezTo>
                    <a:pt x="26" y="19"/>
                    <a:pt x="30" y="22"/>
                    <a:pt x="28" y="24"/>
                  </a:cubicBezTo>
                  <a:cubicBezTo>
                    <a:pt x="26" y="27"/>
                    <a:pt x="27" y="31"/>
                    <a:pt x="27" y="33"/>
                  </a:cubicBezTo>
                  <a:cubicBezTo>
                    <a:pt x="28" y="35"/>
                    <a:pt x="24" y="40"/>
                    <a:pt x="24" y="40"/>
                  </a:cubicBezTo>
                  <a:cubicBezTo>
                    <a:pt x="24" y="40"/>
                    <a:pt x="11" y="47"/>
                    <a:pt x="0" y="53"/>
                  </a:cubicBezTo>
                  <a:cubicBezTo>
                    <a:pt x="0" y="55"/>
                    <a:pt x="1" y="57"/>
                    <a:pt x="1" y="58"/>
                  </a:cubicBezTo>
                  <a:cubicBezTo>
                    <a:pt x="2" y="61"/>
                    <a:pt x="3" y="65"/>
                    <a:pt x="4" y="69"/>
                  </a:cubicBezTo>
                  <a:cubicBezTo>
                    <a:pt x="8" y="69"/>
                    <a:pt x="9" y="69"/>
                    <a:pt x="12" y="69"/>
                  </a:cubicBezTo>
                  <a:cubicBezTo>
                    <a:pt x="16" y="70"/>
                    <a:pt x="31" y="80"/>
                    <a:pt x="35" y="82"/>
                  </a:cubicBezTo>
                  <a:cubicBezTo>
                    <a:pt x="38" y="84"/>
                    <a:pt x="58" y="99"/>
                    <a:pt x="62" y="102"/>
                  </a:cubicBezTo>
                  <a:cubicBezTo>
                    <a:pt x="66" y="106"/>
                    <a:pt x="72" y="107"/>
                    <a:pt x="75" y="107"/>
                  </a:cubicBezTo>
                  <a:cubicBezTo>
                    <a:pt x="77" y="107"/>
                    <a:pt x="83" y="107"/>
                    <a:pt x="88" y="108"/>
                  </a:cubicBezTo>
                  <a:cubicBezTo>
                    <a:pt x="90" y="104"/>
                    <a:pt x="92" y="99"/>
                    <a:pt x="93" y="98"/>
                  </a:cubicBezTo>
                  <a:close/>
                </a:path>
              </a:pathLst>
            </a:custGeom>
            <a:grpFill/>
            <a:ln w="1" cap="flat" cmpd="sng">
              <a:solidFill>
                <a:schemeClr val="tx1">
                  <a:lumMod val="85000"/>
                  <a:lumOff val="15000"/>
                </a:schemeClr>
              </a:solidFill>
              <a:miter lim="800000"/>
            </a:ln>
          </p:spPr>
          <p:txBody>
            <a:bodyPr/>
            <a:lstStyle/>
            <a:p>
              <a:endParaRPr lang="zh-CN" altLang="en-US"/>
            </a:p>
          </p:txBody>
        </p:sp>
        <p:sp>
          <p:nvSpPr>
            <p:cNvPr id="95" name="Freeform 96"/>
            <p:cNvSpPr>
              <a:spLocks noChangeArrowheads="1"/>
            </p:cNvSpPr>
            <p:nvPr/>
          </p:nvSpPr>
          <p:spPr bwMode="auto">
            <a:xfrm>
              <a:off x="4641850" y="1795462"/>
              <a:ext cx="41275" cy="38100"/>
            </a:xfrm>
            <a:custGeom>
              <a:avLst/>
              <a:gdLst>
                <a:gd name="T0" fmla="*/ 2147483646 w 22"/>
                <a:gd name="T1" fmla="*/ 2147483646 h 20"/>
                <a:gd name="T2" fmla="*/ 2147483646 w 22"/>
                <a:gd name="T3" fmla="*/ 2147483646 h 20"/>
                <a:gd name="T4" fmla="*/ 2147483646 w 22"/>
                <a:gd name="T5" fmla="*/ 2147483646 h 20"/>
                <a:gd name="T6" fmla="*/ 2147483646 w 22"/>
                <a:gd name="T7" fmla="*/ 2147483646 h 20"/>
                <a:gd name="T8" fmla="*/ 2147483646 w 22"/>
                <a:gd name="T9" fmla="*/ 2147483646 h 20"/>
                <a:gd name="T10" fmla="*/ 2147483646 w 22"/>
                <a:gd name="T11" fmla="*/ 0 h 20"/>
                <a:gd name="T12" fmla="*/ 2147483646 w 22"/>
                <a:gd name="T13" fmla="*/ 2147483646 h 20"/>
                <a:gd name="T14" fmla="*/ 0 w 22"/>
                <a:gd name="T15" fmla="*/ 2147483646 h 20"/>
                <a:gd name="T16" fmla="*/ 2147483646 w 22"/>
                <a:gd name="T17" fmla="*/ 2147483646 h 2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2"/>
                <a:gd name="T28" fmla="*/ 0 h 20"/>
                <a:gd name="T29" fmla="*/ 22 w 22"/>
                <a:gd name="T30" fmla="*/ 20 h 2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2" h="20">
                  <a:moveTo>
                    <a:pt x="7" y="15"/>
                  </a:moveTo>
                  <a:cubicBezTo>
                    <a:pt x="13" y="20"/>
                    <a:pt x="13" y="20"/>
                    <a:pt x="13" y="20"/>
                  </a:cubicBezTo>
                  <a:cubicBezTo>
                    <a:pt x="22" y="20"/>
                    <a:pt x="22" y="20"/>
                    <a:pt x="22" y="20"/>
                  </a:cubicBezTo>
                  <a:cubicBezTo>
                    <a:pt x="20" y="15"/>
                    <a:pt x="17" y="8"/>
                    <a:pt x="17" y="6"/>
                  </a:cubicBezTo>
                  <a:cubicBezTo>
                    <a:pt x="17" y="5"/>
                    <a:pt x="17" y="5"/>
                    <a:pt x="18" y="4"/>
                  </a:cubicBezTo>
                  <a:cubicBezTo>
                    <a:pt x="15" y="1"/>
                    <a:pt x="13" y="0"/>
                    <a:pt x="10" y="0"/>
                  </a:cubicBezTo>
                  <a:cubicBezTo>
                    <a:pt x="7" y="0"/>
                    <a:pt x="6" y="3"/>
                    <a:pt x="5" y="4"/>
                  </a:cubicBezTo>
                  <a:cubicBezTo>
                    <a:pt x="4" y="5"/>
                    <a:pt x="2" y="10"/>
                    <a:pt x="0" y="14"/>
                  </a:cubicBezTo>
                  <a:cubicBezTo>
                    <a:pt x="4" y="14"/>
                    <a:pt x="7" y="15"/>
                    <a:pt x="7" y="15"/>
                  </a:cubicBezTo>
                  <a:close/>
                </a:path>
              </a:pathLst>
            </a:custGeom>
            <a:grpFill/>
            <a:ln w="1" cap="flat" cmpd="sng">
              <a:solidFill>
                <a:schemeClr val="tx1">
                  <a:lumMod val="85000"/>
                  <a:lumOff val="15000"/>
                </a:schemeClr>
              </a:solidFill>
              <a:miter lim="800000"/>
            </a:ln>
          </p:spPr>
          <p:txBody>
            <a:bodyPr/>
            <a:lstStyle/>
            <a:p>
              <a:endParaRPr lang="zh-CN" altLang="en-US"/>
            </a:p>
          </p:txBody>
        </p:sp>
        <p:sp>
          <p:nvSpPr>
            <p:cNvPr id="96" name="Freeform 97"/>
            <p:cNvSpPr>
              <a:spLocks noEditPoints="1" noChangeArrowheads="1"/>
            </p:cNvSpPr>
            <p:nvPr/>
          </p:nvSpPr>
          <p:spPr bwMode="auto">
            <a:xfrm>
              <a:off x="3541713" y="1252537"/>
              <a:ext cx="315913" cy="261938"/>
            </a:xfrm>
            <a:custGeom>
              <a:avLst/>
              <a:gdLst>
                <a:gd name="T0" fmla="*/ 2147483646 w 165"/>
                <a:gd name="T1" fmla="*/ 2147483646 h 137"/>
                <a:gd name="T2" fmla="*/ 2147483646 w 165"/>
                <a:gd name="T3" fmla="*/ 2147483646 h 137"/>
                <a:gd name="T4" fmla="*/ 2147483646 w 165"/>
                <a:gd name="T5" fmla="*/ 2147483646 h 137"/>
                <a:gd name="T6" fmla="*/ 2147483646 w 165"/>
                <a:gd name="T7" fmla="*/ 2147483646 h 137"/>
                <a:gd name="T8" fmla="*/ 2147483646 w 165"/>
                <a:gd name="T9" fmla="*/ 2147483646 h 137"/>
                <a:gd name="T10" fmla="*/ 2147483646 w 165"/>
                <a:gd name="T11" fmla="*/ 2147483646 h 137"/>
                <a:gd name="T12" fmla="*/ 2147483646 w 165"/>
                <a:gd name="T13" fmla="*/ 2147483646 h 137"/>
                <a:gd name="T14" fmla="*/ 2147483646 w 165"/>
                <a:gd name="T15" fmla="*/ 2147483646 h 137"/>
                <a:gd name="T16" fmla="*/ 2147483646 w 165"/>
                <a:gd name="T17" fmla="*/ 2147483646 h 137"/>
                <a:gd name="T18" fmla="*/ 2147483646 w 165"/>
                <a:gd name="T19" fmla="*/ 2147483646 h 137"/>
                <a:gd name="T20" fmla="*/ 2147483646 w 165"/>
                <a:gd name="T21" fmla="*/ 2147483646 h 137"/>
                <a:gd name="T22" fmla="*/ 2147483646 w 165"/>
                <a:gd name="T23" fmla="*/ 0 h 137"/>
                <a:gd name="T24" fmla="*/ 2147483646 w 165"/>
                <a:gd name="T25" fmla="*/ 0 h 137"/>
                <a:gd name="T26" fmla="*/ 2147483646 w 165"/>
                <a:gd name="T27" fmla="*/ 2147483646 h 137"/>
                <a:gd name="T28" fmla="*/ 2147483646 w 165"/>
                <a:gd name="T29" fmla="*/ 2147483646 h 137"/>
                <a:gd name="T30" fmla="*/ 2147483646 w 165"/>
                <a:gd name="T31" fmla="*/ 2147483646 h 137"/>
                <a:gd name="T32" fmla="*/ 2147483646 w 165"/>
                <a:gd name="T33" fmla="*/ 2147483646 h 137"/>
                <a:gd name="T34" fmla="*/ 2147483646 w 165"/>
                <a:gd name="T35" fmla="*/ 2147483646 h 137"/>
                <a:gd name="T36" fmla="*/ 2147483646 w 165"/>
                <a:gd name="T37" fmla="*/ 2147483646 h 137"/>
                <a:gd name="T38" fmla="*/ 2147483646 w 165"/>
                <a:gd name="T39" fmla="*/ 2147483646 h 137"/>
                <a:gd name="T40" fmla="*/ 2147483646 w 165"/>
                <a:gd name="T41" fmla="*/ 2147483646 h 137"/>
                <a:gd name="T42" fmla="*/ 2147483646 w 165"/>
                <a:gd name="T43" fmla="*/ 2147483646 h 137"/>
                <a:gd name="T44" fmla="*/ 2147483646 w 165"/>
                <a:gd name="T45" fmla="*/ 2147483646 h 137"/>
                <a:gd name="T46" fmla="*/ 2147483646 w 165"/>
                <a:gd name="T47" fmla="*/ 2147483646 h 137"/>
                <a:gd name="T48" fmla="*/ 2147483646 w 165"/>
                <a:gd name="T49" fmla="*/ 2147483646 h 137"/>
                <a:gd name="T50" fmla="*/ 2147483646 w 165"/>
                <a:gd name="T51" fmla="*/ 2147483646 h 137"/>
                <a:gd name="T52" fmla="*/ 2147483646 w 165"/>
                <a:gd name="T53" fmla="*/ 2147483646 h 137"/>
                <a:gd name="T54" fmla="*/ 2147483646 w 165"/>
                <a:gd name="T55" fmla="*/ 2147483646 h 137"/>
                <a:gd name="T56" fmla="*/ 2147483646 w 165"/>
                <a:gd name="T57" fmla="*/ 2147483646 h 137"/>
                <a:gd name="T58" fmla="*/ 2147483646 w 165"/>
                <a:gd name="T59" fmla="*/ 2147483646 h 137"/>
                <a:gd name="T60" fmla="*/ 2147483646 w 165"/>
                <a:gd name="T61" fmla="*/ 2147483646 h 137"/>
                <a:gd name="T62" fmla="*/ 2147483646 w 165"/>
                <a:gd name="T63" fmla="*/ 2147483646 h 137"/>
                <a:gd name="T64" fmla="*/ 2147483646 w 165"/>
                <a:gd name="T65" fmla="*/ 2147483646 h 137"/>
                <a:gd name="T66" fmla="*/ 2147483646 w 165"/>
                <a:gd name="T67" fmla="*/ 2147483646 h 137"/>
                <a:gd name="T68" fmla="*/ 2147483646 w 165"/>
                <a:gd name="T69" fmla="*/ 2147483646 h 137"/>
                <a:gd name="T70" fmla="*/ 2147483646 w 165"/>
                <a:gd name="T71" fmla="*/ 2147483646 h 137"/>
                <a:gd name="T72" fmla="*/ 2147483646 w 165"/>
                <a:gd name="T73" fmla="*/ 2147483646 h 137"/>
                <a:gd name="T74" fmla="*/ 2147483646 w 165"/>
                <a:gd name="T75" fmla="*/ 2147483646 h 137"/>
                <a:gd name="T76" fmla="*/ 2147483646 w 165"/>
                <a:gd name="T77" fmla="*/ 2147483646 h 137"/>
                <a:gd name="T78" fmla="*/ 2147483646 w 165"/>
                <a:gd name="T79" fmla="*/ 2147483646 h 137"/>
                <a:gd name="T80" fmla="*/ 2147483646 w 165"/>
                <a:gd name="T81" fmla="*/ 2147483646 h 137"/>
                <a:gd name="T82" fmla="*/ 2147483646 w 165"/>
                <a:gd name="T83" fmla="*/ 2147483646 h 137"/>
                <a:gd name="T84" fmla="*/ 2147483646 w 165"/>
                <a:gd name="T85" fmla="*/ 2147483646 h 137"/>
                <a:gd name="T86" fmla="*/ 2147483646 w 165"/>
                <a:gd name="T87" fmla="*/ 2147483646 h 137"/>
                <a:gd name="T88" fmla="*/ 2147483646 w 165"/>
                <a:gd name="T89" fmla="*/ 2147483646 h 137"/>
                <a:gd name="T90" fmla="*/ 2147483646 w 165"/>
                <a:gd name="T91" fmla="*/ 2147483646 h 137"/>
                <a:gd name="T92" fmla="*/ 2147483646 w 165"/>
                <a:gd name="T93" fmla="*/ 2147483646 h 137"/>
                <a:gd name="T94" fmla="*/ 2147483646 w 165"/>
                <a:gd name="T95" fmla="*/ 2147483646 h 137"/>
                <a:gd name="T96" fmla="*/ 2147483646 w 165"/>
                <a:gd name="T97" fmla="*/ 2147483646 h 137"/>
                <a:gd name="T98" fmla="*/ 2147483646 w 165"/>
                <a:gd name="T99" fmla="*/ 2147483646 h 137"/>
                <a:gd name="T100" fmla="*/ 2147483646 w 165"/>
                <a:gd name="T101" fmla="*/ 2147483646 h 137"/>
                <a:gd name="T102" fmla="*/ 2147483646 w 165"/>
                <a:gd name="T103" fmla="*/ 2147483646 h 137"/>
                <a:gd name="T104" fmla="*/ 2147483646 w 165"/>
                <a:gd name="T105" fmla="*/ 2147483646 h 137"/>
                <a:gd name="T106" fmla="*/ 2147483646 w 165"/>
                <a:gd name="T107" fmla="*/ 2147483646 h 137"/>
                <a:gd name="T108" fmla="*/ 2147483646 w 165"/>
                <a:gd name="T109" fmla="*/ 2147483646 h 137"/>
                <a:gd name="T110" fmla="*/ 2147483646 w 165"/>
                <a:gd name="T111" fmla="*/ 2147483646 h 137"/>
                <a:gd name="T112" fmla="*/ 2147483646 w 165"/>
                <a:gd name="T113" fmla="*/ 2147483646 h 137"/>
                <a:gd name="T114" fmla="*/ 2147483646 w 165"/>
                <a:gd name="T115" fmla="*/ 2147483646 h 137"/>
                <a:gd name="T116" fmla="*/ 2147483646 w 165"/>
                <a:gd name="T117" fmla="*/ 2147483646 h 137"/>
                <a:gd name="T118" fmla="*/ 2147483646 w 165"/>
                <a:gd name="T119" fmla="*/ 2147483646 h 137"/>
                <a:gd name="T120" fmla="*/ 2147483646 w 165"/>
                <a:gd name="T121" fmla="*/ 2147483646 h 137"/>
                <a:gd name="T122" fmla="*/ 2147483646 w 165"/>
                <a:gd name="T123" fmla="*/ 2147483646 h 137"/>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5"/>
                <a:gd name="T187" fmla="*/ 0 h 137"/>
                <a:gd name="T188" fmla="*/ 165 w 165"/>
                <a:gd name="T189" fmla="*/ 137 h 137"/>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5" h="137">
                  <a:moveTo>
                    <a:pt x="144" y="31"/>
                  </a:moveTo>
                  <a:cubicBezTo>
                    <a:pt x="143" y="31"/>
                    <a:pt x="142" y="29"/>
                    <a:pt x="138" y="29"/>
                  </a:cubicBezTo>
                  <a:cubicBezTo>
                    <a:pt x="135" y="29"/>
                    <a:pt x="133" y="28"/>
                    <a:pt x="131" y="26"/>
                  </a:cubicBezTo>
                  <a:cubicBezTo>
                    <a:pt x="130" y="24"/>
                    <a:pt x="122" y="23"/>
                    <a:pt x="119" y="24"/>
                  </a:cubicBezTo>
                  <a:cubicBezTo>
                    <a:pt x="117" y="24"/>
                    <a:pt x="116" y="19"/>
                    <a:pt x="114" y="20"/>
                  </a:cubicBezTo>
                  <a:cubicBezTo>
                    <a:pt x="111" y="20"/>
                    <a:pt x="110" y="17"/>
                    <a:pt x="110" y="15"/>
                  </a:cubicBezTo>
                  <a:cubicBezTo>
                    <a:pt x="110" y="13"/>
                    <a:pt x="108" y="16"/>
                    <a:pt x="105" y="17"/>
                  </a:cubicBezTo>
                  <a:cubicBezTo>
                    <a:pt x="103" y="18"/>
                    <a:pt x="102" y="15"/>
                    <a:pt x="102" y="13"/>
                  </a:cubicBezTo>
                  <a:cubicBezTo>
                    <a:pt x="102" y="12"/>
                    <a:pt x="97" y="10"/>
                    <a:pt x="95" y="9"/>
                  </a:cubicBezTo>
                  <a:cubicBezTo>
                    <a:pt x="93" y="8"/>
                    <a:pt x="90" y="4"/>
                    <a:pt x="89" y="6"/>
                  </a:cubicBezTo>
                  <a:cubicBezTo>
                    <a:pt x="88" y="7"/>
                    <a:pt x="86" y="3"/>
                    <a:pt x="85" y="1"/>
                  </a:cubicBezTo>
                  <a:cubicBezTo>
                    <a:pt x="85" y="0"/>
                    <a:pt x="84" y="0"/>
                    <a:pt x="84" y="0"/>
                  </a:cubicBezTo>
                  <a:cubicBezTo>
                    <a:pt x="83" y="0"/>
                    <a:pt x="82" y="0"/>
                    <a:pt x="81" y="0"/>
                  </a:cubicBezTo>
                  <a:cubicBezTo>
                    <a:pt x="77" y="0"/>
                    <a:pt x="74" y="3"/>
                    <a:pt x="75" y="10"/>
                  </a:cubicBezTo>
                  <a:cubicBezTo>
                    <a:pt x="75" y="16"/>
                    <a:pt x="70" y="17"/>
                    <a:pt x="63" y="18"/>
                  </a:cubicBezTo>
                  <a:cubicBezTo>
                    <a:pt x="56" y="18"/>
                    <a:pt x="58" y="23"/>
                    <a:pt x="56" y="26"/>
                  </a:cubicBezTo>
                  <a:cubicBezTo>
                    <a:pt x="53" y="28"/>
                    <a:pt x="43" y="24"/>
                    <a:pt x="41" y="21"/>
                  </a:cubicBezTo>
                  <a:cubicBezTo>
                    <a:pt x="40" y="17"/>
                    <a:pt x="31" y="21"/>
                    <a:pt x="35" y="25"/>
                  </a:cubicBezTo>
                  <a:cubicBezTo>
                    <a:pt x="39" y="29"/>
                    <a:pt x="39" y="35"/>
                    <a:pt x="36" y="37"/>
                  </a:cubicBezTo>
                  <a:cubicBezTo>
                    <a:pt x="34" y="39"/>
                    <a:pt x="30" y="34"/>
                    <a:pt x="27" y="37"/>
                  </a:cubicBezTo>
                  <a:cubicBezTo>
                    <a:pt x="24" y="39"/>
                    <a:pt x="23" y="35"/>
                    <a:pt x="20" y="33"/>
                  </a:cubicBezTo>
                  <a:cubicBezTo>
                    <a:pt x="16" y="32"/>
                    <a:pt x="15" y="35"/>
                    <a:pt x="9" y="34"/>
                  </a:cubicBezTo>
                  <a:cubicBezTo>
                    <a:pt x="3" y="34"/>
                    <a:pt x="0" y="37"/>
                    <a:pt x="2" y="40"/>
                  </a:cubicBezTo>
                  <a:cubicBezTo>
                    <a:pt x="4" y="42"/>
                    <a:pt x="1" y="45"/>
                    <a:pt x="3" y="47"/>
                  </a:cubicBezTo>
                  <a:cubicBezTo>
                    <a:pt x="5" y="49"/>
                    <a:pt x="12" y="49"/>
                    <a:pt x="18" y="52"/>
                  </a:cubicBezTo>
                  <a:cubicBezTo>
                    <a:pt x="24" y="55"/>
                    <a:pt x="25" y="52"/>
                    <a:pt x="28" y="54"/>
                  </a:cubicBezTo>
                  <a:cubicBezTo>
                    <a:pt x="31" y="56"/>
                    <a:pt x="31" y="55"/>
                    <a:pt x="32" y="59"/>
                  </a:cubicBezTo>
                  <a:cubicBezTo>
                    <a:pt x="32" y="63"/>
                    <a:pt x="35" y="67"/>
                    <a:pt x="40" y="69"/>
                  </a:cubicBezTo>
                  <a:cubicBezTo>
                    <a:pt x="46" y="70"/>
                    <a:pt x="42" y="74"/>
                    <a:pt x="43" y="78"/>
                  </a:cubicBezTo>
                  <a:cubicBezTo>
                    <a:pt x="45" y="81"/>
                    <a:pt x="41" y="87"/>
                    <a:pt x="42" y="91"/>
                  </a:cubicBezTo>
                  <a:cubicBezTo>
                    <a:pt x="43" y="96"/>
                    <a:pt x="39" y="110"/>
                    <a:pt x="36" y="112"/>
                  </a:cubicBezTo>
                  <a:cubicBezTo>
                    <a:pt x="36" y="112"/>
                    <a:pt x="36" y="112"/>
                    <a:pt x="36" y="112"/>
                  </a:cubicBezTo>
                  <a:cubicBezTo>
                    <a:pt x="38" y="113"/>
                    <a:pt x="41" y="114"/>
                    <a:pt x="42" y="115"/>
                  </a:cubicBezTo>
                  <a:cubicBezTo>
                    <a:pt x="45" y="116"/>
                    <a:pt x="50" y="118"/>
                    <a:pt x="53" y="120"/>
                  </a:cubicBezTo>
                  <a:cubicBezTo>
                    <a:pt x="56" y="122"/>
                    <a:pt x="62" y="122"/>
                    <a:pt x="62" y="119"/>
                  </a:cubicBezTo>
                  <a:cubicBezTo>
                    <a:pt x="62" y="117"/>
                    <a:pt x="65" y="118"/>
                    <a:pt x="67" y="121"/>
                  </a:cubicBezTo>
                  <a:cubicBezTo>
                    <a:pt x="69" y="123"/>
                    <a:pt x="77" y="123"/>
                    <a:pt x="81" y="124"/>
                  </a:cubicBezTo>
                  <a:cubicBezTo>
                    <a:pt x="84" y="124"/>
                    <a:pt x="88" y="124"/>
                    <a:pt x="92" y="124"/>
                  </a:cubicBezTo>
                  <a:cubicBezTo>
                    <a:pt x="92" y="123"/>
                    <a:pt x="92" y="122"/>
                    <a:pt x="92" y="121"/>
                  </a:cubicBezTo>
                  <a:cubicBezTo>
                    <a:pt x="90" y="115"/>
                    <a:pt x="95" y="111"/>
                    <a:pt x="101" y="110"/>
                  </a:cubicBezTo>
                  <a:cubicBezTo>
                    <a:pt x="106" y="109"/>
                    <a:pt x="118" y="113"/>
                    <a:pt x="122" y="115"/>
                  </a:cubicBezTo>
                  <a:cubicBezTo>
                    <a:pt x="125" y="117"/>
                    <a:pt x="129" y="116"/>
                    <a:pt x="135" y="110"/>
                  </a:cubicBezTo>
                  <a:cubicBezTo>
                    <a:pt x="137" y="107"/>
                    <a:pt x="140" y="106"/>
                    <a:pt x="142" y="106"/>
                  </a:cubicBezTo>
                  <a:cubicBezTo>
                    <a:pt x="142" y="104"/>
                    <a:pt x="142" y="103"/>
                    <a:pt x="143" y="102"/>
                  </a:cubicBezTo>
                  <a:cubicBezTo>
                    <a:pt x="144" y="100"/>
                    <a:pt x="140" y="100"/>
                    <a:pt x="138" y="100"/>
                  </a:cubicBezTo>
                  <a:cubicBezTo>
                    <a:pt x="135" y="100"/>
                    <a:pt x="133" y="97"/>
                    <a:pt x="135" y="95"/>
                  </a:cubicBezTo>
                  <a:cubicBezTo>
                    <a:pt x="137" y="92"/>
                    <a:pt x="134" y="92"/>
                    <a:pt x="132" y="89"/>
                  </a:cubicBezTo>
                  <a:cubicBezTo>
                    <a:pt x="130" y="86"/>
                    <a:pt x="133" y="87"/>
                    <a:pt x="134" y="86"/>
                  </a:cubicBezTo>
                  <a:cubicBezTo>
                    <a:pt x="136" y="85"/>
                    <a:pt x="138" y="82"/>
                    <a:pt x="136" y="82"/>
                  </a:cubicBezTo>
                  <a:cubicBezTo>
                    <a:pt x="135" y="81"/>
                    <a:pt x="134" y="79"/>
                    <a:pt x="135" y="76"/>
                  </a:cubicBezTo>
                  <a:cubicBezTo>
                    <a:pt x="136" y="73"/>
                    <a:pt x="133" y="73"/>
                    <a:pt x="133" y="71"/>
                  </a:cubicBezTo>
                  <a:cubicBezTo>
                    <a:pt x="133" y="68"/>
                    <a:pt x="130" y="67"/>
                    <a:pt x="128" y="70"/>
                  </a:cubicBezTo>
                  <a:cubicBezTo>
                    <a:pt x="126" y="73"/>
                    <a:pt x="125" y="71"/>
                    <a:pt x="127" y="66"/>
                  </a:cubicBezTo>
                  <a:cubicBezTo>
                    <a:pt x="128" y="62"/>
                    <a:pt x="133" y="60"/>
                    <a:pt x="134" y="57"/>
                  </a:cubicBezTo>
                  <a:cubicBezTo>
                    <a:pt x="134" y="55"/>
                    <a:pt x="137" y="53"/>
                    <a:pt x="140" y="53"/>
                  </a:cubicBezTo>
                  <a:cubicBezTo>
                    <a:pt x="142" y="53"/>
                    <a:pt x="141" y="47"/>
                    <a:pt x="142" y="44"/>
                  </a:cubicBezTo>
                  <a:cubicBezTo>
                    <a:pt x="143" y="41"/>
                    <a:pt x="143" y="38"/>
                    <a:pt x="147" y="35"/>
                  </a:cubicBezTo>
                  <a:cubicBezTo>
                    <a:pt x="150" y="32"/>
                    <a:pt x="146" y="31"/>
                    <a:pt x="144" y="31"/>
                  </a:cubicBezTo>
                  <a:close/>
                  <a:moveTo>
                    <a:pt x="162" y="116"/>
                  </a:moveTo>
                  <a:cubicBezTo>
                    <a:pt x="160" y="116"/>
                    <a:pt x="160" y="119"/>
                    <a:pt x="155" y="122"/>
                  </a:cubicBezTo>
                  <a:cubicBezTo>
                    <a:pt x="151" y="125"/>
                    <a:pt x="155" y="137"/>
                    <a:pt x="160" y="137"/>
                  </a:cubicBezTo>
                  <a:cubicBezTo>
                    <a:pt x="165" y="136"/>
                    <a:pt x="164" y="116"/>
                    <a:pt x="162" y="116"/>
                  </a:cubicBezTo>
                  <a:close/>
                </a:path>
              </a:pathLst>
            </a:custGeom>
            <a:grpFill/>
            <a:ln w="1" cap="flat" cmpd="sng">
              <a:solidFill>
                <a:schemeClr val="tx1">
                  <a:lumMod val="85000"/>
                  <a:lumOff val="15000"/>
                </a:schemeClr>
              </a:solidFill>
              <a:miter lim="800000"/>
            </a:ln>
          </p:spPr>
          <p:txBody>
            <a:bodyPr/>
            <a:lstStyle/>
            <a:p>
              <a:endParaRPr lang="zh-CN" altLang="en-US"/>
            </a:p>
          </p:txBody>
        </p:sp>
        <p:sp>
          <p:nvSpPr>
            <p:cNvPr id="97" name="Freeform 98"/>
            <p:cNvSpPr>
              <a:spLocks noChangeArrowheads="1"/>
            </p:cNvSpPr>
            <p:nvPr/>
          </p:nvSpPr>
          <p:spPr bwMode="auto">
            <a:xfrm>
              <a:off x="1689100" y="2155825"/>
              <a:ext cx="50800" cy="26988"/>
            </a:xfrm>
            <a:custGeom>
              <a:avLst/>
              <a:gdLst>
                <a:gd name="T0" fmla="*/ 2147483646 w 26"/>
                <a:gd name="T1" fmla="*/ 2147483646 h 14"/>
                <a:gd name="T2" fmla="*/ 2147483646 w 26"/>
                <a:gd name="T3" fmla="*/ 2147483646 h 14"/>
                <a:gd name="T4" fmla="*/ 2147483646 w 26"/>
                <a:gd name="T5" fmla="*/ 0 h 14"/>
                <a:gd name="T6" fmla="*/ 2147483646 w 26"/>
                <a:gd name="T7" fmla="*/ 0 h 14"/>
                <a:gd name="T8" fmla="*/ 0 w 26"/>
                <a:gd name="T9" fmla="*/ 2147483646 h 14"/>
                <a:gd name="T10" fmla="*/ 2147483646 w 26"/>
                <a:gd name="T11" fmla="*/ 2147483646 h 14"/>
                <a:gd name="T12" fmla="*/ 2147483646 w 26"/>
                <a:gd name="T13" fmla="*/ 2147483646 h 14"/>
                <a:gd name="T14" fmla="*/ 2147483646 w 26"/>
                <a:gd name="T15" fmla="*/ 2147483646 h 14"/>
                <a:gd name="T16" fmla="*/ 0 60000 65536"/>
                <a:gd name="T17" fmla="*/ 0 60000 65536"/>
                <a:gd name="T18" fmla="*/ 0 60000 65536"/>
                <a:gd name="T19" fmla="*/ 0 60000 65536"/>
                <a:gd name="T20" fmla="*/ 0 60000 65536"/>
                <a:gd name="T21" fmla="*/ 0 60000 65536"/>
                <a:gd name="T22" fmla="*/ 0 60000 65536"/>
                <a:gd name="T23" fmla="*/ 0 60000 65536"/>
                <a:gd name="T24" fmla="*/ 0 w 26"/>
                <a:gd name="T25" fmla="*/ 0 h 14"/>
                <a:gd name="T26" fmla="*/ 26 w 26"/>
                <a:gd name="T27" fmla="*/ 14 h 14"/>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6" h="14">
                  <a:moveTo>
                    <a:pt x="26" y="5"/>
                  </a:moveTo>
                  <a:cubicBezTo>
                    <a:pt x="24" y="3"/>
                    <a:pt x="19" y="6"/>
                    <a:pt x="14" y="2"/>
                  </a:cubicBezTo>
                  <a:cubicBezTo>
                    <a:pt x="12" y="1"/>
                    <a:pt x="10" y="1"/>
                    <a:pt x="9" y="0"/>
                  </a:cubicBezTo>
                  <a:cubicBezTo>
                    <a:pt x="9" y="0"/>
                    <a:pt x="8" y="0"/>
                    <a:pt x="8" y="0"/>
                  </a:cubicBezTo>
                  <a:cubicBezTo>
                    <a:pt x="7" y="0"/>
                    <a:pt x="4" y="4"/>
                    <a:pt x="0" y="7"/>
                  </a:cubicBezTo>
                  <a:cubicBezTo>
                    <a:pt x="4" y="10"/>
                    <a:pt x="18" y="14"/>
                    <a:pt x="22" y="14"/>
                  </a:cubicBezTo>
                  <a:cubicBezTo>
                    <a:pt x="24" y="14"/>
                    <a:pt x="25" y="13"/>
                    <a:pt x="26" y="13"/>
                  </a:cubicBezTo>
                  <a:cubicBezTo>
                    <a:pt x="26" y="9"/>
                    <a:pt x="26" y="6"/>
                    <a:pt x="26" y="5"/>
                  </a:cubicBezTo>
                  <a:close/>
                </a:path>
              </a:pathLst>
            </a:custGeom>
            <a:grpFill/>
            <a:ln w="1" cap="flat" cmpd="sng">
              <a:solidFill>
                <a:schemeClr val="tx1">
                  <a:lumMod val="85000"/>
                  <a:lumOff val="15000"/>
                </a:schemeClr>
              </a:solidFill>
              <a:miter lim="800000"/>
            </a:ln>
          </p:spPr>
          <p:txBody>
            <a:bodyPr/>
            <a:lstStyle/>
            <a:p>
              <a:endParaRPr lang="zh-CN" altLang="en-US"/>
            </a:p>
          </p:txBody>
        </p:sp>
        <p:sp>
          <p:nvSpPr>
            <p:cNvPr id="98" name="Freeform 99"/>
            <p:cNvSpPr>
              <a:spLocks noChangeArrowheads="1"/>
            </p:cNvSpPr>
            <p:nvPr/>
          </p:nvSpPr>
          <p:spPr bwMode="auto">
            <a:xfrm>
              <a:off x="1706563" y="2116137"/>
              <a:ext cx="131763" cy="73025"/>
            </a:xfrm>
            <a:custGeom>
              <a:avLst/>
              <a:gdLst>
                <a:gd name="T0" fmla="*/ 2147483646 w 69"/>
                <a:gd name="T1" fmla="*/ 2147483646 h 38"/>
                <a:gd name="T2" fmla="*/ 2147483646 w 69"/>
                <a:gd name="T3" fmla="*/ 2147483646 h 38"/>
                <a:gd name="T4" fmla="*/ 2147483646 w 69"/>
                <a:gd name="T5" fmla="*/ 2147483646 h 38"/>
                <a:gd name="T6" fmla="*/ 2147483646 w 69"/>
                <a:gd name="T7" fmla="*/ 2147483646 h 38"/>
                <a:gd name="T8" fmla="*/ 2147483646 w 69"/>
                <a:gd name="T9" fmla="*/ 2147483646 h 38"/>
                <a:gd name="T10" fmla="*/ 2147483646 w 69"/>
                <a:gd name="T11" fmla="*/ 2147483646 h 38"/>
                <a:gd name="T12" fmla="*/ 2147483646 w 69"/>
                <a:gd name="T13" fmla="*/ 2147483646 h 38"/>
                <a:gd name="T14" fmla="*/ 2147483646 w 69"/>
                <a:gd name="T15" fmla="*/ 2147483646 h 38"/>
                <a:gd name="T16" fmla="*/ 2147483646 w 69"/>
                <a:gd name="T17" fmla="*/ 2147483646 h 38"/>
                <a:gd name="T18" fmla="*/ 2147483646 w 69"/>
                <a:gd name="T19" fmla="*/ 2147483646 h 38"/>
                <a:gd name="T20" fmla="*/ 0 w 69"/>
                <a:gd name="T21" fmla="*/ 2147483646 h 38"/>
                <a:gd name="T22" fmla="*/ 2147483646 w 69"/>
                <a:gd name="T23" fmla="*/ 2147483646 h 38"/>
                <a:gd name="T24" fmla="*/ 2147483646 w 69"/>
                <a:gd name="T25" fmla="*/ 2147483646 h 38"/>
                <a:gd name="T26" fmla="*/ 2147483646 w 69"/>
                <a:gd name="T27" fmla="*/ 2147483646 h 38"/>
                <a:gd name="T28" fmla="*/ 2147483646 w 69"/>
                <a:gd name="T29" fmla="*/ 2147483646 h 38"/>
                <a:gd name="T30" fmla="*/ 2147483646 w 69"/>
                <a:gd name="T31" fmla="*/ 2147483646 h 38"/>
                <a:gd name="T32" fmla="*/ 2147483646 w 69"/>
                <a:gd name="T33" fmla="*/ 2147483646 h 38"/>
                <a:gd name="T34" fmla="*/ 2147483646 w 69"/>
                <a:gd name="T35" fmla="*/ 2147483646 h 3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69"/>
                <a:gd name="T55" fmla="*/ 0 h 38"/>
                <a:gd name="T56" fmla="*/ 69 w 69"/>
                <a:gd name="T57" fmla="*/ 38 h 38"/>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69" h="38">
                  <a:moveTo>
                    <a:pt x="29" y="34"/>
                  </a:moveTo>
                  <a:cubicBezTo>
                    <a:pt x="29" y="33"/>
                    <a:pt x="26" y="27"/>
                    <a:pt x="32" y="27"/>
                  </a:cubicBezTo>
                  <a:cubicBezTo>
                    <a:pt x="39" y="26"/>
                    <a:pt x="44" y="26"/>
                    <a:pt x="45" y="22"/>
                  </a:cubicBezTo>
                  <a:cubicBezTo>
                    <a:pt x="46" y="17"/>
                    <a:pt x="53" y="19"/>
                    <a:pt x="55" y="19"/>
                  </a:cubicBezTo>
                  <a:cubicBezTo>
                    <a:pt x="57" y="19"/>
                    <a:pt x="63" y="14"/>
                    <a:pt x="69" y="14"/>
                  </a:cubicBezTo>
                  <a:cubicBezTo>
                    <a:pt x="69" y="8"/>
                    <a:pt x="61" y="10"/>
                    <a:pt x="56" y="5"/>
                  </a:cubicBezTo>
                  <a:cubicBezTo>
                    <a:pt x="51" y="0"/>
                    <a:pt x="39" y="2"/>
                    <a:pt x="32" y="5"/>
                  </a:cubicBezTo>
                  <a:cubicBezTo>
                    <a:pt x="26" y="7"/>
                    <a:pt x="18" y="2"/>
                    <a:pt x="11" y="6"/>
                  </a:cubicBezTo>
                  <a:cubicBezTo>
                    <a:pt x="11" y="6"/>
                    <a:pt x="11" y="6"/>
                    <a:pt x="11" y="6"/>
                  </a:cubicBezTo>
                  <a:cubicBezTo>
                    <a:pt x="9" y="8"/>
                    <a:pt x="7" y="10"/>
                    <a:pt x="5" y="12"/>
                  </a:cubicBezTo>
                  <a:cubicBezTo>
                    <a:pt x="0" y="16"/>
                    <a:pt x="1" y="20"/>
                    <a:pt x="0" y="21"/>
                  </a:cubicBezTo>
                  <a:cubicBezTo>
                    <a:pt x="1" y="22"/>
                    <a:pt x="3" y="22"/>
                    <a:pt x="5" y="23"/>
                  </a:cubicBezTo>
                  <a:cubicBezTo>
                    <a:pt x="10" y="27"/>
                    <a:pt x="15" y="24"/>
                    <a:pt x="17" y="26"/>
                  </a:cubicBezTo>
                  <a:cubicBezTo>
                    <a:pt x="17" y="27"/>
                    <a:pt x="17" y="30"/>
                    <a:pt x="17" y="34"/>
                  </a:cubicBezTo>
                  <a:cubicBezTo>
                    <a:pt x="18" y="33"/>
                    <a:pt x="18" y="32"/>
                    <a:pt x="20" y="34"/>
                  </a:cubicBezTo>
                  <a:cubicBezTo>
                    <a:pt x="22" y="35"/>
                    <a:pt x="21" y="37"/>
                    <a:pt x="21" y="38"/>
                  </a:cubicBezTo>
                  <a:cubicBezTo>
                    <a:pt x="25" y="37"/>
                    <a:pt x="25" y="37"/>
                    <a:pt x="25" y="37"/>
                  </a:cubicBezTo>
                  <a:cubicBezTo>
                    <a:pt x="25" y="37"/>
                    <a:pt x="28" y="35"/>
                    <a:pt x="29" y="34"/>
                  </a:cubicBezTo>
                  <a:close/>
                </a:path>
              </a:pathLst>
            </a:custGeom>
            <a:grpFill/>
            <a:ln w="1" cap="flat" cmpd="sng">
              <a:solidFill>
                <a:schemeClr val="tx1">
                  <a:lumMod val="85000"/>
                  <a:lumOff val="15000"/>
                </a:schemeClr>
              </a:solidFill>
              <a:miter lim="800000"/>
            </a:ln>
          </p:spPr>
          <p:txBody>
            <a:bodyPr/>
            <a:lstStyle/>
            <a:p>
              <a:endParaRPr lang="zh-CN" altLang="en-US"/>
            </a:p>
          </p:txBody>
        </p:sp>
        <p:sp>
          <p:nvSpPr>
            <p:cNvPr id="99" name="Freeform 100"/>
            <p:cNvSpPr>
              <a:spLocks noChangeArrowheads="1"/>
            </p:cNvSpPr>
            <p:nvPr/>
          </p:nvSpPr>
          <p:spPr bwMode="auto">
            <a:xfrm>
              <a:off x="1106488" y="1736725"/>
              <a:ext cx="657225" cy="406400"/>
            </a:xfrm>
            <a:custGeom>
              <a:avLst/>
              <a:gdLst>
                <a:gd name="T0" fmla="*/ 2147483646 w 344"/>
                <a:gd name="T1" fmla="*/ 2147483646 h 213"/>
                <a:gd name="T2" fmla="*/ 2147483646 w 344"/>
                <a:gd name="T3" fmla="*/ 2147483646 h 213"/>
                <a:gd name="T4" fmla="*/ 2147483646 w 344"/>
                <a:gd name="T5" fmla="*/ 2147483646 h 213"/>
                <a:gd name="T6" fmla="*/ 2147483646 w 344"/>
                <a:gd name="T7" fmla="*/ 2147483646 h 213"/>
                <a:gd name="T8" fmla="*/ 2147483646 w 344"/>
                <a:gd name="T9" fmla="*/ 2147483646 h 213"/>
                <a:gd name="T10" fmla="*/ 2147483646 w 344"/>
                <a:gd name="T11" fmla="*/ 2147483646 h 213"/>
                <a:gd name="T12" fmla="*/ 2147483646 w 344"/>
                <a:gd name="T13" fmla="*/ 2147483646 h 213"/>
                <a:gd name="T14" fmla="*/ 2147483646 w 344"/>
                <a:gd name="T15" fmla="*/ 2147483646 h 213"/>
                <a:gd name="T16" fmla="*/ 2147483646 w 344"/>
                <a:gd name="T17" fmla="*/ 2147483646 h 213"/>
                <a:gd name="T18" fmla="*/ 2147483646 w 344"/>
                <a:gd name="T19" fmla="*/ 2147483646 h 213"/>
                <a:gd name="T20" fmla="*/ 2147483646 w 344"/>
                <a:gd name="T21" fmla="*/ 2147483646 h 213"/>
                <a:gd name="T22" fmla="*/ 2147483646 w 344"/>
                <a:gd name="T23" fmla="*/ 2147483646 h 213"/>
                <a:gd name="T24" fmla="*/ 2147483646 w 344"/>
                <a:gd name="T25" fmla="*/ 2147483646 h 213"/>
                <a:gd name="T26" fmla="*/ 2147483646 w 344"/>
                <a:gd name="T27" fmla="*/ 2147483646 h 213"/>
                <a:gd name="T28" fmla="*/ 2147483646 w 344"/>
                <a:gd name="T29" fmla="*/ 2147483646 h 213"/>
                <a:gd name="T30" fmla="*/ 2147483646 w 344"/>
                <a:gd name="T31" fmla="*/ 2147483646 h 213"/>
                <a:gd name="T32" fmla="*/ 2147483646 w 344"/>
                <a:gd name="T33" fmla="*/ 2147483646 h 213"/>
                <a:gd name="T34" fmla="*/ 2147483646 w 344"/>
                <a:gd name="T35" fmla="*/ 2147483646 h 213"/>
                <a:gd name="T36" fmla="*/ 2147483646 w 344"/>
                <a:gd name="T37" fmla="*/ 2147483646 h 213"/>
                <a:gd name="T38" fmla="*/ 0 w 344"/>
                <a:gd name="T39" fmla="*/ 2147483646 h 213"/>
                <a:gd name="T40" fmla="*/ 2147483646 w 344"/>
                <a:gd name="T41" fmla="*/ 2147483646 h 213"/>
                <a:gd name="T42" fmla="*/ 2147483646 w 344"/>
                <a:gd name="T43" fmla="*/ 2147483646 h 213"/>
                <a:gd name="T44" fmla="*/ 2147483646 w 344"/>
                <a:gd name="T45" fmla="*/ 2147483646 h 213"/>
                <a:gd name="T46" fmla="*/ 2147483646 w 344"/>
                <a:gd name="T47" fmla="*/ 2147483646 h 213"/>
                <a:gd name="T48" fmla="*/ 2147483646 w 344"/>
                <a:gd name="T49" fmla="*/ 2147483646 h 213"/>
                <a:gd name="T50" fmla="*/ 2147483646 w 344"/>
                <a:gd name="T51" fmla="*/ 2147483646 h 213"/>
                <a:gd name="T52" fmla="*/ 2147483646 w 344"/>
                <a:gd name="T53" fmla="*/ 2147483646 h 213"/>
                <a:gd name="T54" fmla="*/ 2147483646 w 344"/>
                <a:gd name="T55" fmla="*/ 2147483646 h 213"/>
                <a:gd name="T56" fmla="*/ 2147483646 w 344"/>
                <a:gd name="T57" fmla="*/ 2147483646 h 213"/>
                <a:gd name="T58" fmla="*/ 2147483646 w 344"/>
                <a:gd name="T59" fmla="*/ 2147483646 h 213"/>
                <a:gd name="T60" fmla="*/ 2147483646 w 344"/>
                <a:gd name="T61" fmla="*/ 2147483646 h 213"/>
                <a:gd name="T62" fmla="*/ 2147483646 w 344"/>
                <a:gd name="T63" fmla="*/ 2147483646 h 213"/>
                <a:gd name="T64" fmla="*/ 2147483646 w 344"/>
                <a:gd name="T65" fmla="*/ 2147483646 h 213"/>
                <a:gd name="T66" fmla="*/ 2147483646 w 344"/>
                <a:gd name="T67" fmla="*/ 2147483646 h 213"/>
                <a:gd name="T68" fmla="*/ 2147483646 w 344"/>
                <a:gd name="T69" fmla="*/ 2147483646 h 213"/>
                <a:gd name="T70" fmla="*/ 2147483646 w 344"/>
                <a:gd name="T71" fmla="*/ 2147483646 h 213"/>
                <a:gd name="T72" fmla="*/ 2147483646 w 344"/>
                <a:gd name="T73" fmla="*/ 2147483646 h 213"/>
                <a:gd name="T74" fmla="*/ 2147483646 w 344"/>
                <a:gd name="T75" fmla="*/ 2147483646 h 213"/>
                <a:gd name="T76" fmla="*/ 2147483646 w 344"/>
                <a:gd name="T77" fmla="*/ 2147483646 h 213"/>
                <a:gd name="T78" fmla="*/ 2147483646 w 344"/>
                <a:gd name="T79" fmla="*/ 2147483646 h 213"/>
                <a:gd name="T80" fmla="*/ 2147483646 w 344"/>
                <a:gd name="T81" fmla="*/ 2147483646 h 213"/>
                <a:gd name="T82" fmla="*/ 2147483646 w 344"/>
                <a:gd name="T83" fmla="*/ 2147483646 h 213"/>
                <a:gd name="T84" fmla="*/ 2147483646 w 344"/>
                <a:gd name="T85" fmla="*/ 2147483646 h 213"/>
                <a:gd name="T86" fmla="*/ 2147483646 w 344"/>
                <a:gd name="T87" fmla="*/ 2147483646 h 213"/>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344"/>
                <a:gd name="T133" fmla="*/ 0 h 213"/>
                <a:gd name="T134" fmla="*/ 344 w 344"/>
                <a:gd name="T135" fmla="*/ 213 h 213"/>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344" h="213">
                  <a:moveTo>
                    <a:pt x="286" y="201"/>
                  </a:moveTo>
                  <a:cubicBezTo>
                    <a:pt x="287" y="201"/>
                    <a:pt x="300" y="202"/>
                    <a:pt x="301" y="199"/>
                  </a:cubicBezTo>
                  <a:cubicBezTo>
                    <a:pt x="302" y="196"/>
                    <a:pt x="292" y="189"/>
                    <a:pt x="293" y="188"/>
                  </a:cubicBezTo>
                  <a:cubicBezTo>
                    <a:pt x="294" y="188"/>
                    <a:pt x="294" y="180"/>
                    <a:pt x="296" y="180"/>
                  </a:cubicBezTo>
                  <a:cubicBezTo>
                    <a:pt x="298" y="180"/>
                    <a:pt x="316" y="181"/>
                    <a:pt x="317" y="180"/>
                  </a:cubicBezTo>
                  <a:cubicBezTo>
                    <a:pt x="318" y="180"/>
                    <a:pt x="321" y="173"/>
                    <a:pt x="324" y="173"/>
                  </a:cubicBezTo>
                  <a:cubicBezTo>
                    <a:pt x="325" y="173"/>
                    <a:pt x="327" y="175"/>
                    <a:pt x="329" y="176"/>
                  </a:cubicBezTo>
                  <a:cubicBezTo>
                    <a:pt x="333" y="173"/>
                    <a:pt x="334" y="167"/>
                    <a:pt x="334" y="161"/>
                  </a:cubicBezTo>
                  <a:cubicBezTo>
                    <a:pt x="335" y="154"/>
                    <a:pt x="333" y="152"/>
                    <a:pt x="336" y="148"/>
                  </a:cubicBezTo>
                  <a:cubicBezTo>
                    <a:pt x="340" y="145"/>
                    <a:pt x="344" y="144"/>
                    <a:pt x="343" y="139"/>
                  </a:cubicBezTo>
                  <a:cubicBezTo>
                    <a:pt x="342" y="134"/>
                    <a:pt x="337" y="139"/>
                    <a:pt x="333" y="137"/>
                  </a:cubicBezTo>
                  <a:cubicBezTo>
                    <a:pt x="329" y="134"/>
                    <a:pt x="325" y="136"/>
                    <a:pt x="315" y="137"/>
                  </a:cubicBezTo>
                  <a:cubicBezTo>
                    <a:pt x="305" y="139"/>
                    <a:pt x="300" y="143"/>
                    <a:pt x="301" y="150"/>
                  </a:cubicBezTo>
                  <a:cubicBezTo>
                    <a:pt x="301" y="158"/>
                    <a:pt x="297" y="154"/>
                    <a:pt x="297" y="161"/>
                  </a:cubicBezTo>
                  <a:cubicBezTo>
                    <a:pt x="298" y="167"/>
                    <a:pt x="289" y="167"/>
                    <a:pt x="290" y="171"/>
                  </a:cubicBezTo>
                  <a:cubicBezTo>
                    <a:pt x="290" y="175"/>
                    <a:pt x="283" y="171"/>
                    <a:pt x="281" y="170"/>
                  </a:cubicBezTo>
                  <a:cubicBezTo>
                    <a:pt x="279" y="168"/>
                    <a:pt x="258" y="175"/>
                    <a:pt x="255" y="175"/>
                  </a:cubicBezTo>
                  <a:cubicBezTo>
                    <a:pt x="252" y="176"/>
                    <a:pt x="246" y="169"/>
                    <a:pt x="242" y="169"/>
                  </a:cubicBezTo>
                  <a:cubicBezTo>
                    <a:pt x="238" y="170"/>
                    <a:pt x="236" y="163"/>
                    <a:pt x="236" y="158"/>
                  </a:cubicBezTo>
                  <a:cubicBezTo>
                    <a:pt x="235" y="153"/>
                    <a:pt x="227" y="148"/>
                    <a:pt x="224" y="143"/>
                  </a:cubicBezTo>
                  <a:cubicBezTo>
                    <a:pt x="220" y="138"/>
                    <a:pt x="220" y="128"/>
                    <a:pt x="219" y="121"/>
                  </a:cubicBezTo>
                  <a:cubicBezTo>
                    <a:pt x="219" y="114"/>
                    <a:pt x="218" y="103"/>
                    <a:pt x="223" y="90"/>
                  </a:cubicBezTo>
                  <a:cubicBezTo>
                    <a:pt x="224" y="88"/>
                    <a:pt x="224" y="86"/>
                    <a:pt x="224" y="85"/>
                  </a:cubicBezTo>
                  <a:cubicBezTo>
                    <a:pt x="222" y="84"/>
                    <a:pt x="221" y="83"/>
                    <a:pt x="219" y="83"/>
                  </a:cubicBezTo>
                  <a:cubicBezTo>
                    <a:pt x="215" y="83"/>
                    <a:pt x="206" y="77"/>
                    <a:pt x="204" y="77"/>
                  </a:cubicBezTo>
                  <a:cubicBezTo>
                    <a:pt x="202" y="77"/>
                    <a:pt x="202" y="73"/>
                    <a:pt x="200" y="71"/>
                  </a:cubicBezTo>
                  <a:cubicBezTo>
                    <a:pt x="199" y="68"/>
                    <a:pt x="200" y="64"/>
                    <a:pt x="198" y="62"/>
                  </a:cubicBezTo>
                  <a:cubicBezTo>
                    <a:pt x="196" y="60"/>
                    <a:pt x="189" y="54"/>
                    <a:pt x="187" y="47"/>
                  </a:cubicBezTo>
                  <a:cubicBezTo>
                    <a:pt x="185" y="39"/>
                    <a:pt x="172" y="36"/>
                    <a:pt x="167" y="35"/>
                  </a:cubicBezTo>
                  <a:cubicBezTo>
                    <a:pt x="162" y="35"/>
                    <a:pt x="160" y="45"/>
                    <a:pt x="158" y="46"/>
                  </a:cubicBezTo>
                  <a:cubicBezTo>
                    <a:pt x="157" y="46"/>
                    <a:pt x="148" y="40"/>
                    <a:pt x="145" y="39"/>
                  </a:cubicBezTo>
                  <a:cubicBezTo>
                    <a:pt x="143" y="38"/>
                    <a:pt x="141" y="35"/>
                    <a:pt x="141" y="32"/>
                  </a:cubicBezTo>
                  <a:cubicBezTo>
                    <a:pt x="141" y="29"/>
                    <a:pt x="136" y="24"/>
                    <a:pt x="134" y="23"/>
                  </a:cubicBezTo>
                  <a:cubicBezTo>
                    <a:pt x="132" y="22"/>
                    <a:pt x="121" y="11"/>
                    <a:pt x="121" y="11"/>
                  </a:cubicBezTo>
                  <a:cubicBezTo>
                    <a:pt x="104" y="11"/>
                    <a:pt x="104" y="11"/>
                    <a:pt x="104" y="11"/>
                  </a:cubicBezTo>
                  <a:cubicBezTo>
                    <a:pt x="100" y="16"/>
                    <a:pt x="100" y="16"/>
                    <a:pt x="100" y="16"/>
                  </a:cubicBezTo>
                  <a:cubicBezTo>
                    <a:pt x="68" y="17"/>
                    <a:pt x="68" y="17"/>
                    <a:pt x="68" y="17"/>
                  </a:cubicBezTo>
                  <a:cubicBezTo>
                    <a:pt x="68" y="17"/>
                    <a:pt x="43" y="7"/>
                    <a:pt x="39" y="6"/>
                  </a:cubicBezTo>
                  <a:cubicBezTo>
                    <a:pt x="34" y="5"/>
                    <a:pt x="26" y="0"/>
                    <a:pt x="26" y="0"/>
                  </a:cubicBezTo>
                  <a:cubicBezTo>
                    <a:pt x="0" y="3"/>
                    <a:pt x="0" y="3"/>
                    <a:pt x="0" y="3"/>
                  </a:cubicBezTo>
                  <a:cubicBezTo>
                    <a:pt x="1" y="6"/>
                    <a:pt x="3" y="9"/>
                    <a:pt x="6" y="13"/>
                  </a:cubicBezTo>
                  <a:cubicBezTo>
                    <a:pt x="11" y="19"/>
                    <a:pt x="15" y="31"/>
                    <a:pt x="16" y="35"/>
                  </a:cubicBezTo>
                  <a:cubicBezTo>
                    <a:pt x="16" y="39"/>
                    <a:pt x="23" y="42"/>
                    <a:pt x="30" y="46"/>
                  </a:cubicBezTo>
                  <a:cubicBezTo>
                    <a:pt x="36" y="50"/>
                    <a:pt x="36" y="59"/>
                    <a:pt x="35" y="61"/>
                  </a:cubicBezTo>
                  <a:cubicBezTo>
                    <a:pt x="34" y="63"/>
                    <a:pt x="27" y="59"/>
                    <a:pt x="26" y="62"/>
                  </a:cubicBezTo>
                  <a:cubicBezTo>
                    <a:pt x="26" y="64"/>
                    <a:pt x="36" y="73"/>
                    <a:pt x="40" y="72"/>
                  </a:cubicBezTo>
                  <a:cubicBezTo>
                    <a:pt x="44" y="72"/>
                    <a:pt x="46" y="74"/>
                    <a:pt x="52" y="80"/>
                  </a:cubicBezTo>
                  <a:cubicBezTo>
                    <a:pt x="59" y="85"/>
                    <a:pt x="58" y="92"/>
                    <a:pt x="56" y="94"/>
                  </a:cubicBezTo>
                  <a:cubicBezTo>
                    <a:pt x="53" y="96"/>
                    <a:pt x="61" y="100"/>
                    <a:pt x="69" y="105"/>
                  </a:cubicBezTo>
                  <a:cubicBezTo>
                    <a:pt x="77" y="110"/>
                    <a:pt x="80" y="117"/>
                    <a:pt x="81" y="120"/>
                  </a:cubicBezTo>
                  <a:cubicBezTo>
                    <a:pt x="81" y="122"/>
                    <a:pt x="85" y="120"/>
                    <a:pt x="86" y="116"/>
                  </a:cubicBezTo>
                  <a:cubicBezTo>
                    <a:pt x="87" y="112"/>
                    <a:pt x="84" y="111"/>
                    <a:pt x="84" y="107"/>
                  </a:cubicBezTo>
                  <a:cubicBezTo>
                    <a:pt x="84" y="103"/>
                    <a:pt x="77" y="104"/>
                    <a:pt x="74" y="103"/>
                  </a:cubicBezTo>
                  <a:cubicBezTo>
                    <a:pt x="71" y="103"/>
                    <a:pt x="74" y="96"/>
                    <a:pt x="71" y="93"/>
                  </a:cubicBezTo>
                  <a:cubicBezTo>
                    <a:pt x="68" y="90"/>
                    <a:pt x="66" y="83"/>
                    <a:pt x="64" y="77"/>
                  </a:cubicBezTo>
                  <a:cubicBezTo>
                    <a:pt x="63" y="72"/>
                    <a:pt x="55" y="66"/>
                    <a:pt x="52" y="60"/>
                  </a:cubicBezTo>
                  <a:cubicBezTo>
                    <a:pt x="48" y="54"/>
                    <a:pt x="45" y="49"/>
                    <a:pt x="43" y="48"/>
                  </a:cubicBezTo>
                  <a:cubicBezTo>
                    <a:pt x="40" y="46"/>
                    <a:pt x="46" y="44"/>
                    <a:pt x="44" y="42"/>
                  </a:cubicBezTo>
                  <a:cubicBezTo>
                    <a:pt x="42" y="40"/>
                    <a:pt x="39" y="40"/>
                    <a:pt x="35" y="38"/>
                  </a:cubicBezTo>
                  <a:cubicBezTo>
                    <a:pt x="31" y="36"/>
                    <a:pt x="29" y="33"/>
                    <a:pt x="29" y="29"/>
                  </a:cubicBezTo>
                  <a:cubicBezTo>
                    <a:pt x="29" y="25"/>
                    <a:pt x="26" y="16"/>
                    <a:pt x="25" y="13"/>
                  </a:cubicBezTo>
                  <a:cubicBezTo>
                    <a:pt x="24" y="9"/>
                    <a:pt x="28" y="10"/>
                    <a:pt x="29" y="11"/>
                  </a:cubicBezTo>
                  <a:cubicBezTo>
                    <a:pt x="30" y="13"/>
                    <a:pt x="31" y="14"/>
                    <a:pt x="33" y="13"/>
                  </a:cubicBezTo>
                  <a:cubicBezTo>
                    <a:pt x="35" y="12"/>
                    <a:pt x="38" y="13"/>
                    <a:pt x="39" y="16"/>
                  </a:cubicBezTo>
                  <a:cubicBezTo>
                    <a:pt x="40" y="19"/>
                    <a:pt x="45" y="16"/>
                    <a:pt x="47" y="17"/>
                  </a:cubicBezTo>
                  <a:cubicBezTo>
                    <a:pt x="49" y="19"/>
                    <a:pt x="42" y="20"/>
                    <a:pt x="49" y="32"/>
                  </a:cubicBezTo>
                  <a:cubicBezTo>
                    <a:pt x="55" y="43"/>
                    <a:pt x="51" y="37"/>
                    <a:pt x="51" y="44"/>
                  </a:cubicBezTo>
                  <a:cubicBezTo>
                    <a:pt x="51" y="52"/>
                    <a:pt x="55" y="49"/>
                    <a:pt x="56" y="47"/>
                  </a:cubicBezTo>
                  <a:cubicBezTo>
                    <a:pt x="57" y="46"/>
                    <a:pt x="61" y="50"/>
                    <a:pt x="64" y="54"/>
                  </a:cubicBezTo>
                  <a:cubicBezTo>
                    <a:pt x="67" y="58"/>
                    <a:pt x="73" y="58"/>
                    <a:pt x="73" y="60"/>
                  </a:cubicBezTo>
                  <a:cubicBezTo>
                    <a:pt x="73" y="63"/>
                    <a:pt x="75" y="67"/>
                    <a:pt x="79" y="68"/>
                  </a:cubicBezTo>
                  <a:cubicBezTo>
                    <a:pt x="83" y="69"/>
                    <a:pt x="84" y="73"/>
                    <a:pt x="87" y="74"/>
                  </a:cubicBezTo>
                  <a:cubicBezTo>
                    <a:pt x="89" y="74"/>
                    <a:pt x="90" y="77"/>
                    <a:pt x="88" y="81"/>
                  </a:cubicBezTo>
                  <a:cubicBezTo>
                    <a:pt x="87" y="84"/>
                    <a:pt x="88" y="87"/>
                    <a:pt x="95" y="89"/>
                  </a:cubicBezTo>
                  <a:cubicBezTo>
                    <a:pt x="102" y="92"/>
                    <a:pt x="99" y="93"/>
                    <a:pt x="105" y="98"/>
                  </a:cubicBezTo>
                  <a:cubicBezTo>
                    <a:pt x="110" y="103"/>
                    <a:pt x="126" y="120"/>
                    <a:pt x="129" y="125"/>
                  </a:cubicBezTo>
                  <a:cubicBezTo>
                    <a:pt x="132" y="130"/>
                    <a:pt x="133" y="134"/>
                    <a:pt x="134" y="137"/>
                  </a:cubicBezTo>
                  <a:cubicBezTo>
                    <a:pt x="136" y="141"/>
                    <a:pt x="132" y="142"/>
                    <a:pt x="134" y="145"/>
                  </a:cubicBezTo>
                  <a:cubicBezTo>
                    <a:pt x="136" y="148"/>
                    <a:pt x="130" y="147"/>
                    <a:pt x="130" y="149"/>
                  </a:cubicBezTo>
                  <a:cubicBezTo>
                    <a:pt x="131" y="152"/>
                    <a:pt x="134" y="163"/>
                    <a:pt x="139" y="163"/>
                  </a:cubicBezTo>
                  <a:cubicBezTo>
                    <a:pt x="145" y="164"/>
                    <a:pt x="151" y="171"/>
                    <a:pt x="156" y="174"/>
                  </a:cubicBezTo>
                  <a:cubicBezTo>
                    <a:pt x="160" y="178"/>
                    <a:pt x="167" y="177"/>
                    <a:pt x="174" y="180"/>
                  </a:cubicBezTo>
                  <a:cubicBezTo>
                    <a:pt x="180" y="182"/>
                    <a:pt x="186" y="188"/>
                    <a:pt x="196" y="191"/>
                  </a:cubicBezTo>
                  <a:cubicBezTo>
                    <a:pt x="206" y="194"/>
                    <a:pt x="215" y="198"/>
                    <a:pt x="221" y="202"/>
                  </a:cubicBezTo>
                  <a:cubicBezTo>
                    <a:pt x="228" y="206"/>
                    <a:pt x="235" y="204"/>
                    <a:pt x="244" y="201"/>
                  </a:cubicBezTo>
                  <a:cubicBezTo>
                    <a:pt x="253" y="197"/>
                    <a:pt x="260" y="202"/>
                    <a:pt x="265" y="204"/>
                  </a:cubicBezTo>
                  <a:cubicBezTo>
                    <a:pt x="267" y="205"/>
                    <a:pt x="272" y="209"/>
                    <a:pt x="277" y="213"/>
                  </a:cubicBezTo>
                  <a:cubicBezTo>
                    <a:pt x="281" y="207"/>
                    <a:pt x="285" y="201"/>
                    <a:pt x="286" y="201"/>
                  </a:cubicBezTo>
                  <a:close/>
                </a:path>
              </a:pathLst>
            </a:custGeom>
            <a:grpFill/>
            <a:ln w="1" cap="flat" cmpd="sng">
              <a:solidFill>
                <a:schemeClr val="tx1">
                  <a:lumMod val="85000"/>
                  <a:lumOff val="15000"/>
                </a:schemeClr>
              </a:solidFill>
              <a:miter lim="800000"/>
            </a:ln>
          </p:spPr>
          <p:txBody>
            <a:bodyPr/>
            <a:lstStyle/>
            <a:p>
              <a:endParaRPr lang="zh-CN" altLang="en-US"/>
            </a:p>
          </p:txBody>
        </p:sp>
        <p:sp>
          <p:nvSpPr>
            <p:cNvPr id="100" name="Freeform 101"/>
            <p:cNvSpPr>
              <a:spLocks noChangeArrowheads="1"/>
            </p:cNvSpPr>
            <p:nvPr/>
          </p:nvSpPr>
          <p:spPr bwMode="auto">
            <a:xfrm>
              <a:off x="1635125" y="2079625"/>
              <a:ext cx="92075" cy="90488"/>
            </a:xfrm>
            <a:custGeom>
              <a:avLst/>
              <a:gdLst>
                <a:gd name="T0" fmla="*/ 2147483646 w 48"/>
                <a:gd name="T1" fmla="*/ 2147483646 h 47"/>
                <a:gd name="T2" fmla="*/ 2147483646 w 48"/>
                <a:gd name="T3" fmla="*/ 2147483646 h 47"/>
                <a:gd name="T4" fmla="*/ 2147483646 w 48"/>
                <a:gd name="T5" fmla="*/ 2147483646 h 47"/>
                <a:gd name="T6" fmla="*/ 2147483646 w 48"/>
                <a:gd name="T7" fmla="*/ 2147483646 h 47"/>
                <a:gd name="T8" fmla="*/ 2147483646 w 48"/>
                <a:gd name="T9" fmla="*/ 0 h 47"/>
                <a:gd name="T10" fmla="*/ 2147483646 w 48"/>
                <a:gd name="T11" fmla="*/ 0 h 47"/>
                <a:gd name="T12" fmla="*/ 2147483646 w 48"/>
                <a:gd name="T13" fmla="*/ 2147483646 h 47"/>
                <a:gd name="T14" fmla="*/ 2147483646 w 48"/>
                <a:gd name="T15" fmla="*/ 2147483646 h 47"/>
                <a:gd name="T16" fmla="*/ 2147483646 w 48"/>
                <a:gd name="T17" fmla="*/ 2147483646 h 47"/>
                <a:gd name="T18" fmla="*/ 0 w 48"/>
                <a:gd name="T19" fmla="*/ 2147483646 h 47"/>
                <a:gd name="T20" fmla="*/ 2147483646 w 48"/>
                <a:gd name="T21" fmla="*/ 2147483646 h 47"/>
                <a:gd name="T22" fmla="*/ 2147483646 w 48"/>
                <a:gd name="T23" fmla="*/ 2147483646 h 47"/>
                <a:gd name="T24" fmla="*/ 2147483646 w 48"/>
                <a:gd name="T25" fmla="*/ 2147483646 h 47"/>
                <a:gd name="T26" fmla="*/ 2147483646 w 48"/>
                <a:gd name="T27" fmla="*/ 2147483646 h 47"/>
                <a:gd name="T28" fmla="*/ 2147483646 w 48"/>
                <a:gd name="T29" fmla="*/ 2147483646 h 47"/>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48"/>
                <a:gd name="T46" fmla="*/ 0 h 47"/>
                <a:gd name="T47" fmla="*/ 48 w 48"/>
                <a:gd name="T48" fmla="*/ 47 h 47"/>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48" h="47">
                  <a:moveTo>
                    <a:pt x="42" y="31"/>
                  </a:moveTo>
                  <a:cubicBezTo>
                    <a:pt x="44" y="29"/>
                    <a:pt x="46" y="27"/>
                    <a:pt x="48" y="25"/>
                  </a:cubicBezTo>
                  <a:cubicBezTo>
                    <a:pt x="44" y="27"/>
                    <a:pt x="43" y="25"/>
                    <a:pt x="43" y="22"/>
                  </a:cubicBezTo>
                  <a:cubicBezTo>
                    <a:pt x="38" y="23"/>
                    <a:pt x="38" y="23"/>
                    <a:pt x="38" y="23"/>
                  </a:cubicBezTo>
                  <a:cubicBezTo>
                    <a:pt x="38" y="0"/>
                    <a:pt x="38" y="0"/>
                    <a:pt x="38" y="0"/>
                  </a:cubicBezTo>
                  <a:cubicBezTo>
                    <a:pt x="34" y="0"/>
                    <a:pt x="21" y="0"/>
                    <a:pt x="19" y="0"/>
                  </a:cubicBezTo>
                  <a:cubicBezTo>
                    <a:pt x="17" y="0"/>
                    <a:pt x="17" y="8"/>
                    <a:pt x="16" y="8"/>
                  </a:cubicBezTo>
                  <a:cubicBezTo>
                    <a:pt x="15" y="9"/>
                    <a:pt x="25" y="16"/>
                    <a:pt x="24" y="19"/>
                  </a:cubicBezTo>
                  <a:cubicBezTo>
                    <a:pt x="23" y="22"/>
                    <a:pt x="10" y="21"/>
                    <a:pt x="9" y="21"/>
                  </a:cubicBezTo>
                  <a:cubicBezTo>
                    <a:pt x="8" y="21"/>
                    <a:pt x="4" y="27"/>
                    <a:pt x="0" y="33"/>
                  </a:cubicBezTo>
                  <a:cubicBezTo>
                    <a:pt x="5" y="38"/>
                    <a:pt x="10" y="42"/>
                    <a:pt x="12" y="44"/>
                  </a:cubicBezTo>
                  <a:cubicBezTo>
                    <a:pt x="17" y="47"/>
                    <a:pt x="25" y="44"/>
                    <a:pt x="28" y="47"/>
                  </a:cubicBezTo>
                  <a:cubicBezTo>
                    <a:pt x="28" y="47"/>
                    <a:pt x="28" y="47"/>
                    <a:pt x="28" y="47"/>
                  </a:cubicBezTo>
                  <a:cubicBezTo>
                    <a:pt x="32" y="44"/>
                    <a:pt x="35" y="40"/>
                    <a:pt x="36" y="40"/>
                  </a:cubicBezTo>
                  <a:cubicBezTo>
                    <a:pt x="39" y="39"/>
                    <a:pt x="37" y="35"/>
                    <a:pt x="42" y="31"/>
                  </a:cubicBezTo>
                  <a:close/>
                </a:path>
              </a:pathLst>
            </a:custGeom>
            <a:grpFill/>
            <a:ln w="1" cap="flat" cmpd="sng">
              <a:solidFill>
                <a:schemeClr val="tx1">
                  <a:lumMod val="85000"/>
                  <a:lumOff val="15000"/>
                </a:schemeClr>
              </a:solidFill>
              <a:miter lim="800000"/>
            </a:ln>
          </p:spPr>
          <p:txBody>
            <a:bodyPr/>
            <a:lstStyle/>
            <a:p>
              <a:endParaRPr lang="zh-CN" altLang="en-US"/>
            </a:p>
          </p:txBody>
        </p:sp>
        <p:sp>
          <p:nvSpPr>
            <p:cNvPr id="101" name="Freeform 102"/>
            <p:cNvSpPr>
              <a:spLocks noChangeArrowheads="1"/>
            </p:cNvSpPr>
            <p:nvPr/>
          </p:nvSpPr>
          <p:spPr bwMode="auto">
            <a:xfrm>
              <a:off x="1708150" y="2066925"/>
              <a:ext cx="26988" cy="57150"/>
            </a:xfrm>
            <a:custGeom>
              <a:avLst/>
              <a:gdLst>
                <a:gd name="T0" fmla="*/ 2147483646 w 14"/>
                <a:gd name="T1" fmla="*/ 2147483646 h 30"/>
                <a:gd name="T2" fmla="*/ 0 w 14"/>
                <a:gd name="T3" fmla="*/ 2147483646 h 30"/>
                <a:gd name="T4" fmla="*/ 0 w 14"/>
                <a:gd name="T5" fmla="*/ 2147483646 h 30"/>
                <a:gd name="T6" fmla="*/ 2147483646 w 14"/>
                <a:gd name="T7" fmla="*/ 2147483646 h 30"/>
                <a:gd name="T8" fmla="*/ 2147483646 w 14"/>
                <a:gd name="T9" fmla="*/ 2147483646 h 30"/>
                <a:gd name="T10" fmla="*/ 2147483646 w 14"/>
                <a:gd name="T11" fmla="*/ 2147483646 h 30"/>
                <a:gd name="T12" fmla="*/ 2147483646 w 14"/>
                <a:gd name="T13" fmla="*/ 2147483646 h 30"/>
                <a:gd name="T14" fmla="*/ 2147483646 w 14"/>
                <a:gd name="T15" fmla="*/ 0 h 30"/>
                <a:gd name="T16" fmla="*/ 2147483646 w 14"/>
                <a:gd name="T17" fmla="*/ 2147483646 h 3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4"/>
                <a:gd name="T28" fmla="*/ 0 h 30"/>
                <a:gd name="T29" fmla="*/ 14 w 14"/>
                <a:gd name="T30" fmla="*/ 30 h 3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4" h="30">
                  <a:moveTo>
                    <a:pt x="2" y="7"/>
                  </a:moveTo>
                  <a:cubicBezTo>
                    <a:pt x="2" y="7"/>
                    <a:pt x="1" y="7"/>
                    <a:pt x="0" y="7"/>
                  </a:cubicBezTo>
                  <a:cubicBezTo>
                    <a:pt x="0" y="30"/>
                    <a:pt x="0" y="30"/>
                    <a:pt x="0" y="30"/>
                  </a:cubicBezTo>
                  <a:cubicBezTo>
                    <a:pt x="5" y="29"/>
                    <a:pt x="5" y="29"/>
                    <a:pt x="5" y="29"/>
                  </a:cubicBezTo>
                  <a:cubicBezTo>
                    <a:pt x="6" y="27"/>
                    <a:pt x="7" y="25"/>
                    <a:pt x="9" y="24"/>
                  </a:cubicBezTo>
                  <a:cubicBezTo>
                    <a:pt x="13" y="20"/>
                    <a:pt x="7" y="6"/>
                    <a:pt x="12" y="5"/>
                  </a:cubicBezTo>
                  <a:cubicBezTo>
                    <a:pt x="13" y="5"/>
                    <a:pt x="14" y="4"/>
                    <a:pt x="14" y="3"/>
                  </a:cubicBezTo>
                  <a:cubicBezTo>
                    <a:pt x="12" y="2"/>
                    <a:pt x="10" y="0"/>
                    <a:pt x="9" y="0"/>
                  </a:cubicBezTo>
                  <a:cubicBezTo>
                    <a:pt x="6" y="0"/>
                    <a:pt x="3" y="7"/>
                    <a:pt x="2" y="7"/>
                  </a:cubicBezTo>
                  <a:close/>
                </a:path>
              </a:pathLst>
            </a:custGeom>
            <a:grpFill/>
            <a:ln w="1" cap="flat" cmpd="sng">
              <a:solidFill>
                <a:schemeClr val="tx1">
                  <a:lumMod val="85000"/>
                  <a:lumOff val="15000"/>
                </a:schemeClr>
              </a:solidFill>
              <a:miter lim="800000"/>
            </a:ln>
          </p:spPr>
          <p:txBody>
            <a:bodyPr/>
            <a:lstStyle/>
            <a:p>
              <a:endParaRPr lang="zh-CN" altLang="en-US"/>
            </a:p>
          </p:txBody>
        </p:sp>
        <p:sp>
          <p:nvSpPr>
            <p:cNvPr id="102" name="Freeform 103"/>
            <p:cNvSpPr>
              <a:spLocks noChangeArrowheads="1"/>
            </p:cNvSpPr>
            <p:nvPr/>
          </p:nvSpPr>
          <p:spPr bwMode="auto">
            <a:xfrm>
              <a:off x="2024063" y="2024062"/>
              <a:ext cx="65088" cy="55563"/>
            </a:xfrm>
            <a:custGeom>
              <a:avLst/>
              <a:gdLst>
                <a:gd name="T0" fmla="*/ 2147483646 w 34"/>
                <a:gd name="T1" fmla="*/ 2147483646 h 29"/>
                <a:gd name="T2" fmla="*/ 2147483646 w 34"/>
                <a:gd name="T3" fmla="*/ 2147483646 h 29"/>
                <a:gd name="T4" fmla="*/ 2147483646 w 34"/>
                <a:gd name="T5" fmla="*/ 2147483646 h 29"/>
                <a:gd name="T6" fmla="*/ 2147483646 w 34"/>
                <a:gd name="T7" fmla="*/ 2147483646 h 29"/>
                <a:gd name="T8" fmla="*/ 2147483646 w 34"/>
                <a:gd name="T9" fmla="*/ 2147483646 h 29"/>
                <a:gd name="T10" fmla="*/ 2147483646 w 34"/>
                <a:gd name="T11" fmla="*/ 2147483646 h 29"/>
                <a:gd name="T12" fmla="*/ 2147483646 w 34"/>
                <a:gd name="T13" fmla="*/ 2147483646 h 29"/>
                <a:gd name="T14" fmla="*/ 0 60000 65536"/>
                <a:gd name="T15" fmla="*/ 0 60000 65536"/>
                <a:gd name="T16" fmla="*/ 0 60000 65536"/>
                <a:gd name="T17" fmla="*/ 0 60000 65536"/>
                <a:gd name="T18" fmla="*/ 0 60000 65536"/>
                <a:gd name="T19" fmla="*/ 0 60000 65536"/>
                <a:gd name="T20" fmla="*/ 0 60000 65536"/>
                <a:gd name="T21" fmla="*/ 0 w 34"/>
                <a:gd name="T22" fmla="*/ 0 h 29"/>
                <a:gd name="T23" fmla="*/ 34 w 34"/>
                <a:gd name="T24" fmla="*/ 29 h 2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4" h="29">
                  <a:moveTo>
                    <a:pt x="16" y="3"/>
                  </a:moveTo>
                  <a:cubicBezTo>
                    <a:pt x="11" y="7"/>
                    <a:pt x="23" y="14"/>
                    <a:pt x="23" y="19"/>
                  </a:cubicBezTo>
                  <a:cubicBezTo>
                    <a:pt x="23" y="23"/>
                    <a:pt x="3" y="18"/>
                    <a:pt x="1" y="23"/>
                  </a:cubicBezTo>
                  <a:cubicBezTo>
                    <a:pt x="0" y="25"/>
                    <a:pt x="8" y="29"/>
                    <a:pt x="16" y="26"/>
                  </a:cubicBezTo>
                  <a:cubicBezTo>
                    <a:pt x="23" y="24"/>
                    <a:pt x="28" y="26"/>
                    <a:pt x="31" y="28"/>
                  </a:cubicBezTo>
                  <a:cubicBezTo>
                    <a:pt x="32" y="21"/>
                    <a:pt x="33" y="12"/>
                    <a:pt x="34" y="6"/>
                  </a:cubicBezTo>
                  <a:cubicBezTo>
                    <a:pt x="27" y="5"/>
                    <a:pt x="19" y="0"/>
                    <a:pt x="16" y="3"/>
                  </a:cubicBezTo>
                  <a:close/>
                </a:path>
              </a:pathLst>
            </a:custGeom>
            <a:grpFill/>
            <a:ln w="1" cap="flat" cmpd="sng">
              <a:solidFill>
                <a:schemeClr val="tx1">
                  <a:lumMod val="85000"/>
                  <a:lumOff val="15000"/>
                </a:schemeClr>
              </a:solidFill>
              <a:miter lim="800000"/>
            </a:ln>
          </p:spPr>
          <p:txBody>
            <a:bodyPr/>
            <a:lstStyle/>
            <a:p>
              <a:endParaRPr lang="zh-CN" altLang="en-US"/>
            </a:p>
          </p:txBody>
        </p:sp>
        <p:sp>
          <p:nvSpPr>
            <p:cNvPr id="103" name="Freeform 104"/>
            <p:cNvSpPr>
              <a:spLocks noChangeArrowheads="1"/>
            </p:cNvSpPr>
            <p:nvPr/>
          </p:nvSpPr>
          <p:spPr bwMode="auto">
            <a:xfrm>
              <a:off x="2082800" y="2033587"/>
              <a:ext cx="74613" cy="50800"/>
            </a:xfrm>
            <a:custGeom>
              <a:avLst/>
              <a:gdLst>
                <a:gd name="T0" fmla="*/ 2147483646 w 39"/>
                <a:gd name="T1" fmla="*/ 2147483646 h 26"/>
                <a:gd name="T2" fmla="*/ 2147483646 w 39"/>
                <a:gd name="T3" fmla="*/ 2147483646 h 26"/>
                <a:gd name="T4" fmla="*/ 2147483646 w 39"/>
                <a:gd name="T5" fmla="*/ 2147483646 h 26"/>
                <a:gd name="T6" fmla="*/ 2147483646 w 39"/>
                <a:gd name="T7" fmla="*/ 2147483646 h 26"/>
                <a:gd name="T8" fmla="*/ 0 w 39"/>
                <a:gd name="T9" fmla="*/ 2147483646 h 26"/>
                <a:gd name="T10" fmla="*/ 2147483646 w 39"/>
                <a:gd name="T11" fmla="*/ 2147483646 h 26"/>
                <a:gd name="T12" fmla="*/ 2147483646 w 39"/>
                <a:gd name="T13" fmla="*/ 2147483646 h 26"/>
                <a:gd name="T14" fmla="*/ 0 60000 65536"/>
                <a:gd name="T15" fmla="*/ 0 60000 65536"/>
                <a:gd name="T16" fmla="*/ 0 60000 65536"/>
                <a:gd name="T17" fmla="*/ 0 60000 65536"/>
                <a:gd name="T18" fmla="*/ 0 60000 65536"/>
                <a:gd name="T19" fmla="*/ 0 60000 65536"/>
                <a:gd name="T20" fmla="*/ 0 60000 65536"/>
                <a:gd name="T21" fmla="*/ 0 w 39"/>
                <a:gd name="T22" fmla="*/ 0 h 26"/>
                <a:gd name="T23" fmla="*/ 39 w 39"/>
                <a:gd name="T24" fmla="*/ 26 h 2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9" h="26">
                  <a:moveTo>
                    <a:pt x="15" y="19"/>
                  </a:moveTo>
                  <a:cubicBezTo>
                    <a:pt x="24" y="16"/>
                    <a:pt x="39" y="21"/>
                    <a:pt x="39" y="14"/>
                  </a:cubicBezTo>
                  <a:cubicBezTo>
                    <a:pt x="39" y="7"/>
                    <a:pt x="15" y="0"/>
                    <a:pt x="9" y="2"/>
                  </a:cubicBezTo>
                  <a:cubicBezTo>
                    <a:pt x="7" y="2"/>
                    <a:pt x="5" y="2"/>
                    <a:pt x="3" y="1"/>
                  </a:cubicBezTo>
                  <a:cubicBezTo>
                    <a:pt x="2" y="7"/>
                    <a:pt x="1" y="16"/>
                    <a:pt x="0" y="23"/>
                  </a:cubicBezTo>
                  <a:cubicBezTo>
                    <a:pt x="1" y="23"/>
                    <a:pt x="1" y="23"/>
                    <a:pt x="1" y="24"/>
                  </a:cubicBezTo>
                  <a:cubicBezTo>
                    <a:pt x="5" y="26"/>
                    <a:pt x="6" y="22"/>
                    <a:pt x="15" y="19"/>
                  </a:cubicBezTo>
                  <a:close/>
                </a:path>
              </a:pathLst>
            </a:custGeom>
            <a:grpFill/>
            <a:ln w="1" cap="flat" cmpd="sng">
              <a:solidFill>
                <a:schemeClr val="tx1">
                  <a:lumMod val="85000"/>
                  <a:lumOff val="15000"/>
                </a:schemeClr>
              </a:solidFill>
              <a:miter lim="800000"/>
            </a:ln>
          </p:spPr>
          <p:txBody>
            <a:bodyPr/>
            <a:lstStyle/>
            <a:p>
              <a:endParaRPr lang="zh-CN" altLang="en-US"/>
            </a:p>
          </p:txBody>
        </p:sp>
        <p:sp>
          <p:nvSpPr>
            <p:cNvPr id="104" name="Freeform 105"/>
            <p:cNvSpPr>
              <a:spLocks noChangeArrowheads="1"/>
            </p:cNvSpPr>
            <p:nvPr/>
          </p:nvSpPr>
          <p:spPr bwMode="auto">
            <a:xfrm>
              <a:off x="1746250" y="2143125"/>
              <a:ext cx="92075" cy="93663"/>
            </a:xfrm>
            <a:custGeom>
              <a:avLst/>
              <a:gdLst>
                <a:gd name="T0" fmla="*/ 2147483646 w 48"/>
                <a:gd name="T1" fmla="*/ 2147483646 h 49"/>
                <a:gd name="T2" fmla="*/ 2147483646 w 48"/>
                <a:gd name="T3" fmla="*/ 2147483646 h 49"/>
                <a:gd name="T4" fmla="*/ 2147483646 w 48"/>
                <a:gd name="T5" fmla="*/ 2147483646 h 49"/>
                <a:gd name="T6" fmla="*/ 2147483646 w 48"/>
                <a:gd name="T7" fmla="*/ 2147483646 h 49"/>
                <a:gd name="T8" fmla="*/ 2147483646 w 48"/>
                <a:gd name="T9" fmla="*/ 2147483646 h 49"/>
                <a:gd name="T10" fmla="*/ 2147483646 w 48"/>
                <a:gd name="T11" fmla="*/ 2147483646 h 49"/>
                <a:gd name="T12" fmla="*/ 2147483646 w 48"/>
                <a:gd name="T13" fmla="*/ 2147483646 h 49"/>
                <a:gd name="T14" fmla="*/ 2147483646 w 48"/>
                <a:gd name="T15" fmla="*/ 0 h 49"/>
                <a:gd name="T16" fmla="*/ 2147483646 w 48"/>
                <a:gd name="T17" fmla="*/ 2147483646 h 49"/>
                <a:gd name="T18" fmla="*/ 2147483646 w 48"/>
                <a:gd name="T19" fmla="*/ 2147483646 h 49"/>
                <a:gd name="T20" fmla="*/ 2147483646 w 48"/>
                <a:gd name="T21" fmla="*/ 2147483646 h 49"/>
                <a:gd name="T22" fmla="*/ 2147483646 w 48"/>
                <a:gd name="T23" fmla="*/ 2147483646 h 49"/>
                <a:gd name="T24" fmla="*/ 2147483646 w 48"/>
                <a:gd name="T25" fmla="*/ 2147483646 h 49"/>
                <a:gd name="T26" fmla="*/ 0 w 48"/>
                <a:gd name="T27" fmla="*/ 2147483646 h 49"/>
                <a:gd name="T28" fmla="*/ 2147483646 w 48"/>
                <a:gd name="T29" fmla="*/ 2147483646 h 49"/>
                <a:gd name="T30" fmla="*/ 2147483646 w 48"/>
                <a:gd name="T31" fmla="*/ 2147483646 h 49"/>
                <a:gd name="T32" fmla="*/ 2147483646 w 48"/>
                <a:gd name="T33" fmla="*/ 2147483646 h 49"/>
                <a:gd name="T34" fmla="*/ 2147483646 w 48"/>
                <a:gd name="T35" fmla="*/ 2147483646 h 49"/>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48"/>
                <a:gd name="T55" fmla="*/ 0 h 49"/>
                <a:gd name="T56" fmla="*/ 48 w 48"/>
                <a:gd name="T57" fmla="*/ 49 h 49"/>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48" h="49">
                  <a:moveTo>
                    <a:pt x="26" y="46"/>
                  </a:moveTo>
                  <a:cubicBezTo>
                    <a:pt x="28" y="48"/>
                    <a:pt x="34" y="46"/>
                    <a:pt x="37" y="48"/>
                  </a:cubicBezTo>
                  <a:cubicBezTo>
                    <a:pt x="38" y="49"/>
                    <a:pt x="40" y="49"/>
                    <a:pt x="42" y="49"/>
                  </a:cubicBezTo>
                  <a:cubicBezTo>
                    <a:pt x="42" y="48"/>
                    <a:pt x="41" y="47"/>
                    <a:pt x="41" y="47"/>
                  </a:cubicBezTo>
                  <a:cubicBezTo>
                    <a:pt x="39" y="43"/>
                    <a:pt x="42" y="37"/>
                    <a:pt x="44" y="32"/>
                  </a:cubicBezTo>
                  <a:cubicBezTo>
                    <a:pt x="45" y="27"/>
                    <a:pt x="42" y="16"/>
                    <a:pt x="45" y="13"/>
                  </a:cubicBezTo>
                  <a:cubicBezTo>
                    <a:pt x="48" y="10"/>
                    <a:pt x="46" y="8"/>
                    <a:pt x="48" y="1"/>
                  </a:cubicBezTo>
                  <a:cubicBezTo>
                    <a:pt x="48" y="1"/>
                    <a:pt x="48" y="0"/>
                    <a:pt x="48" y="0"/>
                  </a:cubicBezTo>
                  <a:cubicBezTo>
                    <a:pt x="42" y="0"/>
                    <a:pt x="36" y="5"/>
                    <a:pt x="34" y="5"/>
                  </a:cubicBezTo>
                  <a:cubicBezTo>
                    <a:pt x="32" y="5"/>
                    <a:pt x="25" y="3"/>
                    <a:pt x="24" y="8"/>
                  </a:cubicBezTo>
                  <a:cubicBezTo>
                    <a:pt x="23" y="12"/>
                    <a:pt x="18" y="12"/>
                    <a:pt x="11" y="13"/>
                  </a:cubicBezTo>
                  <a:cubicBezTo>
                    <a:pt x="5" y="13"/>
                    <a:pt x="8" y="19"/>
                    <a:pt x="8" y="20"/>
                  </a:cubicBezTo>
                  <a:cubicBezTo>
                    <a:pt x="7" y="21"/>
                    <a:pt x="4" y="23"/>
                    <a:pt x="4" y="23"/>
                  </a:cubicBezTo>
                  <a:cubicBezTo>
                    <a:pt x="0" y="24"/>
                    <a:pt x="0" y="24"/>
                    <a:pt x="0" y="24"/>
                  </a:cubicBezTo>
                  <a:cubicBezTo>
                    <a:pt x="0" y="26"/>
                    <a:pt x="0" y="27"/>
                    <a:pt x="2" y="28"/>
                  </a:cubicBezTo>
                  <a:cubicBezTo>
                    <a:pt x="6" y="31"/>
                    <a:pt x="11" y="39"/>
                    <a:pt x="16" y="42"/>
                  </a:cubicBezTo>
                  <a:cubicBezTo>
                    <a:pt x="18" y="43"/>
                    <a:pt x="19" y="44"/>
                    <a:pt x="19" y="46"/>
                  </a:cubicBezTo>
                  <a:cubicBezTo>
                    <a:pt x="22" y="46"/>
                    <a:pt x="24" y="46"/>
                    <a:pt x="26" y="46"/>
                  </a:cubicBezTo>
                  <a:close/>
                </a:path>
              </a:pathLst>
            </a:custGeom>
            <a:grpFill/>
            <a:ln w="1" cap="flat" cmpd="sng">
              <a:solidFill>
                <a:schemeClr val="tx1">
                  <a:lumMod val="85000"/>
                  <a:lumOff val="15000"/>
                </a:schemeClr>
              </a:solidFill>
              <a:miter lim="800000"/>
            </a:ln>
          </p:spPr>
          <p:txBody>
            <a:bodyPr/>
            <a:lstStyle/>
            <a:p>
              <a:endParaRPr lang="zh-CN" altLang="en-US"/>
            </a:p>
          </p:txBody>
        </p:sp>
        <p:sp>
          <p:nvSpPr>
            <p:cNvPr id="105" name="Freeform 106"/>
            <p:cNvSpPr>
              <a:spLocks noChangeArrowheads="1"/>
            </p:cNvSpPr>
            <p:nvPr/>
          </p:nvSpPr>
          <p:spPr bwMode="auto">
            <a:xfrm>
              <a:off x="2036763" y="2357437"/>
              <a:ext cx="860425" cy="877888"/>
            </a:xfrm>
            <a:custGeom>
              <a:avLst/>
              <a:gdLst>
                <a:gd name="T0" fmla="*/ 2147483646 w 450"/>
                <a:gd name="T1" fmla="*/ 2147483646 h 460"/>
                <a:gd name="T2" fmla="*/ 2147483646 w 450"/>
                <a:gd name="T3" fmla="*/ 2147483646 h 460"/>
                <a:gd name="T4" fmla="*/ 2147483646 w 450"/>
                <a:gd name="T5" fmla="*/ 2147483646 h 460"/>
                <a:gd name="T6" fmla="*/ 2147483646 w 450"/>
                <a:gd name="T7" fmla="*/ 2147483646 h 460"/>
                <a:gd name="T8" fmla="*/ 2147483646 w 450"/>
                <a:gd name="T9" fmla="*/ 2147483646 h 460"/>
                <a:gd name="T10" fmla="*/ 2147483646 w 450"/>
                <a:gd name="T11" fmla="*/ 2147483646 h 460"/>
                <a:gd name="T12" fmla="*/ 2147483646 w 450"/>
                <a:gd name="T13" fmla="*/ 2147483646 h 460"/>
                <a:gd name="T14" fmla="*/ 2147483646 w 450"/>
                <a:gd name="T15" fmla="*/ 2147483646 h 460"/>
                <a:gd name="T16" fmla="*/ 2147483646 w 450"/>
                <a:gd name="T17" fmla="*/ 2147483646 h 460"/>
                <a:gd name="T18" fmla="*/ 2147483646 w 450"/>
                <a:gd name="T19" fmla="*/ 2147483646 h 460"/>
                <a:gd name="T20" fmla="*/ 2147483646 w 450"/>
                <a:gd name="T21" fmla="*/ 2147483646 h 460"/>
                <a:gd name="T22" fmla="*/ 2147483646 w 450"/>
                <a:gd name="T23" fmla="*/ 2147483646 h 460"/>
                <a:gd name="T24" fmla="*/ 2147483646 w 450"/>
                <a:gd name="T25" fmla="*/ 2147483646 h 460"/>
                <a:gd name="T26" fmla="*/ 2147483646 w 450"/>
                <a:gd name="T27" fmla="*/ 2147483646 h 460"/>
                <a:gd name="T28" fmla="*/ 2147483646 w 450"/>
                <a:gd name="T29" fmla="*/ 2147483646 h 460"/>
                <a:gd name="T30" fmla="*/ 2147483646 w 450"/>
                <a:gd name="T31" fmla="*/ 2147483646 h 460"/>
                <a:gd name="T32" fmla="*/ 2147483646 w 450"/>
                <a:gd name="T33" fmla="*/ 2147483646 h 460"/>
                <a:gd name="T34" fmla="*/ 2147483646 w 450"/>
                <a:gd name="T35" fmla="*/ 2147483646 h 460"/>
                <a:gd name="T36" fmla="*/ 2147483646 w 450"/>
                <a:gd name="T37" fmla="*/ 2147483646 h 460"/>
                <a:gd name="T38" fmla="*/ 2147483646 w 450"/>
                <a:gd name="T39" fmla="*/ 2147483646 h 460"/>
                <a:gd name="T40" fmla="*/ 2147483646 w 450"/>
                <a:gd name="T41" fmla="*/ 2147483646 h 460"/>
                <a:gd name="T42" fmla="*/ 2147483646 w 450"/>
                <a:gd name="T43" fmla="*/ 2147483646 h 460"/>
                <a:gd name="T44" fmla="*/ 2147483646 w 450"/>
                <a:gd name="T45" fmla="*/ 2147483646 h 460"/>
                <a:gd name="T46" fmla="*/ 2147483646 w 450"/>
                <a:gd name="T47" fmla="*/ 2147483646 h 460"/>
                <a:gd name="T48" fmla="*/ 2147483646 w 450"/>
                <a:gd name="T49" fmla="*/ 2147483646 h 460"/>
                <a:gd name="T50" fmla="*/ 2147483646 w 450"/>
                <a:gd name="T51" fmla="*/ 2147483646 h 460"/>
                <a:gd name="T52" fmla="*/ 2147483646 w 450"/>
                <a:gd name="T53" fmla="*/ 2147483646 h 460"/>
                <a:gd name="T54" fmla="*/ 2147483646 w 450"/>
                <a:gd name="T55" fmla="*/ 2147483646 h 460"/>
                <a:gd name="T56" fmla="*/ 2147483646 w 450"/>
                <a:gd name="T57" fmla="*/ 2147483646 h 460"/>
                <a:gd name="T58" fmla="*/ 2147483646 w 450"/>
                <a:gd name="T59" fmla="*/ 2147483646 h 460"/>
                <a:gd name="T60" fmla="*/ 2147483646 w 450"/>
                <a:gd name="T61" fmla="*/ 2147483646 h 460"/>
                <a:gd name="T62" fmla="*/ 2147483646 w 450"/>
                <a:gd name="T63" fmla="*/ 2147483646 h 460"/>
                <a:gd name="T64" fmla="*/ 2147483646 w 450"/>
                <a:gd name="T65" fmla="*/ 2147483646 h 460"/>
                <a:gd name="T66" fmla="*/ 2147483646 w 450"/>
                <a:gd name="T67" fmla="*/ 2147483646 h 460"/>
                <a:gd name="T68" fmla="*/ 2147483646 w 450"/>
                <a:gd name="T69" fmla="*/ 2147483646 h 460"/>
                <a:gd name="T70" fmla="*/ 2147483646 w 450"/>
                <a:gd name="T71" fmla="*/ 2147483646 h 460"/>
                <a:gd name="T72" fmla="*/ 2147483646 w 450"/>
                <a:gd name="T73" fmla="*/ 2147483646 h 460"/>
                <a:gd name="T74" fmla="*/ 2147483646 w 450"/>
                <a:gd name="T75" fmla="*/ 2147483646 h 460"/>
                <a:gd name="T76" fmla="*/ 2147483646 w 450"/>
                <a:gd name="T77" fmla="*/ 2147483646 h 460"/>
                <a:gd name="T78" fmla="*/ 2147483646 w 450"/>
                <a:gd name="T79" fmla="*/ 2147483646 h 460"/>
                <a:gd name="T80" fmla="*/ 2147483646 w 450"/>
                <a:gd name="T81" fmla="*/ 2147483646 h 460"/>
                <a:gd name="T82" fmla="*/ 2147483646 w 450"/>
                <a:gd name="T83" fmla="*/ 2147483646 h 460"/>
                <a:gd name="T84" fmla="*/ 2147483646 w 450"/>
                <a:gd name="T85" fmla="*/ 2147483646 h 460"/>
                <a:gd name="T86" fmla="*/ 2147483646 w 450"/>
                <a:gd name="T87" fmla="*/ 2147483646 h 460"/>
                <a:gd name="T88" fmla="*/ 2147483646 w 450"/>
                <a:gd name="T89" fmla="*/ 2147483646 h 460"/>
                <a:gd name="T90" fmla="*/ 2147483646 w 450"/>
                <a:gd name="T91" fmla="*/ 2147483646 h 460"/>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450"/>
                <a:gd name="T139" fmla="*/ 0 h 460"/>
                <a:gd name="T140" fmla="*/ 450 w 450"/>
                <a:gd name="T141" fmla="*/ 460 h 460"/>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450" h="460">
                  <a:moveTo>
                    <a:pt x="238" y="455"/>
                  </a:moveTo>
                  <a:cubicBezTo>
                    <a:pt x="245" y="450"/>
                    <a:pt x="244" y="447"/>
                    <a:pt x="247" y="441"/>
                  </a:cubicBezTo>
                  <a:cubicBezTo>
                    <a:pt x="250" y="435"/>
                    <a:pt x="247" y="432"/>
                    <a:pt x="253" y="427"/>
                  </a:cubicBezTo>
                  <a:cubicBezTo>
                    <a:pt x="258" y="422"/>
                    <a:pt x="252" y="418"/>
                    <a:pt x="259" y="415"/>
                  </a:cubicBezTo>
                  <a:cubicBezTo>
                    <a:pt x="266" y="412"/>
                    <a:pt x="265" y="418"/>
                    <a:pt x="259" y="425"/>
                  </a:cubicBezTo>
                  <a:cubicBezTo>
                    <a:pt x="253" y="432"/>
                    <a:pt x="252" y="434"/>
                    <a:pt x="260" y="429"/>
                  </a:cubicBezTo>
                  <a:cubicBezTo>
                    <a:pt x="267" y="423"/>
                    <a:pt x="270" y="416"/>
                    <a:pt x="274" y="407"/>
                  </a:cubicBezTo>
                  <a:cubicBezTo>
                    <a:pt x="279" y="398"/>
                    <a:pt x="282" y="395"/>
                    <a:pt x="286" y="395"/>
                  </a:cubicBezTo>
                  <a:cubicBezTo>
                    <a:pt x="289" y="394"/>
                    <a:pt x="289" y="385"/>
                    <a:pt x="289" y="379"/>
                  </a:cubicBezTo>
                  <a:cubicBezTo>
                    <a:pt x="288" y="372"/>
                    <a:pt x="286" y="366"/>
                    <a:pt x="289" y="362"/>
                  </a:cubicBezTo>
                  <a:cubicBezTo>
                    <a:pt x="292" y="358"/>
                    <a:pt x="289" y="354"/>
                    <a:pt x="293" y="354"/>
                  </a:cubicBezTo>
                  <a:cubicBezTo>
                    <a:pt x="296" y="354"/>
                    <a:pt x="301" y="348"/>
                    <a:pt x="307" y="343"/>
                  </a:cubicBezTo>
                  <a:cubicBezTo>
                    <a:pt x="312" y="337"/>
                    <a:pt x="316" y="337"/>
                    <a:pt x="322" y="336"/>
                  </a:cubicBezTo>
                  <a:cubicBezTo>
                    <a:pt x="327" y="336"/>
                    <a:pt x="324" y="334"/>
                    <a:pt x="328" y="333"/>
                  </a:cubicBezTo>
                  <a:cubicBezTo>
                    <a:pt x="332" y="332"/>
                    <a:pt x="334" y="328"/>
                    <a:pt x="337" y="326"/>
                  </a:cubicBezTo>
                  <a:cubicBezTo>
                    <a:pt x="339" y="324"/>
                    <a:pt x="349" y="326"/>
                    <a:pt x="355" y="326"/>
                  </a:cubicBezTo>
                  <a:cubicBezTo>
                    <a:pt x="361" y="326"/>
                    <a:pt x="365" y="327"/>
                    <a:pt x="365" y="323"/>
                  </a:cubicBezTo>
                  <a:cubicBezTo>
                    <a:pt x="365" y="319"/>
                    <a:pt x="368" y="316"/>
                    <a:pt x="372" y="316"/>
                  </a:cubicBezTo>
                  <a:cubicBezTo>
                    <a:pt x="375" y="316"/>
                    <a:pt x="377" y="315"/>
                    <a:pt x="377" y="310"/>
                  </a:cubicBezTo>
                  <a:cubicBezTo>
                    <a:pt x="377" y="305"/>
                    <a:pt x="378" y="302"/>
                    <a:pt x="381" y="300"/>
                  </a:cubicBezTo>
                  <a:cubicBezTo>
                    <a:pt x="384" y="298"/>
                    <a:pt x="385" y="293"/>
                    <a:pt x="386" y="290"/>
                  </a:cubicBezTo>
                  <a:cubicBezTo>
                    <a:pt x="387" y="286"/>
                    <a:pt x="390" y="288"/>
                    <a:pt x="390" y="284"/>
                  </a:cubicBezTo>
                  <a:cubicBezTo>
                    <a:pt x="390" y="279"/>
                    <a:pt x="392" y="274"/>
                    <a:pt x="392" y="270"/>
                  </a:cubicBezTo>
                  <a:cubicBezTo>
                    <a:pt x="392" y="266"/>
                    <a:pt x="396" y="267"/>
                    <a:pt x="397" y="264"/>
                  </a:cubicBezTo>
                  <a:cubicBezTo>
                    <a:pt x="399" y="261"/>
                    <a:pt x="396" y="258"/>
                    <a:pt x="399" y="250"/>
                  </a:cubicBezTo>
                  <a:cubicBezTo>
                    <a:pt x="401" y="242"/>
                    <a:pt x="399" y="235"/>
                    <a:pt x="399" y="228"/>
                  </a:cubicBezTo>
                  <a:cubicBezTo>
                    <a:pt x="399" y="221"/>
                    <a:pt x="399" y="214"/>
                    <a:pt x="401" y="211"/>
                  </a:cubicBezTo>
                  <a:cubicBezTo>
                    <a:pt x="404" y="209"/>
                    <a:pt x="402" y="208"/>
                    <a:pt x="400" y="207"/>
                  </a:cubicBezTo>
                  <a:cubicBezTo>
                    <a:pt x="398" y="206"/>
                    <a:pt x="401" y="203"/>
                    <a:pt x="402" y="204"/>
                  </a:cubicBezTo>
                  <a:cubicBezTo>
                    <a:pt x="404" y="204"/>
                    <a:pt x="406" y="208"/>
                    <a:pt x="409" y="206"/>
                  </a:cubicBezTo>
                  <a:cubicBezTo>
                    <a:pt x="413" y="204"/>
                    <a:pt x="416" y="195"/>
                    <a:pt x="418" y="188"/>
                  </a:cubicBezTo>
                  <a:cubicBezTo>
                    <a:pt x="421" y="181"/>
                    <a:pt x="426" y="182"/>
                    <a:pt x="429" y="180"/>
                  </a:cubicBezTo>
                  <a:cubicBezTo>
                    <a:pt x="433" y="179"/>
                    <a:pt x="440" y="170"/>
                    <a:pt x="445" y="158"/>
                  </a:cubicBezTo>
                  <a:cubicBezTo>
                    <a:pt x="450" y="146"/>
                    <a:pt x="445" y="134"/>
                    <a:pt x="443" y="125"/>
                  </a:cubicBezTo>
                  <a:cubicBezTo>
                    <a:pt x="441" y="117"/>
                    <a:pt x="438" y="118"/>
                    <a:pt x="433" y="119"/>
                  </a:cubicBezTo>
                  <a:cubicBezTo>
                    <a:pt x="428" y="119"/>
                    <a:pt x="418" y="118"/>
                    <a:pt x="406" y="104"/>
                  </a:cubicBezTo>
                  <a:cubicBezTo>
                    <a:pt x="393" y="91"/>
                    <a:pt x="381" y="92"/>
                    <a:pt x="373" y="94"/>
                  </a:cubicBezTo>
                  <a:cubicBezTo>
                    <a:pt x="365" y="96"/>
                    <a:pt x="356" y="90"/>
                    <a:pt x="351" y="89"/>
                  </a:cubicBezTo>
                  <a:cubicBezTo>
                    <a:pt x="345" y="87"/>
                    <a:pt x="340" y="94"/>
                    <a:pt x="336" y="96"/>
                  </a:cubicBezTo>
                  <a:cubicBezTo>
                    <a:pt x="332" y="97"/>
                    <a:pt x="338" y="90"/>
                    <a:pt x="338" y="85"/>
                  </a:cubicBezTo>
                  <a:cubicBezTo>
                    <a:pt x="338" y="80"/>
                    <a:pt x="323" y="74"/>
                    <a:pt x="312" y="69"/>
                  </a:cubicBezTo>
                  <a:cubicBezTo>
                    <a:pt x="300" y="65"/>
                    <a:pt x="295" y="67"/>
                    <a:pt x="295" y="74"/>
                  </a:cubicBezTo>
                  <a:cubicBezTo>
                    <a:pt x="295" y="81"/>
                    <a:pt x="291" y="72"/>
                    <a:pt x="287" y="80"/>
                  </a:cubicBezTo>
                  <a:cubicBezTo>
                    <a:pt x="284" y="87"/>
                    <a:pt x="277" y="82"/>
                    <a:pt x="281" y="80"/>
                  </a:cubicBezTo>
                  <a:cubicBezTo>
                    <a:pt x="286" y="77"/>
                    <a:pt x="290" y="72"/>
                    <a:pt x="291" y="67"/>
                  </a:cubicBezTo>
                  <a:cubicBezTo>
                    <a:pt x="293" y="62"/>
                    <a:pt x="275" y="58"/>
                    <a:pt x="268" y="61"/>
                  </a:cubicBezTo>
                  <a:cubicBezTo>
                    <a:pt x="262" y="63"/>
                    <a:pt x="266" y="72"/>
                    <a:pt x="261" y="70"/>
                  </a:cubicBezTo>
                  <a:cubicBezTo>
                    <a:pt x="256" y="67"/>
                    <a:pt x="260" y="60"/>
                    <a:pt x="264" y="60"/>
                  </a:cubicBezTo>
                  <a:cubicBezTo>
                    <a:pt x="268" y="61"/>
                    <a:pt x="273" y="52"/>
                    <a:pt x="275" y="46"/>
                  </a:cubicBezTo>
                  <a:cubicBezTo>
                    <a:pt x="278" y="40"/>
                    <a:pt x="271" y="39"/>
                    <a:pt x="266" y="34"/>
                  </a:cubicBezTo>
                  <a:cubicBezTo>
                    <a:pt x="262" y="29"/>
                    <a:pt x="263" y="15"/>
                    <a:pt x="258" y="13"/>
                  </a:cubicBezTo>
                  <a:cubicBezTo>
                    <a:pt x="253" y="17"/>
                    <a:pt x="247" y="25"/>
                    <a:pt x="245" y="31"/>
                  </a:cubicBezTo>
                  <a:cubicBezTo>
                    <a:pt x="242" y="38"/>
                    <a:pt x="239" y="34"/>
                    <a:pt x="233" y="36"/>
                  </a:cubicBezTo>
                  <a:cubicBezTo>
                    <a:pt x="226" y="38"/>
                    <a:pt x="223" y="35"/>
                    <a:pt x="222" y="32"/>
                  </a:cubicBezTo>
                  <a:cubicBezTo>
                    <a:pt x="220" y="30"/>
                    <a:pt x="214" y="32"/>
                    <a:pt x="209" y="32"/>
                  </a:cubicBezTo>
                  <a:cubicBezTo>
                    <a:pt x="205" y="32"/>
                    <a:pt x="207" y="37"/>
                    <a:pt x="204" y="39"/>
                  </a:cubicBezTo>
                  <a:cubicBezTo>
                    <a:pt x="201" y="41"/>
                    <a:pt x="194" y="36"/>
                    <a:pt x="191" y="39"/>
                  </a:cubicBezTo>
                  <a:cubicBezTo>
                    <a:pt x="188" y="42"/>
                    <a:pt x="186" y="39"/>
                    <a:pt x="185" y="41"/>
                  </a:cubicBezTo>
                  <a:cubicBezTo>
                    <a:pt x="184" y="44"/>
                    <a:pt x="179" y="42"/>
                    <a:pt x="178" y="44"/>
                  </a:cubicBezTo>
                  <a:cubicBezTo>
                    <a:pt x="176" y="46"/>
                    <a:pt x="172" y="47"/>
                    <a:pt x="165" y="40"/>
                  </a:cubicBezTo>
                  <a:cubicBezTo>
                    <a:pt x="159" y="33"/>
                    <a:pt x="160" y="22"/>
                    <a:pt x="163" y="20"/>
                  </a:cubicBezTo>
                  <a:cubicBezTo>
                    <a:pt x="166" y="18"/>
                    <a:pt x="166" y="12"/>
                    <a:pt x="162" y="11"/>
                  </a:cubicBezTo>
                  <a:cubicBezTo>
                    <a:pt x="158" y="9"/>
                    <a:pt x="162" y="2"/>
                    <a:pt x="157" y="1"/>
                  </a:cubicBezTo>
                  <a:cubicBezTo>
                    <a:pt x="153" y="0"/>
                    <a:pt x="153" y="7"/>
                    <a:pt x="150" y="8"/>
                  </a:cubicBezTo>
                  <a:cubicBezTo>
                    <a:pt x="147" y="9"/>
                    <a:pt x="140" y="14"/>
                    <a:pt x="136" y="13"/>
                  </a:cubicBezTo>
                  <a:cubicBezTo>
                    <a:pt x="133" y="12"/>
                    <a:pt x="129" y="14"/>
                    <a:pt x="129" y="17"/>
                  </a:cubicBezTo>
                  <a:cubicBezTo>
                    <a:pt x="129" y="21"/>
                    <a:pt x="125" y="20"/>
                    <a:pt x="124" y="17"/>
                  </a:cubicBezTo>
                  <a:cubicBezTo>
                    <a:pt x="124" y="14"/>
                    <a:pt x="116" y="16"/>
                    <a:pt x="114" y="14"/>
                  </a:cubicBezTo>
                  <a:cubicBezTo>
                    <a:pt x="112" y="12"/>
                    <a:pt x="103" y="13"/>
                    <a:pt x="107" y="15"/>
                  </a:cubicBezTo>
                  <a:cubicBezTo>
                    <a:pt x="111" y="17"/>
                    <a:pt x="111" y="20"/>
                    <a:pt x="111" y="23"/>
                  </a:cubicBezTo>
                  <a:cubicBezTo>
                    <a:pt x="111" y="27"/>
                    <a:pt x="114" y="26"/>
                    <a:pt x="114" y="31"/>
                  </a:cubicBezTo>
                  <a:cubicBezTo>
                    <a:pt x="114" y="35"/>
                    <a:pt x="118" y="32"/>
                    <a:pt x="120" y="32"/>
                  </a:cubicBezTo>
                  <a:cubicBezTo>
                    <a:pt x="123" y="32"/>
                    <a:pt x="123" y="36"/>
                    <a:pt x="119" y="37"/>
                  </a:cubicBezTo>
                  <a:cubicBezTo>
                    <a:pt x="115" y="37"/>
                    <a:pt x="113" y="39"/>
                    <a:pt x="112" y="43"/>
                  </a:cubicBezTo>
                  <a:cubicBezTo>
                    <a:pt x="111" y="46"/>
                    <a:pt x="108" y="44"/>
                    <a:pt x="105" y="46"/>
                  </a:cubicBezTo>
                  <a:cubicBezTo>
                    <a:pt x="102" y="49"/>
                    <a:pt x="99" y="52"/>
                    <a:pt x="97" y="51"/>
                  </a:cubicBezTo>
                  <a:cubicBezTo>
                    <a:pt x="95" y="49"/>
                    <a:pt x="93" y="50"/>
                    <a:pt x="91" y="52"/>
                  </a:cubicBezTo>
                  <a:cubicBezTo>
                    <a:pt x="89" y="53"/>
                    <a:pt x="88" y="52"/>
                    <a:pt x="84" y="49"/>
                  </a:cubicBezTo>
                  <a:cubicBezTo>
                    <a:pt x="82" y="47"/>
                    <a:pt x="80" y="42"/>
                    <a:pt x="76" y="37"/>
                  </a:cubicBezTo>
                  <a:cubicBezTo>
                    <a:pt x="73" y="39"/>
                    <a:pt x="68" y="41"/>
                    <a:pt x="65" y="41"/>
                  </a:cubicBezTo>
                  <a:cubicBezTo>
                    <a:pt x="61" y="41"/>
                    <a:pt x="48" y="40"/>
                    <a:pt x="48" y="42"/>
                  </a:cubicBezTo>
                  <a:cubicBezTo>
                    <a:pt x="47" y="44"/>
                    <a:pt x="49" y="48"/>
                    <a:pt x="51" y="48"/>
                  </a:cubicBezTo>
                  <a:cubicBezTo>
                    <a:pt x="53" y="49"/>
                    <a:pt x="57" y="50"/>
                    <a:pt x="53" y="53"/>
                  </a:cubicBezTo>
                  <a:cubicBezTo>
                    <a:pt x="49" y="56"/>
                    <a:pt x="45" y="52"/>
                    <a:pt x="45" y="59"/>
                  </a:cubicBezTo>
                  <a:cubicBezTo>
                    <a:pt x="45" y="66"/>
                    <a:pt x="54" y="71"/>
                    <a:pt x="52" y="77"/>
                  </a:cubicBezTo>
                  <a:cubicBezTo>
                    <a:pt x="51" y="81"/>
                    <a:pt x="50" y="89"/>
                    <a:pt x="50" y="93"/>
                  </a:cubicBezTo>
                  <a:cubicBezTo>
                    <a:pt x="50" y="96"/>
                    <a:pt x="49" y="107"/>
                    <a:pt x="46" y="108"/>
                  </a:cubicBezTo>
                  <a:cubicBezTo>
                    <a:pt x="43" y="109"/>
                    <a:pt x="40" y="105"/>
                    <a:pt x="36" y="109"/>
                  </a:cubicBezTo>
                  <a:cubicBezTo>
                    <a:pt x="32" y="112"/>
                    <a:pt x="27" y="110"/>
                    <a:pt x="22" y="114"/>
                  </a:cubicBezTo>
                  <a:cubicBezTo>
                    <a:pt x="18" y="117"/>
                    <a:pt x="13" y="116"/>
                    <a:pt x="12" y="120"/>
                  </a:cubicBezTo>
                  <a:cubicBezTo>
                    <a:pt x="12" y="125"/>
                    <a:pt x="8" y="127"/>
                    <a:pt x="9" y="131"/>
                  </a:cubicBezTo>
                  <a:cubicBezTo>
                    <a:pt x="10" y="135"/>
                    <a:pt x="7" y="134"/>
                    <a:pt x="4" y="137"/>
                  </a:cubicBezTo>
                  <a:cubicBezTo>
                    <a:pt x="1" y="140"/>
                    <a:pt x="4" y="142"/>
                    <a:pt x="2" y="144"/>
                  </a:cubicBezTo>
                  <a:cubicBezTo>
                    <a:pt x="0" y="147"/>
                    <a:pt x="3" y="150"/>
                    <a:pt x="5" y="154"/>
                  </a:cubicBezTo>
                  <a:cubicBezTo>
                    <a:pt x="7" y="158"/>
                    <a:pt x="10" y="160"/>
                    <a:pt x="10" y="164"/>
                  </a:cubicBezTo>
                  <a:cubicBezTo>
                    <a:pt x="9" y="167"/>
                    <a:pt x="12" y="168"/>
                    <a:pt x="15" y="168"/>
                  </a:cubicBezTo>
                  <a:cubicBezTo>
                    <a:pt x="19" y="168"/>
                    <a:pt x="16" y="174"/>
                    <a:pt x="21" y="174"/>
                  </a:cubicBezTo>
                  <a:cubicBezTo>
                    <a:pt x="27" y="174"/>
                    <a:pt x="32" y="176"/>
                    <a:pt x="33" y="173"/>
                  </a:cubicBezTo>
                  <a:cubicBezTo>
                    <a:pt x="35" y="170"/>
                    <a:pt x="38" y="167"/>
                    <a:pt x="38" y="172"/>
                  </a:cubicBezTo>
                  <a:cubicBezTo>
                    <a:pt x="38" y="176"/>
                    <a:pt x="37" y="188"/>
                    <a:pt x="41" y="186"/>
                  </a:cubicBezTo>
                  <a:cubicBezTo>
                    <a:pt x="45" y="185"/>
                    <a:pt x="52" y="185"/>
                    <a:pt x="56" y="187"/>
                  </a:cubicBezTo>
                  <a:cubicBezTo>
                    <a:pt x="59" y="188"/>
                    <a:pt x="63" y="187"/>
                    <a:pt x="65" y="184"/>
                  </a:cubicBezTo>
                  <a:cubicBezTo>
                    <a:pt x="68" y="182"/>
                    <a:pt x="70" y="182"/>
                    <a:pt x="75" y="179"/>
                  </a:cubicBezTo>
                  <a:cubicBezTo>
                    <a:pt x="80" y="177"/>
                    <a:pt x="84" y="173"/>
                    <a:pt x="88" y="173"/>
                  </a:cubicBezTo>
                  <a:cubicBezTo>
                    <a:pt x="93" y="173"/>
                    <a:pt x="100" y="171"/>
                    <a:pt x="99" y="174"/>
                  </a:cubicBezTo>
                  <a:cubicBezTo>
                    <a:pt x="98" y="177"/>
                    <a:pt x="97" y="190"/>
                    <a:pt x="103" y="196"/>
                  </a:cubicBezTo>
                  <a:cubicBezTo>
                    <a:pt x="108" y="202"/>
                    <a:pt x="111" y="205"/>
                    <a:pt x="116" y="204"/>
                  </a:cubicBezTo>
                  <a:cubicBezTo>
                    <a:pt x="121" y="203"/>
                    <a:pt x="120" y="206"/>
                    <a:pt x="124" y="206"/>
                  </a:cubicBezTo>
                  <a:cubicBezTo>
                    <a:pt x="128" y="205"/>
                    <a:pt x="125" y="210"/>
                    <a:pt x="129" y="210"/>
                  </a:cubicBezTo>
                  <a:cubicBezTo>
                    <a:pt x="132" y="210"/>
                    <a:pt x="138" y="210"/>
                    <a:pt x="138" y="214"/>
                  </a:cubicBezTo>
                  <a:cubicBezTo>
                    <a:pt x="138" y="218"/>
                    <a:pt x="148" y="215"/>
                    <a:pt x="150" y="217"/>
                  </a:cubicBezTo>
                  <a:cubicBezTo>
                    <a:pt x="153" y="219"/>
                    <a:pt x="155" y="220"/>
                    <a:pt x="155" y="224"/>
                  </a:cubicBezTo>
                  <a:cubicBezTo>
                    <a:pt x="154" y="228"/>
                    <a:pt x="160" y="231"/>
                    <a:pt x="156" y="233"/>
                  </a:cubicBezTo>
                  <a:cubicBezTo>
                    <a:pt x="153" y="235"/>
                    <a:pt x="157" y="238"/>
                    <a:pt x="158" y="242"/>
                  </a:cubicBezTo>
                  <a:cubicBezTo>
                    <a:pt x="158" y="247"/>
                    <a:pt x="163" y="248"/>
                    <a:pt x="170" y="248"/>
                  </a:cubicBezTo>
                  <a:cubicBezTo>
                    <a:pt x="177" y="248"/>
                    <a:pt x="179" y="248"/>
                    <a:pt x="179" y="254"/>
                  </a:cubicBezTo>
                  <a:cubicBezTo>
                    <a:pt x="179" y="259"/>
                    <a:pt x="184" y="260"/>
                    <a:pt x="186" y="265"/>
                  </a:cubicBezTo>
                  <a:cubicBezTo>
                    <a:pt x="188" y="270"/>
                    <a:pt x="184" y="275"/>
                    <a:pt x="185" y="279"/>
                  </a:cubicBezTo>
                  <a:cubicBezTo>
                    <a:pt x="185" y="282"/>
                    <a:pt x="183" y="286"/>
                    <a:pt x="181" y="287"/>
                  </a:cubicBezTo>
                  <a:cubicBezTo>
                    <a:pt x="184" y="290"/>
                    <a:pt x="184" y="292"/>
                    <a:pt x="182" y="293"/>
                  </a:cubicBezTo>
                  <a:cubicBezTo>
                    <a:pt x="179" y="295"/>
                    <a:pt x="185" y="299"/>
                    <a:pt x="184" y="307"/>
                  </a:cubicBezTo>
                  <a:cubicBezTo>
                    <a:pt x="182" y="314"/>
                    <a:pt x="182" y="316"/>
                    <a:pt x="190" y="316"/>
                  </a:cubicBezTo>
                  <a:cubicBezTo>
                    <a:pt x="197" y="316"/>
                    <a:pt x="197" y="319"/>
                    <a:pt x="199" y="317"/>
                  </a:cubicBezTo>
                  <a:cubicBezTo>
                    <a:pt x="202" y="315"/>
                    <a:pt x="206" y="323"/>
                    <a:pt x="207" y="326"/>
                  </a:cubicBezTo>
                  <a:cubicBezTo>
                    <a:pt x="208" y="330"/>
                    <a:pt x="211" y="339"/>
                    <a:pt x="213" y="339"/>
                  </a:cubicBezTo>
                  <a:cubicBezTo>
                    <a:pt x="214" y="339"/>
                    <a:pt x="218" y="335"/>
                    <a:pt x="222" y="337"/>
                  </a:cubicBezTo>
                  <a:cubicBezTo>
                    <a:pt x="226" y="339"/>
                    <a:pt x="221" y="351"/>
                    <a:pt x="221" y="357"/>
                  </a:cubicBezTo>
                  <a:cubicBezTo>
                    <a:pt x="224" y="357"/>
                    <a:pt x="227" y="357"/>
                    <a:pt x="228" y="358"/>
                  </a:cubicBezTo>
                  <a:cubicBezTo>
                    <a:pt x="230" y="359"/>
                    <a:pt x="231" y="372"/>
                    <a:pt x="230" y="375"/>
                  </a:cubicBezTo>
                  <a:cubicBezTo>
                    <a:pt x="229" y="377"/>
                    <a:pt x="221" y="380"/>
                    <a:pt x="217" y="382"/>
                  </a:cubicBezTo>
                  <a:cubicBezTo>
                    <a:pt x="212" y="385"/>
                    <a:pt x="202" y="395"/>
                    <a:pt x="197" y="403"/>
                  </a:cubicBezTo>
                  <a:cubicBezTo>
                    <a:pt x="194" y="408"/>
                    <a:pt x="190" y="411"/>
                    <a:pt x="187" y="415"/>
                  </a:cubicBezTo>
                  <a:cubicBezTo>
                    <a:pt x="189" y="415"/>
                    <a:pt x="190" y="415"/>
                    <a:pt x="191" y="415"/>
                  </a:cubicBezTo>
                  <a:cubicBezTo>
                    <a:pt x="193" y="413"/>
                    <a:pt x="196" y="413"/>
                    <a:pt x="200" y="418"/>
                  </a:cubicBezTo>
                  <a:cubicBezTo>
                    <a:pt x="204" y="423"/>
                    <a:pt x="204" y="426"/>
                    <a:pt x="205" y="426"/>
                  </a:cubicBezTo>
                  <a:cubicBezTo>
                    <a:pt x="207" y="426"/>
                    <a:pt x="209" y="420"/>
                    <a:pt x="212" y="424"/>
                  </a:cubicBezTo>
                  <a:cubicBezTo>
                    <a:pt x="215" y="428"/>
                    <a:pt x="223" y="432"/>
                    <a:pt x="224" y="434"/>
                  </a:cubicBezTo>
                  <a:cubicBezTo>
                    <a:pt x="226" y="436"/>
                    <a:pt x="232" y="437"/>
                    <a:pt x="232" y="443"/>
                  </a:cubicBezTo>
                  <a:cubicBezTo>
                    <a:pt x="232" y="446"/>
                    <a:pt x="230" y="454"/>
                    <a:pt x="233" y="460"/>
                  </a:cubicBezTo>
                  <a:cubicBezTo>
                    <a:pt x="235" y="458"/>
                    <a:pt x="236" y="456"/>
                    <a:pt x="238" y="455"/>
                  </a:cubicBezTo>
                  <a:close/>
                </a:path>
              </a:pathLst>
            </a:custGeom>
            <a:grpFill/>
            <a:ln w="1" cap="flat" cmpd="sng">
              <a:solidFill>
                <a:schemeClr val="tx1">
                  <a:lumMod val="85000"/>
                  <a:lumOff val="15000"/>
                </a:schemeClr>
              </a:solidFill>
              <a:miter lim="800000"/>
            </a:ln>
          </p:spPr>
          <p:txBody>
            <a:bodyPr/>
            <a:lstStyle/>
            <a:p>
              <a:endParaRPr lang="zh-CN" altLang="en-US"/>
            </a:p>
          </p:txBody>
        </p:sp>
        <p:sp>
          <p:nvSpPr>
            <p:cNvPr id="106" name="Freeform 107"/>
            <p:cNvSpPr>
              <a:spLocks noChangeArrowheads="1"/>
            </p:cNvSpPr>
            <p:nvPr/>
          </p:nvSpPr>
          <p:spPr bwMode="auto">
            <a:xfrm>
              <a:off x="2376488" y="3146425"/>
              <a:ext cx="106363" cy="117475"/>
            </a:xfrm>
            <a:custGeom>
              <a:avLst/>
              <a:gdLst>
                <a:gd name="T0" fmla="*/ 2147483646 w 56"/>
                <a:gd name="T1" fmla="*/ 2147483646 h 62"/>
                <a:gd name="T2" fmla="*/ 2147483646 w 56"/>
                <a:gd name="T3" fmla="*/ 2147483646 h 62"/>
                <a:gd name="T4" fmla="*/ 2147483646 w 56"/>
                <a:gd name="T5" fmla="*/ 2147483646 h 62"/>
                <a:gd name="T6" fmla="*/ 2147483646 w 56"/>
                <a:gd name="T7" fmla="*/ 2147483646 h 62"/>
                <a:gd name="T8" fmla="*/ 2147483646 w 56"/>
                <a:gd name="T9" fmla="*/ 2147483646 h 62"/>
                <a:gd name="T10" fmla="*/ 2147483646 w 56"/>
                <a:gd name="T11" fmla="*/ 2147483646 h 62"/>
                <a:gd name="T12" fmla="*/ 2147483646 w 56"/>
                <a:gd name="T13" fmla="*/ 2147483646 h 62"/>
                <a:gd name="T14" fmla="*/ 2147483646 w 56"/>
                <a:gd name="T15" fmla="*/ 2147483646 h 62"/>
                <a:gd name="T16" fmla="*/ 2147483646 w 56"/>
                <a:gd name="T17" fmla="*/ 2147483646 h 62"/>
                <a:gd name="T18" fmla="*/ 0 w 56"/>
                <a:gd name="T19" fmla="*/ 2147483646 h 62"/>
                <a:gd name="T20" fmla="*/ 2147483646 w 56"/>
                <a:gd name="T21" fmla="*/ 2147483646 h 62"/>
                <a:gd name="T22" fmla="*/ 2147483646 w 56"/>
                <a:gd name="T23" fmla="*/ 2147483646 h 62"/>
                <a:gd name="T24" fmla="*/ 2147483646 w 56"/>
                <a:gd name="T25" fmla="*/ 2147483646 h 62"/>
                <a:gd name="T26" fmla="*/ 2147483646 w 56"/>
                <a:gd name="T27" fmla="*/ 2147483646 h 62"/>
                <a:gd name="T28" fmla="*/ 2147483646 w 56"/>
                <a:gd name="T29" fmla="*/ 2147483646 h 62"/>
                <a:gd name="T30" fmla="*/ 2147483646 w 56"/>
                <a:gd name="T31" fmla="*/ 2147483646 h 62"/>
                <a:gd name="T32" fmla="*/ 2147483646 w 56"/>
                <a:gd name="T33" fmla="*/ 2147483646 h 62"/>
                <a:gd name="T34" fmla="*/ 2147483646 w 56"/>
                <a:gd name="T35" fmla="*/ 2147483646 h 62"/>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56"/>
                <a:gd name="T55" fmla="*/ 0 h 62"/>
                <a:gd name="T56" fmla="*/ 56 w 56"/>
                <a:gd name="T57" fmla="*/ 62 h 62"/>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56" h="62">
                  <a:moveTo>
                    <a:pt x="55" y="30"/>
                  </a:moveTo>
                  <a:cubicBezTo>
                    <a:pt x="55" y="24"/>
                    <a:pt x="49" y="23"/>
                    <a:pt x="47" y="21"/>
                  </a:cubicBezTo>
                  <a:cubicBezTo>
                    <a:pt x="46" y="19"/>
                    <a:pt x="38" y="15"/>
                    <a:pt x="35" y="11"/>
                  </a:cubicBezTo>
                  <a:cubicBezTo>
                    <a:pt x="32" y="7"/>
                    <a:pt x="30" y="13"/>
                    <a:pt x="28" y="13"/>
                  </a:cubicBezTo>
                  <a:cubicBezTo>
                    <a:pt x="27" y="13"/>
                    <a:pt x="27" y="10"/>
                    <a:pt x="23" y="5"/>
                  </a:cubicBezTo>
                  <a:cubicBezTo>
                    <a:pt x="19" y="0"/>
                    <a:pt x="16" y="0"/>
                    <a:pt x="14" y="2"/>
                  </a:cubicBezTo>
                  <a:cubicBezTo>
                    <a:pt x="13" y="2"/>
                    <a:pt x="12" y="2"/>
                    <a:pt x="10" y="2"/>
                  </a:cubicBezTo>
                  <a:cubicBezTo>
                    <a:pt x="8" y="4"/>
                    <a:pt x="7" y="6"/>
                    <a:pt x="7" y="8"/>
                  </a:cubicBezTo>
                  <a:cubicBezTo>
                    <a:pt x="7" y="13"/>
                    <a:pt x="3" y="18"/>
                    <a:pt x="3" y="27"/>
                  </a:cubicBezTo>
                  <a:cubicBezTo>
                    <a:pt x="3" y="36"/>
                    <a:pt x="0" y="35"/>
                    <a:pt x="0" y="42"/>
                  </a:cubicBezTo>
                  <a:cubicBezTo>
                    <a:pt x="0" y="49"/>
                    <a:pt x="2" y="48"/>
                    <a:pt x="3" y="49"/>
                  </a:cubicBezTo>
                  <a:cubicBezTo>
                    <a:pt x="4" y="49"/>
                    <a:pt x="3" y="52"/>
                    <a:pt x="2" y="54"/>
                  </a:cubicBezTo>
                  <a:cubicBezTo>
                    <a:pt x="3" y="55"/>
                    <a:pt x="5" y="56"/>
                    <a:pt x="7" y="56"/>
                  </a:cubicBezTo>
                  <a:cubicBezTo>
                    <a:pt x="11" y="55"/>
                    <a:pt x="16" y="57"/>
                    <a:pt x="21" y="60"/>
                  </a:cubicBezTo>
                  <a:cubicBezTo>
                    <a:pt x="27" y="62"/>
                    <a:pt x="25" y="59"/>
                    <a:pt x="30" y="60"/>
                  </a:cubicBezTo>
                  <a:cubicBezTo>
                    <a:pt x="35" y="60"/>
                    <a:pt x="41" y="61"/>
                    <a:pt x="47" y="57"/>
                  </a:cubicBezTo>
                  <a:cubicBezTo>
                    <a:pt x="51" y="55"/>
                    <a:pt x="53" y="51"/>
                    <a:pt x="56" y="47"/>
                  </a:cubicBezTo>
                  <a:cubicBezTo>
                    <a:pt x="53" y="41"/>
                    <a:pt x="55" y="33"/>
                    <a:pt x="55" y="30"/>
                  </a:cubicBezTo>
                  <a:close/>
                </a:path>
              </a:pathLst>
            </a:custGeom>
            <a:grpFill/>
            <a:ln w="1" cap="flat" cmpd="sng">
              <a:solidFill>
                <a:schemeClr val="tx1">
                  <a:lumMod val="85000"/>
                  <a:lumOff val="15000"/>
                </a:schemeClr>
              </a:solidFill>
              <a:miter lim="800000"/>
            </a:ln>
          </p:spPr>
          <p:txBody>
            <a:bodyPr/>
            <a:lstStyle/>
            <a:p>
              <a:endParaRPr lang="zh-CN" altLang="en-US"/>
            </a:p>
          </p:txBody>
        </p:sp>
        <p:sp>
          <p:nvSpPr>
            <p:cNvPr id="107" name="Freeform 108"/>
            <p:cNvSpPr>
              <a:spLocks noEditPoints="1" noChangeArrowheads="1"/>
            </p:cNvSpPr>
            <p:nvPr/>
          </p:nvSpPr>
          <p:spPr bwMode="auto">
            <a:xfrm>
              <a:off x="2043113" y="2951162"/>
              <a:ext cx="436563" cy="860425"/>
            </a:xfrm>
            <a:custGeom>
              <a:avLst/>
              <a:gdLst>
                <a:gd name="T0" fmla="*/ 2147483646 w 228"/>
                <a:gd name="T1" fmla="*/ 2147483646 h 450"/>
                <a:gd name="T2" fmla="*/ 2147483646 w 228"/>
                <a:gd name="T3" fmla="*/ 2147483646 h 450"/>
                <a:gd name="T4" fmla="*/ 2147483646 w 228"/>
                <a:gd name="T5" fmla="*/ 2147483646 h 450"/>
                <a:gd name="T6" fmla="*/ 2147483646 w 228"/>
                <a:gd name="T7" fmla="*/ 2147483646 h 450"/>
                <a:gd name="T8" fmla="*/ 2147483646 w 228"/>
                <a:gd name="T9" fmla="*/ 2147483646 h 450"/>
                <a:gd name="T10" fmla="*/ 2147483646 w 228"/>
                <a:gd name="T11" fmla="*/ 2147483646 h 450"/>
                <a:gd name="T12" fmla="*/ 2147483646 w 228"/>
                <a:gd name="T13" fmla="*/ 2147483646 h 450"/>
                <a:gd name="T14" fmla="*/ 2147483646 w 228"/>
                <a:gd name="T15" fmla="*/ 2147483646 h 450"/>
                <a:gd name="T16" fmla="*/ 2147483646 w 228"/>
                <a:gd name="T17" fmla="*/ 2147483646 h 450"/>
                <a:gd name="T18" fmla="*/ 2147483646 w 228"/>
                <a:gd name="T19" fmla="*/ 2147483646 h 450"/>
                <a:gd name="T20" fmla="*/ 2147483646 w 228"/>
                <a:gd name="T21" fmla="*/ 2147483646 h 450"/>
                <a:gd name="T22" fmla="*/ 2147483646 w 228"/>
                <a:gd name="T23" fmla="*/ 2147483646 h 450"/>
                <a:gd name="T24" fmla="*/ 2147483646 w 228"/>
                <a:gd name="T25" fmla="*/ 2147483646 h 450"/>
                <a:gd name="T26" fmla="*/ 2147483646 w 228"/>
                <a:gd name="T27" fmla="*/ 2147483646 h 450"/>
                <a:gd name="T28" fmla="*/ 2147483646 w 228"/>
                <a:gd name="T29" fmla="*/ 2147483646 h 450"/>
                <a:gd name="T30" fmla="*/ 2147483646 w 228"/>
                <a:gd name="T31" fmla="*/ 2147483646 h 450"/>
                <a:gd name="T32" fmla="*/ 2147483646 w 228"/>
                <a:gd name="T33" fmla="*/ 2147483646 h 450"/>
                <a:gd name="T34" fmla="*/ 2147483646 w 228"/>
                <a:gd name="T35" fmla="*/ 2147483646 h 450"/>
                <a:gd name="T36" fmla="*/ 2147483646 w 228"/>
                <a:gd name="T37" fmla="*/ 2147483646 h 450"/>
                <a:gd name="T38" fmla="*/ 2147483646 w 228"/>
                <a:gd name="T39" fmla="*/ 2147483646 h 450"/>
                <a:gd name="T40" fmla="*/ 2147483646 w 228"/>
                <a:gd name="T41" fmla="*/ 2147483646 h 450"/>
                <a:gd name="T42" fmla="*/ 2147483646 w 228"/>
                <a:gd name="T43" fmla="*/ 2147483646 h 450"/>
                <a:gd name="T44" fmla="*/ 2147483646 w 228"/>
                <a:gd name="T45" fmla="*/ 2147483646 h 450"/>
                <a:gd name="T46" fmla="*/ 2147483646 w 228"/>
                <a:gd name="T47" fmla="*/ 2147483646 h 450"/>
                <a:gd name="T48" fmla="*/ 2147483646 w 228"/>
                <a:gd name="T49" fmla="*/ 2147483646 h 450"/>
                <a:gd name="T50" fmla="*/ 2147483646 w 228"/>
                <a:gd name="T51" fmla="*/ 2147483646 h 450"/>
                <a:gd name="T52" fmla="*/ 2147483646 w 228"/>
                <a:gd name="T53" fmla="*/ 2147483646 h 450"/>
                <a:gd name="T54" fmla="*/ 2147483646 w 228"/>
                <a:gd name="T55" fmla="*/ 2147483646 h 450"/>
                <a:gd name="T56" fmla="*/ 2147483646 w 228"/>
                <a:gd name="T57" fmla="*/ 2147483646 h 450"/>
                <a:gd name="T58" fmla="*/ 2147483646 w 228"/>
                <a:gd name="T59" fmla="*/ 2147483646 h 450"/>
                <a:gd name="T60" fmla="*/ 2147483646 w 228"/>
                <a:gd name="T61" fmla="*/ 2147483646 h 450"/>
                <a:gd name="T62" fmla="*/ 2147483646 w 228"/>
                <a:gd name="T63" fmla="*/ 2147483646 h 450"/>
                <a:gd name="T64" fmla="*/ 2147483646 w 228"/>
                <a:gd name="T65" fmla="*/ 2147483646 h 450"/>
                <a:gd name="T66" fmla="*/ 2147483646 w 228"/>
                <a:gd name="T67" fmla="*/ 2147483646 h 450"/>
                <a:gd name="T68" fmla="*/ 2147483646 w 228"/>
                <a:gd name="T69" fmla="*/ 2147483646 h 450"/>
                <a:gd name="T70" fmla="*/ 2147483646 w 228"/>
                <a:gd name="T71" fmla="*/ 2147483646 h 450"/>
                <a:gd name="T72" fmla="*/ 2147483646 w 228"/>
                <a:gd name="T73" fmla="*/ 2147483646 h 450"/>
                <a:gd name="T74" fmla="*/ 2147483646 w 228"/>
                <a:gd name="T75" fmla="*/ 2147483646 h 450"/>
                <a:gd name="T76" fmla="*/ 2147483646 w 228"/>
                <a:gd name="T77" fmla="*/ 2147483646 h 450"/>
                <a:gd name="T78" fmla="*/ 2147483646 w 228"/>
                <a:gd name="T79" fmla="*/ 2147483646 h 450"/>
                <a:gd name="T80" fmla="*/ 2147483646 w 228"/>
                <a:gd name="T81" fmla="*/ 2147483646 h 450"/>
                <a:gd name="T82" fmla="*/ 2147483646 w 228"/>
                <a:gd name="T83" fmla="*/ 2147483646 h 450"/>
                <a:gd name="T84" fmla="*/ 2147483646 w 228"/>
                <a:gd name="T85" fmla="*/ 2147483646 h 450"/>
                <a:gd name="T86" fmla="*/ 2147483646 w 228"/>
                <a:gd name="T87" fmla="*/ 2147483646 h 450"/>
                <a:gd name="T88" fmla="*/ 2147483646 w 228"/>
                <a:gd name="T89" fmla="*/ 2147483646 h 450"/>
                <a:gd name="T90" fmla="*/ 2147483646 w 228"/>
                <a:gd name="T91" fmla="*/ 2147483646 h 450"/>
                <a:gd name="T92" fmla="*/ 2147483646 w 228"/>
                <a:gd name="T93" fmla="*/ 2147483646 h 450"/>
                <a:gd name="T94" fmla="*/ 2147483646 w 228"/>
                <a:gd name="T95" fmla="*/ 2147483646 h 450"/>
                <a:gd name="T96" fmla="*/ 2147483646 w 228"/>
                <a:gd name="T97" fmla="*/ 2147483646 h 450"/>
                <a:gd name="T98" fmla="*/ 2147483646 w 228"/>
                <a:gd name="T99" fmla="*/ 2147483646 h 450"/>
                <a:gd name="T100" fmla="*/ 2147483646 w 228"/>
                <a:gd name="T101" fmla="*/ 2147483646 h 450"/>
                <a:gd name="T102" fmla="*/ 2147483646 w 228"/>
                <a:gd name="T103" fmla="*/ 2147483646 h 450"/>
                <a:gd name="T104" fmla="*/ 2147483646 w 228"/>
                <a:gd name="T105" fmla="*/ 2147483646 h 450"/>
                <a:gd name="T106" fmla="*/ 2147483646 w 228"/>
                <a:gd name="T107" fmla="*/ 2147483646 h 450"/>
                <a:gd name="T108" fmla="*/ 2147483646 w 228"/>
                <a:gd name="T109" fmla="*/ 2147483646 h 450"/>
                <a:gd name="T110" fmla="*/ 2147483646 w 228"/>
                <a:gd name="T111" fmla="*/ 2147483646 h 450"/>
                <a:gd name="T112" fmla="*/ 2147483646 w 228"/>
                <a:gd name="T113" fmla="*/ 2147483646 h 450"/>
                <a:gd name="T114" fmla="*/ 2147483646 w 228"/>
                <a:gd name="T115" fmla="*/ 2147483646 h 450"/>
                <a:gd name="T116" fmla="*/ 2147483646 w 228"/>
                <a:gd name="T117" fmla="*/ 2147483646 h 450"/>
                <a:gd name="T118" fmla="*/ 2147483646 w 228"/>
                <a:gd name="T119" fmla="*/ 2147483646 h 450"/>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228"/>
                <a:gd name="T181" fmla="*/ 0 h 450"/>
                <a:gd name="T182" fmla="*/ 228 w 228"/>
                <a:gd name="T183" fmla="*/ 450 h 450"/>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228" h="450">
                  <a:moveTo>
                    <a:pt x="87" y="441"/>
                  </a:moveTo>
                  <a:cubicBezTo>
                    <a:pt x="81" y="441"/>
                    <a:pt x="68" y="430"/>
                    <a:pt x="65" y="427"/>
                  </a:cubicBezTo>
                  <a:cubicBezTo>
                    <a:pt x="61" y="424"/>
                    <a:pt x="64" y="421"/>
                    <a:pt x="59" y="421"/>
                  </a:cubicBezTo>
                  <a:cubicBezTo>
                    <a:pt x="55" y="422"/>
                    <a:pt x="58" y="418"/>
                    <a:pt x="60" y="417"/>
                  </a:cubicBezTo>
                  <a:cubicBezTo>
                    <a:pt x="62" y="415"/>
                    <a:pt x="59" y="411"/>
                    <a:pt x="56" y="410"/>
                  </a:cubicBezTo>
                  <a:cubicBezTo>
                    <a:pt x="56" y="417"/>
                    <a:pt x="54" y="447"/>
                    <a:pt x="56" y="448"/>
                  </a:cubicBezTo>
                  <a:cubicBezTo>
                    <a:pt x="58" y="448"/>
                    <a:pt x="71" y="446"/>
                    <a:pt x="75" y="449"/>
                  </a:cubicBezTo>
                  <a:cubicBezTo>
                    <a:pt x="77" y="449"/>
                    <a:pt x="79" y="450"/>
                    <a:pt x="80" y="449"/>
                  </a:cubicBezTo>
                  <a:cubicBezTo>
                    <a:pt x="83" y="446"/>
                    <a:pt x="90" y="447"/>
                    <a:pt x="94" y="445"/>
                  </a:cubicBezTo>
                  <a:cubicBezTo>
                    <a:pt x="98" y="442"/>
                    <a:pt x="93" y="442"/>
                    <a:pt x="87" y="441"/>
                  </a:cubicBezTo>
                  <a:close/>
                  <a:moveTo>
                    <a:pt x="225" y="47"/>
                  </a:moveTo>
                  <a:cubicBezTo>
                    <a:pt x="224" y="46"/>
                    <a:pt x="221" y="46"/>
                    <a:pt x="218" y="46"/>
                  </a:cubicBezTo>
                  <a:cubicBezTo>
                    <a:pt x="218" y="46"/>
                    <a:pt x="218" y="47"/>
                    <a:pt x="218" y="47"/>
                  </a:cubicBezTo>
                  <a:cubicBezTo>
                    <a:pt x="219" y="52"/>
                    <a:pt x="216" y="64"/>
                    <a:pt x="212" y="64"/>
                  </a:cubicBezTo>
                  <a:cubicBezTo>
                    <a:pt x="209" y="63"/>
                    <a:pt x="206" y="69"/>
                    <a:pt x="203" y="68"/>
                  </a:cubicBezTo>
                  <a:cubicBezTo>
                    <a:pt x="201" y="67"/>
                    <a:pt x="197" y="72"/>
                    <a:pt x="194" y="70"/>
                  </a:cubicBezTo>
                  <a:cubicBezTo>
                    <a:pt x="190" y="68"/>
                    <a:pt x="186" y="71"/>
                    <a:pt x="183" y="69"/>
                  </a:cubicBezTo>
                  <a:cubicBezTo>
                    <a:pt x="180" y="67"/>
                    <a:pt x="172" y="69"/>
                    <a:pt x="172" y="67"/>
                  </a:cubicBezTo>
                  <a:cubicBezTo>
                    <a:pt x="172" y="65"/>
                    <a:pt x="176" y="65"/>
                    <a:pt x="176" y="59"/>
                  </a:cubicBezTo>
                  <a:cubicBezTo>
                    <a:pt x="176" y="53"/>
                    <a:pt x="186" y="47"/>
                    <a:pt x="185" y="44"/>
                  </a:cubicBezTo>
                  <a:cubicBezTo>
                    <a:pt x="183" y="42"/>
                    <a:pt x="166" y="37"/>
                    <a:pt x="164" y="34"/>
                  </a:cubicBezTo>
                  <a:cubicBezTo>
                    <a:pt x="161" y="31"/>
                    <a:pt x="158" y="28"/>
                    <a:pt x="151" y="27"/>
                  </a:cubicBezTo>
                  <a:cubicBezTo>
                    <a:pt x="145" y="27"/>
                    <a:pt x="145" y="23"/>
                    <a:pt x="139" y="19"/>
                  </a:cubicBezTo>
                  <a:cubicBezTo>
                    <a:pt x="134" y="16"/>
                    <a:pt x="126" y="8"/>
                    <a:pt x="123" y="3"/>
                  </a:cubicBezTo>
                  <a:cubicBezTo>
                    <a:pt x="119" y="3"/>
                    <a:pt x="113" y="2"/>
                    <a:pt x="112" y="4"/>
                  </a:cubicBezTo>
                  <a:cubicBezTo>
                    <a:pt x="110" y="6"/>
                    <a:pt x="108" y="15"/>
                    <a:pt x="105" y="10"/>
                  </a:cubicBezTo>
                  <a:cubicBezTo>
                    <a:pt x="103" y="6"/>
                    <a:pt x="97" y="6"/>
                    <a:pt x="92" y="5"/>
                  </a:cubicBezTo>
                  <a:cubicBezTo>
                    <a:pt x="87" y="4"/>
                    <a:pt x="88" y="0"/>
                    <a:pt x="82" y="5"/>
                  </a:cubicBezTo>
                  <a:cubicBezTo>
                    <a:pt x="80" y="8"/>
                    <a:pt x="77" y="10"/>
                    <a:pt x="74" y="12"/>
                  </a:cubicBezTo>
                  <a:cubicBezTo>
                    <a:pt x="74" y="17"/>
                    <a:pt x="73" y="23"/>
                    <a:pt x="72" y="25"/>
                  </a:cubicBezTo>
                  <a:cubicBezTo>
                    <a:pt x="70" y="28"/>
                    <a:pt x="59" y="33"/>
                    <a:pt x="59" y="35"/>
                  </a:cubicBezTo>
                  <a:cubicBezTo>
                    <a:pt x="59" y="38"/>
                    <a:pt x="60" y="42"/>
                    <a:pt x="58" y="43"/>
                  </a:cubicBezTo>
                  <a:cubicBezTo>
                    <a:pt x="56" y="45"/>
                    <a:pt x="63" y="54"/>
                    <a:pt x="59" y="56"/>
                  </a:cubicBezTo>
                  <a:cubicBezTo>
                    <a:pt x="56" y="58"/>
                    <a:pt x="62" y="61"/>
                    <a:pt x="60" y="63"/>
                  </a:cubicBezTo>
                  <a:cubicBezTo>
                    <a:pt x="57" y="65"/>
                    <a:pt x="53" y="66"/>
                    <a:pt x="53" y="69"/>
                  </a:cubicBezTo>
                  <a:cubicBezTo>
                    <a:pt x="53" y="71"/>
                    <a:pt x="53" y="77"/>
                    <a:pt x="49" y="78"/>
                  </a:cubicBezTo>
                  <a:cubicBezTo>
                    <a:pt x="46" y="79"/>
                    <a:pt x="44" y="84"/>
                    <a:pt x="44" y="88"/>
                  </a:cubicBezTo>
                  <a:cubicBezTo>
                    <a:pt x="44" y="92"/>
                    <a:pt x="40" y="89"/>
                    <a:pt x="41" y="94"/>
                  </a:cubicBezTo>
                  <a:cubicBezTo>
                    <a:pt x="43" y="99"/>
                    <a:pt x="45" y="105"/>
                    <a:pt x="41" y="106"/>
                  </a:cubicBezTo>
                  <a:cubicBezTo>
                    <a:pt x="38" y="107"/>
                    <a:pt x="39" y="115"/>
                    <a:pt x="37" y="115"/>
                  </a:cubicBezTo>
                  <a:cubicBezTo>
                    <a:pt x="35" y="115"/>
                    <a:pt x="34" y="123"/>
                    <a:pt x="37" y="127"/>
                  </a:cubicBezTo>
                  <a:cubicBezTo>
                    <a:pt x="40" y="131"/>
                    <a:pt x="40" y="134"/>
                    <a:pt x="40" y="138"/>
                  </a:cubicBezTo>
                  <a:cubicBezTo>
                    <a:pt x="40" y="142"/>
                    <a:pt x="44" y="144"/>
                    <a:pt x="43" y="148"/>
                  </a:cubicBezTo>
                  <a:cubicBezTo>
                    <a:pt x="42" y="152"/>
                    <a:pt x="42" y="155"/>
                    <a:pt x="40" y="157"/>
                  </a:cubicBezTo>
                  <a:cubicBezTo>
                    <a:pt x="38" y="159"/>
                    <a:pt x="40" y="164"/>
                    <a:pt x="37" y="165"/>
                  </a:cubicBezTo>
                  <a:cubicBezTo>
                    <a:pt x="34" y="167"/>
                    <a:pt x="39" y="177"/>
                    <a:pt x="37" y="180"/>
                  </a:cubicBezTo>
                  <a:cubicBezTo>
                    <a:pt x="34" y="182"/>
                    <a:pt x="28" y="183"/>
                    <a:pt x="28" y="191"/>
                  </a:cubicBezTo>
                  <a:cubicBezTo>
                    <a:pt x="28" y="198"/>
                    <a:pt x="29" y="202"/>
                    <a:pt x="28" y="206"/>
                  </a:cubicBezTo>
                  <a:cubicBezTo>
                    <a:pt x="28" y="208"/>
                    <a:pt x="32" y="208"/>
                    <a:pt x="31" y="212"/>
                  </a:cubicBezTo>
                  <a:cubicBezTo>
                    <a:pt x="31" y="216"/>
                    <a:pt x="25" y="214"/>
                    <a:pt x="25" y="216"/>
                  </a:cubicBezTo>
                  <a:cubicBezTo>
                    <a:pt x="24" y="219"/>
                    <a:pt x="26" y="225"/>
                    <a:pt x="24" y="225"/>
                  </a:cubicBezTo>
                  <a:cubicBezTo>
                    <a:pt x="22" y="225"/>
                    <a:pt x="21" y="227"/>
                    <a:pt x="21" y="232"/>
                  </a:cubicBezTo>
                  <a:cubicBezTo>
                    <a:pt x="21" y="237"/>
                    <a:pt x="18" y="237"/>
                    <a:pt x="18" y="240"/>
                  </a:cubicBezTo>
                  <a:cubicBezTo>
                    <a:pt x="18" y="242"/>
                    <a:pt x="20" y="245"/>
                    <a:pt x="20" y="248"/>
                  </a:cubicBezTo>
                  <a:cubicBezTo>
                    <a:pt x="20" y="250"/>
                    <a:pt x="22" y="259"/>
                    <a:pt x="20" y="260"/>
                  </a:cubicBezTo>
                  <a:cubicBezTo>
                    <a:pt x="17" y="260"/>
                    <a:pt x="16" y="270"/>
                    <a:pt x="18" y="272"/>
                  </a:cubicBezTo>
                  <a:cubicBezTo>
                    <a:pt x="20" y="273"/>
                    <a:pt x="20" y="276"/>
                    <a:pt x="19" y="278"/>
                  </a:cubicBezTo>
                  <a:cubicBezTo>
                    <a:pt x="18" y="280"/>
                    <a:pt x="24" y="282"/>
                    <a:pt x="21" y="285"/>
                  </a:cubicBezTo>
                  <a:cubicBezTo>
                    <a:pt x="18" y="288"/>
                    <a:pt x="20" y="292"/>
                    <a:pt x="24" y="291"/>
                  </a:cubicBezTo>
                  <a:cubicBezTo>
                    <a:pt x="27" y="290"/>
                    <a:pt x="29" y="296"/>
                    <a:pt x="26" y="296"/>
                  </a:cubicBezTo>
                  <a:cubicBezTo>
                    <a:pt x="22" y="296"/>
                    <a:pt x="18" y="296"/>
                    <a:pt x="21" y="298"/>
                  </a:cubicBezTo>
                  <a:cubicBezTo>
                    <a:pt x="24" y="300"/>
                    <a:pt x="27" y="304"/>
                    <a:pt x="23" y="305"/>
                  </a:cubicBezTo>
                  <a:cubicBezTo>
                    <a:pt x="19" y="307"/>
                    <a:pt x="22" y="310"/>
                    <a:pt x="21" y="314"/>
                  </a:cubicBezTo>
                  <a:cubicBezTo>
                    <a:pt x="20" y="318"/>
                    <a:pt x="24" y="322"/>
                    <a:pt x="21" y="323"/>
                  </a:cubicBezTo>
                  <a:cubicBezTo>
                    <a:pt x="18" y="324"/>
                    <a:pt x="22" y="330"/>
                    <a:pt x="18" y="331"/>
                  </a:cubicBezTo>
                  <a:cubicBezTo>
                    <a:pt x="13" y="331"/>
                    <a:pt x="16" y="336"/>
                    <a:pt x="13" y="338"/>
                  </a:cubicBezTo>
                  <a:cubicBezTo>
                    <a:pt x="10" y="341"/>
                    <a:pt x="17" y="345"/>
                    <a:pt x="13" y="347"/>
                  </a:cubicBezTo>
                  <a:cubicBezTo>
                    <a:pt x="10" y="349"/>
                    <a:pt x="12" y="355"/>
                    <a:pt x="9" y="355"/>
                  </a:cubicBezTo>
                  <a:cubicBezTo>
                    <a:pt x="5" y="355"/>
                    <a:pt x="3" y="360"/>
                    <a:pt x="2" y="362"/>
                  </a:cubicBezTo>
                  <a:cubicBezTo>
                    <a:pt x="2" y="365"/>
                    <a:pt x="0" y="369"/>
                    <a:pt x="3" y="373"/>
                  </a:cubicBezTo>
                  <a:cubicBezTo>
                    <a:pt x="6" y="376"/>
                    <a:pt x="2" y="379"/>
                    <a:pt x="5" y="380"/>
                  </a:cubicBezTo>
                  <a:cubicBezTo>
                    <a:pt x="7" y="382"/>
                    <a:pt x="17" y="380"/>
                    <a:pt x="15" y="384"/>
                  </a:cubicBezTo>
                  <a:cubicBezTo>
                    <a:pt x="14" y="388"/>
                    <a:pt x="14" y="396"/>
                    <a:pt x="16" y="396"/>
                  </a:cubicBezTo>
                  <a:cubicBezTo>
                    <a:pt x="18" y="396"/>
                    <a:pt x="19" y="402"/>
                    <a:pt x="21" y="401"/>
                  </a:cubicBezTo>
                  <a:cubicBezTo>
                    <a:pt x="24" y="401"/>
                    <a:pt x="36" y="399"/>
                    <a:pt x="41" y="401"/>
                  </a:cubicBezTo>
                  <a:cubicBezTo>
                    <a:pt x="44" y="402"/>
                    <a:pt x="46" y="403"/>
                    <a:pt x="47" y="404"/>
                  </a:cubicBezTo>
                  <a:cubicBezTo>
                    <a:pt x="50" y="403"/>
                    <a:pt x="57" y="407"/>
                    <a:pt x="58" y="406"/>
                  </a:cubicBezTo>
                  <a:cubicBezTo>
                    <a:pt x="60" y="404"/>
                    <a:pt x="52" y="398"/>
                    <a:pt x="52" y="395"/>
                  </a:cubicBezTo>
                  <a:cubicBezTo>
                    <a:pt x="52" y="393"/>
                    <a:pt x="51" y="389"/>
                    <a:pt x="51" y="387"/>
                  </a:cubicBezTo>
                  <a:cubicBezTo>
                    <a:pt x="51" y="384"/>
                    <a:pt x="50" y="379"/>
                    <a:pt x="53" y="376"/>
                  </a:cubicBezTo>
                  <a:cubicBezTo>
                    <a:pt x="57" y="374"/>
                    <a:pt x="57" y="371"/>
                    <a:pt x="59" y="372"/>
                  </a:cubicBezTo>
                  <a:cubicBezTo>
                    <a:pt x="61" y="372"/>
                    <a:pt x="66" y="370"/>
                    <a:pt x="66" y="364"/>
                  </a:cubicBezTo>
                  <a:cubicBezTo>
                    <a:pt x="66" y="358"/>
                    <a:pt x="69" y="356"/>
                    <a:pt x="74" y="351"/>
                  </a:cubicBezTo>
                  <a:cubicBezTo>
                    <a:pt x="80" y="347"/>
                    <a:pt x="89" y="342"/>
                    <a:pt x="87" y="340"/>
                  </a:cubicBezTo>
                  <a:cubicBezTo>
                    <a:pt x="86" y="338"/>
                    <a:pt x="89" y="332"/>
                    <a:pt x="89" y="329"/>
                  </a:cubicBezTo>
                  <a:cubicBezTo>
                    <a:pt x="89" y="327"/>
                    <a:pt x="81" y="327"/>
                    <a:pt x="78" y="326"/>
                  </a:cubicBezTo>
                  <a:cubicBezTo>
                    <a:pt x="75" y="325"/>
                    <a:pt x="65" y="318"/>
                    <a:pt x="70" y="309"/>
                  </a:cubicBezTo>
                  <a:cubicBezTo>
                    <a:pt x="75" y="300"/>
                    <a:pt x="86" y="299"/>
                    <a:pt x="89" y="299"/>
                  </a:cubicBezTo>
                  <a:cubicBezTo>
                    <a:pt x="92" y="298"/>
                    <a:pt x="89" y="294"/>
                    <a:pt x="92" y="293"/>
                  </a:cubicBezTo>
                  <a:cubicBezTo>
                    <a:pt x="94" y="291"/>
                    <a:pt x="95" y="289"/>
                    <a:pt x="95" y="285"/>
                  </a:cubicBezTo>
                  <a:cubicBezTo>
                    <a:pt x="95" y="281"/>
                    <a:pt x="95" y="274"/>
                    <a:pt x="99" y="273"/>
                  </a:cubicBezTo>
                  <a:cubicBezTo>
                    <a:pt x="104" y="273"/>
                    <a:pt x="105" y="270"/>
                    <a:pt x="102" y="270"/>
                  </a:cubicBezTo>
                  <a:cubicBezTo>
                    <a:pt x="99" y="269"/>
                    <a:pt x="98" y="266"/>
                    <a:pt x="103" y="265"/>
                  </a:cubicBezTo>
                  <a:cubicBezTo>
                    <a:pt x="107" y="265"/>
                    <a:pt x="106" y="269"/>
                    <a:pt x="109" y="269"/>
                  </a:cubicBezTo>
                  <a:cubicBezTo>
                    <a:pt x="112" y="269"/>
                    <a:pt x="118" y="263"/>
                    <a:pt x="113" y="260"/>
                  </a:cubicBezTo>
                  <a:cubicBezTo>
                    <a:pt x="109" y="257"/>
                    <a:pt x="108" y="262"/>
                    <a:pt x="106" y="262"/>
                  </a:cubicBezTo>
                  <a:cubicBezTo>
                    <a:pt x="103" y="263"/>
                    <a:pt x="102" y="259"/>
                    <a:pt x="99" y="259"/>
                  </a:cubicBezTo>
                  <a:cubicBezTo>
                    <a:pt x="97" y="259"/>
                    <a:pt x="99" y="253"/>
                    <a:pt x="98" y="251"/>
                  </a:cubicBezTo>
                  <a:cubicBezTo>
                    <a:pt x="97" y="248"/>
                    <a:pt x="95" y="243"/>
                    <a:pt x="97" y="240"/>
                  </a:cubicBezTo>
                  <a:cubicBezTo>
                    <a:pt x="99" y="237"/>
                    <a:pt x="108" y="244"/>
                    <a:pt x="115" y="245"/>
                  </a:cubicBezTo>
                  <a:cubicBezTo>
                    <a:pt x="123" y="245"/>
                    <a:pt x="128" y="241"/>
                    <a:pt x="128" y="238"/>
                  </a:cubicBezTo>
                  <a:cubicBezTo>
                    <a:pt x="128" y="236"/>
                    <a:pt x="125" y="231"/>
                    <a:pt x="129" y="228"/>
                  </a:cubicBezTo>
                  <a:cubicBezTo>
                    <a:pt x="134" y="225"/>
                    <a:pt x="130" y="224"/>
                    <a:pt x="129" y="220"/>
                  </a:cubicBezTo>
                  <a:cubicBezTo>
                    <a:pt x="127" y="216"/>
                    <a:pt x="131" y="213"/>
                    <a:pt x="133" y="215"/>
                  </a:cubicBezTo>
                  <a:cubicBezTo>
                    <a:pt x="135" y="217"/>
                    <a:pt x="149" y="216"/>
                    <a:pt x="162" y="213"/>
                  </a:cubicBezTo>
                  <a:cubicBezTo>
                    <a:pt x="174" y="211"/>
                    <a:pt x="182" y="206"/>
                    <a:pt x="183" y="203"/>
                  </a:cubicBezTo>
                  <a:cubicBezTo>
                    <a:pt x="184" y="199"/>
                    <a:pt x="192" y="191"/>
                    <a:pt x="193" y="188"/>
                  </a:cubicBezTo>
                  <a:cubicBezTo>
                    <a:pt x="195" y="185"/>
                    <a:pt x="194" y="181"/>
                    <a:pt x="189" y="181"/>
                  </a:cubicBezTo>
                  <a:cubicBezTo>
                    <a:pt x="184" y="180"/>
                    <a:pt x="184" y="174"/>
                    <a:pt x="187" y="171"/>
                  </a:cubicBezTo>
                  <a:cubicBezTo>
                    <a:pt x="189" y="168"/>
                    <a:pt x="185" y="165"/>
                    <a:pt x="180" y="164"/>
                  </a:cubicBezTo>
                  <a:cubicBezTo>
                    <a:pt x="176" y="164"/>
                    <a:pt x="168" y="160"/>
                    <a:pt x="172" y="156"/>
                  </a:cubicBezTo>
                  <a:cubicBezTo>
                    <a:pt x="174" y="154"/>
                    <a:pt x="175" y="155"/>
                    <a:pt x="176" y="156"/>
                  </a:cubicBezTo>
                  <a:cubicBezTo>
                    <a:pt x="177" y="154"/>
                    <a:pt x="178" y="151"/>
                    <a:pt x="177" y="151"/>
                  </a:cubicBezTo>
                  <a:cubicBezTo>
                    <a:pt x="176" y="150"/>
                    <a:pt x="174" y="151"/>
                    <a:pt x="174" y="144"/>
                  </a:cubicBezTo>
                  <a:cubicBezTo>
                    <a:pt x="174" y="137"/>
                    <a:pt x="177" y="138"/>
                    <a:pt x="177" y="129"/>
                  </a:cubicBezTo>
                  <a:cubicBezTo>
                    <a:pt x="177" y="120"/>
                    <a:pt x="181" y="115"/>
                    <a:pt x="181" y="110"/>
                  </a:cubicBezTo>
                  <a:cubicBezTo>
                    <a:pt x="181" y="105"/>
                    <a:pt x="189" y="100"/>
                    <a:pt x="194" y="92"/>
                  </a:cubicBezTo>
                  <a:cubicBezTo>
                    <a:pt x="199" y="84"/>
                    <a:pt x="209" y="74"/>
                    <a:pt x="214" y="71"/>
                  </a:cubicBezTo>
                  <a:cubicBezTo>
                    <a:pt x="218" y="69"/>
                    <a:pt x="226" y="66"/>
                    <a:pt x="227" y="64"/>
                  </a:cubicBezTo>
                  <a:cubicBezTo>
                    <a:pt x="228" y="61"/>
                    <a:pt x="227" y="48"/>
                    <a:pt x="225" y="47"/>
                  </a:cubicBezTo>
                  <a:close/>
                </a:path>
              </a:pathLst>
            </a:custGeom>
            <a:grpFill/>
            <a:ln w="1" cap="flat" cmpd="sng">
              <a:solidFill>
                <a:schemeClr val="tx1">
                  <a:lumMod val="85000"/>
                  <a:lumOff val="15000"/>
                </a:schemeClr>
              </a:solidFill>
              <a:miter lim="800000"/>
            </a:ln>
          </p:spPr>
          <p:txBody>
            <a:bodyPr/>
            <a:lstStyle/>
            <a:p>
              <a:endParaRPr lang="zh-CN" altLang="en-US"/>
            </a:p>
          </p:txBody>
        </p:sp>
        <p:sp>
          <p:nvSpPr>
            <p:cNvPr id="108" name="Freeform 109"/>
            <p:cNvSpPr>
              <a:spLocks noChangeArrowheads="1"/>
            </p:cNvSpPr>
            <p:nvPr/>
          </p:nvSpPr>
          <p:spPr bwMode="auto">
            <a:xfrm>
              <a:off x="1995488" y="2854325"/>
              <a:ext cx="190500" cy="973138"/>
            </a:xfrm>
            <a:custGeom>
              <a:avLst/>
              <a:gdLst>
                <a:gd name="T0" fmla="*/ 2147483646 w 100"/>
                <a:gd name="T1" fmla="*/ 2147483646 h 510"/>
                <a:gd name="T2" fmla="*/ 2147483646 w 100"/>
                <a:gd name="T3" fmla="*/ 2147483646 h 510"/>
                <a:gd name="T4" fmla="*/ 2147483646 w 100"/>
                <a:gd name="T5" fmla="*/ 2147483646 h 510"/>
                <a:gd name="T6" fmla="*/ 2147483646 w 100"/>
                <a:gd name="T7" fmla="*/ 2147483646 h 510"/>
                <a:gd name="T8" fmla="*/ 2147483646 w 100"/>
                <a:gd name="T9" fmla="*/ 2147483646 h 510"/>
                <a:gd name="T10" fmla="*/ 2147483646 w 100"/>
                <a:gd name="T11" fmla="*/ 2147483646 h 510"/>
                <a:gd name="T12" fmla="*/ 2147483646 w 100"/>
                <a:gd name="T13" fmla="*/ 2147483646 h 510"/>
                <a:gd name="T14" fmla="*/ 2147483646 w 100"/>
                <a:gd name="T15" fmla="*/ 2147483646 h 510"/>
                <a:gd name="T16" fmla="*/ 2147483646 w 100"/>
                <a:gd name="T17" fmla="*/ 2147483646 h 510"/>
                <a:gd name="T18" fmla="*/ 2147483646 w 100"/>
                <a:gd name="T19" fmla="*/ 2147483646 h 510"/>
                <a:gd name="T20" fmla="*/ 2147483646 w 100"/>
                <a:gd name="T21" fmla="*/ 2147483646 h 510"/>
                <a:gd name="T22" fmla="*/ 2147483646 w 100"/>
                <a:gd name="T23" fmla="*/ 2147483646 h 510"/>
                <a:gd name="T24" fmla="*/ 2147483646 w 100"/>
                <a:gd name="T25" fmla="*/ 2147483646 h 510"/>
                <a:gd name="T26" fmla="*/ 2147483646 w 100"/>
                <a:gd name="T27" fmla="*/ 2147483646 h 510"/>
                <a:gd name="T28" fmla="*/ 2147483646 w 100"/>
                <a:gd name="T29" fmla="*/ 2147483646 h 510"/>
                <a:gd name="T30" fmla="*/ 2147483646 w 100"/>
                <a:gd name="T31" fmla="*/ 2147483646 h 510"/>
                <a:gd name="T32" fmla="*/ 2147483646 w 100"/>
                <a:gd name="T33" fmla="*/ 2147483646 h 510"/>
                <a:gd name="T34" fmla="*/ 2147483646 w 100"/>
                <a:gd name="T35" fmla="*/ 2147483646 h 510"/>
                <a:gd name="T36" fmla="*/ 2147483646 w 100"/>
                <a:gd name="T37" fmla="*/ 2147483646 h 510"/>
                <a:gd name="T38" fmla="*/ 2147483646 w 100"/>
                <a:gd name="T39" fmla="*/ 2147483646 h 510"/>
                <a:gd name="T40" fmla="*/ 2147483646 w 100"/>
                <a:gd name="T41" fmla="*/ 2147483646 h 510"/>
                <a:gd name="T42" fmla="*/ 2147483646 w 100"/>
                <a:gd name="T43" fmla="*/ 2147483646 h 510"/>
                <a:gd name="T44" fmla="*/ 2147483646 w 100"/>
                <a:gd name="T45" fmla="*/ 2147483646 h 510"/>
                <a:gd name="T46" fmla="*/ 2147483646 w 100"/>
                <a:gd name="T47" fmla="*/ 2147483646 h 510"/>
                <a:gd name="T48" fmla="*/ 2147483646 w 100"/>
                <a:gd name="T49" fmla="*/ 2147483646 h 510"/>
                <a:gd name="T50" fmla="*/ 2147483646 w 100"/>
                <a:gd name="T51" fmla="*/ 2147483646 h 510"/>
                <a:gd name="T52" fmla="*/ 2147483646 w 100"/>
                <a:gd name="T53" fmla="*/ 2147483646 h 510"/>
                <a:gd name="T54" fmla="*/ 2147483646 w 100"/>
                <a:gd name="T55" fmla="*/ 2147483646 h 510"/>
                <a:gd name="T56" fmla="*/ 2147483646 w 100"/>
                <a:gd name="T57" fmla="*/ 2147483646 h 510"/>
                <a:gd name="T58" fmla="*/ 2147483646 w 100"/>
                <a:gd name="T59" fmla="*/ 2147483646 h 510"/>
                <a:gd name="T60" fmla="*/ 2147483646 w 100"/>
                <a:gd name="T61" fmla="*/ 2147483646 h 510"/>
                <a:gd name="T62" fmla="*/ 2147483646 w 100"/>
                <a:gd name="T63" fmla="*/ 2147483646 h 510"/>
                <a:gd name="T64" fmla="*/ 2147483646 w 100"/>
                <a:gd name="T65" fmla="*/ 2147483646 h 510"/>
                <a:gd name="T66" fmla="*/ 2147483646 w 100"/>
                <a:gd name="T67" fmla="*/ 2147483646 h 510"/>
                <a:gd name="T68" fmla="*/ 2147483646 w 100"/>
                <a:gd name="T69" fmla="*/ 2147483646 h 510"/>
                <a:gd name="T70" fmla="*/ 2147483646 w 100"/>
                <a:gd name="T71" fmla="*/ 2147483646 h 510"/>
                <a:gd name="T72" fmla="*/ 2147483646 w 100"/>
                <a:gd name="T73" fmla="*/ 2147483646 h 510"/>
                <a:gd name="T74" fmla="*/ 2147483646 w 100"/>
                <a:gd name="T75" fmla="*/ 2147483646 h 510"/>
                <a:gd name="T76" fmla="*/ 2147483646 w 100"/>
                <a:gd name="T77" fmla="*/ 2147483646 h 510"/>
                <a:gd name="T78" fmla="*/ 2147483646 w 100"/>
                <a:gd name="T79" fmla="*/ 2147483646 h 510"/>
                <a:gd name="T80" fmla="*/ 2147483646 w 100"/>
                <a:gd name="T81" fmla="*/ 2147483646 h 510"/>
                <a:gd name="T82" fmla="*/ 2147483646 w 100"/>
                <a:gd name="T83" fmla="*/ 2147483646 h 510"/>
                <a:gd name="T84" fmla="*/ 2147483646 w 100"/>
                <a:gd name="T85" fmla="*/ 2147483646 h 510"/>
                <a:gd name="T86" fmla="*/ 2147483646 w 100"/>
                <a:gd name="T87" fmla="*/ 2147483646 h 510"/>
                <a:gd name="T88" fmla="*/ 2147483646 w 100"/>
                <a:gd name="T89" fmla="*/ 2147483646 h 510"/>
                <a:gd name="T90" fmla="*/ 2147483646 w 100"/>
                <a:gd name="T91" fmla="*/ 2147483646 h 510"/>
                <a:gd name="T92" fmla="*/ 2147483646 w 100"/>
                <a:gd name="T93" fmla="*/ 2147483646 h 510"/>
                <a:gd name="T94" fmla="*/ 2147483646 w 100"/>
                <a:gd name="T95" fmla="*/ 2147483646 h 510"/>
                <a:gd name="T96" fmla="*/ 2147483646 w 100"/>
                <a:gd name="T97" fmla="*/ 2147483646 h 510"/>
                <a:gd name="T98" fmla="*/ 2147483646 w 100"/>
                <a:gd name="T99" fmla="*/ 2147483646 h 510"/>
                <a:gd name="T100" fmla="*/ 2147483646 w 100"/>
                <a:gd name="T101" fmla="*/ 2147483646 h 510"/>
                <a:gd name="T102" fmla="*/ 2147483646 w 100"/>
                <a:gd name="T103" fmla="*/ 2147483646 h 510"/>
                <a:gd name="T104" fmla="*/ 2147483646 w 100"/>
                <a:gd name="T105" fmla="*/ 2147483646 h 510"/>
                <a:gd name="T106" fmla="*/ 2147483646 w 100"/>
                <a:gd name="T107" fmla="*/ 2147483646 h 510"/>
                <a:gd name="T108" fmla="*/ 2147483646 w 100"/>
                <a:gd name="T109" fmla="*/ 2147483646 h 510"/>
                <a:gd name="T110" fmla="*/ 2147483646 w 100"/>
                <a:gd name="T111" fmla="*/ 2147483646 h 510"/>
                <a:gd name="T112" fmla="*/ 2147483646 w 100"/>
                <a:gd name="T113" fmla="*/ 2147483646 h 510"/>
                <a:gd name="T114" fmla="*/ 2147483646 w 100"/>
                <a:gd name="T115" fmla="*/ 2147483646 h 510"/>
                <a:gd name="T116" fmla="*/ 2147483646 w 100"/>
                <a:gd name="T117" fmla="*/ 2147483646 h 510"/>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00"/>
                <a:gd name="T178" fmla="*/ 0 h 510"/>
                <a:gd name="T179" fmla="*/ 100 w 100"/>
                <a:gd name="T180" fmla="*/ 510 h 510"/>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00" h="510">
                  <a:moveTo>
                    <a:pt x="46" y="452"/>
                  </a:moveTo>
                  <a:cubicBezTo>
                    <a:pt x="44" y="453"/>
                    <a:pt x="43" y="447"/>
                    <a:pt x="41" y="447"/>
                  </a:cubicBezTo>
                  <a:cubicBezTo>
                    <a:pt x="39" y="447"/>
                    <a:pt x="39" y="439"/>
                    <a:pt x="40" y="435"/>
                  </a:cubicBezTo>
                  <a:cubicBezTo>
                    <a:pt x="42" y="431"/>
                    <a:pt x="32" y="433"/>
                    <a:pt x="30" y="431"/>
                  </a:cubicBezTo>
                  <a:cubicBezTo>
                    <a:pt x="27" y="430"/>
                    <a:pt x="31" y="427"/>
                    <a:pt x="28" y="424"/>
                  </a:cubicBezTo>
                  <a:cubicBezTo>
                    <a:pt x="25" y="420"/>
                    <a:pt x="27" y="416"/>
                    <a:pt x="27" y="413"/>
                  </a:cubicBezTo>
                  <a:cubicBezTo>
                    <a:pt x="28" y="411"/>
                    <a:pt x="30" y="406"/>
                    <a:pt x="34" y="406"/>
                  </a:cubicBezTo>
                  <a:cubicBezTo>
                    <a:pt x="37" y="406"/>
                    <a:pt x="35" y="400"/>
                    <a:pt x="38" y="398"/>
                  </a:cubicBezTo>
                  <a:cubicBezTo>
                    <a:pt x="42" y="396"/>
                    <a:pt x="35" y="392"/>
                    <a:pt x="38" y="389"/>
                  </a:cubicBezTo>
                  <a:cubicBezTo>
                    <a:pt x="41" y="387"/>
                    <a:pt x="38" y="382"/>
                    <a:pt x="43" y="382"/>
                  </a:cubicBezTo>
                  <a:cubicBezTo>
                    <a:pt x="47" y="381"/>
                    <a:pt x="43" y="375"/>
                    <a:pt x="46" y="374"/>
                  </a:cubicBezTo>
                  <a:cubicBezTo>
                    <a:pt x="49" y="373"/>
                    <a:pt x="45" y="369"/>
                    <a:pt x="46" y="365"/>
                  </a:cubicBezTo>
                  <a:cubicBezTo>
                    <a:pt x="47" y="361"/>
                    <a:pt x="44" y="358"/>
                    <a:pt x="48" y="356"/>
                  </a:cubicBezTo>
                  <a:cubicBezTo>
                    <a:pt x="52" y="355"/>
                    <a:pt x="49" y="351"/>
                    <a:pt x="46" y="349"/>
                  </a:cubicBezTo>
                  <a:cubicBezTo>
                    <a:pt x="43" y="347"/>
                    <a:pt x="47" y="347"/>
                    <a:pt x="51" y="347"/>
                  </a:cubicBezTo>
                  <a:cubicBezTo>
                    <a:pt x="54" y="347"/>
                    <a:pt x="52" y="341"/>
                    <a:pt x="49" y="342"/>
                  </a:cubicBezTo>
                  <a:cubicBezTo>
                    <a:pt x="45" y="343"/>
                    <a:pt x="43" y="339"/>
                    <a:pt x="46" y="336"/>
                  </a:cubicBezTo>
                  <a:cubicBezTo>
                    <a:pt x="49" y="333"/>
                    <a:pt x="43" y="331"/>
                    <a:pt x="44" y="329"/>
                  </a:cubicBezTo>
                  <a:cubicBezTo>
                    <a:pt x="45" y="327"/>
                    <a:pt x="45" y="324"/>
                    <a:pt x="43" y="323"/>
                  </a:cubicBezTo>
                  <a:cubicBezTo>
                    <a:pt x="41" y="321"/>
                    <a:pt x="42" y="311"/>
                    <a:pt x="45" y="311"/>
                  </a:cubicBezTo>
                  <a:cubicBezTo>
                    <a:pt x="47" y="310"/>
                    <a:pt x="45" y="301"/>
                    <a:pt x="45" y="299"/>
                  </a:cubicBezTo>
                  <a:cubicBezTo>
                    <a:pt x="45" y="296"/>
                    <a:pt x="43" y="293"/>
                    <a:pt x="43" y="291"/>
                  </a:cubicBezTo>
                  <a:cubicBezTo>
                    <a:pt x="43" y="288"/>
                    <a:pt x="46" y="288"/>
                    <a:pt x="46" y="283"/>
                  </a:cubicBezTo>
                  <a:cubicBezTo>
                    <a:pt x="46" y="278"/>
                    <a:pt x="47" y="276"/>
                    <a:pt x="49" y="276"/>
                  </a:cubicBezTo>
                  <a:cubicBezTo>
                    <a:pt x="51" y="276"/>
                    <a:pt x="49" y="270"/>
                    <a:pt x="50" y="267"/>
                  </a:cubicBezTo>
                  <a:cubicBezTo>
                    <a:pt x="50" y="265"/>
                    <a:pt x="56" y="267"/>
                    <a:pt x="56" y="263"/>
                  </a:cubicBezTo>
                  <a:cubicBezTo>
                    <a:pt x="57" y="259"/>
                    <a:pt x="53" y="259"/>
                    <a:pt x="53" y="257"/>
                  </a:cubicBezTo>
                  <a:cubicBezTo>
                    <a:pt x="54" y="253"/>
                    <a:pt x="53" y="249"/>
                    <a:pt x="53" y="242"/>
                  </a:cubicBezTo>
                  <a:cubicBezTo>
                    <a:pt x="53" y="234"/>
                    <a:pt x="59" y="233"/>
                    <a:pt x="62" y="231"/>
                  </a:cubicBezTo>
                  <a:cubicBezTo>
                    <a:pt x="64" y="228"/>
                    <a:pt x="59" y="218"/>
                    <a:pt x="62" y="216"/>
                  </a:cubicBezTo>
                  <a:cubicBezTo>
                    <a:pt x="65" y="215"/>
                    <a:pt x="63" y="210"/>
                    <a:pt x="65" y="208"/>
                  </a:cubicBezTo>
                  <a:cubicBezTo>
                    <a:pt x="67" y="206"/>
                    <a:pt x="67" y="203"/>
                    <a:pt x="68" y="199"/>
                  </a:cubicBezTo>
                  <a:cubicBezTo>
                    <a:pt x="69" y="195"/>
                    <a:pt x="65" y="193"/>
                    <a:pt x="65" y="189"/>
                  </a:cubicBezTo>
                  <a:cubicBezTo>
                    <a:pt x="65" y="185"/>
                    <a:pt x="65" y="182"/>
                    <a:pt x="62" y="178"/>
                  </a:cubicBezTo>
                  <a:cubicBezTo>
                    <a:pt x="59" y="174"/>
                    <a:pt x="60" y="166"/>
                    <a:pt x="62" y="166"/>
                  </a:cubicBezTo>
                  <a:cubicBezTo>
                    <a:pt x="64" y="166"/>
                    <a:pt x="63" y="158"/>
                    <a:pt x="66" y="157"/>
                  </a:cubicBezTo>
                  <a:cubicBezTo>
                    <a:pt x="70" y="156"/>
                    <a:pt x="68" y="150"/>
                    <a:pt x="66" y="145"/>
                  </a:cubicBezTo>
                  <a:cubicBezTo>
                    <a:pt x="65" y="140"/>
                    <a:pt x="69" y="143"/>
                    <a:pt x="69" y="139"/>
                  </a:cubicBezTo>
                  <a:cubicBezTo>
                    <a:pt x="69" y="135"/>
                    <a:pt x="71" y="130"/>
                    <a:pt x="74" y="129"/>
                  </a:cubicBezTo>
                  <a:cubicBezTo>
                    <a:pt x="78" y="128"/>
                    <a:pt x="78" y="122"/>
                    <a:pt x="78" y="120"/>
                  </a:cubicBezTo>
                  <a:cubicBezTo>
                    <a:pt x="78" y="117"/>
                    <a:pt x="82" y="116"/>
                    <a:pt x="85" y="114"/>
                  </a:cubicBezTo>
                  <a:cubicBezTo>
                    <a:pt x="87" y="112"/>
                    <a:pt x="81" y="109"/>
                    <a:pt x="84" y="107"/>
                  </a:cubicBezTo>
                  <a:cubicBezTo>
                    <a:pt x="88" y="105"/>
                    <a:pt x="81" y="96"/>
                    <a:pt x="83" y="94"/>
                  </a:cubicBezTo>
                  <a:cubicBezTo>
                    <a:pt x="85" y="93"/>
                    <a:pt x="84" y="89"/>
                    <a:pt x="84" y="86"/>
                  </a:cubicBezTo>
                  <a:cubicBezTo>
                    <a:pt x="84" y="84"/>
                    <a:pt x="95" y="79"/>
                    <a:pt x="97" y="76"/>
                  </a:cubicBezTo>
                  <a:cubicBezTo>
                    <a:pt x="98" y="74"/>
                    <a:pt x="99" y="68"/>
                    <a:pt x="99" y="63"/>
                  </a:cubicBezTo>
                  <a:cubicBezTo>
                    <a:pt x="96" y="65"/>
                    <a:pt x="93" y="66"/>
                    <a:pt x="92" y="65"/>
                  </a:cubicBezTo>
                  <a:cubicBezTo>
                    <a:pt x="91" y="63"/>
                    <a:pt x="92" y="56"/>
                    <a:pt x="89" y="53"/>
                  </a:cubicBezTo>
                  <a:cubicBezTo>
                    <a:pt x="86" y="50"/>
                    <a:pt x="88" y="44"/>
                    <a:pt x="85" y="43"/>
                  </a:cubicBezTo>
                  <a:cubicBezTo>
                    <a:pt x="82" y="41"/>
                    <a:pt x="79" y="35"/>
                    <a:pt x="81" y="33"/>
                  </a:cubicBezTo>
                  <a:cubicBezTo>
                    <a:pt x="84" y="31"/>
                    <a:pt x="81" y="27"/>
                    <a:pt x="84" y="25"/>
                  </a:cubicBezTo>
                  <a:cubicBezTo>
                    <a:pt x="86" y="23"/>
                    <a:pt x="82" y="23"/>
                    <a:pt x="79" y="19"/>
                  </a:cubicBezTo>
                  <a:cubicBezTo>
                    <a:pt x="76" y="15"/>
                    <a:pt x="80" y="10"/>
                    <a:pt x="76" y="7"/>
                  </a:cubicBezTo>
                  <a:cubicBezTo>
                    <a:pt x="72" y="4"/>
                    <a:pt x="72" y="0"/>
                    <a:pt x="71" y="2"/>
                  </a:cubicBezTo>
                  <a:cubicBezTo>
                    <a:pt x="70" y="4"/>
                    <a:pt x="70" y="9"/>
                    <a:pt x="67" y="11"/>
                  </a:cubicBezTo>
                  <a:cubicBezTo>
                    <a:pt x="66" y="11"/>
                    <a:pt x="65" y="12"/>
                    <a:pt x="64" y="13"/>
                  </a:cubicBezTo>
                  <a:cubicBezTo>
                    <a:pt x="64" y="15"/>
                    <a:pt x="63" y="20"/>
                    <a:pt x="64" y="23"/>
                  </a:cubicBezTo>
                  <a:cubicBezTo>
                    <a:pt x="66" y="27"/>
                    <a:pt x="67" y="45"/>
                    <a:pt x="65" y="52"/>
                  </a:cubicBezTo>
                  <a:cubicBezTo>
                    <a:pt x="64" y="59"/>
                    <a:pt x="62" y="65"/>
                    <a:pt x="61" y="69"/>
                  </a:cubicBezTo>
                  <a:cubicBezTo>
                    <a:pt x="59" y="73"/>
                    <a:pt x="64" y="73"/>
                    <a:pt x="62" y="75"/>
                  </a:cubicBezTo>
                  <a:cubicBezTo>
                    <a:pt x="60" y="77"/>
                    <a:pt x="61" y="82"/>
                    <a:pt x="61" y="90"/>
                  </a:cubicBezTo>
                  <a:cubicBezTo>
                    <a:pt x="61" y="98"/>
                    <a:pt x="56" y="112"/>
                    <a:pt x="56" y="116"/>
                  </a:cubicBezTo>
                  <a:cubicBezTo>
                    <a:pt x="56" y="120"/>
                    <a:pt x="52" y="123"/>
                    <a:pt x="53" y="128"/>
                  </a:cubicBezTo>
                  <a:cubicBezTo>
                    <a:pt x="53" y="133"/>
                    <a:pt x="51" y="135"/>
                    <a:pt x="48" y="138"/>
                  </a:cubicBezTo>
                  <a:cubicBezTo>
                    <a:pt x="45" y="140"/>
                    <a:pt x="52" y="147"/>
                    <a:pt x="52" y="151"/>
                  </a:cubicBezTo>
                  <a:cubicBezTo>
                    <a:pt x="52" y="155"/>
                    <a:pt x="47" y="157"/>
                    <a:pt x="48" y="163"/>
                  </a:cubicBezTo>
                  <a:cubicBezTo>
                    <a:pt x="49" y="171"/>
                    <a:pt x="48" y="185"/>
                    <a:pt x="48" y="188"/>
                  </a:cubicBezTo>
                  <a:cubicBezTo>
                    <a:pt x="48" y="191"/>
                    <a:pt x="45" y="191"/>
                    <a:pt x="45" y="196"/>
                  </a:cubicBezTo>
                  <a:cubicBezTo>
                    <a:pt x="46" y="201"/>
                    <a:pt x="42" y="202"/>
                    <a:pt x="41" y="210"/>
                  </a:cubicBezTo>
                  <a:cubicBezTo>
                    <a:pt x="41" y="217"/>
                    <a:pt x="35" y="228"/>
                    <a:pt x="33" y="234"/>
                  </a:cubicBezTo>
                  <a:cubicBezTo>
                    <a:pt x="30" y="240"/>
                    <a:pt x="30" y="243"/>
                    <a:pt x="27" y="243"/>
                  </a:cubicBezTo>
                  <a:cubicBezTo>
                    <a:pt x="24" y="243"/>
                    <a:pt x="24" y="246"/>
                    <a:pt x="26" y="251"/>
                  </a:cubicBezTo>
                  <a:cubicBezTo>
                    <a:pt x="28" y="256"/>
                    <a:pt x="24" y="260"/>
                    <a:pt x="27" y="265"/>
                  </a:cubicBezTo>
                  <a:cubicBezTo>
                    <a:pt x="30" y="270"/>
                    <a:pt x="29" y="272"/>
                    <a:pt x="28" y="277"/>
                  </a:cubicBezTo>
                  <a:cubicBezTo>
                    <a:pt x="26" y="282"/>
                    <a:pt x="24" y="282"/>
                    <a:pt x="24" y="286"/>
                  </a:cubicBezTo>
                  <a:cubicBezTo>
                    <a:pt x="24" y="291"/>
                    <a:pt x="21" y="295"/>
                    <a:pt x="23" y="300"/>
                  </a:cubicBezTo>
                  <a:cubicBezTo>
                    <a:pt x="25" y="305"/>
                    <a:pt x="24" y="306"/>
                    <a:pt x="22" y="306"/>
                  </a:cubicBezTo>
                  <a:cubicBezTo>
                    <a:pt x="19" y="306"/>
                    <a:pt x="18" y="310"/>
                    <a:pt x="17" y="319"/>
                  </a:cubicBezTo>
                  <a:cubicBezTo>
                    <a:pt x="16" y="327"/>
                    <a:pt x="16" y="327"/>
                    <a:pt x="22" y="326"/>
                  </a:cubicBezTo>
                  <a:cubicBezTo>
                    <a:pt x="28" y="326"/>
                    <a:pt x="24" y="306"/>
                    <a:pt x="27" y="306"/>
                  </a:cubicBezTo>
                  <a:cubicBezTo>
                    <a:pt x="31" y="306"/>
                    <a:pt x="28" y="303"/>
                    <a:pt x="32" y="302"/>
                  </a:cubicBezTo>
                  <a:cubicBezTo>
                    <a:pt x="35" y="301"/>
                    <a:pt x="32" y="305"/>
                    <a:pt x="35" y="306"/>
                  </a:cubicBezTo>
                  <a:cubicBezTo>
                    <a:pt x="37" y="307"/>
                    <a:pt x="39" y="309"/>
                    <a:pt x="35" y="311"/>
                  </a:cubicBezTo>
                  <a:cubicBezTo>
                    <a:pt x="32" y="313"/>
                    <a:pt x="36" y="318"/>
                    <a:pt x="34" y="320"/>
                  </a:cubicBezTo>
                  <a:cubicBezTo>
                    <a:pt x="33" y="323"/>
                    <a:pt x="30" y="326"/>
                    <a:pt x="32" y="329"/>
                  </a:cubicBezTo>
                  <a:cubicBezTo>
                    <a:pt x="33" y="333"/>
                    <a:pt x="30" y="332"/>
                    <a:pt x="30" y="337"/>
                  </a:cubicBezTo>
                  <a:cubicBezTo>
                    <a:pt x="29" y="341"/>
                    <a:pt x="32" y="341"/>
                    <a:pt x="30" y="342"/>
                  </a:cubicBezTo>
                  <a:cubicBezTo>
                    <a:pt x="28" y="343"/>
                    <a:pt x="32" y="346"/>
                    <a:pt x="30" y="347"/>
                  </a:cubicBezTo>
                  <a:cubicBezTo>
                    <a:pt x="27" y="347"/>
                    <a:pt x="29" y="351"/>
                    <a:pt x="30" y="354"/>
                  </a:cubicBezTo>
                  <a:cubicBezTo>
                    <a:pt x="32" y="357"/>
                    <a:pt x="27" y="355"/>
                    <a:pt x="25" y="357"/>
                  </a:cubicBezTo>
                  <a:cubicBezTo>
                    <a:pt x="22" y="359"/>
                    <a:pt x="27" y="362"/>
                    <a:pt x="26" y="364"/>
                  </a:cubicBezTo>
                  <a:cubicBezTo>
                    <a:pt x="24" y="367"/>
                    <a:pt x="20" y="363"/>
                    <a:pt x="18" y="361"/>
                  </a:cubicBezTo>
                  <a:cubicBezTo>
                    <a:pt x="17" y="360"/>
                    <a:pt x="21" y="357"/>
                    <a:pt x="23" y="354"/>
                  </a:cubicBezTo>
                  <a:cubicBezTo>
                    <a:pt x="26" y="351"/>
                    <a:pt x="21" y="344"/>
                    <a:pt x="17" y="346"/>
                  </a:cubicBezTo>
                  <a:cubicBezTo>
                    <a:pt x="14" y="347"/>
                    <a:pt x="21" y="351"/>
                    <a:pt x="21" y="355"/>
                  </a:cubicBezTo>
                  <a:cubicBezTo>
                    <a:pt x="21" y="358"/>
                    <a:pt x="15" y="354"/>
                    <a:pt x="15" y="357"/>
                  </a:cubicBezTo>
                  <a:cubicBezTo>
                    <a:pt x="15" y="361"/>
                    <a:pt x="11" y="360"/>
                    <a:pt x="9" y="362"/>
                  </a:cubicBezTo>
                  <a:cubicBezTo>
                    <a:pt x="6" y="365"/>
                    <a:pt x="12" y="367"/>
                    <a:pt x="9" y="368"/>
                  </a:cubicBezTo>
                  <a:cubicBezTo>
                    <a:pt x="7" y="368"/>
                    <a:pt x="2" y="372"/>
                    <a:pt x="2" y="374"/>
                  </a:cubicBezTo>
                  <a:cubicBezTo>
                    <a:pt x="2" y="377"/>
                    <a:pt x="5" y="377"/>
                    <a:pt x="5" y="375"/>
                  </a:cubicBezTo>
                  <a:cubicBezTo>
                    <a:pt x="5" y="372"/>
                    <a:pt x="9" y="372"/>
                    <a:pt x="10" y="375"/>
                  </a:cubicBezTo>
                  <a:cubicBezTo>
                    <a:pt x="11" y="378"/>
                    <a:pt x="13" y="375"/>
                    <a:pt x="17" y="376"/>
                  </a:cubicBezTo>
                  <a:cubicBezTo>
                    <a:pt x="20" y="376"/>
                    <a:pt x="20" y="382"/>
                    <a:pt x="18" y="381"/>
                  </a:cubicBezTo>
                  <a:cubicBezTo>
                    <a:pt x="16" y="381"/>
                    <a:pt x="14" y="385"/>
                    <a:pt x="14" y="388"/>
                  </a:cubicBezTo>
                  <a:cubicBezTo>
                    <a:pt x="15" y="392"/>
                    <a:pt x="22" y="388"/>
                    <a:pt x="25" y="389"/>
                  </a:cubicBezTo>
                  <a:cubicBezTo>
                    <a:pt x="28" y="390"/>
                    <a:pt x="27" y="396"/>
                    <a:pt x="25" y="394"/>
                  </a:cubicBezTo>
                  <a:cubicBezTo>
                    <a:pt x="23" y="392"/>
                    <a:pt x="19" y="389"/>
                    <a:pt x="17" y="392"/>
                  </a:cubicBezTo>
                  <a:cubicBezTo>
                    <a:pt x="16" y="395"/>
                    <a:pt x="13" y="394"/>
                    <a:pt x="11" y="393"/>
                  </a:cubicBezTo>
                  <a:cubicBezTo>
                    <a:pt x="8" y="392"/>
                    <a:pt x="0" y="397"/>
                    <a:pt x="3" y="399"/>
                  </a:cubicBezTo>
                  <a:cubicBezTo>
                    <a:pt x="6" y="401"/>
                    <a:pt x="6" y="404"/>
                    <a:pt x="7" y="404"/>
                  </a:cubicBezTo>
                  <a:cubicBezTo>
                    <a:pt x="9" y="404"/>
                    <a:pt x="12" y="402"/>
                    <a:pt x="13" y="400"/>
                  </a:cubicBezTo>
                  <a:cubicBezTo>
                    <a:pt x="14" y="398"/>
                    <a:pt x="17" y="396"/>
                    <a:pt x="18" y="401"/>
                  </a:cubicBezTo>
                  <a:cubicBezTo>
                    <a:pt x="18" y="405"/>
                    <a:pt x="13" y="403"/>
                    <a:pt x="12" y="406"/>
                  </a:cubicBezTo>
                  <a:cubicBezTo>
                    <a:pt x="11" y="408"/>
                    <a:pt x="9" y="410"/>
                    <a:pt x="6" y="412"/>
                  </a:cubicBezTo>
                  <a:cubicBezTo>
                    <a:pt x="3" y="415"/>
                    <a:pt x="6" y="418"/>
                    <a:pt x="8" y="417"/>
                  </a:cubicBezTo>
                  <a:cubicBezTo>
                    <a:pt x="11" y="416"/>
                    <a:pt x="8" y="420"/>
                    <a:pt x="11" y="421"/>
                  </a:cubicBezTo>
                  <a:cubicBezTo>
                    <a:pt x="14" y="421"/>
                    <a:pt x="15" y="419"/>
                    <a:pt x="15" y="416"/>
                  </a:cubicBezTo>
                  <a:cubicBezTo>
                    <a:pt x="14" y="414"/>
                    <a:pt x="16" y="408"/>
                    <a:pt x="19" y="411"/>
                  </a:cubicBezTo>
                  <a:cubicBezTo>
                    <a:pt x="22" y="414"/>
                    <a:pt x="18" y="416"/>
                    <a:pt x="18" y="419"/>
                  </a:cubicBezTo>
                  <a:cubicBezTo>
                    <a:pt x="18" y="421"/>
                    <a:pt x="16" y="425"/>
                    <a:pt x="16" y="427"/>
                  </a:cubicBezTo>
                  <a:cubicBezTo>
                    <a:pt x="16" y="430"/>
                    <a:pt x="13" y="429"/>
                    <a:pt x="13" y="432"/>
                  </a:cubicBezTo>
                  <a:cubicBezTo>
                    <a:pt x="13" y="435"/>
                    <a:pt x="6" y="433"/>
                    <a:pt x="9" y="435"/>
                  </a:cubicBezTo>
                  <a:cubicBezTo>
                    <a:pt x="13" y="437"/>
                    <a:pt x="7" y="439"/>
                    <a:pt x="9" y="441"/>
                  </a:cubicBezTo>
                  <a:cubicBezTo>
                    <a:pt x="11" y="443"/>
                    <a:pt x="12" y="439"/>
                    <a:pt x="15" y="440"/>
                  </a:cubicBezTo>
                  <a:cubicBezTo>
                    <a:pt x="18" y="441"/>
                    <a:pt x="17" y="441"/>
                    <a:pt x="21" y="440"/>
                  </a:cubicBezTo>
                  <a:cubicBezTo>
                    <a:pt x="24" y="438"/>
                    <a:pt x="26" y="443"/>
                    <a:pt x="23" y="444"/>
                  </a:cubicBezTo>
                  <a:cubicBezTo>
                    <a:pt x="20" y="445"/>
                    <a:pt x="16" y="448"/>
                    <a:pt x="18" y="449"/>
                  </a:cubicBezTo>
                  <a:cubicBezTo>
                    <a:pt x="19" y="449"/>
                    <a:pt x="24" y="446"/>
                    <a:pt x="25" y="450"/>
                  </a:cubicBezTo>
                  <a:cubicBezTo>
                    <a:pt x="26" y="453"/>
                    <a:pt x="28" y="452"/>
                    <a:pt x="28" y="448"/>
                  </a:cubicBezTo>
                  <a:cubicBezTo>
                    <a:pt x="29" y="445"/>
                    <a:pt x="35" y="448"/>
                    <a:pt x="36" y="451"/>
                  </a:cubicBezTo>
                  <a:cubicBezTo>
                    <a:pt x="37" y="454"/>
                    <a:pt x="29" y="456"/>
                    <a:pt x="26" y="455"/>
                  </a:cubicBezTo>
                  <a:cubicBezTo>
                    <a:pt x="22" y="454"/>
                    <a:pt x="20" y="458"/>
                    <a:pt x="22" y="462"/>
                  </a:cubicBezTo>
                  <a:cubicBezTo>
                    <a:pt x="25" y="465"/>
                    <a:pt x="28" y="462"/>
                    <a:pt x="31" y="459"/>
                  </a:cubicBezTo>
                  <a:cubicBezTo>
                    <a:pt x="33" y="456"/>
                    <a:pt x="47" y="457"/>
                    <a:pt x="48" y="460"/>
                  </a:cubicBezTo>
                  <a:cubicBezTo>
                    <a:pt x="49" y="463"/>
                    <a:pt x="42" y="460"/>
                    <a:pt x="41" y="462"/>
                  </a:cubicBezTo>
                  <a:cubicBezTo>
                    <a:pt x="40" y="464"/>
                    <a:pt x="35" y="465"/>
                    <a:pt x="34" y="463"/>
                  </a:cubicBezTo>
                  <a:cubicBezTo>
                    <a:pt x="33" y="461"/>
                    <a:pt x="28" y="464"/>
                    <a:pt x="28" y="467"/>
                  </a:cubicBezTo>
                  <a:cubicBezTo>
                    <a:pt x="27" y="471"/>
                    <a:pt x="23" y="471"/>
                    <a:pt x="28" y="472"/>
                  </a:cubicBezTo>
                  <a:cubicBezTo>
                    <a:pt x="32" y="473"/>
                    <a:pt x="31" y="467"/>
                    <a:pt x="38" y="468"/>
                  </a:cubicBezTo>
                  <a:cubicBezTo>
                    <a:pt x="45" y="468"/>
                    <a:pt x="49" y="461"/>
                    <a:pt x="51" y="465"/>
                  </a:cubicBezTo>
                  <a:cubicBezTo>
                    <a:pt x="53" y="469"/>
                    <a:pt x="45" y="472"/>
                    <a:pt x="42" y="470"/>
                  </a:cubicBezTo>
                  <a:cubicBezTo>
                    <a:pt x="40" y="467"/>
                    <a:pt x="36" y="472"/>
                    <a:pt x="37" y="475"/>
                  </a:cubicBezTo>
                  <a:cubicBezTo>
                    <a:pt x="37" y="479"/>
                    <a:pt x="29" y="474"/>
                    <a:pt x="25" y="474"/>
                  </a:cubicBezTo>
                  <a:cubicBezTo>
                    <a:pt x="21" y="473"/>
                    <a:pt x="22" y="478"/>
                    <a:pt x="26" y="481"/>
                  </a:cubicBezTo>
                  <a:cubicBezTo>
                    <a:pt x="29" y="485"/>
                    <a:pt x="31" y="481"/>
                    <a:pt x="36" y="484"/>
                  </a:cubicBezTo>
                  <a:cubicBezTo>
                    <a:pt x="40" y="486"/>
                    <a:pt x="40" y="489"/>
                    <a:pt x="43" y="487"/>
                  </a:cubicBezTo>
                  <a:cubicBezTo>
                    <a:pt x="46" y="484"/>
                    <a:pt x="43" y="484"/>
                    <a:pt x="41" y="483"/>
                  </a:cubicBezTo>
                  <a:cubicBezTo>
                    <a:pt x="39" y="482"/>
                    <a:pt x="41" y="477"/>
                    <a:pt x="45" y="480"/>
                  </a:cubicBezTo>
                  <a:cubicBezTo>
                    <a:pt x="50" y="482"/>
                    <a:pt x="56" y="478"/>
                    <a:pt x="54" y="472"/>
                  </a:cubicBezTo>
                  <a:cubicBezTo>
                    <a:pt x="53" y="466"/>
                    <a:pt x="58" y="463"/>
                    <a:pt x="64" y="461"/>
                  </a:cubicBezTo>
                  <a:cubicBezTo>
                    <a:pt x="70" y="459"/>
                    <a:pt x="67" y="465"/>
                    <a:pt x="63" y="466"/>
                  </a:cubicBezTo>
                  <a:cubicBezTo>
                    <a:pt x="58" y="468"/>
                    <a:pt x="58" y="469"/>
                    <a:pt x="61" y="473"/>
                  </a:cubicBezTo>
                  <a:cubicBezTo>
                    <a:pt x="64" y="476"/>
                    <a:pt x="68" y="471"/>
                    <a:pt x="71" y="473"/>
                  </a:cubicBezTo>
                  <a:cubicBezTo>
                    <a:pt x="74" y="476"/>
                    <a:pt x="66" y="476"/>
                    <a:pt x="65" y="478"/>
                  </a:cubicBezTo>
                  <a:cubicBezTo>
                    <a:pt x="64" y="481"/>
                    <a:pt x="70" y="484"/>
                    <a:pt x="65" y="486"/>
                  </a:cubicBezTo>
                  <a:cubicBezTo>
                    <a:pt x="61" y="488"/>
                    <a:pt x="63" y="478"/>
                    <a:pt x="61" y="477"/>
                  </a:cubicBezTo>
                  <a:cubicBezTo>
                    <a:pt x="58" y="476"/>
                    <a:pt x="56" y="478"/>
                    <a:pt x="58" y="484"/>
                  </a:cubicBezTo>
                  <a:cubicBezTo>
                    <a:pt x="61" y="490"/>
                    <a:pt x="55" y="485"/>
                    <a:pt x="53" y="482"/>
                  </a:cubicBezTo>
                  <a:cubicBezTo>
                    <a:pt x="50" y="479"/>
                    <a:pt x="47" y="483"/>
                    <a:pt x="50" y="486"/>
                  </a:cubicBezTo>
                  <a:cubicBezTo>
                    <a:pt x="53" y="489"/>
                    <a:pt x="44" y="486"/>
                    <a:pt x="44" y="491"/>
                  </a:cubicBezTo>
                  <a:cubicBezTo>
                    <a:pt x="44" y="496"/>
                    <a:pt x="48" y="492"/>
                    <a:pt x="52" y="493"/>
                  </a:cubicBezTo>
                  <a:cubicBezTo>
                    <a:pt x="57" y="494"/>
                    <a:pt x="55" y="500"/>
                    <a:pt x="58" y="503"/>
                  </a:cubicBezTo>
                  <a:cubicBezTo>
                    <a:pt x="61" y="505"/>
                    <a:pt x="59" y="495"/>
                    <a:pt x="62" y="494"/>
                  </a:cubicBezTo>
                  <a:cubicBezTo>
                    <a:pt x="66" y="493"/>
                    <a:pt x="62" y="502"/>
                    <a:pt x="70" y="504"/>
                  </a:cubicBezTo>
                  <a:cubicBezTo>
                    <a:pt x="78" y="507"/>
                    <a:pt x="71" y="503"/>
                    <a:pt x="74" y="500"/>
                  </a:cubicBezTo>
                  <a:cubicBezTo>
                    <a:pt x="78" y="498"/>
                    <a:pt x="82" y="508"/>
                    <a:pt x="86" y="509"/>
                  </a:cubicBezTo>
                  <a:cubicBezTo>
                    <a:pt x="90" y="510"/>
                    <a:pt x="87" y="504"/>
                    <a:pt x="84" y="501"/>
                  </a:cubicBezTo>
                  <a:cubicBezTo>
                    <a:pt x="82" y="498"/>
                    <a:pt x="87" y="500"/>
                    <a:pt x="91" y="501"/>
                  </a:cubicBezTo>
                  <a:cubicBezTo>
                    <a:pt x="95" y="503"/>
                    <a:pt x="98" y="503"/>
                    <a:pt x="98" y="500"/>
                  </a:cubicBezTo>
                  <a:cubicBezTo>
                    <a:pt x="99" y="499"/>
                    <a:pt x="99" y="499"/>
                    <a:pt x="100" y="500"/>
                  </a:cubicBezTo>
                  <a:cubicBezTo>
                    <a:pt x="96" y="497"/>
                    <a:pt x="83" y="499"/>
                    <a:pt x="81" y="499"/>
                  </a:cubicBezTo>
                  <a:cubicBezTo>
                    <a:pt x="79" y="498"/>
                    <a:pt x="81" y="468"/>
                    <a:pt x="81" y="461"/>
                  </a:cubicBezTo>
                  <a:cubicBezTo>
                    <a:pt x="81" y="461"/>
                    <a:pt x="81" y="461"/>
                    <a:pt x="80" y="461"/>
                  </a:cubicBezTo>
                  <a:cubicBezTo>
                    <a:pt x="77" y="461"/>
                    <a:pt x="70" y="462"/>
                    <a:pt x="71" y="457"/>
                  </a:cubicBezTo>
                  <a:cubicBezTo>
                    <a:pt x="71" y="456"/>
                    <a:pt x="72" y="456"/>
                    <a:pt x="72" y="455"/>
                  </a:cubicBezTo>
                  <a:cubicBezTo>
                    <a:pt x="71" y="454"/>
                    <a:pt x="69" y="453"/>
                    <a:pt x="66" y="452"/>
                  </a:cubicBezTo>
                  <a:cubicBezTo>
                    <a:pt x="61" y="450"/>
                    <a:pt x="49" y="452"/>
                    <a:pt x="46" y="452"/>
                  </a:cubicBezTo>
                  <a:close/>
                </a:path>
              </a:pathLst>
            </a:custGeom>
            <a:grpFill/>
            <a:ln w="1" cap="flat" cmpd="sng">
              <a:solidFill>
                <a:schemeClr val="tx1">
                  <a:lumMod val="85000"/>
                  <a:lumOff val="15000"/>
                </a:schemeClr>
              </a:solidFill>
              <a:miter lim="800000"/>
            </a:ln>
          </p:spPr>
          <p:txBody>
            <a:bodyPr/>
            <a:lstStyle/>
            <a:p>
              <a:endParaRPr lang="zh-CN" altLang="en-US"/>
            </a:p>
          </p:txBody>
        </p:sp>
        <p:sp>
          <p:nvSpPr>
            <p:cNvPr id="109" name="Freeform 110"/>
            <p:cNvSpPr>
              <a:spLocks noChangeArrowheads="1"/>
            </p:cNvSpPr>
            <p:nvPr/>
          </p:nvSpPr>
          <p:spPr bwMode="auto">
            <a:xfrm>
              <a:off x="2278063" y="2897187"/>
              <a:ext cx="192088" cy="192088"/>
            </a:xfrm>
            <a:custGeom>
              <a:avLst/>
              <a:gdLst>
                <a:gd name="T0" fmla="*/ 2147483646 w 100"/>
                <a:gd name="T1" fmla="*/ 2147483646 h 100"/>
                <a:gd name="T2" fmla="*/ 2147483646 w 100"/>
                <a:gd name="T3" fmla="*/ 2147483646 h 100"/>
                <a:gd name="T4" fmla="*/ 2147483646 w 100"/>
                <a:gd name="T5" fmla="*/ 2147483646 h 100"/>
                <a:gd name="T6" fmla="*/ 2147483646 w 100"/>
                <a:gd name="T7" fmla="*/ 2147483646 h 100"/>
                <a:gd name="T8" fmla="*/ 2147483646 w 100"/>
                <a:gd name="T9" fmla="*/ 2147483646 h 100"/>
                <a:gd name="T10" fmla="*/ 2147483646 w 100"/>
                <a:gd name="T11" fmla="*/ 2147483646 h 100"/>
                <a:gd name="T12" fmla="*/ 2147483646 w 100"/>
                <a:gd name="T13" fmla="*/ 2147483646 h 100"/>
                <a:gd name="T14" fmla="*/ 2147483646 w 100"/>
                <a:gd name="T15" fmla="*/ 2147483646 h 100"/>
                <a:gd name="T16" fmla="*/ 2147483646 w 100"/>
                <a:gd name="T17" fmla="*/ 2147483646 h 100"/>
                <a:gd name="T18" fmla="*/ 2147483646 w 100"/>
                <a:gd name="T19" fmla="*/ 0 h 100"/>
                <a:gd name="T20" fmla="*/ 2147483646 w 100"/>
                <a:gd name="T21" fmla="*/ 2147483646 h 100"/>
                <a:gd name="T22" fmla="*/ 2147483646 w 100"/>
                <a:gd name="T23" fmla="*/ 2147483646 h 100"/>
                <a:gd name="T24" fmla="*/ 2147483646 w 100"/>
                <a:gd name="T25" fmla="*/ 2147483646 h 100"/>
                <a:gd name="T26" fmla="*/ 2147483646 w 100"/>
                <a:gd name="T27" fmla="*/ 2147483646 h 100"/>
                <a:gd name="T28" fmla="*/ 0 w 100"/>
                <a:gd name="T29" fmla="*/ 2147483646 h 100"/>
                <a:gd name="T30" fmla="*/ 2147483646 w 100"/>
                <a:gd name="T31" fmla="*/ 2147483646 h 100"/>
                <a:gd name="T32" fmla="*/ 2147483646 w 100"/>
                <a:gd name="T33" fmla="*/ 2147483646 h 100"/>
                <a:gd name="T34" fmla="*/ 2147483646 w 100"/>
                <a:gd name="T35" fmla="*/ 2147483646 h 100"/>
                <a:gd name="T36" fmla="*/ 2147483646 w 100"/>
                <a:gd name="T37" fmla="*/ 2147483646 h 100"/>
                <a:gd name="T38" fmla="*/ 2147483646 w 100"/>
                <a:gd name="T39" fmla="*/ 2147483646 h 100"/>
                <a:gd name="T40" fmla="*/ 2147483646 w 100"/>
                <a:gd name="T41" fmla="*/ 2147483646 h 100"/>
                <a:gd name="T42" fmla="*/ 2147483646 w 100"/>
                <a:gd name="T43" fmla="*/ 2147483646 h 100"/>
                <a:gd name="T44" fmla="*/ 2147483646 w 100"/>
                <a:gd name="T45" fmla="*/ 2147483646 h 100"/>
                <a:gd name="T46" fmla="*/ 2147483646 w 100"/>
                <a:gd name="T47" fmla="*/ 2147483646 h 100"/>
                <a:gd name="T48" fmla="*/ 2147483646 w 100"/>
                <a:gd name="T49" fmla="*/ 2147483646 h 100"/>
                <a:gd name="T50" fmla="*/ 2147483646 w 100"/>
                <a:gd name="T51" fmla="*/ 2147483646 h 100"/>
                <a:gd name="T52" fmla="*/ 2147483646 w 100"/>
                <a:gd name="T53" fmla="*/ 2147483646 h 100"/>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100"/>
                <a:gd name="T82" fmla="*/ 0 h 100"/>
                <a:gd name="T83" fmla="*/ 100 w 100"/>
                <a:gd name="T84" fmla="*/ 100 h 100"/>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100" h="100">
                  <a:moveTo>
                    <a:pt x="96" y="54"/>
                  </a:moveTo>
                  <a:cubicBezTo>
                    <a:pt x="92" y="52"/>
                    <a:pt x="88" y="56"/>
                    <a:pt x="87" y="56"/>
                  </a:cubicBezTo>
                  <a:cubicBezTo>
                    <a:pt x="85" y="56"/>
                    <a:pt x="82" y="47"/>
                    <a:pt x="81" y="43"/>
                  </a:cubicBezTo>
                  <a:cubicBezTo>
                    <a:pt x="80" y="40"/>
                    <a:pt x="76" y="32"/>
                    <a:pt x="73" y="34"/>
                  </a:cubicBezTo>
                  <a:cubicBezTo>
                    <a:pt x="71" y="36"/>
                    <a:pt x="71" y="33"/>
                    <a:pt x="64" y="33"/>
                  </a:cubicBezTo>
                  <a:cubicBezTo>
                    <a:pt x="56" y="33"/>
                    <a:pt x="56" y="31"/>
                    <a:pt x="58" y="24"/>
                  </a:cubicBezTo>
                  <a:cubicBezTo>
                    <a:pt x="59" y="16"/>
                    <a:pt x="53" y="12"/>
                    <a:pt x="56" y="10"/>
                  </a:cubicBezTo>
                  <a:cubicBezTo>
                    <a:pt x="58" y="9"/>
                    <a:pt x="58" y="7"/>
                    <a:pt x="55" y="4"/>
                  </a:cubicBezTo>
                  <a:cubicBezTo>
                    <a:pt x="55" y="4"/>
                    <a:pt x="54" y="5"/>
                    <a:pt x="53" y="5"/>
                  </a:cubicBezTo>
                  <a:cubicBezTo>
                    <a:pt x="51" y="5"/>
                    <a:pt x="47" y="0"/>
                    <a:pt x="43" y="0"/>
                  </a:cubicBezTo>
                  <a:cubicBezTo>
                    <a:pt x="38" y="0"/>
                    <a:pt x="33" y="0"/>
                    <a:pt x="30" y="1"/>
                  </a:cubicBezTo>
                  <a:cubicBezTo>
                    <a:pt x="26" y="3"/>
                    <a:pt x="20" y="1"/>
                    <a:pt x="16" y="4"/>
                  </a:cubicBezTo>
                  <a:cubicBezTo>
                    <a:pt x="12" y="6"/>
                    <a:pt x="7" y="12"/>
                    <a:pt x="7" y="14"/>
                  </a:cubicBezTo>
                  <a:cubicBezTo>
                    <a:pt x="8" y="17"/>
                    <a:pt x="6" y="31"/>
                    <a:pt x="4" y="32"/>
                  </a:cubicBezTo>
                  <a:cubicBezTo>
                    <a:pt x="3" y="32"/>
                    <a:pt x="2" y="32"/>
                    <a:pt x="0" y="31"/>
                  </a:cubicBezTo>
                  <a:cubicBezTo>
                    <a:pt x="3" y="36"/>
                    <a:pt x="11" y="44"/>
                    <a:pt x="16" y="47"/>
                  </a:cubicBezTo>
                  <a:cubicBezTo>
                    <a:pt x="22" y="51"/>
                    <a:pt x="22" y="55"/>
                    <a:pt x="28" y="55"/>
                  </a:cubicBezTo>
                  <a:cubicBezTo>
                    <a:pt x="35" y="56"/>
                    <a:pt x="38" y="59"/>
                    <a:pt x="41" y="62"/>
                  </a:cubicBezTo>
                  <a:cubicBezTo>
                    <a:pt x="43" y="65"/>
                    <a:pt x="60" y="70"/>
                    <a:pt x="62" y="72"/>
                  </a:cubicBezTo>
                  <a:cubicBezTo>
                    <a:pt x="63" y="75"/>
                    <a:pt x="53" y="81"/>
                    <a:pt x="53" y="87"/>
                  </a:cubicBezTo>
                  <a:cubicBezTo>
                    <a:pt x="53" y="93"/>
                    <a:pt x="49" y="93"/>
                    <a:pt x="49" y="95"/>
                  </a:cubicBezTo>
                  <a:cubicBezTo>
                    <a:pt x="49" y="97"/>
                    <a:pt x="57" y="95"/>
                    <a:pt x="60" y="97"/>
                  </a:cubicBezTo>
                  <a:cubicBezTo>
                    <a:pt x="63" y="99"/>
                    <a:pt x="67" y="96"/>
                    <a:pt x="71" y="98"/>
                  </a:cubicBezTo>
                  <a:cubicBezTo>
                    <a:pt x="74" y="100"/>
                    <a:pt x="78" y="95"/>
                    <a:pt x="80" y="96"/>
                  </a:cubicBezTo>
                  <a:cubicBezTo>
                    <a:pt x="83" y="97"/>
                    <a:pt x="86" y="91"/>
                    <a:pt x="89" y="92"/>
                  </a:cubicBezTo>
                  <a:cubicBezTo>
                    <a:pt x="93" y="92"/>
                    <a:pt x="96" y="80"/>
                    <a:pt x="95" y="75"/>
                  </a:cubicBezTo>
                  <a:cubicBezTo>
                    <a:pt x="94" y="70"/>
                    <a:pt x="100" y="56"/>
                    <a:pt x="96" y="54"/>
                  </a:cubicBezTo>
                  <a:close/>
                </a:path>
              </a:pathLst>
            </a:custGeom>
            <a:grpFill/>
            <a:ln w="1" cap="flat" cmpd="sng">
              <a:solidFill>
                <a:schemeClr val="tx1">
                  <a:lumMod val="85000"/>
                  <a:lumOff val="15000"/>
                </a:schemeClr>
              </a:solidFill>
              <a:miter lim="800000"/>
            </a:ln>
          </p:spPr>
          <p:txBody>
            <a:bodyPr/>
            <a:lstStyle/>
            <a:p>
              <a:endParaRPr lang="zh-CN" altLang="en-US"/>
            </a:p>
          </p:txBody>
        </p:sp>
        <p:sp>
          <p:nvSpPr>
            <p:cNvPr id="110" name="Freeform 111"/>
            <p:cNvSpPr>
              <a:spLocks noChangeArrowheads="1"/>
            </p:cNvSpPr>
            <p:nvPr/>
          </p:nvSpPr>
          <p:spPr bwMode="auto">
            <a:xfrm>
              <a:off x="1778000" y="2230437"/>
              <a:ext cx="71438" cy="57150"/>
            </a:xfrm>
            <a:custGeom>
              <a:avLst/>
              <a:gdLst>
                <a:gd name="T0" fmla="*/ 2147483646 w 38"/>
                <a:gd name="T1" fmla="*/ 2147483646 h 30"/>
                <a:gd name="T2" fmla="*/ 2147483646 w 38"/>
                <a:gd name="T3" fmla="*/ 2147483646 h 30"/>
                <a:gd name="T4" fmla="*/ 2147483646 w 38"/>
                <a:gd name="T5" fmla="*/ 2147483646 h 30"/>
                <a:gd name="T6" fmla="*/ 2147483646 w 38"/>
                <a:gd name="T7" fmla="*/ 2147483646 h 30"/>
                <a:gd name="T8" fmla="*/ 2147483646 w 38"/>
                <a:gd name="T9" fmla="*/ 0 h 30"/>
                <a:gd name="T10" fmla="*/ 2147483646 w 38"/>
                <a:gd name="T11" fmla="*/ 0 h 30"/>
                <a:gd name="T12" fmla="*/ 2147483646 w 38"/>
                <a:gd name="T13" fmla="*/ 2147483646 h 30"/>
                <a:gd name="T14" fmla="*/ 2147483646 w 38"/>
                <a:gd name="T15" fmla="*/ 2147483646 h 30"/>
                <a:gd name="T16" fmla="*/ 2147483646 w 38"/>
                <a:gd name="T17" fmla="*/ 2147483646 h 30"/>
                <a:gd name="T18" fmla="*/ 2147483646 w 38"/>
                <a:gd name="T19" fmla="*/ 2147483646 h 30"/>
                <a:gd name="T20" fmla="*/ 2147483646 w 38"/>
                <a:gd name="T21" fmla="*/ 2147483646 h 30"/>
                <a:gd name="T22" fmla="*/ 2147483646 w 38"/>
                <a:gd name="T23" fmla="*/ 2147483646 h 30"/>
                <a:gd name="T24" fmla="*/ 2147483646 w 38"/>
                <a:gd name="T25" fmla="*/ 2147483646 h 30"/>
                <a:gd name="T26" fmla="*/ 2147483646 w 38"/>
                <a:gd name="T27" fmla="*/ 2147483646 h 30"/>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38"/>
                <a:gd name="T43" fmla="*/ 0 h 30"/>
                <a:gd name="T44" fmla="*/ 38 w 38"/>
                <a:gd name="T45" fmla="*/ 30 h 30"/>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38" h="30">
                  <a:moveTo>
                    <a:pt x="36" y="24"/>
                  </a:moveTo>
                  <a:cubicBezTo>
                    <a:pt x="35" y="23"/>
                    <a:pt x="36" y="19"/>
                    <a:pt x="38" y="17"/>
                  </a:cubicBezTo>
                  <a:cubicBezTo>
                    <a:pt x="33" y="12"/>
                    <a:pt x="29" y="6"/>
                    <a:pt x="26" y="3"/>
                  </a:cubicBezTo>
                  <a:cubicBezTo>
                    <a:pt x="24" y="3"/>
                    <a:pt x="22" y="3"/>
                    <a:pt x="21" y="2"/>
                  </a:cubicBezTo>
                  <a:cubicBezTo>
                    <a:pt x="18" y="0"/>
                    <a:pt x="12" y="2"/>
                    <a:pt x="10" y="0"/>
                  </a:cubicBezTo>
                  <a:cubicBezTo>
                    <a:pt x="8" y="0"/>
                    <a:pt x="6" y="0"/>
                    <a:pt x="3" y="0"/>
                  </a:cubicBezTo>
                  <a:cubicBezTo>
                    <a:pt x="4" y="2"/>
                    <a:pt x="4" y="4"/>
                    <a:pt x="3" y="5"/>
                  </a:cubicBezTo>
                  <a:cubicBezTo>
                    <a:pt x="0" y="6"/>
                    <a:pt x="0" y="12"/>
                    <a:pt x="6" y="14"/>
                  </a:cubicBezTo>
                  <a:cubicBezTo>
                    <a:pt x="11" y="17"/>
                    <a:pt x="9" y="13"/>
                    <a:pt x="12" y="13"/>
                  </a:cubicBezTo>
                  <a:cubicBezTo>
                    <a:pt x="15" y="13"/>
                    <a:pt x="15" y="17"/>
                    <a:pt x="17" y="17"/>
                  </a:cubicBezTo>
                  <a:cubicBezTo>
                    <a:pt x="20" y="17"/>
                    <a:pt x="25" y="20"/>
                    <a:pt x="25" y="24"/>
                  </a:cubicBezTo>
                  <a:cubicBezTo>
                    <a:pt x="25" y="28"/>
                    <a:pt x="27" y="30"/>
                    <a:pt x="32" y="30"/>
                  </a:cubicBezTo>
                  <a:cubicBezTo>
                    <a:pt x="32" y="30"/>
                    <a:pt x="33" y="30"/>
                    <a:pt x="34" y="30"/>
                  </a:cubicBezTo>
                  <a:cubicBezTo>
                    <a:pt x="35" y="28"/>
                    <a:pt x="36" y="25"/>
                    <a:pt x="36" y="24"/>
                  </a:cubicBezTo>
                  <a:close/>
                </a:path>
              </a:pathLst>
            </a:custGeom>
            <a:grpFill/>
            <a:ln w="1" cap="flat" cmpd="sng">
              <a:solidFill>
                <a:schemeClr val="tx1">
                  <a:lumMod val="85000"/>
                  <a:lumOff val="15000"/>
                </a:schemeClr>
              </a:solidFill>
              <a:miter lim="800000"/>
            </a:ln>
          </p:spPr>
          <p:txBody>
            <a:bodyPr/>
            <a:lstStyle/>
            <a:p>
              <a:endParaRPr lang="zh-CN" altLang="en-US"/>
            </a:p>
          </p:txBody>
        </p:sp>
        <p:sp>
          <p:nvSpPr>
            <p:cNvPr id="111" name="Freeform 112"/>
            <p:cNvSpPr>
              <a:spLocks noChangeArrowheads="1"/>
            </p:cNvSpPr>
            <p:nvPr/>
          </p:nvSpPr>
          <p:spPr bwMode="auto">
            <a:xfrm>
              <a:off x="1843088" y="2259012"/>
              <a:ext cx="125413" cy="60325"/>
            </a:xfrm>
            <a:custGeom>
              <a:avLst/>
              <a:gdLst>
                <a:gd name="T0" fmla="*/ 2147483646 w 66"/>
                <a:gd name="T1" fmla="*/ 2147483646 h 31"/>
                <a:gd name="T2" fmla="*/ 2147483646 w 66"/>
                <a:gd name="T3" fmla="*/ 2147483646 h 31"/>
                <a:gd name="T4" fmla="*/ 2147483646 w 66"/>
                <a:gd name="T5" fmla="*/ 2147483646 h 31"/>
                <a:gd name="T6" fmla="*/ 2147483646 w 66"/>
                <a:gd name="T7" fmla="*/ 2147483646 h 31"/>
                <a:gd name="T8" fmla="*/ 2147483646 w 66"/>
                <a:gd name="T9" fmla="*/ 2147483646 h 31"/>
                <a:gd name="T10" fmla="*/ 2147483646 w 66"/>
                <a:gd name="T11" fmla="*/ 2147483646 h 31"/>
                <a:gd name="T12" fmla="*/ 0 w 66"/>
                <a:gd name="T13" fmla="*/ 2147483646 h 31"/>
                <a:gd name="T14" fmla="*/ 2147483646 w 66"/>
                <a:gd name="T15" fmla="*/ 2147483646 h 31"/>
                <a:gd name="T16" fmla="*/ 2147483646 w 66"/>
                <a:gd name="T17" fmla="*/ 2147483646 h 31"/>
                <a:gd name="T18" fmla="*/ 2147483646 w 66"/>
                <a:gd name="T19" fmla="*/ 2147483646 h 31"/>
                <a:gd name="T20" fmla="*/ 2147483646 w 66"/>
                <a:gd name="T21" fmla="*/ 2147483646 h 31"/>
                <a:gd name="T22" fmla="*/ 2147483646 w 66"/>
                <a:gd name="T23" fmla="*/ 2147483646 h 31"/>
                <a:gd name="T24" fmla="*/ 2147483646 w 66"/>
                <a:gd name="T25" fmla="*/ 2147483646 h 31"/>
                <a:gd name="T26" fmla="*/ 2147483646 w 66"/>
                <a:gd name="T27" fmla="*/ 2147483646 h 31"/>
                <a:gd name="T28" fmla="*/ 2147483646 w 66"/>
                <a:gd name="T29" fmla="*/ 2147483646 h 31"/>
                <a:gd name="T30" fmla="*/ 2147483646 w 66"/>
                <a:gd name="T31" fmla="*/ 2147483646 h 31"/>
                <a:gd name="T32" fmla="*/ 2147483646 w 66"/>
                <a:gd name="T33" fmla="*/ 2147483646 h 31"/>
                <a:gd name="T34" fmla="*/ 2147483646 w 66"/>
                <a:gd name="T35" fmla="*/ 2147483646 h 31"/>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66"/>
                <a:gd name="T55" fmla="*/ 0 h 31"/>
                <a:gd name="T56" fmla="*/ 66 w 66"/>
                <a:gd name="T57" fmla="*/ 31 h 31"/>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66" h="31">
                  <a:moveTo>
                    <a:pt x="59" y="9"/>
                  </a:moveTo>
                  <a:cubicBezTo>
                    <a:pt x="55" y="3"/>
                    <a:pt x="48" y="4"/>
                    <a:pt x="43" y="2"/>
                  </a:cubicBezTo>
                  <a:cubicBezTo>
                    <a:pt x="39" y="0"/>
                    <a:pt x="33" y="2"/>
                    <a:pt x="27" y="8"/>
                  </a:cubicBezTo>
                  <a:cubicBezTo>
                    <a:pt x="22" y="13"/>
                    <a:pt x="14" y="10"/>
                    <a:pt x="9" y="7"/>
                  </a:cubicBezTo>
                  <a:cubicBezTo>
                    <a:pt x="8" y="6"/>
                    <a:pt x="6" y="4"/>
                    <a:pt x="4" y="2"/>
                  </a:cubicBezTo>
                  <a:cubicBezTo>
                    <a:pt x="2" y="4"/>
                    <a:pt x="1" y="8"/>
                    <a:pt x="2" y="9"/>
                  </a:cubicBezTo>
                  <a:cubicBezTo>
                    <a:pt x="2" y="10"/>
                    <a:pt x="1" y="13"/>
                    <a:pt x="0" y="15"/>
                  </a:cubicBezTo>
                  <a:cubicBezTo>
                    <a:pt x="5" y="16"/>
                    <a:pt x="12" y="18"/>
                    <a:pt x="15" y="22"/>
                  </a:cubicBezTo>
                  <a:cubicBezTo>
                    <a:pt x="19" y="26"/>
                    <a:pt x="21" y="23"/>
                    <a:pt x="23" y="27"/>
                  </a:cubicBezTo>
                  <a:cubicBezTo>
                    <a:pt x="25" y="31"/>
                    <a:pt x="31" y="28"/>
                    <a:pt x="32" y="25"/>
                  </a:cubicBezTo>
                  <a:cubicBezTo>
                    <a:pt x="33" y="23"/>
                    <a:pt x="29" y="22"/>
                    <a:pt x="29" y="19"/>
                  </a:cubicBezTo>
                  <a:cubicBezTo>
                    <a:pt x="28" y="16"/>
                    <a:pt x="34" y="17"/>
                    <a:pt x="35" y="13"/>
                  </a:cubicBezTo>
                  <a:cubicBezTo>
                    <a:pt x="36" y="10"/>
                    <a:pt x="44" y="8"/>
                    <a:pt x="47" y="9"/>
                  </a:cubicBezTo>
                  <a:cubicBezTo>
                    <a:pt x="51" y="11"/>
                    <a:pt x="54" y="13"/>
                    <a:pt x="50" y="17"/>
                  </a:cubicBezTo>
                  <a:cubicBezTo>
                    <a:pt x="48" y="20"/>
                    <a:pt x="53" y="25"/>
                    <a:pt x="57" y="29"/>
                  </a:cubicBezTo>
                  <a:cubicBezTo>
                    <a:pt x="60" y="26"/>
                    <a:pt x="63" y="22"/>
                    <a:pt x="65" y="21"/>
                  </a:cubicBezTo>
                  <a:cubicBezTo>
                    <a:pt x="65" y="21"/>
                    <a:pt x="66" y="19"/>
                    <a:pt x="66" y="18"/>
                  </a:cubicBezTo>
                  <a:cubicBezTo>
                    <a:pt x="64" y="17"/>
                    <a:pt x="62" y="13"/>
                    <a:pt x="59" y="9"/>
                  </a:cubicBezTo>
                  <a:close/>
                </a:path>
              </a:pathLst>
            </a:custGeom>
            <a:grpFill/>
            <a:ln w="1" cap="flat" cmpd="sng">
              <a:solidFill>
                <a:schemeClr val="tx1">
                  <a:lumMod val="85000"/>
                  <a:lumOff val="15000"/>
                </a:schemeClr>
              </a:solidFill>
              <a:miter lim="800000"/>
            </a:ln>
          </p:spPr>
          <p:txBody>
            <a:bodyPr/>
            <a:lstStyle/>
            <a:p>
              <a:endParaRPr lang="zh-CN" altLang="en-US"/>
            </a:p>
          </p:txBody>
        </p:sp>
        <p:sp>
          <p:nvSpPr>
            <p:cNvPr id="112" name="Freeform 113"/>
            <p:cNvSpPr>
              <a:spLocks noChangeArrowheads="1"/>
            </p:cNvSpPr>
            <p:nvPr/>
          </p:nvSpPr>
          <p:spPr bwMode="auto">
            <a:xfrm>
              <a:off x="1928813" y="2197100"/>
              <a:ext cx="257175" cy="366713"/>
            </a:xfrm>
            <a:custGeom>
              <a:avLst/>
              <a:gdLst>
                <a:gd name="T0" fmla="*/ 2147483646 w 135"/>
                <a:gd name="T1" fmla="*/ 2147483646 h 192"/>
                <a:gd name="T2" fmla="*/ 2147483646 w 135"/>
                <a:gd name="T3" fmla="*/ 2147483646 h 192"/>
                <a:gd name="T4" fmla="*/ 2147483646 w 135"/>
                <a:gd name="T5" fmla="*/ 2147483646 h 192"/>
                <a:gd name="T6" fmla="*/ 2147483646 w 135"/>
                <a:gd name="T7" fmla="*/ 2147483646 h 192"/>
                <a:gd name="T8" fmla="*/ 2147483646 w 135"/>
                <a:gd name="T9" fmla="*/ 2147483646 h 192"/>
                <a:gd name="T10" fmla="*/ 2147483646 w 135"/>
                <a:gd name="T11" fmla="*/ 2147483646 h 192"/>
                <a:gd name="T12" fmla="*/ 2147483646 w 135"/>
                <a:gd name="T13" fmla="*/ 2147483646 h 192"/>
                <a:gd name="T14" fmla="*/ 2147483646 w 135"/>
                <a:gd name="T15" fmla="*/ 2147483646 h 192"/>
                <a:gd name="T16" fmla="*/ 2147483646 w 135"/>
                <a:gd name="T17" fmla="*/ 2147483646 h 192"/>
                <a:gd name="T18" fmla="*/ 2147483646 w 135"/>
                <a:gd name="T19" fmla="*/ 2147483646 h 192"/>
                <a:gd name="T20" fmla="*/ 2147483646 w 135"/>
                <a:gd name="T21" fmla="*/ 2147483646 h 192"/>
                <a:gd name="T22" fmla="*/ 2147483646 w 135"/>
                <a:gd name="T23" fmla="*/ 2147483646 h 192"/>
                <a:gd name="T24" fmla="*/ 2147483646 w 135"/>
                <a:gd name="T25" fmla="*/ 2147483646 h 192"/>
                <a:gd name="T26" fmla="*/ 2147483646 w 135"/>
                <a:gd name="T27" fmla="*/ 2147483646 h 192"/>
                <a:gd name="T28" fmla="*/ 2147483646 w 135"/>
                <a:gd name="T29" fmla="*/ 2147483646 h 192"/>
                <a:gd name="T30" fmla="*/ 2147483646 w 135"/>
                <a:gd name="T31" fmla="*/ 2147483646 h 192"/>
                <a:gd name="T32" fmla="*/ 2147483646 w 135"/>
                <a:gd name="T33" fmla="*/ 2147483646 h 192"/>
                <a:gd name="T34" fmla="*/ 2147483646 w 135"/>
                <a:gd name="T35" fmla="*/ 2147483646 h 192"/>
                <a:gd name="T36" fmla="*/ 2147483646 w 135"/>
                <a:gd name="T37" fmla="*/ 2147483646 h 192"/>
                <a:gd name="T38" fmla="*/ 2147483646 w 135"/>
                <a:gd name="T39" fmla="*/ 2147483646 h 192"/>
                <a:gd name="T40" fmla="*/ 2147483646 w 135"/>
                <a:gd name="T41" fmla="*/ 2147483646 h 192"/>
                <a:gd name="T42" fmla="*/ 2147483646 w 135"/>
                <a:gd name="T43" fmla="*/ 2147483646 h 192"/>
                <a:gd name="T44" fmla="*/ 2147483646 w 135"/>
                <a:gd name="T45" fmla="*/ 2147483646 h 192"/>
                <a:gd name="T46" fmla="*/ 2147483646 w 135"/>
                <a:gd name="T47" fmla="*/ 2147483646 h 192"/>
                <a:gd name="T48" fmla="*/ 2147483646 w 135"/>
                <a:gd name="T49" fmla="*/ 2147483646 h 192"/>
                <a:gd name="T50" fmla="*/ 2147483646 w 135"/>
                <a:gd name="T51" fmla="*/ 2147483646 h 192"/>
                <a:gd name="T52" fmla="*/ 2147483646 w 135"/>
                <a:gd name="T53" fmla="*/ 2147483646 h 192"/>
                <a:gd name="T54" fmla="*/ 2147483646 w 135"/>
                <a:gd name="T55" fmla="*/ 2147483646 h 192"/>
                <a:gd name="T56" fmla="*/ 2147483646 w 135"/>
                <a:gd name="T57" fmla="*/ 2147483646 h 192"/>
                <a:gd name="T58" fmla="*/ 2147483646 w 135"/>
                <a:gd name="T59" fmla="*/ 2147483646 h 192"/>
                <a:gd name="T60" fmla="*/ 2147483646 w 135"/>
                <a:gd name="T61" fmla="*/ 2147483646 h 192"/>
                <a:gd name="T62" fmla="*/ 2147483646 w 135"/>
                <a:gd name="T63" fmla="*/ 2147483646 h 192"/>
                <a:gd name="T64" fmla="*/ 2147483646 w 135"/>
                <a:gd name="T65" fmla="*/ 2147483646 h 192"/>
                <a:gd name="T66" fmla="*/ 2147483646 w 135"/>
                <a:gd name="T67" fmla="*/ 2147483646 h 192"/>
                <a:gd name="T68" fmla="*/ 2147483646 w 135"/>
                <a:gd name="T69" fmla="*/ 2147483646 h 192"/>
                <a:gd name="T70" fmla="*/ 2147483646 w 135"/>
                <a:gd name="T71" fmla="*/ 2147483646 h 192"/>
                <a:gd name="T72" fmla="*/ 2147483646 w 135"/>
                <a:gd name="T73" fmla="*/ 2147483646 h 192"/>
                <a:gd name="T74" fmla="*/ 2147483646 w 135"/>
                <a:gd name="T75" fmla="*/ 2147483646 h 192"/>
                <a:gd name="T76" fmla="*/ 2147483646 w 135"/>
                <a:gd name="T77" fmla="*/ 2147483646 h 192"/>
                <a:gd name="T78" fmla="*/ 2147483646 w 135"/>
                <a:gd name="T79" fmla="*/ 2147483646 h 192"/>
                <a:gd name="T80" fmla="*/ 2147483646 w 135"/>
                <a:gd name="T81" fmla="*/ 2147483646 h 192"/>
                <a:gd name="T82" fmla="*/ 2147483646 w 135"/>
                <a:gd name="T83" fmla="*/ 2147483646 h 192"/>
                <a:gd name="T84" fmla="*/ 2147483646 w 135"/>
                <a:gd name="T85" fmla="*/ 2147483646 h 192"/>
                <a:gd name="T86" fmla="*/ 2147483646 w 135"/>
                <a:gd name="T87" fmla="*/ 2147483646 h 192"/>
                <a:gd name="T88" fmla="*/ 2147483646 w 135"/>
                <a:gd name="T89" fmla="*/ 2147483646 h 192"/>
                <a:gd name="T90" fmla="*/ 2147483646 w 135"/>
                <a:gd name="T91" fmla="*/ 2147483646 h 192"/>
                <a:gd name="T92" fmla="*/ 2147483646 w 135"/>
                <a:gd name="T93" fmla="*/ 2147483646 h 192"/>
                <a:gd name="T94" fmla="*/ 2147483646 w 135"/>
                <a:gd name="T95" fmla="*/ 2147483646 h 192"/>
                <a:gd name="T96" fmla="*/ 2147483646 w 135"/>
                <a:gd name="T97" fmla="*/ 2147483646 h 192"/>
                <a:gd name="T98" fmla="*/ 2147483646 w 135"/>
                <a:gd name="T99" fmla="*/ 2147483646 h 192"/>
                <a:gd name="T100" fmla="*/ 2147483646 w 135"/>
                <a:gd name="T101" fmla="*/ 2147483646 h 192"/>
                <a:gd name="T102" fmla="*/ 2147483646 w 135"/>
                <a:gd name="T103" fmla="*/ 2147483646 h 192"/>
                <a:gd name="T104" fmla="*/ 2147483646 w 135"/>
                <a:gd name="T105" fmla="*/ 2147483646 h 192"/>
                <a:gd name="T106" fmla="*/ 2147483646 w 135"/>
                <a:gd name="T107" fmla="*/ 2147483646 h 192"/>
                <a:gd name="T108" fmla="*/ 2147483646 w 135"/>
                <a:gd name="T109" fmla="*/ 2147483646 h 192"/>
                <a:gd name="T110" fmla="*/ 2147483646 w 135"/>
                <a:gd name="T111" fmla="*/ 2147483646 h 192"/>
                <a:gd name="T112" fmla="*/ 0 w 135"/>
                <a:gd name="T113" fmla="*/ 2147483646 h 192"/>
                <a:gd name="T114" fmla="*/ 2147483646 w 135"/>
                <a:gd name="T115" fmla="*/ 2147483646 h 192"/>
                <a:gd name="T116" fmla="*/ 2147483646 w 135"/>
                <a:gd name="T117" fmla="*/ 2147483646 h 192"/>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35"/>
                <a:gd name="T178" fmla="*/ 0 h 192"/>
                <a:gd name="T179" fmla="*/ 135 w 135"/>
                <a:gd name="T180" fmla="*/ 192 h 192"/>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35" h="192">
                  <a:moveTo>
                    <a:pt x="21" y="140"/>
                  </a:moveTo>
                  <a:cubicBezTo>
                    <a:pt x="24" y="142"/>
                    <a:pt x="29" y="141"/>
                    <a:pt x="30" y="140"/>
                  </a:cubicBezTo>
                  <a:cubicBezTo>
                    <a:pt x="31" y="139"/>
                    <a:pt x="34" y="142"/>
                    <a:pt x="38" y="146"/>
                  </a:cubicBezTo>
                  <a:cubicBezTo>
                    <a:pt x="38" y="146"/>
                    <a:pt x="38" y="147"/>
                    <a:pt x="38" y="147"/>
                  </a:cubicBezTo>
                  <a:cubicBezTo>
                    <a:pt x="42" y="146"/>
                    <a:pt x="46" y="145"/>
                    <a:pt x="48" y="147"/>
                  </a:cubicBezTo>
                  <a:cubicBezTo>
                    <a:pt x="51" y="148"/>
                    <a:pt x="50" y="156"/>
                    <a:pt x="55" y="156"/>
                  </a:cubicBezTo>
                  <a:cubicBezTo>
                    <a:pt x="59" y="156"/>
                    <a:pt x="62" y="161"/>
                    <a:pt x="62" y="163"/>
                  </a:cubicBezTo>
                  <a:cubicBezTo>
                    <a:pt x="61" y="165"/>
                    <a:pt x="66" y="167"/>
                    <a:pt x="66" y="170"/>
                  </a:cubicBezTo>
                  <a:cubicBezTo>
                    <a:pt x="66" y="174"/>
                    <a:pt x="77" y="173"/>
                    <a:pt x="79" y="172"/>
                  </a:cubicBezTo>
                  <a:cubicBezTo>
                    <a:pt x="81" y="170"/>
                    <a:pt x="84" y="170"/>
                    <a:pt x="86" y="171"/>
                  </a:cubicBezTo>
                  <a:cubicBezTo>
                    <a:pt x="88" y="172"/>
                    <a:pt x="91" y="170"/>
                    <a:pt x="93" y="170"/>
                  </a:cubicBezTo>
                  <a:cubicBezTo>
                    <a:pt x="95" y="171"/>
                    <a:pt x="103" y="174"/>
                    <a:pt x="101" y="177"/>
                  </a:cubicBezTo>
                  <a:cubicBezTo>
                    <a:pt x="100" y="180"/>
                    <a:pt x="94" y="184"/>
                    <a:pt x="95" y="187"/>
                  </a:cubicBezTo>
                  <a:cubicBezTo>
                    <a:pt x="96" y="188"/>
                    <a:pt x="100" y="190"/>
                    <a:pt x="102" y="192"/>
                  </a:cubicBezTo>
                  <a:cubicBezTo>
                    <a:pt x="102" y="192"/>
                    <a:pt x="103" y="192"/>
                    <a:pt x="103" y="192"/>
                  </a:cubicBezTo>
                  <a:cubicBezTo>
                    <a:pt x="106" y="191"/>
                    <a:pt x="107" y="180"/>
                    <a:pt x="107" y="177"/>
                  </a:cubicBezTo>
                  <a:cubicBezTo>
                    <a:pt x="107" y="173"/>
                    <a:pt x="108" y="165"/>
                    <a:pt x="109" y="161"/>
                  </a:cubicBezTo>
                  <a:cubicBezTo>
                    <a:pt x="111" y="155"/>
                    <a:pt x="102" y="150"/>
                    <a:pt x="102" y="143"/>
                  </a:cubicBezTo>
                  <a:cubicBezTo>
                    <a:pt x="102" y="136"/>
                    <a:pt x="106" y="140"/>
                    <a:pt x="110" y="137"/>
                  </a:cubicBezTo>
                  <a:cubicBezTo>
                    <a:pt x="114" y="134"/>
                    <a:pt x="110" y="133"/>
                    <a:pt x="108" y="132"/>
                  </a:cubicBezTo>
                  <a:cubicBezTo>
                    <a:pt x="106" y="132"/>
                    <a:pt x="104" y="128"/>
                    <a:pt x="105" y="126"/>
                  </a:cubicBezTo>
                  <a:cubicBezTo>
                    <a:pt x="105" y="124"/>
                    <a:pt x="118" y="125"/>
                    <a:pt x="122" y="125"/>
                  </a:cubicBezTo>
                  <a:cubicBezTo>
                    <a:pt x="126" y="125"/>
                    <a:pt x="134" y="121"/>
                    <a:pt x="134" y="121"/>
                  </a:cubicBezTo>
                  <a:cubicBezTo>
                    <a:pt x="134" y="120"/>
                    <a:pt x="135" y="117"/>
                    <a:pt x="132" y="115"/>
                  </a:cubicBezTo>
                  <a:cubicBezTo>
                    <a:pt x="129" y="112"/>
                    <a:pt x="130" y="109"/>
                    <a:pt x="133" y="106"/>
                  </a:cubicBezTo>
                  <a:cubicBezTo>
                    <a:pt x="135" y="104"/>
                    <a:pt x="131" y="101"/>
                    <a:pt x="128" y="98"/>
                  </a:cubicBezTo>
                  <a:cubicBezTo>
                    <a:pt x="125" y="94"/>
                    <a:pt x="128" y="83"/>
                    <a:pt x="131" y="77"/>
                  </a:cubicBezTo>
                  <a:cubicBezTo>
                    <a:pt x="134" y="72"/>
                    <a:pt x="124" y="73"/>
                    <a:pt x="118" y="74"/>
                  </a:cubicBezTo>
                  <a:cubicBezTo>
                    <a:pt x="111" y="74"/>
                    <a:pt x="106" y="72"/>
                    <a:pt x="102" y="67"/>
                  </a:cubicBezTo>
                  <a:cubicBezTo>
                    <a:pt x="98" y="61"/>
                    <a:pt x="92" y="65"/>
                    <a:pt x="83" y="65"/>
                  </a:cubicBezTo>
                  <a:cubicBezTo>
                    <a:pt x="73" y="65"/>
                    <a:pt x="75" y="54"/>
                    <a:pt x="75" y="50"/>
                  </a:cubicBezTo>
                  <a:cubicBezTo>
                    <a:pt x="76" y="46"/>
                    <a:pt x="70" y="45"/>
                    <a:pt x="70" y="43"/>
                  </a:cubicBezTo>
                  <a:cubicBezTo>
                    <a:pt x="70" y="40"/>
                    <a:pt x="68" y="40"/>
                    <a:pt x="65" y="40"/>
                  </a:cubicBezTo>
                  <a:cubicBezTo>
                    <a:pt x="63" y="40"/>
                    <a:pt x="65" y="37"/>
                    <a:pt x="67" y="35"/>
                  </a:cubicBezTo>
                  <a:cubicBezTo>
                    <a:pt x="69" y="33"/>
                    <a:pt x="68" y="31"/>
                    <a:pt x="69" y="27"/>
                  </a:cubicBezTo>
                  <a:cubicBezTo>
                    <a:pt x="69" y="22"/>
                    <a:pt x="75" y="18"/>
                    <a:pt x="78" y="14"/>
                  </a:cubicBezTo>
                  <a:cubicBezTo>
                    <a:pt x="79" y="13"/>
                    <a:pt x="80" y="12"/>
                    <a:pt x="82" y="12"/>
                  </a:cubicBezTo>
                  <a:cubicBezTo>
                    <a:pt x="82" y="11"/>
                    <a:pt x="83" y="10"/>
                    <a:pt x="85" y="10"/>
                  </a:cubicBezTo>
                  <a:cubicBezTo>
                    <a:pt x="90" y="9"/>
                    <a:pt x="92" y="5"/>
                    <a:pt x="87" y="3"/>
                  </a:cubicBezTo>
                  <a:cubicBezTo>
                    <a:pt x="83" y="0"/>
                    <a:pt x="80" y="8"/>
                    <a:pt x="75" y="9"/>
                  </a:cubicBezTo>
                  <a:cubicBezTo>
                    <a:pt x="69" y="9"/>
                    <a:pt x="68" y="13"/>
                    <a:pt x="65" y="14"/>
                  </a:cubicBezTo>
                  <a:cubicBezTo>
                    <a:pt x="61" y="16"/>
                    <a:pt x="55" y="15"/>
                    <a:pt x="55" y="18"/>
                  </a:cubicBezTo>
                  <a:cubicBezTo>
                    <a:pt x="54" y="21"/>
                    <a:pt x="52" y="18"/>
                    <a:pt x="49" y="17"/>
                  </a:cubicBezTo>
                  <a:cubicBezTo>
                    <a:pt x="46" y="16"/>
                    <a:pt x="39" y="23"/>
                    <a:pt x="39" y="27"/>
                  </a:cubicBezTo>
                  <a:cubicBezTo>
                    <a:pt x="39" y="30"/>
                    <a:pt x="40" y="34"/>
                    <a:pt x="35" y="37"/>
                  </a:cubicBezTo>
                  <a:cubicBezTo>
                    <a:pt x="29" y="41"/>
                    <a:pt x="26" y="47"/>
                    <a:pt x="24" y="50"/>
                  </a:cubicBezTo>
                  <a:cubicBezTo>
                    <a:pt x="23" y="51"/>
                    <a:pt x="22" y="51"/>
                    <a:pt x="21" y="51"/>
                  </a:cubicBezTo>
                  <a:cubicBezTo>
                    <a:pt x="21" y="52"/>
                    <a:pt x="20" y="54"/>
                    <a:pt x="20" y="54"/>
                  </a:cubicBezTo>
                  <a:cubicBezTo>
                    <a:pt x="18" y="55"/>
                    <a:pt x="15" y="59"/>
                    <a:pt x="12" y="62"/>
                  </a:cubicBezTo>
                  <a:cubicBezTo>
                    <a:pt x="13" y="63"/>
                    <a:pt x="15" y="64"/>
                    <a:pt x="16" y="65"/>
                  </a:cubicBezTo>
                  <a:cubicBezTo>
                    <a:pt x="19" y="69"/>
                    <a:pt x="17" y="72"/>
                    <a:pt x="18" y="74"/>
                  </a:cubicBezTo>
                  <a:cubicBezTo>
                    <a:pt x="19" y="76"/>
                    <a:pt x="20" y="79"/>
                    <a:pt x="18" y="80"/>
                  </a:cubicBezTo>
                  <a:cubicBezTo>
                    <a:pt x="16" y="82"/>
                    <a:pt x="18" y="95"/>
                    <a:pt x="20" y="98"/>
                  </a:cubicBezTo>
                  <a:cubicBezTo>
                    <a:pt x="22" y="100"/>
                    <a:pt x="20" y="103"/>
                    <a:pt x="17" y="108"/>
                  </a:cubicBezTo>
                  <a:cubicBezTo>
                    <a:pt x="15" y="113"/>
                    <a:pt x="13" y="115"/>
                    <a:pt x="8" y="115"/>
                  </a:cubicBezTo>
                  <a:cubicBezTo>
                    <a:pt x="4" y="115"/>
                    <a:pt x="4" y="122"/>
                    <a:pt x="2" y="122"/>
                  </a:cubicBezTo>
                  <a:cubicBezTo>
                    <a:pt x="1" y="122"/>
                    <a:pt x="0" y="125"/>
                    <a:pt x="0" y="127"/>
                  </a:cubicBezTo>
                  <a:cubicBezTo>
                    <a:pt x="4" y="131"/>
                    <a:pt x="12" y="135"/>
                    <a:pt x="14" y="135"/>
                  </a:cubicBezTo>
                  <a:cubicBezTo>
                    <a:pt x="16" y="135"/>
                    <a:pt x="18" y="138"/>
                    <a:pt x="21" y="140"/>
                  </a:cubicBezTo>
                  <a:close/>
                </a:path>
              </a:pathLst>
            </a:custGeom>
            <a:grpFill/>
            <a:ln w="1" cap="flat" cmpd="sng">
              <a:solidFill>
                <a:schemeClr val="tx1">
                  <a:lumMod val="85000"/>
                  <a:lumOff val="15000"/>
                </a:schemeClr>
              </a:solidFill>
              <a:miter lim="800000"/>
            </a:ln>
          </p:spPr>
          <p:txBody>
            <a:bodyPr/>
            <a:lstStyle/>
            <a:p>
              <a:endParaRPr lang="zh-CN" altLang="en-US"/>
            </a:p>
          </p:txBody>
        </p:sp>
        <p:sp>
          <p:nvSpPr>
            <p:cNvPr id="113" name="Freeform 114"/>
            <p:cNvSpPr>
              <a:spLocks noChangeArrowheads="1"/>
            </p:cNvSpPr>
            <p:nvPr/>
          </p:nvSpPr>
          <p:spPr bwMode="auto">
            <a:xfrm>
              <a:off x="2130425" y="2684462"/>
              <a:ext cx="266700" cy="300038"/>
            </a:xfrm>
            <a:custGeom>
              <a:avLst/>
              <a:gdLst>
                <a:gd name="T0" fmla="*/ 2147483646 w 139"/>
                <a:gd name="T1" fmla="*/ 2147483646 h 157"/>
                <a:gd name="T2" fmla="*/ 2147483646 w 139"/>
                <a:gd name="T3" fmla="*/ 2147483646 h 157"/>
                <a:gd name="T4" fmla="*/ 2147483646 w 139"/>
                <a:gd name="T5" fmla="*/ 2147483646 h 157"/>
                <a:gd name="T6" fmla="*/ 2147483646 w 139"/>
                <a:gd name="T7" fmla="*/ 2147483646 h 157"/>
                <a:gd name="T8" fmla="*/ 2147483646 w 139"/>
                <a:gd name="T9" fmla="*/ 2147483646 h 157"/>
                <a:gd name="T10" fmla="*/ 2147483646 w 139"/>
                <a:gd name="T11" fmla="*/ 2147483646 h 157"/>
                <a:gd name="T12" fmla="*/ 2147483646 w 139"/>
                <a:gd name="T13" fmla="*/ 2147483646 h 157"/>
                <a:gd name="T14" fmla="*/ 2147483646 w 139"/>
                <a:gd name="T15" fmla="*/ 2147483646 h 157"/>
                <a:gd name="T16" fmla="*/ 2147483646 w 139"/>
                <a:gd name="T17" fmla="*/ 2147483646 h 157"/>
                <a:gd name="T18" fmla="*/ 2147483646 w 139"/>
                <a:gd name="T19" fmla="*/ 2147483646 h 157"/>
                <a:gd name="T20" fmla="*/ 2147483646 w 139"/>
                <a:gd name="T21" fmla="*/ 2147483646 h 157"/>
                <a:gd name="T22" fmla="*/ 2147483646 w 139"/>
                <a:gd name="T23" fmla="*/ 2147483646 h 157"/>
                <a:gd name="T24" fmla="*/ 2147483646 w 139"/>
                <a:gd name="T25" fmla="*/ 2147483646 h 157"/>
                <a:gd name="T26" fmla="*/ 2147483646 w 139"/>
                <a:gd name="T27" fmla="*/ 2147483646 h 157"/>
                <a:gd name="T28" fmla="*/ 2147483646 w 139"/>
                <a:gd name="T29" fmla="*/ 2147483646 h 157"/>
                <a:gd name="T30" fmla="*/ 2147483646 w 139"/>
                <a:gd name="T31" fmla="*/ 2147483646 h 157"/>
                <a:gd name="T32" fmla="*/ 2147483646 w 139"/>
                <a:gd name="T33" fmla="*/ 2147483646 h 157"/>
                <a:gd name="T34" fmla="*/ 2147483646 w 139"/>
                <a:gd name="T35" fmla="*/ 2147483646 h 157"/>
                <a:gd name="T36" fmla="*/ 2147483646 w 139"/>
                <a:gd name="T37" fmla="*/ 2147483646 h 157"/>
                <a:gd name="T38" fmla="*/ 2147483646 w 139"/>
                <a:gd name="T39" fmla="*/ 2147483646 h 157"/>
                <a:gd name="T40" fmla="*/ 2147483646 w 139"/>
                <a:gd name="T41" fmla="*/ 2147483646 h 157"/>
                <a:gd name="T42" fmla="*/ 2147483646 w 139"/>
                <a:gd name="T43" fmla="*/ 2147483646 h 157"/>
                <a:gd name="T44" fmla="*/ 2147483646 w 139"/>
                <a:gd name="T45" fmla="*/ 2147483646 h 157"/>
                <a:gd name="T46" fmla="*/ 2147483646 w 139"/>
                <a:gd name="T47" fmla="*/ 2147483646 h 157"/>
                <a:gd name="T48" fmla="*/ 2147483646 w 139"/>
                <a:gd name="T49" fmla="*/ 2147483646 h 157"/>
                <a:gd name="T50" fmla="*/ 2147483646 w 139"/>
                <a:gd name="T51" fmla="*/ 2147483646 h 157"/>
                <a:gd name="T52" fmla="*/ 2147483646 w 139"/>
                <a:gd name="T53" fmla="*/ 2147483646 h 157"/>
                <a:gd name="T54" fmla="*/ 2147483646 w 139"/>
                <a:gd name="T55" fmla="*/ 2147483646 h 157"/>
                <a:gd name="T56" fmla="*/ 2147483646 w 139"/>
                <a:gd name="T57" fmla="*/ 2147483646 h 157"/>
                <a:gd name="T58" fmla="*/ 2147483646 w 139"/>
                <a:gd name="T59" fmla="*/ 2147483646 h 157"/>
                <a:gd name="T60" fmla="*/ 2147483646 w 139"/>
                <a:gd name="T61" fmla="*/ 2147483646 h 157"/>
                <a:gd name="T62" fmla="*/ 2147483646 w 139"/>
                <a:gd name="T63" fmla="*/ 2147483646 h 157"/>
                <a:gd name="T64" fmla="*/ 2147483646 w 139"/>
                <a:gd name="T65" fmla="*/ 2147483646 h 157"/>
                <a:gd name="T66" fmla="*/ 2147483646 w 139"/>
                <a:gd name="T67" fmla="*/ 2147483646 h 157"/>
                <a:gd name="T68" fmla="*/ 2147483646 w 139"/>
                <a:gd name="T69" fmla="*/ 2147483646 h 157"/>
                <a:gd name="T70" fmla="*/ 2147483646 w 139"/>
                <a:gd name="T71" fmla="*/ 2147483646 h 157"/>
                <a:gd name="T72" fmla="*/ 2147483646 w 139"/>
                <a:gd name="T73" fmla="*/ 2147483646 h 157"/>
                <a:gd name="T74" fmla="*/ 2147483646 w 139"/>
                <a:gd name="T75" fmla="*/ 2147483646 h 157"/>
                <a:gd name="T76" fmla="*/ 2147483646 w 139"/>
                <a:gd name="T77" fmla="*/ 2147483646 h 157"/>
                <a:gd name="T78" fmla="*/ 2147483646 w 139"/>
                <a:gd name="T79" fmla="*/ 2147483646 h 157"/>
                <a:gd name="T80" fmla="*/ 2147483646 w 139"/>
                <a:gd name="T81" fmla="*/ 2147483646 h 157"/>
                <a:gd name="T82" fmla="*/ 2147483646 w 139"/>
                <a:gd name="T83" fmla="*/ 2147483646 h 157"/>
                <a:gd name="T84" fmla="*/ 2147483646 w 139"/>
                <a:gd name="T85" fmla="*/ 2147483646 h 157"/>
                <a:gd name="T86" fmla="*/ 2147483646 w 139"/>
                <a:gd name="T87" fmla="*/ 2147483646 h 157"/>
                <a:gd name="T88" fmla="*/ 2147483646 w 139"/>
                <a:gd name="T89" fmla="*/ 2147483646 h 157"/>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139"/>
                <a:gd name="T136" fmla="*/ 0 h 157"/>
                <a:gd name="T137" fmla="*/ 139 w 139"/>
                <a:gd name="T138" fmla="*/ 157 h 157"/>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139" h="157">
                  <a:moveTo>
                    <a:pt x="137" y="94"/>
                  </a:moveTo>
                  <a:cubicBezTo>
                    <a:pt x="135" y="89"/>
                    <a:pt x="130" y="88"/>
                    <a:pt x="130" y="83"/>
                  </a:cubicBezTo>
                  <a:cubicBezTo>
                    <a:pt x="130" y="77"/>
                    <a:pt x="128" y="77"/>
                    <a:pt x="121" y="77"/>
                  </a:cubicBezTo>
                  <a:cubicBezTo>
                    <a:pt x="114" y="77"/>
                    <a:pt x="109" y="76"/>
                    <a:pt x="109" y="71"/>
                  </a:cubicBezTo>
                  <a:cubicBezTo>
                    <a:pt x="108" y="67"/>
                    <a:pt x="104" y="64"/>
                    <a:pt x="107" y="62"/>
                  </a:cubicBezTo>
                  <a:cubicBezTo>
                    <a:pt x="111" y="60"/>
                    <a:pt x="105" y="57"/>
                    <a:pt x="106" y="53"/>
                  </a:cubicBezTo>
                  <a:cubicBezTo>
                    <a:pt x="106" y="49"/>
                    <a:pt x="104" y="48"/>
                    <a:pt x="101" y="46"/>
                  </a:cubicBezTo>
                  <a:cubicBezTo>
                    <a:pt x="99" y="44"/>
                    <a:pt x="89" y="47"/>
                    <a:pt x="89" y="43"/>
                  </a:cubicBezTo>
                  <a:cubicBezTo>
                    <a:pt x="89" y="39"/>
                    <a:pt x="83" y="39"/>
                    <a:pt x="80" y="39"/>
                  </a:cubicBezTo>
                  <a:cubicBezTo>
                    <a:pt x="76" y="39"/>
                    <a:pt x="79" y="34"/>
                    <a:pt x="75" y="35"/>
                  </a:cubicBezTo>
                  <a:cubicBezTo>
                    <a:pt x="71" y="35"/>
                    <a:pt x="72" y="32"/>
                    <a:pt x="67" y="33"/>
                  </a:cubicBezTo>
                  <a:cubicBezTo>
                    <a:pt x="62" y="34"/>
                    <a:pt x="59" y="31"/>
                    <a:pt x="54" y="25"/>
                  </a:cubicBezTo>
                  <a:cubicBezTo>
                    <a:pt x="48" y="19"/>
                    <a:pt x="49" y="6"/>
                    <a:pt x="50" y="3"/>
                  </a:cubicBezTo>
                  <a:cubicBezTo>
                    <a:pt x="51" y="0"/>
                    <a:pt x="44" y="2"/>
                    <a:pt x="39" y="2"/>
                  </a:cubicBezTo>
                  <a:cubicBezTo>
                    <a:pt x="35" y="2"/>
                    <a:pt x="31" y="6"/>
                    <a:pt x="26" y="8"/>
                  </a:cubicBezTo>
                  <a:cubicBezTo>
                    <a:pt x="21" y="11"/>
                    <a:pt x="19" y="11"/>
                    <a:pt x="16" y="13"/>
                  </a:cubicBezTo>
                  <a:cubicBezTo>
                    <a:pt x="14" y="16"/>
                    <a:pt x="10" y="17"/>
                    <a:pt x="7" y="16"/>
                  </a:cubicBezTo>
                  <a:cubicBezTo>
                    <a:pt x="6" y="15"/>
                    <a:pt x="4" y="15"/>
                    <a:pt x="3" y="15"/>
                  </a:cubicBezTo>
                  <a:cubicBezTo>
                    <a:pt x="5" y="20"/>
                    <a:pt x="10" y="28"/>
                    <a:pt x="11" y="31"/>
                  </a:cubicBezTo>
                  <a:cubicBezTo>
                    <a:pt x="12" y="34"/>
                    <a:pt x="9" y="35"/>
                    <a:pt x="8" y="37"/>
                  </a:cubicBezTo>
                  <a:cubicBezTo>
                    <a:pt x="6" y="38"/>
                    <a:pt x="8" y="50"/>
                    <a:pt x="9" y="53"/>
                  </a:cubicBezTo>
                  <a:cubicBezTo>
                    <a:pt x="9" y="55"/>
                    <a:pt x="4" y="60"/>
                    <a:pt x="6" y="62"/>
                  </a:cubicBezTo>
                  <a:cubicBezTo>
                    <a:pt x="8" y="64"/>
                    <a:pt x="3" y="69"/>
                    <a:pt x="3" y="72"/>
                  </a:cubicBezTo>
                  <a:cubicBezTo>
                    <a:pt x="3" y="75"/>
                    <a:pt x="8" y="75"/>
                    <a:pt x="8" y="77"/>
                  </a:cubicBezTo>
                  <a:cubicBezTo>
                    <a:pt x="8" y="79"/>
                    <a:pt x="4" y="85"/>
                    <a:pt x="2" y="86"/>
                  </a:cubicBezTo>
                  <a:cubicBezTo>
                    <a:pt x="0" y="87"/>
                    <a:pt x="0" y="88"/>
                    <a:pt x="1" y="90"/>
                  </a:cubicBezTo>
                  <a:cubicBezTo>
                    <a:pt x="1" y="90"/>
                    <a:pt x="2" y="93"/>
                    <a:pt x="5" y="96"/>
                  </a:cubicBezTo>
                  <a:cubicBezTo>
                    <a:pt x="9" y="99"/>
                    <a:pt x="5" y="104"/>
                    <a:pt x="8" y="108"/>
                  </a:cubicBezTo>
                  <a:cubicBezTo>
                    <a:pt x="11" y="112"/>
                    <a:pt x="15" y="112"/>
                    <a:pt x="13" y="114"/>
                  </a:cubicBezTo>
                  <a:cubicBezTo>
                    <a:pt x="10" y="116"/>
                    <a:pt x="13" y="120"/>
                    <a:pt x="10" y="122"/>
                  </a:cubicBezTo>
                  <a:cubicBezTo>
                    <a:pt x="8" y="124"/>
                    <a:pt x="11" y="130"/>
                    <a:pt x="14" y="132"/>
                  </a:cubicBezTo>
                  <a:cubicBezTo>
                    <a:pt x="17" y="133"/>
                    <a:pt x="15" y="139"/>
                    <a:pt x="18" y="142"/>
                  </a:cubicBezTo>
                  <a:cubicBezTo>
                    <a:pt x="21" y="145"/>
                    <a:pt x="20" y="152"/>
                    <a:pt x="21" y="154"/>
                  </a:cubicBezTo>
                  <a:cubicBezTo>
                    <a:pt x="22" y="157"/>
                    <a:pt x="31" y="151"/>
                    <a:pt x="36" y="145"/>
                  </a:cubicBezTo>
                  <a:cubicBezTo>
                    <a:pt x="42" y="140"/>
                    <a:pt x="41" y="144"/>
                    <a:pt x="46" y="145"/>
                  </a:cubicBezTo>
                  <a:cubicBezTo>
                    <a:pt x="51" y="146"/>
                    <a:pt x="57" y="146"/>
                    <a:pt x="59" y="150"/>
                  </a:cubicBezTo>
                  <a:cubicBezTo>
                    <a:pt x="62" y="155"/>
                    <a:pt x="64" y="146"/>
                    <a:pt x="66" y="144"/>
                  </a:cubicBezTo>
                  <a:cubicBezTo>
                    <a:pt x="68" y="142"/>
                    <a:pt x="79" y="144"/>
                    <a:pt x="81" y="144"/>
                  </a:cubicBezTo>
                  <a:cubicBezTo>
                    <a:pt x="83" y="143"/>
                    <a:pt x="85" y="129"/>
                    <a:pt x="84" y="126"/>
                  </a:cubicBezTo>
                  <a:cubicBezTo>
                    <a:pt x="84" y="124"/>
                    <a:pt x="89" y="118"/>
                    <a:pt x="93" y="116"/>
                  </a:cubicBezTo>
                  <a:cubicBezTo>
                    <a:pt x="97" y="113"/>
                    <a:pt x="103" y="115"/>
                    <a:pt x="107" y="113"/>
                  </a:cubicBezTo>
                  <a:cubicBezTo>
                    <a:pt x="110" y="112"/>
                    <a:pt x="115" y="112"/>
                    <a:pt x="120" y="112"/>
                  </a:cubicBezTo>
                  <a:cubicBezTo>
                    <a:pt x="124" y="112"/>
                    <a:pt x="128" y="117"/>
                    <a:pt x="130" y="117"/>
                  </a:cubicBezTo>
                  <a:cubicBezTo>
                    <a:pt x="133" y="117"/>
                    <a:pt x="136" y="112"/>
                    <a:pt x="136" y="108"/>
                  </a:cubicBezTo>
                  <a:cubicBezTo>
                    <a:pt x="135" y="104"/>
                    <a:pt x="139" y="99"/>
                    <a:pt x="137" y="94"/>
                  </a:cubicBezTo>
                  <a:close/>
                </a:path>
              </a:pathLst>
            </a:custGeom>
            <a:grpFill/>
            <a:ln w="1" cap="flat" cmpd="sng">
              <a:solidFill>
                <a:schemeClr val="tx1">
                  <a:lumMod val="85000"/>
                  <a:lumOff val="15000"/>
                </a:schemeClr>
              </a:solidFill>
              <a:miter lim="800000"/>
            </a:ln>
          </p:spPr>
          <p:txBody>
            <a:bodyPr/>
            <a:lstStyle/>
            <a:p>
              <a:endParaRPr lang="zh-CN" altLang="en-US"/>
            </a:p>
          </p:txBody>
        </p:sp>
        <p:sp>
          <p:nvSpPr>
            <p:cNvPr id="114" name="Freeform 115"/>
            <p:cNvSpPr>
              <a:spLocks noChangeArrowheads="1"/>
            </p:cNvSpPr>
            <p:nvPr/>
          </p:nvSpPr>
          <p:spPr bwMode="auto">
            <a:xfrm>
              <a:off x="1874838" y="2473325"/>
              <a:ext cx="279400" cy="404813"/>
            </a:xfrm>
            <a:custGeom>
              <a:avLst/>
              <a:gdLst>
                <a:gd name="T0" fmla="*/ 2147483646 w 146"/>
                <a:gd name="T1" fmla="*/ 2147483646 h 212"/>
                <a:gd name="T2" fmla="*/ 2147483646 w 146"/>
                <a:gd name="T3" fmla="*/ 2147483646 h 212"/>
                <a:gd name="T4" fmla="*/ 2147483646 w 146"/>
                <a:gd name="T5" fmla="*/ 2147483646 h 212"/>
                <a:gd name="T6" fmla="*/ 2147483646 w 146"/>
                <a:gd name="T7" fmla="*/ 2147483646 h 212"/>
                <a:gd name="T8" fmla="*/ 2147483646 w 146"/>
                <a:gd name="T9" fmla="*/ 2147483646 h 212"/>
                <a:gd name="T10" fmla="*/ 2147483646 w 146"/>
                <a:gd name="T11" fmla="*/ 2147483646 h 212"/>
                <a:gd name="T12" fmla="*/ 2147483646 w 146"/>
                <a:gd name="T13" fmla="*/ 2147483646 h 212"/>
                <a:gd name="T14" fmla="*/ 2147483646 w 146"/>
                <a:gd name="T15" fmla="*/ 2147483646 h 212"/>
                <a:gd name="T16" fmla="*/ 2147483646 w 146"/>
                <a:gd name="T17" fmla="*/ 2147483646 h 212"/>
                <a:gd name="T18" fmla="*/ 2147483646 w 146"/>
                <a:gd name="T19" fmla="*/ 2147483646 h 212"/>
                <a:gd name="T20" fmla="*/ 2147483646 w 146"/>
                <a:gd name="T21" fmla="*/ 2147483646 h 212"/>
                <a:gd name="T22" fmla="*/ 2147483646 w 146"/>
                <a:gd name="T23" fmla="*/ 2147483646 h 212"/>
                <a:gd name="T24" fmla="*/ 2147483646 w 146"/>
                <a:gd name="T25" fmla="*/ 2147483646 h 212"/>
                <a:gd name="T26" fmla="*/ 2147483646 w 146"/>
                <a:gd name="T27" fmla="*/ 2147483646 h 212"/>
                <a:gd name="T28" fmla="*/ 2147483646 w 146"/>
                <a:gd name="T29" fmla="*/ 2147483646 h 212"/>
                <a:gd name="T30" fmla="*/ 2147483646 w 146"/>
                <a:gd name="T31" fmla="*/ 2147483646 h 212"/>
                <a:gd name="T32" fmla="*/ 2147483646 w 146"/>
                <a:gd name="T33" fmla="*/ 2147483646 h 212"/>
                <a:gd name="T34" fmla="*/ 2147483646 w 146"/>
                <a:gd name="T35" fmla="*/ 2147483646 h 212"/>
                <a:gd name="T36" fmla="*/ 2147483646 w 146"/>
                <a:gd name="T37" fmla="*/ 2147483646 h 212"/>
                <a:gd name="T38" fmla="*/ 2147483646 w 146"/>
                <a:gd name="T39" fmla="*/ 2147483646 h 212"/>
                <a:gd name="T40" fmla="*/ 2147483646 w 146"/>
                <a:gd name="T41" fmla="*/ 2147483646 h 212"/>
                <a:gd name="T42" fmla="*/ 2147483646 w 146"/>
                <a:gd name="T43" fmla="*/ 2147483646 h 212"/>
                <a:gd name="T44" fmla="*/ 2147483646 w 146"/>
                <a:gd name="T45" fmla="*/ 2147483646 h 212"/>
                <a:gd name="T46" fmla="*/ 2147483646 w 146"/>
                <a:gd name="T47" fmla="*/ 2147483646 h 212"/>
                <a:gd name="T48" fmla="*/ 2147483646 w 146"/>
                <a:gd name="T49" fmla="*/ 2147483646 h 212"/>
                <a:gd name="T50" fmla="*/ 2147483646 w 146"/>
                <a:gd name="T51" fmla="*/ 2147483646 h 212"/>
                <a:gd name="T52" fmla="*/ 2147483646 w 146"/>
                <a:gd name="T53" fmla="*/ 2147483646 h 212"/>
                <a:gd name="T54" fmla="*/ 2147483646 w 146"/>
                <a:gd name="T55" fmla="*/ 2147483646 h 212"/>
                <a:gd name="T56" fmla="*/ 2147483646 w 146"/>
                <a:gd name="T57" fmla="*/ 2147483646 h 212"/>
                <a:gd name="T58" fmla="*/ 2147483646 w 146"/>
                <a:gd name="T59" fmla="*/ 2147483646 h 212"/>
                <a:gd name="T60" fmla="*/ 2147483646 w 146"/>
                <a:gd name="T61" fmla="*/ 2147483646 h 212"/>
                <a:gd name="T62" fmla="*/ 2147483646 w 146"/>
                <a:gd name="T63" fmla="*/ 2147483646 h 212"/>
                <a:gd name="T64" fmla="*/ 2147483646 w 146"/>
                <a:gd name="T65" fmla="*/ 2147483646 h 212"/>
                <a:gd name="T66" fmla="*/ 2147483646 w 146"/>
                <a:gd name="T67" fmla="*/ 2147483646 h 212"/>
                <a:gd name="T68" fmla="*/ 2147483646 w 146"/>
                <a:gd name="T69" fmla="*/ 2147483646 h 212"/>
                <a:gd name="T70" fmla="*/ 2147483646 w 146"/>
                <a:gd name="T71" fmla="*/ 2147483646 h 212"/>
                <a:gd name="T72" fmla="*/ 2147483646 w 146"/>
                <a:gd name="T73" fmla="*/ 2147483646 h 212"/>
                <a:gd name="T74" fmla="*/ 2147483646 w 146"/>
                <a:gd name="T75" fmla="*/ 2147483646 h 212"/>
                <a:gd name="T76" fmla="*/ 2147483646 w 146"/>
                <a:gd name="T77" fmla="*/ 2147483646 h 212"/>
                <a:gd name="T78" fmla="*/ 2147483646 w 146"/>
                <a:gd name="T79" fmla="*/ 2147483646 h 212"/>
                <a:gd name="T80" fmla="*/ 2147483646 w 146"/>
                <a:gd name="T81" fmla="*/ 2147483646 h 212"/>
                <a:gd name="T82" fmla="*/ 2147483646 w 146"/>
                <a:gd name="T83" fmla="*/ 2147483646 h 212"/>
                <a:gd name="T84" fmla="*/ 2147483646 w 146"/>
                <a:gd name="T85" fmla="*/ 2147483646 h 212"/>
                <a:gd name="T86" fmla="*/ 2147483646 w 146"/>
                <a:gd name="T87" fmla="*/ 2147483646 h 212"/>
                <a:gd name="T88" fmla="*/ 2147483646 w 146"/>
                <a:gd name="T89" fmla="*/ 2147483646 h 212"/>
                <a:gd name="T90" fmla="*/ 2147483646 w 146"/>
                <a:gd name="T91" fmla="*/ 2147483646 h 212"/>
                <a:gd name="T92" fmla="*/ 2147483646 w 146"/>
                <a:gd name="T93" fmla="*/ 2147483646 h 212"/>
                <a:gd name="T94" fmla="*/ 2147483646 w 146"/>
                <a:gd name="T95" fmla="*/ 2147483646 h 212"/>
                <a:gd name="T96" fmla="*/ 2147483646 w 146"/>
                <a:gd name="T97" fmla="*/ 2147483646 h 212"/>
                <a:gd name="T98" fmla="*/ 2147483646 w 146"/>
                <a:gd name="T99" fmla="*/ 2147483646 h 212"/>
                <a:gd name="T100" fmla="*/ 2147483646 w 146"/>
                <a:gd name="T101" fmla="*/ 2147483646 h 212"/>
                <a:gd name="T102" fmla="*/ 2147483646 w 146"/>
                <a:gd name="T103" fmla="*/ 2147483646 h 212"/>
                <a:gd name="T104" fmla="*/ 2147483646 w 146"/>
                <a:gd name="T105" fmla="*/ 2147483646 h 212"/>
                <a:gd name="T106" fmla="*/ 2147483646 w 146"/>
                <a:gd name="T107" fmla="*/ 2147483646 h 212"/>
                <a:gd name="T108" fmla="*/ 2147483646 w 146"/>
                <a:gd name="T109" fmla="*/ 2147483646 h 212"/>
                <a:gd name="T110" fmla="*/ 2147483646 w 146"/>
                <a:gd name="T111" fmla="*/ 2147483646 h 212"/>
                <a:gd name="T112" fmla="*/ 2147483646 w 146"/>
                <a:gd name="T113" fmla="*/ 2147483646 h 212"/>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146"/>
                <a:gd name="T172" fmla="*/ 0 h 212"/>
                <a:gd name="T173" fmla="*/ 146 w 146"/>
                <a:gd name="T174" fmla="*/ 212 h 212"/>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146" h="212">
                  <a:moveTo>
                    <a:pt x="134" y="201"/>
                  </a:moveTo>
                  <a:cubicBezTo>
                    <a:pt x="134" y="201"/>
                    <a:pt x="135" y="201"/>
                    <a:pt x="135" y="200"/>
                  </a:cubicBezTo>
                  <a:cubicBezTo>
                    <a:pt x="134" y="198"/>
                    <a:pt x="134" y="197"/>
                    <a:pt x="136" y="196"/>
                  </a:cubicBezTo>
                  <a:cubicBezTo>
                    <a:pt x="138" y="195"/>
                    <a:pt x="142" y="189"/>
                    <a:pt x="142" y="187"/>
                  </a:cubicBezTo>
                  <a:cubicBezTo>
                    <a:pt x="142" y="185"/>
                    <a:pt x="137" y="185"/>
                    <a:pt x="137" y="182"/>
                  </a:cubicBezTo>
                  <a:cubicBezTo>
                    <a:pt x="137" y="179"/>
                    <a:pt x="142" y="174"/>
                    <a:pt x="140" y="172"/>
                  </a:cubicBezTo>
                  <a:cubicBezTo>
                    <a:pt x="138" y="170"/>
                    <a:pt x="143" y="165"/>
                    <a:pt x="143" y="163"/>
                  </a:cubicBezTo>
                  <a:cubicBezTo>
                    <a:pt x="142" y="160"/>
                    <a:pt x="140" y="148"/>
                    <a:pt x="142" y="147"/>
                  </a:cubicBezTo>
                  <a:cubicBezTo>
                    <a:pt x="143" y="145"/>
                    <a:pt x="146" y="144"/>
                    <a:pt x="145" y="141"/>
                  </a:cubicBezTo>
                  <a:cubicBezTo>
                    <a:pt x="144" y="138"/>
                    <a:pt x="139" y="130"/>
                    <a:pt x="137" y="125"/>
                  </a:cubicBezTo>
                  <a:cubicBezTo>
                    <a:pt x="133" y="124"/>
                    <a:pt x="129" y="124"/>
                    <a:pt x="126" y="125"/>
                  </a:cubicBezTo>
                  <a:cubicBezTo>
                    <a:pt x="122" y="127"/>
                    <a:pt x="123" y="115"/>
                    <a:pt x="123" y="111"/>
                  </a:cubicBezTo>
                  <a:cubicBezTo>
                    <a:pt x="123" y="106"/>
                    <a:pt x="120" y="109"/>
                    <a:pt x="118" y="112"/>
                  </a:cubicBezTo>
                  <a:cubicBezTo>
                    <a:pt x="117" y="115"/>
                    <a:pt x="112" y="113"/>
                    <a:pt x="106" y="113"/>
                  </a:cubicBezTo>
                  <a:cubicBezTo>
                    <a:pt x="101" y="113"/>
                    <a:pt x="104" y="107"/>
                    <a:pt x="100" y="107"/>
                  </a:cubicBezTo>
                  <a:cubicBezTo>
                    <a:pt x="97" y="107"/>
                    <a:pt x="94" y="106"/>
                    <a:pt x="95" y="103"/>
                  </a:cubicBezTo>
                  <a:cubicBezTo>
                    <a:pt x="95" y="99"/>
                    <a:pt x="92" y="97"/>
                    <a:pt x="90" y="93"/>
                  </a:cubicBezTo>
                  <a:cubicBezTo>
                    <a:pt x="88" y="89"/>
                    <a:pt x="85" y="86"/>
                    <a:pt x="87" y="83"/>
                  </a:cubicBezTo>
                  <a:cubicBezTo>
                    <a:pt x="89" y="81"/>
                    <a:pt x="86" y="79"/>
                    <a:pt x="89" y="76"/>
                  </a:cubicBezTo>
                  <a:cubicBezTo>
                    <a:pt x="92" y="73"/>
                    <a:pt x="95" y="74"/>
                    <a:pt x="94" y="70"/>
                  </a:cubicBezTo>
                  <a:cubicBezTo>
                    <a:pt x="93" y="66"/>
                    <a:pt x="97" y="64"/>
                    <a:pt x="97" y="59"/>
                  </a:cubicBezTo>
                  <a:cubicBezTo>
                    <a:pt x="98" y="55"/>
                    <a:pt x="103" y="56"/>
                    <a:pt x="107" y="53"/>
                  </a:cubicBezTo>
                  <a:cubicBezTo>
                    <a:pt x="112" y="49"/>
                    <a:pt x="117" y="51"/>
                    <a:pt x="121" y="48"/>
                  </a:cubicBezTo>
                  <a:cubicBezTo>
                    <a:pt x="125" y="44"/>
                    <a:pt x="127" y="47"/>
                    <a:pt x="130" y="47"/>
                  </a:cubicBezTo>
                  <a:cubicBezTo>
                    <a:pt x="128" y="45"/>
                    <a:pt x="124" y="43"/>
                    <a:pt x="123" y="42"/>
                  </a:cubicBezTo>
                  <a:cubicBezTo>
                    <a:pt x="122" y="39"/>
                    <a:pt x="128" y="35"/>
                    <a:pt x="129" y="32"/>
                  </a:cubicBezTo>
                  <a:cubicBezTo>
                    <a:pt x="131" y="29"/>
                    <a:pt x="123" y="26"/>
                    <a:pt x="121" y="25"/>
                  </a:cubicBezTo>
                  <a:cubicBezTo>
                    <a:pt x="119" y="25"/>
                    <a:pt x="116" y="27"/>
                    <a:pt x="114" y="26"/>
                  </a:cubicBezTo>
                  <a:cubicBezTo>
                    <a:pt x="112" y="25"/>
                    <a:pt x="109" y="25"/>
                    <a:pt x="107" y="27"/>
                  </a:cubicBezTo>
                  <a:cubicBezTo>
                    <a:pt x="105" y="28"/>
                    <a:pt x="94" y="29"/>
                    <a:pt x="94" y="25"/>
                  </a:cubicBezTo>
                  <a:cubicBezTo>
                    <a:pt x="94" y="22"/>
                    <a:pt x="89" y="20"/>
                    <a:pt x="90" y="18"/>
                  </a:cubicBezTo>
                  <a:cubicBezTo>
                    <a:pt x="90" y="16"/>
                    <a:pt x="87" y="11"/>
                    <a:pt x="83" y="11"/>
                  </a:cubicBezTo>
                  <a:cubicBezTo>
                    <a:pt x="78" y="11"/>
                    <a:pt x="79" y="3"/>
                    <a:pt x="76" y="2"/>
                  </a:cubicBezTo>
                  <a:cubicBezTo>
                    <a:pt x="74" y="0"/>
                    <a:pt x="70" y="1"/>
                    <a:pt x="66" y="2"/>
                  </a:cubicBezTo>
                  <a:cubicBezTo>
                    <a:pt x="70" y="6"/>
                    <a:pt x="71" y="8"/>
                    <a:pt x="69" y="10"/>
                  </a:cubicBezTo>
                  <a:cubicBezTo>
                    <a:pt x="66" y="12"/>
                    <a:pt x="69" y="13"/>
                    <a:pt x="63" y="21"/>
                  </a:cubicBezTo>
                  <a:cubicBezTo>
                    <a:pt x="56" y="30"/>
                    <a:pt x="46" y="32"/>
                    <a:pt x="40" y="33"/>
                  </a:cubicBezTo>
                  <a:cubicBezTo>
                    <a:pt x="35" y="35"/>
                    <a:pt x="33" y="45"/>
                    <a:pt x="30" y="51"/>
                  </a:cubicBezTo>
                  <a:cubicBezTo>
                    <a:pt x="27" y="58"/>
                    <a:pt x="25" y="56"/>
                    <a:pt x="22" y="52"/>
                  </a:cubicBezTo>
                  <a:cubicBezTo>
                    <a:pt x="19" y="48"/>
                    <a:pt x="17" y="53"/>
                    <a:pt x="14" y="49"/>
                  </a:cubicBezTo>
                  <a:cubicBezTo>
                    <a:pt x="10" y="46"/>
                    <a:pt x="12" y="46"/>
                    <a:pt x="14" y="44"/>
                  </a:cubicBezTo>
                  <a:cubicBezTo>
                    <a:pt x="15" y="42"/>
                    <a:pt x="14" y="40"/>
                    <a:pt x="11" y="38"/>
                  </a:cubicBezTo>
                  <a:cubicBezTo>
                    <a:pt x="8" y="39"/>
                    <a:pt x="4" y="44"/>
                    <a:pt x="2" y="48"/>
                  </a:cubicBezTo>
                  <a:cubicBezTo>
                    <a:pt x="0" y="52"/>
                    <a:pt x="6" y="60"/>
                    <a:pt x="6" y="63"/>
                  </a:cubicBezTo>
                  <a:cubicBezTo>
                    <a:pt x="7" y="66"/>
                    <a:pt x="3" y="64"/>
                    <a:pt x="3" y="66"/>
                  </a:cubicBezTo>
                  <a:cubicBezTo>
                    <a:pt x="2" y="69"/>
                    <a:pt x="11" y="73"/>
                    <a:pt x="15" y="76"/>
                  </a:cubicBezTo>
                  <a:cubicBezTo>
                    <a:pt x="19" y="79"/>
                    <a:pt x="23" y="88"/>
                    <a:pt x="26" y="92"/>
                  </a:cubicBezTo>
                  <a:cubicBezTo>
                    <a:pt x="30" y="96"/>
                    <a:pt x="30" y="99"/>
                    <a:pt x="34" y="109"/>
                  </a:cubicBezTo>
                  <a:cubicBezTo>
                    <a:pt x="38" y="119"/>
                    <a:pt x="46" y="135"/>
                    <a:pt x="52" y="142"/>
                  </a:cubicBezTo>
                  <a:cubicBezTo>
                    <a:pt x="57" y="149"/>
                    <a:pt x="60" y="155"/>
                    <a:pt x="59" y="157"/>
                  </a:cubicBezTo>
                  <a:cubicBezTo>
                    <a:pt x="57" y="159"/>
                    <a:pt x="59" y="164"/>
                    <a:pt x="63" y="167"/>
                  </a:cubicBezTo>
                  <a:cubicBezTo>
                    <a:pt x="67" y="170"/>
                    <a:pt x="70" y="174"/>
                    <a:pt x="81" y="179"/>
                  </a:cubicBezTo>
                  <a:cubicBezTo>
                    <a:pt x="91" y="185"/>
                    <a:pt x="110" y="195"/>
                    <a:pt x="113" y="199"/>
                  </a:cubicBezTo>
                  <a:cubicBezTo>
                    <a:pt x="116" y="204"/>
                    <a:pt x="125" y="209"/>
                    <a:pt x="127" y="210"/>
                  </a:cubicBezTo>
                  <a:cubicBezTo>
                    <a:pt x="127" y="210"/>
                    <a:pt x="127" y="211"/>
                    <a:pt x="127" y="212"/>
                  </a:cubicBezTo>
                  <a:cubicBezTo>
                    <a:pt x="128" y="211"/>
                    <a:pt x="129" y="210"/>
                    <a:pt x="130" y="210"/>
                  </a:cubicBezTo>
                  <a:cubicBezTo>
                    <a:pt x="133" y="208"/>
                    <a:pt x="133" y="203"/>
                    <a:pt x="134" y="201"/>
                  </a:cubicBezTo>
                  <a:close/>
                </a:path>
              </a:pathLst>
            </a:custGeom>
            <a:grpFill/>
            <a:ln w="1" cap="flat" cmpd="sng">
              <a:solidFill>
                <a:schemeClr val="tx1">
                  <a:lumMod val="85000"/>
                  <a:lumOff val="15000"/>
                </a:schemeClr>
              </a:solidFill>
              <a:miter lim="800000"/>
            </a:ln>
          </p:spPr>
          <p:txBody>
            <a:bodyPr/>
            <a:lstStyle/>
            <a:p>
              <a:endParaRPr lang="zh-CN" altLang="en-US"/>
            </a:p>
          </p:txBody>
        </p:sp>
        <p:sp>
          <p:nvSpPr>
            <p:cNvPr id="115" name="Freeform 116"/>
            <p:cNvSpPr>
              <a:spLocks noChangeArrowheads="1"/>
            </p:cNvSpPr>
            <p:nvPr/>
          </p:nvSpPr>
          <p:spPr bwMode="auto">
            <a:xfrm>
              <a:off x="2049463" y="2208212"/>
              <a:ext cx="296863" cy="250825"/>
            </a:xfrm>
            <a:custGeom>
              <a:avLst/>
              <a:gdLst>
                <a:gd name="T0" fmla="*/ 2147483646 w 156"/>
                <a:gd name="T1" fmla="*/ 2147483646 h 131"/>
                <a:gd name="T2" fmla="*/ 2147483646 w 156"/>
                <a:gd name="T3" fmla="*/ 2147483646 h 131"/>
                <a:gd name="T4" fmla="*/ 2147483646 w 156"/>
                <a:gd name="T5" fmla="*/ 2147483646 h 131"/>
                <a:gd name="T6" fmla="*/ 2147483646 w 156"/>
                <a:gd name="T7" fmla="*/ 2147483646 h 131"/>
                <a:gd name="T8" fmla="*/ 2147483646 w 156"/>
                <a:gd name="T9" fmla="*/ 2147483646 h 131"/>
                <a:gd name="T10" fmla="*/ 2147483646 w 156"/>
                <a:gd name="T11" fmla="*/ 2147483646 h 131"/>
                <a:gd name="T12" fmla="*/ 2147483646 w 156"/>
                <a:gd name="T13" fmla="*/ 2147483646 h 131"/>
                <a:gd name="T14" fmla="*/ 2147483646 w 156"/>
                <a:gd name="T15" fmla="*/ 2147483646 h 131"/>
                <a:gd name="T16" fmla="*/ 2147483646 w 156"/>
                <a:gd name="T17" fmla="*/ 2147483646 h 131"/>
                <a:gd name="T18" fmla="*/ 2147483646 w 156"/>
                <a:gd name="T19" fmla="*/ 2147483646 h 131"/>
                <a:gd name="T20" fmla="*/ 2147483646 w 156"/>
                <a:gd name="T21" fmla="*/ 2147483646 h 131"/>
                <a:gd name="T22" fmla="*/ 2147483646 w 156"/>
                <a:gd name="T23" fmla="*/ 2147483646 h 131"/>
                <a:gd name="T24" fmla="*/ 2147483646 w 156"/>
                <a:gd name="T25" fmla="*/ 2147483646 h 131"/>
                <a:gd name="T26" fmla="*/ 2147483646 w 156"/>
                <a:gd name="T27" fmla="*/ 2147483646 h 131"/>
                <a:gd name="T28" fmla="*/ 2147483646 w 156"/>
                <a:gd name="T29" fmla="*/ 2147483646 h 131"/>
                <a:gd name="T30" fmla="*/ 2147483646 w 156"/>
                <a:gd name="T31" fmla="*/ 2147483646 h 131"/>
                <a:gd name="T32" fmla="*/ 2147483646 w 156"/>
                <a:gd name="T33" fmla="*/ 2147483646 h 131"/>
                <a:gd name="T34" fmla="*/ 2147483646 w 156"/>
                <a:gd name="T35" fmla="*/ 2147483646 h 131"/>
                <a:gd name="T36" fmla="*/ 2147483646 w 156"/>
                <a:gd name="T37" fmla="*/ 2147483646 h 131"/>
                <a:gd name="T38" fmla="*/ 2147483646 w 156"/>
                <a:gd name="T39" fmla="*/ 2147483646 h 131"/>
                <a:gd name="T40" fmla="*/ 2147483646 w 156"/>
                <a:gd name="T41" fmla="*/ 2147483646 h 131"/>
                <a:gd name="T42" fmla="*/ 2147483646 w 156"/>
                <a:gd name="T43" fmla="*/ 2147483646 h 131"/>
                <a:gd name="T44" fmla="*/ 2147483646 w 156"/>
                <a:gd name="T45" fmla="*/ 2147483646 h 131"/>
                <a:gd name="T46" fmla="*/ 2147483646 w 156"/>
                <a:gd name="T47" fmla="*/ 2147483646 h 131"/>
                <a:gd name="T48" fmla="*/ 2147483646 w 156"/>
                <a:gd name="T49" fmla="*/ 2147483646 h 131"/>
                <a:gd name="T50" fmla="*/ 2147483646 w 156"/>
                <a:gd name="T51" fmla="*/ 2147483646 h 131"/>
                <a:gd name="T52" fmla="*/ 2147483646 w 156"/>
                <a:gd name="T53" fmla="*/ 2147483646 h 131"/>
                <a:gd name="T54" fmla="*/ 2147483646 w 156"/>
                <a:gd name="T55" fmla="*/ 2147483646 h 131"/>
                <a:gd name="T56" fmla="*/ 2147483646 w 156"/>
                <a:gd name="T57" fmla="*/ 2147483646 h 131"/>
                <a:gd name="T58" fmla="*/ 2147483646 w 156"/>
                <a:gd name="T59" fmla="*/ 2147483646 h 131"/>
                <a:gd name="T60" fmla="*/ 2147483646 w 156"/>
                <a:gd name="T61" fmla="*/ 2147483646 h 131"/>
                <a:gd name="T62" fmla="*/ 2147483646 w 156"/>
                <a:gd name="T63" fmla="*/ 2147483646 h 131"/>
                <a:gd name="T64" fmla="*/ 2147483646 w 156"/>
                <a:gd name="T65" fmla="*/ 2147483646 h 131"/>
                <a:gd name="T66" fmla="*/ 2147483646 w 156"/>
                <a:gd name="T67" fmla="*/ 2147483646 h 131"/>
                <a:gd name="T68" fmla="*/ 2147483646 w 156"/>
                <a:gd name="T69" fmla="*/ 2147483646 h 131"/>
                <a:gd name="T70" fmla="*/ 2147483646 w 156"/>
                <a:gd name="T71" fmla="*/ 2147483646 h 131"/>
                <a:gd name="T72" fmla="*/ 2147483646 w 156"/>
                <a:gd name="T73" fmla="*/ 2147483646 h 131"/>
                <a:gd name="T74" fmla="*/ 2147483646 w 156"/>
                <a:gd name="T75" fmla="*/ 2147483646 h 131"/>
                <a:gd name="T76" fmla="*/ 2147483646 w 156"/>
                <a:gd name="T77" fmla="*/ 2147483646 h 131"/>
                <a:gd name="T78" fmla="*/ 2147483646 w 156"/>
                <a:gd name="T79" fmla="*/ 2147483646 h 131"/>
                <a:gd name="T80" fmla="*/ 2147483646 w 156"/>
                <a:gd name="T81" fmla="*/ 2147483646 h 131"/>
                <a:gd name="T82" fmla="*/ 2147483646 w 156"/>
                <a:gd name="T83" fmla="*/ 2147483646 h 131"/>
                <a:gd name="T84" fmla="*/ 2147483646 w 156"/>
                <a:gd name="T85" fmla="*/ 2147483646 h 131"/>
                <a:gd name="T86" fmla="*/ 2147483646 w 156"/>
                <a:gd name="T87" fmla="*/ 2147483646 h 131"/>
                <a:gd name="T88" fmla="*/ 2147483646 w 156"/>
                <a:gd name="T89" fmla="*/ 2147483646 h 131"/>
                <a:gd name="T90" fmla="*/ 2147483646 w 156"/>
                <a:gd name="T91" fmla="*/ 2147483646 h 131"/>
                <a:gd name="T92" fmla="*/ 2147483646 w 156"/>
                <a:gd name="T93" fmla="*/ 0 h 131"/>
                <a:gd name="T94" fmla="*/ 2147483646 w 156"/>
                <a:gd name="T95" fmla="*/ 2147483646 h 131"/>
                <a:gd name="T96" fmla="*/ 2147483646 w 156"/>
                <a:gd name="T97" fmla="*/ 2147483646 h 131"/>
                <a:gd name="T98" fmla="*/ 2147483646 w 156"/>
                <a:gd name="T99" fmla="*/ 2147483646 h 131"/>
                <a:gd name="T100" fmla="*/ 2147483646 w 156"/>
                <a:gd name="T101" fmla="*/ 2147483646 h 131"/>
                <a:gd name="T102" fmla="*/ 2147483646 w 156"/>
                <a:gd name="T103" fmla="*/ 2147483646 h 131"/>
                <a:gd name="T104" fmla="*/ 2147483646 w 156"/>
                <a:gd name="T105" fmla="*/ 2147483646 h 131"/>
                <a:gd name="T106" fmla="*/ 2147483646 w 156"/>
                <a:gd name="T107" fmla="*/ 2147483646 h 131"/>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156"/>
                <a:gd name="T163" fmla="*/ 0 h 131"/>
                <a:gd name="T164" fmla="*/ 156 w 156"/>
                <a:gd name="T165" fmla="*/ 131 h 131"/>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156" h="131">
                  <a:moveTo>
                    <a:pt x="15" y="8"/>
                  </a:moveTo>
                  <a:cubicBezTo>
                    <a:pt x="12" y="12"/>
                    <a:pt x="6" y="16"/>
                    <a:pt x="6" y="21"/>
                  </a:cubicBezTo>
                  <a:cubicBezTo>
                    <a:pt x="5" y="25"/>
                    <a:pt x="6" y="27"/>
                    <a:pt x="4" y="29"/>
                  </a:cubicBezTo>
                  <a:cubicBezTo>
                    <a:pt x="2" y="31"/>
                    <a:pt x="0" y="34"/>
                    <a:pt x="2" y="34"/>
                  </a:cubicBezTo>
                  <a:cubicBezTo>
                    <a:pt x="5" y="34"/>
                    <a:pt x="7" y="34"/>
                    <a:pt x="7" y="37"/>
                  </a:cubicBezTo>
                  <a:cubicBezTo>
                    <a:pt x="7" y="39"/>
                    <a:pt x="13" y="40"/>
                    <a:pt x="12" y="44"/>
                  </a:cubicBezTo>
                  <a:cubicBezTo>
                    <a:pt x="12" y="48"/>
                    <a:pt x="10" y="59"/>
                    <a:pt x="20" y="59"/>
                  </a:cubicBezTo>
                  <a:cubicBezTo>
                    <a:pt x="29" y="59"/>
                    <a:pt x="35" y="55"/>
                    <a:pt x="39" y="61"/>
                  </a:cubicBezTo>
                  <a:cubicBezTo>
                    <a:pt x="43" y="66"/>
                    <a:pt x="48" y="68"/>
                    <a:pt x="55" y="68"/>
                  </a:cubicBezTo>
                  <a:cubicBezTo>
                    <a:pt x="61" y="67"/>
                    <a:pt x="71" y="66"/>
                    <a:pt x="68" y="71"/>
                  </a:cubicBezTo>
                  <a:cubicBezTo>
                    <a:pt x="65" y="77"/>
                    <a:pt x="62" y="88"/>
                    <a:pt x="65" y="92"/>
                  </a:cubicBezTo>
                  <a:cubicBezTo>
                    <a:pt x="68" y="95"/>
                    <a:pt x="72" y="98"/>
                    <a:pt x="70" y="100"/>
                  </a:cubicBezTo>
                  <a:cubicBezTo>
                    <a:pt x="67" y="103"/>
                    <a:pt x="66" y="106"/>
                    <a:pt x="69" y="109"/>
                  </a:cubicBezTo>
                  <a:cubicBezTo>
                    <a:pt x="72" y="111"/>
                    <a:pt x="71" y="114"/>
                    <a:pt x="71" y="115"/>
                  </a:cubicBezTo>
                  <a:cubicBezTo>
                    <a:pt x="71" y="115"/>
                    <a:pt x="71" y="115"/>
                    <a:pt x="70" y="115"/>
                  </a:cubicBezTo>
                  <a:cubicBezTo>
                    <a:pt x="74" y="120"/>
                    <a:pt x="76" y="125"/>
                    <a:pt x="78" y="127"/>
                  </a:cubicBezTo>
                  <a:cubicBezTo>
                    <a:pt x="82" y="130"/>
                    <a:pt x="83" y="131"/>
                    <a:pt x="85" y="130"/>
                  </a:cubicBezTo>
                  <a:cubicBezTo>
                    <a:pt x="87" y="128"/>
                    <a:pt x="89" y="127"/>
                    <a:pt x="91" y="129"/>
                  </a:cubicBezTo>
                  <a:cubicBezTo>
                    <a:pt x="93" y="130"/>
                    <a:pt x="96" y="127"/>
                    <a:pt x="99" y="124"/>
                  </a:cubicBezTo>
                  <a:cubicBezTo>
                    <a:pt x="102" y="122"/>
                    <a:pt x="105" y="124"/>
                    <a:pt x="106" y="121"/>
                  </a:cubicBezTo>
                  <a:cubicBezTo>
                    <a:pt x="107" y="117"/>
                    <a:pt x="109" y="115"/>
                    <a:pt x="113" y="115"/>
                  </a:cubicBezTo>
                  <a:cubicBezTo>
                    <a:pt x="117" y="114"/>
                    <a:pt x="117" y="110"/>
                    <a:pt x="114" y="110"/>
                  </a:cubicBezTo>
                  <a:cubicBezTo>
                    <a:pt x="112" y="110"/>
                    <a:pt x="108" y="113"/>
                    <a:pt x="108" y="109"/>
                  </a:cubicBezTo>
                  <a:cubicBezTo>
                    <a:pt x="108" y="104"/>
                    <a:pt x="105" y="105"/>
                    <a:pt x="105" y="101"/>
                  </a:cubicBezTo>
                  <a:cubicBezTo>
                    <a:pt x="105" y="98"/>
                    <a:pt x="105" y="95"/>
                    <a:pt x="101" y="93"/>
                  </a:cubicBezTo>
                  <a:cubicBezTo>
                    <a:pt x="97" y="91"/>
                    <a:pt x="106" y="90"/>
                    <a:pt x="108" y="92"/>
                  </a:cubicBezTo>
                  <a:cubicBezTo>
                    <a:pt x="110" y="94"/>
                    <a:pt x="118" y="92"/>
                    <a:pt x="118" y="95"/>
                  </a:cubicBezTo>
                  <a:cubicBezTo>
                    <a:pt x="119" y="98"/>
                    <a:pt x="123" y="99"/>
                    <a:pt x="123" y="95"/>
                  </a:cubicBezTo>
                  <a:cubicBezTo>
                    <a:pt x="123" y="92"/>
                    <a:pt x="127" y="90"/>
                    <a:pt x="130" y="91"/>
                  </a:cubicBezTo>
                  <a:cubicBezTo>
                    <a:pt x="134" y="92"/>
                    <a:pt x="141" y="87"/>
                    <a:pt x="144" y="86"/>
                  </a:cubicBezTo>
                  <a:cubicBezTo>
                    <a:pt x="146" y="85"/>
                    <a:pt x="146" y="83"/>
                    <a:pt x="147" y="82"/>
                  </a:cubicBezTo>
                  <a:cubicBezTo>
                    <a:pt x="145" y="78"/>
                    <a:pt x="142" y="74"/>
                    <a:pt x="140" y="72"/>
                  </a:cubicBezTo>
                  <a:cubicBezTo>
                    <a:pt x="137" y="70"/>
                    <a:pt x="142" y="69"/>
                    <a:pt x="141" y="66"/>
                  </a:cubicBezTo>
                  <a:cubicBezTo>
                    <a:pt x="141" y="64"/>
                    <a:pt x="141" y="62"/>
                    <a:pt x="146" y="61"/>
                  </a:cubicBezTo>
                  <a:cubicBezTo>
                    <a:pt x="152" y="61"/>
                    <a:pt x="151" y="57"/>
                    <a:pt x="148" y="55"/>
                  </a:cubicBezTo>
                  <a:cubicBezTo>
                    <a:pt x="145" y="53"/>
                    <a:pt x="149" y="49"/>
                    <a:pt x="152" y="47"/>
                  </a:cubicBezTo>
                  <a:cubicBezTo>
                    <a:pt x="153" y="47"/>
                    <a:pt x="155" y="45"/>
                    <a:pt x="156" y="42"/>
                  </a:cubicBezTo>
                  <a:cubicBezTo>
                    <a:pt x="151" y="40"/>
                    <a:pt x="143" y="40"/>
                    <a:pt x="140" y="40"/>
                  </a:cubicBezTo>
                  <a:cubicBezTo>
                    <a:pt x="136" y="41"/>
                    <a:pt x="143" y="36"/>
                    <a:pt x="143" y="31"/>
                  </a:cubicBezTo>
                  <a:cubicBezTo>
                    <a:pt x="143" y="27"/>
                    <a:pt x="131" y="26"/>
                    <a:pt x="126" y="25"/>
                  </a:cubicBezTo>
                  <a:cubicBezTo>
                    <a:pt x="121" y="24"/>
                    <a:pt x="123" y="19"/>
                    <a:pt x="128" y="19"/>
                  </a:cubicBezTo>
                  <a:cubicBezTo>
                    <a:pt x="133" y="18"/>
                    <a:pt x="125" y="15"/>
                    <a:pt x="118" y="16"/>
                  </a:cubicBezTo>
                  <a:cubicBezTo>
                    <a:pt x="111" y="17"/>
                    <a:pt x="102" y="21"/>
                    <a:pt x="96" y="24"/>
                  </a:cubicBezTo>
                  <a:cubicBezTo>
                    <a:pt x="91" y="27"/>
                    <a:pt x="81" y="15"/>
                    <a:pt x="75" y="17"/>
                  </a:cubicBezTo>
                  <a:cubicBezTo>
                    <a:pt x="69" y="20"/>
                    <a:pt x="60" y="20"/>
                    <a:pt x="60" y="15"/>
                  </a:cubicBezTo>
                  <a:cubicBezTo>
                    <a:pt x="61" y="10"/>
                    <a:pt x="58" y="6"/>
                    <a:pt x="52" y="6"/>
                  </a:cubicBezTo>
                  <a:cubicBezTo>
                    <a:pt x="45" y="7"/>
                    <a:pt x="47" y="0"/>
                    <a:pt x="42" y="0"/>
                  </a:cubicBezTo>
                  <a:cubicBezTo>
                    <a:pt x="37" y="0"/>
                    <a:pt x="42" y="6"/>
                    <a:pt x="39" y="7"/>
                  </a:cubicBezTo>
                  <a:cubicBezTo>
                    <a:pt x="36" y="9"/>
                    <a:pt x="24" y="11"/>
                    <a:pt x="24" y="16"/>
                  </a:cubicBezTo>
                  <a:cubicBezTo>
                    <a:pt x="23" y="20"/>
                    <a:pt x="30" y="28"/>
                    <a:pt x="27" y="32"/>
                  </a:cubicBezTo>
                  <a:cubicBezTo>
                    <a:pt x="25" y="37"/>
                    <a:pt x="18" y="33"/>
                    <a:pt x="15" y="28"/>
                  </a:cubicBezTo>
                  <a:cubicBezTo>
                    <a:pt x="13" y="24"/>
                    <a:pt x="22" y="16"/>
                    <a:pt x="20" y="14"/>
                  </a:cubicBezTo>
                  <a:cubicBezTo>
                    <a:pt x="19" y="12"/>
                    <a:pt x="18" y="8"/>
                    <a:pt x="19" y="6"/>
                  </a:cubicBezTo>
                  <a:cubicBezTo>
                    <a:pt x="17" y="6"/>
                    <a:pt x="16" y="7"/>
                    <a:pt x="15" y="8"/>
                  </a:cubicBezTo>
                  <a:close/>
                </a:path>
              </a:pathLst>
            </a:custGeom>
            <a:grpFill/>
            <a:ln w="1" cap="flat" cmpd="sng">
              <a:solidFill>
                <a:schemeClr val="tx1">
                  <a:lumMod val="85000"/>
                  <a:lumOff val="15000"/>
                </a:schemeClr>
              </a:solidFill>
              <a:miter lim="800000"/>
            </a:ln>
          </p:spPr>
          <p:txBody>
            <a:bodyPr/>
            <a:lstStyle/>
            <a:p>
              <a:endParaRPr lang="zh-CN" altLang="en-US"/>
            </a:p>
          </p:txBody>
        </p:sp>
        <p:sp>
          <p:nvSpPr>
            <p:cNvPr id="116" name="Freeform 117"/>
            <p:cNvSpPr>
              <a:spLocks noChangeArrowheads="1"/>
            </p:cNvSpPr>
            <p:nvPr/>
          </p:nvSpPr>
          <p:spPr bwMode="auto">
            <a:xfrm>
              <a:off x="2382838" y="2336800"/>
              <a:ext cx="92075" cy="96838"/>
            </a:xfrm>
            <a:custGeom>
              <a:avLst/>
              <a:gdLst>
                <a:gd name="T0" fmla="*/ 2147483646 w 48"/>
                <a:gd name="T1" fmla="*/ 2147483646 h 51"/>
                <a:gd name="T2" fmla="*/ 2147483646 w 48"/>
                <a:gd name="T3" fmla="*/ 2147483646 h 51"/>
                <a:gd name="T4" fmla="*/ 2147483646 w 48"/>
                <a:gd name="T5" fmla="*/ 2147483646 h 51"/>
                <a:gd name="T6" fmla="*/ 2147483646 w 48"/>
                <a:gd name="T7" fmla="*/ 2147483646 h 51"/>
                <a:gd name="T8" fmla="*/ 2147483646 w 48"/>
                <a:gd name="T9" fmla="*/ 2147483646 h 51"/>
                <a:gd name="T10" fmla="*/ 2147483646 w 48"/>
                <a:gd name="T11" fmla="*/ 2147483646 h 51"/>
                <a:gd name="T12" fmla="*/ 2147483646 w 48"/>
                <a:gd name="T13" fmla="*/ 2147483646 h 51"/>
                <a:gd name="T14" fmla="*/ 2147483646 w 48"/>
                <a:gd name="T15" fmla="*/ 2147483646 h 51"/>
                <a:gd name="T16" fmla="*/ 2147483646 w 48"/>
                <a:gd name="T17" fmla="*/ 2147483646 h 51"/>
                <a:gd name="T18" fmla="*/ 2147483646 w 48"/>
                <a:gd name="T19" fmla="*/ 2147483646 h 51"/>
                <a:gd name="T20" fmla="*/ 2147483646 w 48"/>
                <a:gd name="T21" fmla="*/ 2147483646 h 51"/>
                <a:gd name="T22" fmla="*/ 2147483646 w 48"/>
                <a:gd name="T23" fmla="*/ 2147483646 h 51"/>
                <a:gd name="T24" fmla="*/ 2147483646 w 48"/>
                <a:gd name="T25" fmla="*/ 2147483646 h 51"/>
                <a:gd name="T26" fmla="*/ 2147483646 w 48"/>
                <a:gd name="T27" fmla="*/ 2147483646 h 51"/>
                <a:gd name="T28" fmla="*/ 2147483646 w 48"/>
                <a:gd name="T29" fmla="*/ 2147483646 h 51"/>
                <a:gd name="T30" fmla="*/ 2147483646 w 48"/>
                <a:gd name="T31" fmla="*/ 2147483646 h 51"/>
                <a:gd name="T32" fmla="*/ 2147483646 w 48"/>
                <a:gd name="T33" fmla="*/ 2147483646 h 51"/>
                <a:gd name="T34" fmla="*/ 2147483646 w 48"/>
                <a:gd name="T35" fmla="*/ 2147483646 h 51"/>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48"/>
                <a:gd name="T55" fmla="*/ 0 h 51"/>
                <a:gd name="T56" fmla="*/ 48 w 48"/>
                <a:gd name="T57" fmla="*/ 51 h 51"/>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48" h="51">
                  <a:moveTo>
                    <a:pt x="11" y="10"/>
                  </a:moveTo>
                  <a:cubicBezTo>
                    <a:pt x="13" y="14"/>
                    <a:pt x="9" y="15"/>
                    <a:pt x="6" y="16"/>
                  </a:cubicBezTo>
                  <a:cubicBezTo>
                    <a:pt x="3" y="16"/>
                    <a:pt x="4" y="23"/>
                    <a:pt x="2" y="25"/>
                  </a:cubicBezTo>
                  <a:cubicBezTo>
                    <a:pt x="0" y="27"/>
                    <a:pt x="9" y="33"/>
                    <a:pt x="11" y="37"/>
                  </a:cubicBezTo>
                  <a:cubicBezTo>
                    <a:pt x="12" y="40"/>
                    <a:pt x="15" y="45"/>
                    <a:pt x="18" y="50"/>
                  </a:cubicBezTo>
                  <a:cubicBezTo>
                    <a:pt x="20" y="50"/>
                    <a:pt x="22" y="51"/>
                    <a:pt x="23" y="50"/>
                  </a:cubicBezTo>
                  <a:cubicBezTo>
                    <a:pt x="26" y="48"/>
                    <a:pt x="24" y="43"/>
                    <a:pt x="28" y="43"/>
                  </a:cubicBezTo>
                  <a:cubicBezTo>
                    <a:pt x="33" y="43"/>
                    <a:pt x="39" y="41"/>
                    <a:pt x="41" y="43"/>
                  </a:cubicBezTo>
                  <a:cubicBezTo>
                    <a:pt x="41" y="44"/>
                    <a:pt x="41" y="44"/>
                    <a:pt x="42" y="45"/>
                  </a:cubicBezTo>
                  <a:cubicBezTo>
                    <a:pt x="43" y="43"/>
                    <a:pt x="45" y="40"/>
                    <a:pt x="45" y="39"/>
                  </a:cubicBezTo>
                  <a:cubicBezTo>
                    <a:pt x="46" y="38"/>
                    <a:pt x="46" y="29"/>
                    <a:pt x="44" y="24"/>
                  </a:cubicBezTo>
                  <a:cubicBezTo>
                    <a:pt x="42" y="20"/>
                    <a:pt x="43" y="13"/>
                    <a:pt x="46" y="11"/>
                  </a:cubicBezTo>
                  <a:cubicBezTo>
                    <a:pt x="46" y="11"/>
                    <a:pt x="47" y="8"/>
                    <a:pt x="48" y="5"/>
                  </a:cubicBezTo>
                  <a:cubicBezTo>
                    <a:pt x="44" y="4"/>
                    <a:pt x="40" y="2"/>
                    <a:pt x="37" y="3"/>
                  </a:cubicBezTo>
                  <a:cubicBezTo>
                    <a:pt x="31" y="4"/>
                    <a:pt x="25" y="6"/>
                    <a:pt x="22" y="3"/>
                  </a:cubicBezTo>
                  <a:cubicBezTo>
                    <a:pt x="20" y="0"/>
                    <a:pt x="17" y="0"/>
                    <a:pt x="14" y="3"/>
                  </a:cubicBezTo>
                  <a:cubicBezTo>
                    <a:pt x="14" y="3"/>
                    <a:pt x="13" y="3"/>
                    <a:pt x="13" y="3"/>
                  </a:cubicBezTo>
                  <a:cubicBezTo>
                    <a:pt x="12" y="6"/>
                    <a:pt x="11" y="9"/>
                    <a:pt x="11" y="10"/>
                  </a:cubicBezTo>
                  <a:close/>
                </a:path>
              </a:pathLst>
            </a:custGeom>
            <a:grpFill/>
            <a:ln w="1" cap="flat" cmpd="sng">
              <a:solidFill>
                <a:schemeClr val="tx1">
                  <a:lumMod val="85000"/>
                  <a:lumOff val="15000"/>
                </a:schemeClr>
              </a:solidFill>
              <a:miter lim="800000"/>
            </a:ln>
          </p:spPr>
          <p:txBody>
            <a:bodyPr/>
            <a:lstStyle/>
            <a:p>
              <a:endParaRPr lang="zh-CN" altLang="en-US"/>
            </a:p>
          </p:txBody>
        </p:sp>
        <p:sp>
          <p:nvSpPr>
            <p:cNvPr id="117" name="Freeform 118"/>
            <p:cNvSpPr>
              <a:spLocks noChangeArrowheads="1"/>
            </p:cNvSpPr>
            <p:nvPr/>
          </p:nvSpPr>
          <p:spPr bwMode="auto">
            <a:xfrm>
              <a:off x="2311400" y="2287587"/>
              <a:ext cx="106363" cy="158750"/>
            </a:xfrm>
            <a:custGeom>
              <a:avLst/>
              <a:gdLst>
                <a:gd name="T0" fmla="*/ 2147483646 w 56"/>
                <a:gd name="T1" fmla="*/ 2147483646 h 83"/>
                <a:gd name="T2" fmla="*/ 2147483646 w 56"/>
                <a:gd name="T3" fmla="*/ 2147483646 h 83"/>
                <a:gd name="T4" fmla="*/ 2147483646 w 56"/>
                <a:gd name="T5" fmla="*/ 2147483646 h 83"/>
                <a:gd name="T6" fmla="*/ 2147483646 w 56"/>
                <a:gd name="T7" fmla="*/ 2147483646 h 83"/>
                <a:gd name="T8" fmla="*/ 2147483646 w 56"/>
                <a:gd name="T9" fmla="*/ 2147483646 h 83"/>
                <a:gd name="T10" fmla="*/ 2147483646 w 56"/>
                <a:gd name="T11" fmla="*/ 2147483646 h 83"/>
                <a:gd name="T12" fmla="*/ 2147483646 w 56"/>
                <a:gd name="T13" fmla="*/ 2147483646 h 83"/>
                <a:gd name="T14" fmla="*/ 2147483646 w 56"/>
                <a:gd name="T15" fmla="*/ 2147483646 h 83"/>
                <a:gd name="T16" fmla="*/ 2147483646 w 56"/>
                <a:gd name="T17" fmla="*/ 2147483646 h 83"/>
                <a:gd name="T18" fmla="*/ 2147483646 w 56"/>
                <a:gd name="T19" fmla="*/ 2147483646 h 83"/>
                <a:gd name="T20" fmla="*/ 2147483646 w 56"/>
                <a:gd name="T21" fmla="*/ 2147483646 h 83"/>
                <a:gd name="T22" fmla="*/ 2147483646 w 56"/>
                <a:gd name="T23" fmla="*/ 2147483646 h 83"/>
                <a:gd name="T24" fmla="*/ 2147483646 w 56"/>
                <a:gd name="T25" fmla="*/ 2147483646 h 83"/>
                <a:gd name="T26" fmla="*/ 2147483646 w 56"/>
                <a:gd name="T27" fmla="*/ 2147483646 h 83"/>
                <a:gd name="T28" fmla="*/ 2147483646 w 56"/>
                <a:gd name="T29" fmla="*/ 2147483646 h 83"/>
                <a:gd name="T30" fmla="*/ 2147483646 w 56"/>
                <a:gd name="T31" fmla="*/ 2147483646 h 83"/>
                <a:gd name="T32" fmla="*/ 2147483646 w 56"/>
                <a:gd name="T33" fmla="*/ 2147483646 h 83"/>
                <a:gd name="T34" fmla="*/ 2147483646 w 56"/>
                <a:gd name="T35" fmla="*/ 2147483646 h 83"/>
                <a:gd name="T36" fmla="*/ 2147483646 w 56"/>
                <a:gd name="T37" fmla="*/ 2147483646 h 83"/>
                <a:gd name="T38" fmla="*/ 2147483646 w 56"/>
                <a:gd name="T39" fmla="*/ 2147483646 h 83"/>
                <a:gd name="T40" fmla="*/ 2147483646 w 56"/>
                <a:gd name="T41" fmla="*/ 2147483646 h 83"/>
                <a:gd name="T42" fmla="*/ 2147483646 w 56"/>
                <a:gd name="T43" fmla="*/ 2147483646 h 83"/>
                <a:gd name="T44" fmla="*/ 2147483646 w 56"/>
                <a:gd name="T45" fmla="*/ 0 h 83"/>
                <a:gd name="T46" fmla="*/ 2147483646 w 56"/>
                <a:gd name="T47" fmla="*/ 2147483646 h 83"/>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56"/>
                <a:gd name="T73" fmla="*/ 0 h 83"/>
                <a:gd name="T74" fmla="*/ 56 w 56"/>
                <a:gd name="T75" fmla="*/ 83 h 83"/>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56" h="83">
                  <a:moveTo>
                    <a:pt x="15" y="5"/>
                  </a:moveTo>
                  <a:cubicBezTo>
                    <a:pt x="12" y="7"/>
                    <a:pt x="8" y="11"/>
                    <a:pt x="11" y="13"/>
                  </a:cubicBezTo>
                  <a:cubicBezTo>
                    <a:pt x="14" y="15"/>
                    <a:pt x="15" y="19"/>
                    <a:pt x="9" y="19"/>
                  </a:cubicBezTo>
                  <a:cubicBezTo>
                    <a:pt x="4" y="20"/>
                    <a:pt x="4" y="22"/>
                    <a:pt x="4" y="24"/>
                  </a:cubicBezTo>
                  <a:cubicBezTo>
                    <a:pt x="5" y="27"/>
                    <a:pt x="0" y="28"/>
                    <a:pt x="3" y="30"/>
                  </a:cubicBezTo>
                  <a:cubicBezTo>
                    <a:pt x="5" y="32"/>
                    <a:pt x="8" y="36"/>
                    <a:pt x="10" y="40"/>
                  </a:cubicBezTo>
                  <a:cubicBezTo>
                    <a:pt x="11" y="38"/>
                    <a:pt x="12" y="37"/>
                    <a:pt x="14" y="37"/>
                  </a:cubicBezTo>
                  <a:cubicBezTo>
                    <a:pt x="19" y="38"/>
                    <a:pt x="15" y="45"/>
                    <a:pt x="19" y="47"/>
                  </a:cubicBezTo>
                  <a:cubicBezTo>
                    <a:pt x="23" y="48"/>
                    <a:pt x="23" y="54"/>
                    <a:pt x="20" y="56"/>
                  </a:cubicBezTo>
                  <a:cubicBezTo>
                    <a:pt x="17" y="58"/>
                    <a:pt x="16" y="69"/>
                    <a:pt x="22" y="76"/>
                  </a:cubicBezTo>
                  <a:cubicBezTo>
                    <a:pt x="29" y="83"/>
                    <a:pt x="33" y="82"/>
                    <a:pt x="35" y="80"/>
                  </a:cubicBezTo>
                  <a:cubicBezTo>
                    <a:pt x="36" y="78"/>
                    <a:pt x="41" y="80"/>
                    <a:pt x="42" y="77"/>
                  </a:cubicBezTo>
                  <a:cubicBezTo>
                    <a:pt x="43" y="75"/>
                    <a:pt x="45" y="78"/>
                    <a:pt x="48" y="75"/>
                  </a:cubicBezTo>
                  <a:cubicBezTo>
                    <a:pt x="49" y="73"/>
                    <a:pt x="53" y="74"/>
                    <a:pt x="56" y="75"/>
                  </a:cubicBezTo>
                  <a:cubicBezTo>
                    <a:pt x="53" y="70"/>
                    <a:pt x="50" y="65"/>
                    <a:pt x="49" y="62"/>
                  </a:cubicBezTo>
                  <a:cubicBezTo>
                    <a:pt x="47" y="58"/>
                    <a:pt x="38" y="52"/>
                    <a:pt x="40" y="50"/>
                  </a:cubicBezTo>
                  <a:cubicBezTo>
                    <a:pt x="42" y="48"/>
                    <a:pt x="41" y="41"/>
                    <a:pt x="44" y="41"/>
                  </a:cubicBezTo>
                  <a:cubicBezTo>
                    <a:pt x="47" y="40"/>
                    <a:pt x="51" y="39"/>
                    <a:pt x="49" y="35"/>
                  </a:cubicBezTo>
                  <a:cubicBezTo>
                    <a:pt x="49" y="34"/>
                    <a:pt x="50" y="31"/>
                    <a:pt x="51" y="28"/>
                  </a:cubicBezTo>
                  <a:cubicBezTo>
                    <a:pt x="48" y="28"/>
                    <a:pt x="43" y="19"/>
                    <a:pt x="40" y="19"/>
                  </a:cubicBezTo>
                  <a:cubicBezTo>
                    <a:pt x="37" y="19"/>
                    <a:pt x="34" y="16"/>
                    <a:pt x="35" y="12"/>
                  </a:cubicBezTo>
                  <a:cubicBezTo>
                    <a:pt x="35" y="8"/>
                    <a:pt x="28" y="7"/>
                    <a:pt x="23" y="3"/>
                  </a:cubicBezTo>
                  <a:cubicBezTo>
                    <a:pt x="22" y="1"/>
                    <a:pt x="21" y="1"/>
                    <a:pt x="19" y="0"/>
                  </a:cubicBezTo>
                  <a:cubicBezTo>
                    <a:pt x="18" y="3"/>
                    <a:pt x="16" y="5"/>
                    <a:pt x="15" y="5"/>
                  </a:cubicBezTo>
                  <a:close/>
                </a:path>
              </a:pathLst>
            </a:custGeom>
            <a:grpFill/>
            <a:ln w="1" cap="flat" cmpd="sng">
              <a:solidFill>
                <a:schemeClr val="tx1">
                  <a:lumMod val="85000"/>
                  <a:lumOff val="15000"/>
                </a:schemeClr>
              </a:solidFill>
              <a:miter lim="800000"/>
            </a:ln>
          </p:spPr>
          <p:txBody>
            <a:bodyPr/>
            <a:lstStyle/>
            <a:p>
              <a:endParaRPr lang="zh-CN" altLang="en-US"/>
            </a:p>
          </p:txBody>
        </p:sp>
        <p:sp>
          <p:nvSpPr>
            <p:cNvPr id="118" name="Freeform 119"/>
            <p:cNvSpPr>
              <a:spLocks noChangeArrowheads="1"/>
            </p:cNvSpPr>
            <p:nvPr/>
          </p:nvSpPr>
          <p:spPr bwMode="auto">
            <a:xfrm>
              <a:off x="2463800" y="2346325"/>
              <a:ext cx="66675" cy="84138"/>
            </a:xfrm>
            <a:custGeom>
              <a:avLst/>
              <a:gdLst>
                <a:gd name="T0" fmla="*/ 2147483646 w 35"/>
                <a:gd name="T1" fmla="*/ 2147483646 h 44"/>
                <a:gd name="T2" fmla="*/ 2147483646 w 35"/>
                <a:gd name="T3" fmla="*/ 2147483646 h 44"/>
                <a:gd name="T4" fmla="*/ 0 w 35"/>
                <a:gd name="T5" fmla="*/ 2147483646 h 44"/>
                <a:gd name="T6" fmla="*/ 2147483646 w 35"/>
                <a:gd name="T7" fmla="*/ 2147483646 h 44"/>
                <a:gd name="T8" fmla="*/ 2147483646 w 35"/>
                <a:gd name="T9" fmla="*/ 2147483646 h 44"/>
                <a:gd name="T10" fmla="*/ 2147483646 w 35"/>
                <a:gd name="T11" fmla="*/ 2147483646 h 44"/>
                <a:gd name="T12" fmla="*/ 2147483646 w 35"/>
                <a:gd name="T13" fmla="*/ 2147483646 h 44"/>
                <a:gd name="T14" fmla="*/ 2147483646 w 35"/>
                <a:gd name="T15" fmla="*/ 2147483646 h 44"/>
                <a:gd name="T16" fmla="*/ 2147483646 w 35"/>
                <a:gd name="T17" fmla="*/ 0 h 44"/>
                <a:gd name="T18" fmla="*/ 2147483646 w 35"/>
                <a:gd name="T19" fmla="*/ 2147483646 h 44"/>
                <a:gd name="T20" fmla="*/ 2147483646 w 35"/>
                <a:gd name="T21" fmla="*/ 2147483646 h 4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5"/>
                <a:gd name="T34" fmla="*/ 0 h 44"/>
                <a:gd name="T35" fmla="*/ 35 w 35"/>
                <a:gd name="T36" fmla="*/ 44 h 44"/>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5" h="44">
                  <a:moveTo>
                    <a:pt x="2" y="19"/>
                  </a:moveTo>
                  <a:cubicBezTo>
                    <a:pt x="4" y="24"/>
                    <a:pt x="4" y="33"/>
                    <a:pt x="3" y="34"/>
                  </a:cubicBezTo>
                  <a:cubicBezTo>
                    <a:pt x="3" y="35"/>
                    <a:pt x="1" y="38"/>
                    <a:pt x="0" y="40"/>
                  </a:cubicBezTo>
                  <a:cubicBezTo>
                    <a:pt x="2" y="42"/>
                    <a:pt x="5" y="43"/>
                    <a:pt x="10" y="42"/>
                  </a:cubicBezTo>
                  <a:cubicBezTo>
                    <a:pt x="16" y="40"/>
                    <a:pt x="19" y="44"/>
                    <a:pt x="22" y="37"/>
                  </a:cubicBezTo>
                  <a:cubicBezTo>
                    <a:pt x="24" y="31"/>
                    <a:pt x="30" y="23"/>
                    <a:pt x="35" y="19"/>
                  </a:cubicBezTo>
                  <a:cubicBezTo>
                    <a:pt x="35" y="19"/>
                    <a:pt x="35" y="19"/>
                    <a:pt x="35" y="19"/>
                  </a:cubicBezTo>
                  <a:cubicBezTo>
                    <a:pt x="30" y="17"/>
                    <a:pt x="23" y="5"/>
                    <a:pt x="16" y="4"/>
                  </a:cubicBezTo>
                  <a:cubicBezTo>
                    <a:pt x="12" y="3"/>
                    <a:pt x="9" y="2"/>
                    <a:pt x="6" y="0"/>
                  </a:cubicBezTo>
                  <a:cubicBezTo>
                    <a:pt x="5" y="3"/>
                    <a:pt x="4" y="6"/>
                    <a:pt x="4" y="6"/>
                  </a:cubicBezTo>
                  <a:cubicBezTo>
                    <a:pt x="1" y="8"/>
                    <a:pt x="0" y="15"/>
                    <a:pt x="2" y="19"/>
                  </a:cubicBezTo>
                  <a:close/>
                </a:path>
              </a:pathLst>
            </a:custGeom>
            <a:grpFill/>
            <a:ln w="1" cap="flat" cmpd="sng">
              <a:solidFill>
                <a:schemeClr val="tx1">
                  <a:lumMod val="85000"/>
                  <a:lumOff val="15000"/>
                </a:schemeClr>
              </a:solidFill>
              <a:miter lim="800000"/>
            </a:ln>
          </p:spPr>
          <p:txBody>
            <a:bodyPr/>
            <a:lstStyle/>
            <a:p>
              <a:endParaRPr lang="zh-CN" altLang="en-US"/>
            </a:p>
          </p:txBody>
        </p:sp>
        <p:sp>
          <p:nvSpPr>
            <p:cNvPr id="119" name="Freeform 120"/>
            <p:cNvSpPr>
              <a:spLocks noChangeArrowheads="1"/>
            </p:cNvSpPr>
            <p:nvPr/>
          </p:nvSpPr>
          <p:spPr bwMode="auto">
            <a:xfrm>
              <a:off x="1806575" y="1952625"/>
              <a:ext cx="227013" cy="80963"/>
            </a:xfrm>
            <a:custGeom>
              <a:avLst/>
              <a:gdLst>
                <a:gd name="T0" fmla="*/ 2147483646 w 119"/>
                <a:gd name="T1" fmla="*/ 2147483646 h 43"/>
                <a:gd name="T2" fmla="*/ 2147483646 w 119"/>
                <a:gd name="T3" fmla="*/ 2147483646 h 43"/>
                <a:gd name="T4" fmla="*/ 2147483646 w 119"/>
                <a:gd name="T5" fmla="*/ 2147483646 h 43"/>
                <a:gd name="T6" fmla="*/ 2147483646 w 119"/>
                <a:gd name="T7" fmla="*/ 2147483646 h 43"/>
                <a:gd name="T8" fmla="*/ 2147483646 w 119"/>
                <a:gd name="T9" fmla="*/ 2147483646 h 43"/>
                <a:gd name="T10" fmla="*/ 2147483646 w 119"/>
                <a:gd name="T11" fmla="*/ 2147483646 h 43"/>
                <a:gd name="T12" fmla="*/ 2147483646 w 119"/>
                <a:gd name="T13" fmla="*/ 2147483646 h 43"/>
                <a:gd name="T14" fmla="*/ 2147483646 w 119"/>
                <a:gd name="T15" fmla="*/ 2147483646 h 43"/>
                <a:gd name="T16" fmla="*/ 2147483646 w 119"/>
                <a:gd name="T17" fmla="*/ 2147483646 h 43"/>
                <a:gd name="T18" fmla="*/ 2147483646 w 119"/>
                <a:gd name="T19" fmla="*/ 2147483646 h 43"/>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19"/>
                <a:gd name="T31" fmla="*/ 0 h 43"/>
                <a:gd name="T32" fmla="*/ 119 w 119"/>
                <a:gd name="T33" fmla="*/ 43 h 43"/>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19" h="43">
                  <a:moveTo>
                    <a:pt x="96" y="27"/>
                  </a:moveTo>
                  <a:cubicBezTo>
                    <a:pt x="89" y="27"/>
                    <a:pt x="64" y="10"/>
                    <a:pt x="42" y="5"/>
                  </a:cubicBezTo>
                  <a:cubicBezTo>
                    <a:pt x="19" y="0"/>
                    <a:pt x="0" y="16"/>
                    <a:pt x="2" y="19"/>
                  </a:cubicBezTo>
                  <a:cubicBezTo>
                    <a:pt x="5" y="23"/>
                    <a:pt x="16" y="14"/>
                    <a:pt x="21" y="10"/>
                  </a:cubicBezTo>
                  <a:cubicBezTo>
                    <a:pt x="27" y="6"/>
                    <a:pt x="32" y="12"/>
                    <a:pt x="32" y="15"/>
                  </a:cubicBezTo>
                  <a:cubicBezTo>
                    <a:pt x="33" y="17"/>
                    <a:pt x="40" y="19"/>
                    <a:pt x="51" y="19"/>
                  </a:cubicBezTo>
                  <a:cubicBezTo>
                    <a:pt x="63" y="20"/>
                    <a:pt x="64" y="29"/>
                    <a:pt x="75" y="32"/>
                  </a:cubicBezTo>
                  <a:cubicBezTo>
                    <a:pt x="86" y="34"/>
                    <a:pt x="75" y="39"/>
                    <a:pt x="81" y="41"/>
                  </a:cubicBezTo>
                  <a:cubicBezTo>
                    <a:pt x="86" y="43"/>
                    <a:pt x="115" y="42"/>
                    <a:pt x="117" y="40"/>
                  </a:cubicBezTo>
                  <a:cubicBezTo>
                    <a:pt x="119" y="37"/>
                    <a:pt x="104" y="27"/>
                    <a:pt x="96" y="27"/>
                  </a:cubicBezTo>
                  <a:close/>
                </a:path>
              </a:pathLst>
            </a:custGeom>
            <a:grpFill/>
            <a:ln w="1" cap="flat" cmpd="sng">
              <a:solidFill>
                <a:schemeClr val="tx1">
                  <a:lumMod val="85000"/>
                  <a:lumOff val="15000"/>
                </a:schemeClr>
              </a:solidFill>
              <a:miter lim="800000"/>
            </a:ln>
          </p:spPr>
          <p:txBody>
            <a:bodyPr/>
            <a:lstStyle/>
            <a:p>
              <a:endParaRPr lang="zh-CN" altLang="en-US"/>
            </a:p>
          </p:txBody>
        </p:sp>
        <p:sp>
          <p:nvSpPr>
            <p:cNvPr id="120" name="Freeform 121"/>
            <p:cNvSpPr>
              <a:spLocks noChangeArrowheads="1"/>
            </p:cNvSpPr>
            <p:nvPr/>
          </p:nvSpPr>
          <p:spPr bwMode="auto">
            <a:xfrm>
              <a:off x="1936750" y="2060575"/>
              <a:ext cx="52388" cy="25400"/>
            </a:xfrm>
            <a:custGeom>
              <a:avLst/>
              <a:gdLst>
                <a:gd name="T0" fmla="*/ 2147483646 w 28"/>
                <a:gd name="T1" fmla="*/ 2147483646 h 13"/>
                <a:gd name="T2" fmla="*/ 2147483646 w 28"/>
                <a:gd name="T3" fmla="*/ 2147483646 h 13"/>
                <a:gd name="T4" fmla="*/ 2147483646 w 28"/>
                <a:gd name="T5" fmla="*/ 2147483646 h 13"/>
                <a:gd name="T6" fmla="*/ 0 60000 65536"/>
                <a:gd name="T7" fmla="*/ 0 60000 65536"/>
                <a:gd name="T8" fmla="*/ 0 60000 65536"/>
                <a:gd name="T9" fmla="*/ 0 w 28"/>
                <a:gd name="T10" fmla="*/ 0 h 13"/>
                <a:gd name="T11" fmla="*/ 28 w 28"/>
                <a:gd name="T12" fmla="*/ 13 h 13"/>
              </a:gdLst>
              <a:ahLst/>
              <a:cxnLst>
                <a:cxn ang="T6">
                  <a:pos x="T0" y="T1"/>
                </a:cxn>
                <a:cxn ang="T7">
                  <a:pos x="T2" y="T3"/>
                </a:cxn>
                <a:cxn ang="T8">
                  <a:pos x="T4" y="T5"/>
                </a:cxn>
              </a:cxnLst>
              <a:rect l="T9" t="T10" r="T11" b="T12"/>
              <a:pathLst>
                <a:path w="28" h="13">
                  <a:moveTo>
                    <a:pt x="3" y="5"/>
                  </a:moveTo>
                  <a:cubicBezTo>
                    <a:pt x="5" y="8"/>
                    <a:pt x="24" y="13"/>
                    <a:pt x="26" y="9"/>
                  </a:cubicBezTo>
                  <a:cubicBezTo>
                    <a:pt x="28" y="4"/>
                    <a:pt x="0" y="0"/>
                    <a:pt x="3" y="5"/>
                  </a:cubicBezTo>
                  <a:close/>
                </a:path>
              </a:pathLst>
            </a:custGeom>
            <a:grpFill/>
            <a:ln w="1" cap="flat" cmpd="sng">
              <a:solidFill>
                <a:schemeClr val="tx1">
                  <a:lumMod val="85000"/>
                  <a:lumOff val="15000"/>
                </a:schemeClr>
              </a:solidFill>
              <a:miter lim="800000"/>
            </a:ln>
          </p:spPr>
          <p:txBody>
            <a:bodyPr/>
            <a:lstStyle/>
            <a:p>
              <a:endParaRPr lang="zh-CN" altLang="en-US"/>
            </a:p>
          </p:txBody>
        </p:sp>
        <p:sp>
          <p:nvSpPr>
            <p:cNvPr id="121" name="Freeform 122"/>
            <p:cNvSpPr>
              <a:spLocks noChangeArrowheads="1"/>
            </p:cNvSpPr>
            <p:nvPr/>
          </p:nvSpPr>
          <p:spPr bwMode="auto">
            <a:xfrm>
              <a:off x="2179638" y="2058987"/>
              <a:ext cx="47625" cy="26988"/>
            </a:xfrm>
            <a:custGeom>
              <a:avLst/>
              <a:gdLst>
                <a:gd name="T0" fmla="*/ 2147483646 w 25"/>
                <a:gd name="T1" fmla="*/ 2147483646 h 14"/>
                <a:gd name="T2" fmla="*/ 2147483646 w 25"/>
                <a:gd name="T3" fmla="*/ 2147483646 h 14"/>
                <a:gd name="T4" fmla="*/ 2147483646 w 25"/>
                <a:gd name="T5" fmla="*/ 2147483646 h 14"/>
                <a:gd name="T6" fmla="*/ 0 60000 65536"/>
                <a:gd name="T7" fmla="*/ 0 60000 65536"/>
                <a:gd name="T8" fmla="*/ 0 60000 65536"/>
                <a:gd name="T9" fmla="*/ 0 w 25"/>
                <a:gd name="T10" fmla="*/ 0 h 14"/>
                <a:gd name="T11" fmla="*/ 25 w 25"/>
                <a:gd name="T12" fmla="*/ 14 h 14"/>
              </a:gdLst>
              <a:ahLst/>
              <a:cxnLst>
                <a:cxn ang="T6">
                  <a:pos x="T0" y="T1"/>
                </a:cxn>
                <a:cxn ang="T7">
                  <a:pos x="T2" y="T3"/>
                </a:cxn>
                <a:cxn ang="T8">
                  <a:pos x="T4" y="T5"/>
                </a:cxn>
              </a:cxnLst>
              <a:rect l="T9" t="T10" r="T11" b="T12"/>
              <a:pathLst>
                <a:path w="25" h="14">
                  <a:moveTo>
                    <a:pt x="4" y="7"/>
                  </a:moveTo>
                  <a:cubicBezTo>
                    <a:pt x="9" y="14"/>
                    <a:pt x="22" y="9"/>
                    <a:pt x="23" y="7"/>
                  </a:cubicBezTo>
                  <a:cubicBezTo>
                    <a:pt x="25" y="2"/>
                    <a:pt x="0" y="0"/>
                    <a:pt x="4" y="7"/>
                  </a:cubicBezTo>
                  <a:close/>
                </a:path>
              </a:pathLst>
            </a:custGeom>
            <a:grpFill/>
            <a:ln w="1" cap="flat" cmpd="sng">
              <a:solidFill>
                <a:schemeClr val="tx1">
                  <a:lumMod val="85000"/>
                  <a:lumOff val="15000"/>
                </a:schemeClr>
              </a:solidFill>
              <a:miter lim="800000"/>
            </a:ln>
          </p:spPr>
          <p:txBody>
            <a:bodyPr/>
            <a:lstStyle/>
            <a:p>
              <a:endParaRPr lang="zh-CN" altLang="en-US"/>
            </a:p>
          </p:txBody>
        </p:sp>
        <p:sp>
          <p:nvSpPr>
            <p:cNvPr id="122" name="Freeform 123"/>
            <p:cNvSpPr>
              <a:spLocks noEditPoints="1" noChangeArrowheads="1"/>
            </p:cNvSpPr>
            <p:nvPr/>
          </p:nvSpPr>
          <p:spPr bwMode="auto">
            <a:xfrm>
              <a:off x="2065338" y="0"/>
              <a:ext cx="1322388" cy="985838"/>
            </a:xfrm>
            <a:custGeom>
              <a:avLst/>
              <a:gdLst>
                <a:gd name="T0" fmla="*/ 2147483646 w 691"/>
                <a:gd name="T1" fmla="*/ 2147483646 h 516"/>
                <a:gd name="T2" fmla="*/ 2147483646 w 691"/>
                <a:gd name="T3" fmla="*/ 2147483646 h 516"/>
                <a:gd name="T4" fmla="*/ 2147483646 w 691"/>
                <a:gd name="T5" fmla="*/ 2147483646 h 516"/>
                <a:gd name="T6" fmla="*/ 2147483646 w 691"/>
                <a:gd name="T7" fmla="*/ 2147483646 h 516"/>
                <a:gd name="T8" fmla="*/ 2147483646 w 691"/>
                <a:gd name="T9" fmla="*/ 2147483646 h 516"/>
                <a:gd name="T10" fmla="*/ 2147483646 w 691"/>
                <a:gd name="T11" fmla="*/ 2147483646 h 516"/>
                <a:gd name="T12" fmla="*/ 2147483646 w 691"/>
                <a:gd name="T13" fmla="*/ 2147483646 h 516"/>
                <a:gd name="T14" fmla="*/ 2147483646 w 691"/>
                <a:gd name="T15" fmla="*/ 2147483646 h 516"/>
                <a:gd name="T16" fmla="*/ 2147483646 w 691"/>
                <a:gd name="T17" fmla="*/ 2147483646 h 516"/>
                <a:gd name="T18" fmla="*/ 2147483646 w 691"/>
                <a:gd name="T19" fmla="*/ 2147483646 h 516"/>
                <a:gd name="T20" fmla="*/ 2147483646 w 691"/>
                <a:gd name="T21" fmla="*/ 2147483646 h 516"/>
                <a:gd name="T22" fmla="*/ 2147483646 w 691"/>
                <a:gd name="T23" fmla="*/ 2147483646 h 516"/>
                <a:gd name="T24" fmla="*/ 2147483646 w 691"/>
                <a:gd name="T25" fmla="*/ 2147483646 h 516"/>
                <a:gd name="T26" fmla="*/ 2147483646 w 691"/>
                <a:gd name="T27" fmla="*/ 2147483646 h 516"/>
                <a:gd name="T28" fmla="*/ 2147483646 w 691"/>
                <a:gd name="T29" fmla="*/ 2147483646 h 516"/>
                <a:gd name="T30" fmla="*/ 2147483646 w 691"/>
                <a:gd name="T31" fmla="*/ 2147483646 h 516"/>
                <a:gd name="T32" fmla="*/ 0 w 691"/>
                <a:gd name="T33" fmla="*/ 2147483646 h 516"/>
                <a:gd name="T34" fmla="*/ 2147483646 w 691"/>
                <a:gd name="T35" fmla="*/ 2147483646 h 516"/>
                <a:gd name="T36" fmla="*/ 2147483646 w 691"/>
                <a:gd name="T37" fmla="*/ 2147483646 h 516"/>
                <a:gd name="T38" fmla="*/ 2147483646 w 691"/>
                <a:gd name="T39" fmla="*/ 2147483646 h 516"/>
                <a:gd name="T40" fmla="*/ 2147483646 w 691"/>
                <a:gd name="T41" fmla="*/ 2147483646 h 516"/>
                <a:gd name="T42" fmla="*/ 2147483646 w 691"/>
                <a:gd name="T43" fmla="*/ 2147483646 h 516"/>
                <a:gd name="T44" fmla="*/ 2147483646 w 691"/>
                <a:gd name="T45" fmla="*/ 2147483646 h 516"/>
                <a:gd name="T46" fmla="*/ 2147483646 w 691"/>
                <a:gd name="T47" fmla="*/ 2147483646 h 516"/>
                <a:gd name="T48" fmla="*/ 2147483646 w 691"/>
                <a:gd name="T49" fmla="*/ 2147483646 h 516"/>
                <a:gd name="T50" fmla="*/ 2147483646 w 691"/>
                <a:gd name="T51" fmla="*/ 2147483646 h 516"/>
                <a:gd name="T52" fmla="*/ 2147483646 w 691"/>
                <a:gd name="T53" fmla="*/ 2147483646 h 516"/>
                <a:gd name="T54" fmla="*/ 2147483646 w 691"/>
                <a:gd name="T55" fmla="*/ 2147483646 h 516"/>
                <a:gd name="T56" fmla="*/ 2147483646 w 691"/>
                <a:gd name="T57" fmla="*/ 2147483646 h 516"/>
                <a:gd name="T58" fmla="*/ 2147483646 w 691"/>
                <a:gd name="T59" fmla="*/ 2147483646 h 516"/>
                <a:gd name="T60" fmla="*/ 2147483646 w 691"/>
                <a:gd name="T61" fmla="*/ 2147483646 h 516"/>
                <a:gd name="T62" fmla="*/ 2147483646 w 691"/>
                <a:gd name="T63" fmla="*/ 2147483646 h 516"/>
                <a:gd name="T64" fmla="*/ 2147483646 w 691"/>
                <a:gd name="T65" fmla="*/ 2147483646 h 516"/>
                <a:gd name="T66" fmla="*/ 2147483646 w 691"/>
                <a:gd name="T67" fmla="*/ 2147483646 h 516"/>
                <a:gd name="T68" fmla="*/ 2147483646 w 691"/>
                <a:gd name="T69" fmla="*/ 2147483646 h 516"/>
                <a:gd name="T70" fmla="*/ 2147483646 w 691"/>
                <a:gd name="T71" fmla="*/ 2147483646 h 516"/>
                <a:gd name="T72" fmla="*/ 2147483646 w 691"/>
                <a:gd name="T73" fmla="*/ 2147483646 h 516"/>
                <a:gd name="T74" fmla="*/ 2147483646 w 691"/>
                <a:gd name="T75" fmla="*/ 2147483646 h 516"/>
                <a:gd name="T76" fmla="*/ 2147483646 w 691"/>
                <a:gd name="T77" fmla="*/ 2147483646 h 516"/>
                <a:gd name="T78" fmla="*/ 2147483646 w 691"/>
                <a:gd name="T79" fmla="*/ 2147483646 h 516"/>
                <a:gd name="T80" fmla="*/ 2147483646 w 691"/>
                <a:gd name="T81" fmla="*/ 2147483646 h 516"/>
                <a:gd name="T82" fmla="*/ 2147483646 w 691"/>
                <a:gd name="T83" fmla="*/ 2147483646 h 516"/>
                <a:gd name="T84" fmla="*/ 2147483646 w 691"/>
                <a:gd name="T85" fmla="*/ 2147483646 h 516"/>
                <a:gd name="T86" fmla="*/ 2147483646 w 691"/>
                <a:gd name="T87" fmla="*/ 2147483646 h 516"/>
                <a:gd name="T88" fmla="*/ 2147483646 w 691"/>
                <a:gd name="T89" fmla="*/ 2147483646 h 516"/>
                <a:gd name="T90" fmla="*/ 2147483646 w 691"/>
                <a:gd name="T91" fmla="*/ 2147483646 h 516"/>
                <a:gd name="T92" fmla="*/ 2147483646 w 691"/>
                <a:gd name="T93" fmla="*/ 2147483646 h 516"/>
                <a:gd name="T94" fmla="*/ 2147483646 w 691"/>
                <a:gd name="T95" fmla="*/ 2147483646 h 516"/>
                <a:gd name="T96" fmla="*/ 2147483646 w 691"/>
                <a:gd name="T97" fmla="*/ 2147483646 h 516"/>
                <a:gd name="T98" fmla="*/ 2147483646 w 691"/>
                <a:gd name="T99" fmla="*/ 2147483646 h 516"/>
                <a:gd name="T100" fmla="*/ 2147483646 w 691"/>
                <a:gd name="T101" fmla="*/ 2147483646 h 516"/>
                <a:gd name="T102" fmla="*/ 2147483646 w 691"/>
                <a:gd name="T103" fmla="*/ 2147483646 h 516"/>
                <a:gd name="T104" fmla="*/ 2147483646 w 691"/>
                <a:gd name="T105" fmla="*/ 2147483646 h 516"/>
                <a:gd name="T106" fmla="*/ 2147483646 w 691"/>
                <a:gd name="T107" fmla="*/ 2147483646 h 516"/>
                <a:gd name="T108" fmla="*/ 2147483646 w 691"/>
                <a:gd name="T109" fmla="*/ 2147483646 h 516"/>
                <a:gd name="T110" fmla="*/ 2147483646 w 691"/>
                <a:gd name="T111" fmla="*/ 2147483646 h 51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691"/>
                <a:gd name="T169" fmla="*/ 0 h 516"/>
                <a:gd name="T170" fmla="*/ 691 w 691"/>
                <a:gd name="T171" fmla="*/ 516 h 51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691" h="516">
                  <a:moveTo>
                    <a:pt x="652" y="47"/>
                  </a:moveTo>
                  <a:cubicBezTo>
                    <a:pt x="640" y="47"/>
                    <a:pt x="630" y="49"/>
                    <a:pt x="629" y="58"/>
                  </a:cubicBezTo>
                  <a:cubicBezTo>
                    <a:pt x="628" y="67"/>
                    <a:pt x="613" y="56"/>
                    <a:pt x="606" y="59"/>
                  </a:cubicBezTo>
                  <a:cubicBezTo>
                    <a:pt x="599" y="62"/>
                    <a:pt x="603" y="52"/>
                    <a:pt x="596" y="56"/>
                  </a:cubicBezTo>
                  <a:cubicBezTo>
                    <a:pt x="589" y="59"/>
                    <a:pt x="582" y="67"/>
                    <a:pt x="574" y="70"/>
                  </a:cubicBezTo>
                  <a:cubicBezTo>
                    <a:pt x="566" y="74"/>
                    <a:pt x="560" y="82"/>
                    <a:pt x="555" y="83"/>
                  </a:cubicBezTo>
                  <a:cubicBezTo>
                    <a:pt x="550" y="83"/>
                    <a:pt x="566" y="67"/>
                    <a:pt x="574" y="59"/>
                  </a:cubicBezTo>
                  <a:cubicBezTo>
                    <a:pt x="582" y="51"/>
                    <a:pt x="577" y="42"/>
                    <a:pt x="567" y="43"/>
                  </a:cubicBezTo>
                  <a:cubicBezTo>
                    <a:pt x="556" y="44"/>
                    <a:pt x="558" y="51"/>
                    <a:pt x="552" y="52"/>
                  </a:cubicBezTo>
                  <a:cubicBezTo>
                    <a:pt x="546" y="53"/>
                    <a:pt x="518" y="68"/>
                    <a:pt x="516" y="63"/>
                  </a:cubicBezTo>
                  <a:cubicBezTo>
                    <a:pt x="515" y="59"/>
                    <a:pt x="540" y="52"/>
                    <a:pt x="540" y="49"/>
                  </a:cubicBezTo>
                  <a:cubicBezTo>
                    <a:pt x="539" y="46"/>
                    <a:pt x="508" y="45"/>
                    <a:pt x="494" y="47"/>
                  </a:cubicBezTo>
                  <a:cubicBezTo>
                    <a:pt x="480" y="49"/>
                    <a:pt x="455" y="57"/>
                    <a:pt x="455" y="53"/>
                  </a:cubicBezTo>
                  <a:cubicBezTo>
                    <a:pt x="455" y="49"/>
                    <a:pt x="484" y="44"/>
                    <a:pt x="498" y="42"/>
                  </a:cubicBezTo>
                  <a:cubicBezTo>
                    <a:pt x="513" y="40"/>
                    <a:pt x="540" y="43"/>
                    <a:pt x="551" y="38"/>
                  </a:cubicBezTo>
                  <a:cubicBezTo>
                    <a:pt x="563" y="34"/>
                    <a:pt x="580" y="33"/>
                    <a:pt x="583" y="30"/>
                  </a:cubicBezTo>
                  <a:cubicBezTo>
                    <a:pt x="586" y="26"/>
                    <a:pt x="570" y="21"/>
                    <a:pt x="562" y="21"/>
                  </a:cubicBezTo>
                  <a:cubicBezTo>
                    <a:pt x="554" y="22"/>
                    <a:pt x="546" y="21"/>
                    <a:pt x="546" y="17"/>
                  </a:cubicBezTo>
                  <a:cubicBezTo>
                    <a:pt x="547" y="13"/>
                    <a:pt x="534" y="12"/>
                    <a:pt x="533" y="9"/>
                  </a:cubicBezTo>
                  <a:cubicBezTo>
                    <a:pt x="531" y="6"/>
                    <a:pt x="506" y="8"/>
                    <a:pt x="501" y="5"/>
                  </a:cubicBezTo>
                  <a:cubicBezTo>
                    <a:pt x="496" y="1"/>
                    <a:pt x="480" y="0"/>
                    <a:pt x="467" y="1"/>
                  </a:cubicBezTo>
                  <a:cubicBezTo>
                    <a:pt x="453" y="2"/>
                    <a:pt x="426" y="1"/>
                    <a:pt x="420" y="2"/>
                  </a:cubicBezTo>
                  <a:cubicBezTo>
                    <a:pt x="413" y="3"/>
                    <a:pt x="409" y="5"/>
                    <a:pt x="404" y="5"/>
                  </a:cubicBezTo>
                  <a:cubicBezTo>
                    <a:pt x="398" y="4"/>
                    <a:pt x="389" y="6"/>
                    <a:pt x="393" y="10"/>
                  </a:cubicBezTo>
                  <a:cubicBezTo>
                    <a:pt x="399" y="16"/>
                    <a:pt x="384" y="19"/>
                    <a:pt x="385" y="14"/>
                  </a:cubicBezTo>
                  <a:cubicBezTo>
                    <a:pt x="386" y="9"/>
                    <a:pt x="372" y="7"/>
                    <a:pt x="367" y="11"/>
                  </a:cubicBezTo>
                  <a:cubicBezTo>
                    <a:pt x="362" y="15"/>
                    <a:pt x="340" y="6"/>
                    <a:pt x="337" y="11"/>
                  </a:cubicBezTo>
                  <a:cubicBezTo>
                    <a:pt x="333" y="15"/>
                    <a:pt x="307" y="14"/>
                    <a:pt x="299" y="15"/>
                  </a:cubicBezTo>
                  <a:cubicBezTo>
                    <a:pt x="292" y="16"/>
                    <a:pt x="311" y="22"/>
                    <a:pt x="311" y="25"/>
                  </a:cubicBezTo>
                  <a:cubicBezTo>
                    <a:pt x="310" y="29"/>
                    <a:pt x="286" y="25"/>
                    <a:pt x="291" y="31"/>
                  </a:cubicBezTo>
                  <a:cubicBezTo>
                    <a:pt x="296" y="37"/>
                    <a:pt x="312" y="42"/>
                    <a:pt x="319" y="49"/>
                  </a:cubicBezTo>
                  <a:cubicBezTo>
                    <a:pt x="327" y="57"/>
                    <a:pt x="313" y="52"/>
                    <a:pt x="305" y="47"/>
                  </a:cubicBezTo>
                  <a:cubicBezTo>
                    <a:pt x="296" y="41"/>
                    <a:pt x="285" y="43"/>
                    <a:pt x="280" y="37"/>
                  </a:cubicBezTo>
                  <a:cubicBezTo>
                    <a:pt x="274" y="32"/>
                    <a:pt x="254" y="27"/>
                    <a:pt x="249" y="31"/>
                  </a:cubicBezTo>
                  <a:cubicBezTo>
                    <a:pt x="243" y="34"/>
                    <a:pt x="263" y="42"/>
                    <a:pt x="263" y="46"/>
                  </a:cubicBezTo>
                  <a:cubicBezTo>
                    <a:pt x="263" y="51"/>
                    <a:pt x="250" y="45"/>
                    <a:pt x="247" y="47"/>
                  </a:cubicBezTo>
                  <a:cubicBezTo>
                    <a:pt x="245" y="49"/>
                    <a:pt x="233" y="36"/>
                    <a:pt x="227" y="36"/>
                  </a:cubicBezTo>
                  <a:cubicBezTo>
                    <a:pt x="220" y="36"/>
                    <a:pt x="226" y="42"/>
                    <a:pt x="226" y="50"/>
                  </a:cubicBezTo>
                  <a:cubicBezTo>
                    <a:pt x="226" y="58"/>
                    <a:pt x="213" y="63"/>
                    <a:pt x="216" y="58"/>
                  </a:cubicBezTo>
                  <a:cubicBezTo>
                    <a:pt x="220" y="52"/>
                    <a:pt x="217" y="37"/>
                    <a:pt x="210" y="35"/>
                  </a:cubicBezTo>
                  <a:cubicBezTo>
                    <a:pt x="203" y="32"/>
                    <a:pt x="185" y="40"/>
                    <a:pt x="176" y="40"/>
                  </a:cubicBezTo>
                  <a:cubicBezTo>
                    <a:pt x="167" y="40"/>
                    <a:pt x="154" y="43"/>
                    <a:pt x="162" y="47"/>
                  </a:cubicBezTo>
                  <a:cubicBezTo>
                    <a:pt x="170" y="52"/>
                    <a:pt x="162" y="55"/>
                    <a:pt x="155" y="50"/>
                  </a:cubicBezTo>
                  <a:cubicBezTo>
                    <a:pt x="148" y="45"/>
                    <a:pt x="125" y="50"/>
                    <a:pt x="130" y="53"/>
                  </a:cubicBezTo>
                  <a:cubicBezTo>
                    <a:pt x="134" y="56"/>
                    <a:pt x="136" y="66"/>
                    <a:pt x="133" y="70"/>
                  </a:cubicBezTo>
                  <a:cubicBezTo>
                    <a:pt x="130" y="74"/>
                    <a:pt x="120" y="66"/>
                    <a:pt x="111" y="67"/>
                  </a:cubicBezTo>
                  <a:cubicBezTo>
                    <a:pt x="102" y="67"/>
                    <a:pt x="58" y="89"/>
                    <a:pt x="60" y="94"/>
                  </a:cubicBezTo>
                  <a:cubicBezTo>
                    <a:pt x="63" y="100"/>
                    <a:pt x="82" y="95"/>
                    <a:pt x="88" y="99"/>
                  </a:cubicBezTo>
                  <a:cubicBezTo>
                    <a:pt x="94" y="102"/>
                    <a:pt x="86" y="114"/>
                    <a:pt x="79" y="119"/>
                  </a:cubicBezTo>
                  <a:cubicBezTo>
                    <a:pt x="71" y="124"/>
                    <a:pt x="44" y="120"/>
                    <a:pt x="43" y="126"/>
                  </a:cubicBezTo>
                  <a:cubicBezTo>
                    <a:pt x="43" y="132"/>
                    <a:pt x="0" y="133"/>
                    <a:pt x="0" y="142"/>
                  </a:cubicBezTo>
                  <a:cubicBezTo>
                    <a:pt x="0" y="146"/>
                    <a:pt x="2" y="150"/>
                    <a:pt x="7" y="151"/>
                  </a:cubicBezTo>
                  <a:cubicBezTo>
                    <a:pt x="13" y="152"/>
                    <a:pt x="20" y="150"/>
                    <a:pt x="26" y="156"/>
                  </a:cubicBezTo>
                  <a:cubicBezTo>
                    <a:pt x="31" y="162"/>
                    <a:pt x="46" y="162"/>
                    <a:pt x="56" y="158"/>
                  </a:cubicBezTo>
                  <a:cubicBezTo>
                    <a:pt x="67" y="154"/>
                    <a:pt x="74" y="159"/>
                    <a:pt x="74" y="165"/>
                  </a:cubicBezTo>
                  <a:cubicBezTo>
                    <a:pt x="74" y="171"/>
                    <a:pt x="51" y="163"/>
                    <a:pt x="44" y="167"/>
                  </a:cubicBezTo>
                  <a:cubicBezTo>
                    <a:pt x="37" y="171"/>
                    <a:pt x="15" y="168"/>
                    <a:pt x="16" y="172"/>
                  </a:cubicBezTo>
                  <a:cubicBezTo>
                    <a:pt x="17" y="177"/>
                    <a:pt x="28" y="176"/>
                    <a:pt x="36" y="178"/>
                  </a:cubicBezTo>
                  <a:cubicBezTo>
                    <a:pt x="45" y="179"/>
                    <a:pt x="37" y="183"/>
                    <a:pt x="37" y="187"/>
                  </a:cubicBezTo>
                  <a:cubicBezTo>
                    <a:pt x="36" y="190"/>
                    <a:pt x="41" y="190"/>
                    <a:pt x="50" y="194"/>
                  </a:cubicBezTo>
                  <a:cubicBezTo>
                    <a:pt x="59" y="198"/>
                    <a:pt x="73" y="201"/>
                    <a:pt x="68" y="196"/>
                  </a:cubicBezTo>
                  <a:cubicBezTo>
                    <a:pt x="64" y="191"/>
                    <a:pt x="77" y="192"/>
                    <a:pt x="80" y="195"/>
                  </a:cubicBezTo>
                  <a:cubicBezTo>
                    <a:pt x="82" y="198"/>
                    <a:pt x="88" y="190"/>
                    <a:pt x="95" y="192"/>
                  </a:cubicBezTo>
                  <a:cubicBezTo>
                    <a:pt x="101" y="194"/>
                    <a:pt x="103" y="186"/>
                    <a:pt x="108" y="189"/>
                  </a:cubicBezTo>
                  <a:cubicBezTo>
                    <a:pt x="113" y="193"/>
                    <a:pt x="137" y="195"/>
                    <a:pt x="145" y="199"/>
                  </a:cubicBezTo>
                  <a:cubicBezTo>
                    <a:pt x="153" y="203"/>
                    <a:pt x="164" y="204"/>
                    <a:pt x="163" y="211"/>
                  </a:cubicBezTo>
                  <a:cubicBezTo>
                    <a:pt x="162" y="217"/>
                    <a:pt x="169" y="222"/>
                    <a:pt x="178" y="226"/>
                  </a:cubicBezTo>
                  <a:cubicBezTo>
                    <a:pt x="187" y="230"/>
                    <a:pt x="189" y="238"/>
                    <a:pt x="189" y="244"/>
                  </a:cubicBezTo>
                  <a:cubicBezTo>
                    <a:pt x="188" y="250"/>
                    <a:pt x="198" y="254"/>
                    <a:pt x="197" y="256"/>
                  </a:cubicBezTo>
                  <a:cubicBezTo>
                    <a:pt x="195" y="259"/>
                    <a:pt x="196" y="263"/>
                    <a:pt x="202" y="268"/>
                  </a:cubicBezTo>
                  <a:cubicBezTo>
                    <a:pt x="208" y="273"/>
                    <a:pt x="193" y="277"/>
                    <a:pt x="197" y="282"/>
                  </a:cubicBezTo>
                  <a:cubicBezTo>
                    <a:pt x="200" y="287"/>
                    <a:pt x="191" y="296"/>
                    <a:pt x="202" y="297"/>
                  </a:cubicBezTo>
                  <a:cubicBezTo>
                    <a:pt x="213" y="299"/>
                    <a:pt x="211" y="290"/>
                    <a:pt x="219" y="290"/>
                  </a:cubicBezTo>
                  <a:cubicBezTo>
                    <a:pt x="227" y="290"/>
                    <a:pt x="219" y="297"/>
                    <a:pt x="223" y="301"/>
                  </a:cubicBezTo>
                  <a:cubicBezTo>
                    <a:pt x="227" y="306"/>
                    <a:pt x="236" y="305"/>
                    <a:pt x="245" y="312"/>
                  </a:cubicBezTo>
                  <a:cubicBezTo>
                    <a:pt x="253" y="319"/>
                    <a:pt x="248" y="322"/>
                    <a:pt x="240" y="316"/>
                  </a:cubicBezTo>
                  <a:cubicBezTo>
                    <a:pt x="232" y="311"/>
                    <a:pt x="210" y="312"/>
                    <a:pt x="210" y="314"/>
                  </a:cubicBezTo>
                  <a:cubicBezTo>
                    <a:pt x="210" y="316"/>
                    <a:pt x="235" y="330"/>
                    <a:pt x="240" y="328"/>
                  </a:cubicBezTo>
                  <a:cubicBezTo>
                    <a:pt x="246" y="326"/>
                    <a:pt x="254" y="336"/>
                    <a:pt x="250" y="340"/>
                  </a:cubicBezTo>
                  <a:cubicBezTo>
                    <a:pt x="247" y="343"/>
                    <a:pt x="249" y="351"/>
                    <a:pt x="248" y="355"/>
                  </a:cubicBezTo>
                  <a:cubicBezTo>
                    <a:pt x="247" y="359"/>
                    <a:pt x="239" y="355"/>
                    <a:pt x="234" y="356"/>
                  </a:cubicBezTo>
                  <a:cubicBezTo>
                    <a:pt x="228" y="357"/>
                    <a:pt x="225" y="358"/>
                    <a:pt x="225" y="364"/>
                  </a:cubicBezTo>
                  <a:cubicBezTo>
                    <a:pt x="225" y="370"/>
                    <a:pt x="216" y="374"/>
                    <a:pt x="215" y="381"/>
                  </a:cubicBezTo>
                  <a:cubicBezTo>
                    <a:pt x="214" y="388"/>
                    <a:pt x="222" y="387"/>
                    <a:pt x="226" y="390"/>
                  </a:cubicBezTo>
                  <a:cubicBezTo>
                    <a:pt x="231" y="393"/>
                    <a:pt x="218" y="395"/>
                    <a:pt x="218" y="400"/>
                  </a:cubicBezTo>
                  <a:cubicBezTo>
                    <a:pt x="217" y="405"/>
                    <a:pt x="229" y="414"/>
                    <a:pt x="233" y="417"/>
                  </a:cubicBezTo>
                  <a:cubicBezTo>
                    <a:pt x="238" y="419"/>
                    <a:pt x="234" y="430"/>
                    <a:pt x="235" y="436"/>
                  </a:cubicBezTo>
                  <a:cubicBezTo>
                    <a:pt x="237" y="442"/>
                    <a:pt x="243" y="435"/>
                    <a:pt x="242" y="442"/>
                  </a:cubicBezTo>
                  <a:cubicBezTo>
                    <a:pt x="241" y="449"/>
                    <a:pt x="247" y="449"/>
                    <a:pt x="248" y="453"/>
                  </a:cubicBezTo>
                  <a:cubicBezTo>
                    <a:pt x="248" y="458"/>
                    <a:pt x="258" y="457"/>
                    <a:pt x="256" y="463"/>
                  </a:cubicBezTo>
                  <a:cubicBezTo>
                    <a:pt x="254" y="469"/>
                    <a:pt x="259" y="473"/>
                    <a:pt x="262" y="477"/>
                  </a:cubicBezTo>
                  <a:cubicBezTo>
                    <a:pt x="264" y="480"/>
                    <a:pt x="273" y="486"/>
                    <a:pt x="274" y="490"/>
                  </a:cubicBezTo>
                  <a:cubicBezTo>
                    <a:pt x="276" y="494"/>
                    <a:pt x="281" y="500"/>
                    <a:pt x="287" y="498"/>
                  </a:cubicBezTo>
                  <a:cubicBezTo>
                    <a:pt x="293" y="497"/>
                    <a:pt x="293" y="502"/>
                    <a:pt x="298" y="502"/>
                  </a:cubicBezTo>
                  <a:cubicBezTo>
                    <a:pt x="303" y="501"/>
                    <a:pt x="310" y="504"/>
                    <a:pt x="311" y="507"/>
                  </a:cubicBezTo>
                  <a:cubicBezTo>
                    <a:pt x="313" y="511"/>
                    <a:pt x="327" y="514"/>
                    <a:pt x="331" y="515"/>
                  </a:cubicBezTo>
                  <a:cubicBezTo>
                    <a:pt x="335" y="516"/>
                    <a:pt x="336" y="508"/>
                    <a:pt x="339" y="506"/>
                  </a:cubicBezTo>
                  <a:cubicBezTo>
                    <a:pt x="343" y="504"/>
                    <a:pt x="342" y="490"/>
                    <a:pt x="345" y="489"/>
                  </a:cubicBezTo>
                  <a:cubicBezTo>
                    <a:pt x="348" y="488"/>
                    <a:pt x="347" y="472"/>
                    <a:pt x="344" y="471"/>
                  </a:cubicBezTo>
                  <a:cubicBezTo>
                    <a:pt x="341" y="470"/>
                    <a:pt x="342" y="464"/>
                    <a:pt x="350" y="465"/>
                  </a:cubicBezTo>
                  <a:cubicBezTo>
                    <a:pt x="357" y="466"/>
                    <a:pt x="355" y="459"/>
                    <a:pt x="358" y="458"/>
                  </a:cubicBezTo>
                  <a:cubicBezTo>
                    <a:pt x="362" y="457"/>
                    <a:pt x="360" y="450"/>
                    <a:pt x="363" y="449"/>
                  </a:cubicBezTo>
                  <a:cubicBezTo>
                    <a:pt x="366" y="448"/>
                    <a:pt x="365" y="444"/>
                    <a:pt x="363" y="441"/>
                  </a:cubicBezTo>
                  <a:cubicBezTo>
                    <a:pt x="361" y="438"/>
                    <a:pt x="364" y="436"/>
                    <a:pt x="368" y="436"/>
                  </a:cubicBezTo>
                  <a:cubicBezTo>
                    <a:pt x="372" y="435"/>
                    <a:pt x="371" y="429"/>
                    <a:pt x="365" y="427"/>
                  </a:cubicBezTo>
                  <a:cubicBezTo>
                    <a:pt x="360" y="425"/>
                    <a:pt x="362" y="419"/>
                    <a:pt x="367" y="423"/>
                  </a:cubicBezTo>
                  <a:cubicBezTo>
                    <a:pt x="372" y="427"/>
                    <a:pt x="376" y="424"/>
                    <a:pt x="373" y="420"/>
                  </a:cubicBezTo>
                  <a:cubicBezTo>
                    <a:pt x="370" y="416"/>
                    <a:pt x="377" y="414"/>
                    <a:pt x="384" y="413"/>
                  </a:cubicBezTo>
                  <a:cubicBezTo>
                    <a:pt x="391" y="413"/>
                    <a:pt x="395" y="409"/>
                    <a:pt x="393" y="404"/>
                  </a:cubicBezTo>
                  <a:cubicBezTo>
                    <a:pt x="392" y="398"/>
                    <a:pt x="401" y="399"/>
                    <a:pt x="399" y="403"/>
                  </a:cubicBezTo>
                  <a:cubicBezTo>
                    <a:pt x="397" y="408"/>
                    <a:pt x="398" y="413"/>
                    <a:pt x="401" y="409"/>
                  </a:cubicBezTo>
                  <a:cubicBezTo>
                    <a:pt x="405" y="406"/>
                    <a:pt x="411" y="408"/>
                    <a:pt x="422" y="405"/>
                  </a:cubicBezTo>
                  <a:cubicBezTo>
                    <a:pt x="434" y="402"/>
                    <a:pt x="445" y="392"/>
                    <a:pt x="447" y="383"/>
                  </a:cubicBezTo>
                  <a:cubicBezTo>
                    <a:pt x="450" y="374"/>
                    <a:pt x="463" y="375"/>
                    <a:pt x="461" y="369"/>
                  </a:cubicBezTo>
                  <a:cubicBezTo>
                    <a:pt x="460" y="363"/>
                    <a:pt x="464" y="361"/>
                    <a:pt x="472" y="365"/>
                  </a:cubicBezTo>
                  <a:cubicBezTo>
                    <a:pt x="480" y="369"/>
                    <a:pt x="474" y="362"/>
                    <a:pt x="483" y="362"/>
                  </a:cubicBezTo>
                  <a:cubicBezTo>
                    <a:pt x="492" y="362"/>
                    <a:pt x="491" y="359"/>
                    <a:pt x="500" y="359"/>
                  </a:cubicBezTo>
                  <a:cubicBezTo>
                    <a:pt x="509" y="358"/>
                    <a:pt x="532" y="354"/>
                    <a:pt x="540" y="348"/>
                  </a:cubicBezTo>
                  <a:cubicBezTo>
                    <a:pt x="548" y="341"/>
                    <a:pt x="565" y="335"/>
                    <a:pt x="572" y="331"/>
                  </a:cubicBezTo>
                  <a:cubicBezTo>
                    <a:pt x="579" y="327"/>
                    <a:pt x="581" y="323"/>
                    <a:pt x="576" y="325"/>
                  </a:cubicBezTo>
                  <a:cubicBezTo>
                    <a:pt x="572" y="328"/>
                    <a:pt x="563" y="328"/>
                    <a:pt x="556" y="326"/>
                  </a:cubicBezTo>
                  <a:cubicBezTo>
                    <a:pt x="550" y="325"/>
                    <a:pt x="539" y="319"/>
                    <a:pt x="531" y="323"/>
                  </a:cubicBezTo>
                  <a:cubicBezTo>
                    <a:pt x="524" y="328"/>
                    <a:pt x="528" y="317"/>
                    <a:pt x="535" y="316"/>
                  </a:cubicBezTo>
                  <a:cubicBezTo>
                    <a:pt x="541" y="315"/>
                    <a:pt x="538" y="312"/>
                    <a:pt x="537" y="305"/>
                  </a:cubicBezTo>
                  <a:cubicBezTo>
                    <a:pt x="535" y="299"/>
                    <a:pt x="547" y="303"/>
                    <a:pt x="553" y="311"/>
                  </a:cubicBezTo>
                  <a:cubicBezTo>
                    <a:pt x="558" y="318"/>
                    <a:pt x="568" y="322"/>
                    <a:pt x="577" y="319"/>
                  </a:cubicBezTo>
                  <a:cubicBezTo>
                    <a:pt x="586" y="316"/>
                    <a:pt x="578" y="309"/>
                    <a:pt x="581" y="304"/>
                  </a:cubicBezTo>
                  <a:cubicBezTo>
                    <a:pt x="585" y="299"/>
                    <a:pt x="554" y="283"/>
                    <a:pt x="552" y="278"/>
                  </a:cubicBezTo>
                  <a:cubicBezTo>
                    <a:pt x="550" y="273"/>
                    <a:pt x="560" y="276"/>
                    <a:pt x="569" y="280"/>
                  </a:cubicBezTo>
                  <a:cubicBezTo>
                    <a:pt x="577" y="284"/>
                    <a:pt x="579" y="273"/>
                    <a:pt x="579" y="268"/>
                  </a:cubicBezTo>
                  <a:cubicBezTo>
                    <a:pt x="579" y="264"/>
                    <a:pt x="561" y="263"/>
                    <a:pt x="552" y="268"/>
                  </a:cubicBezTo>
                  <a:cubicBezTo>
                    <a:pt x="544" y="273"/>
                    <a:pt x="536" y="262"/>
                    <a:pt x="547" y="261"/>
                  </a:cubicBezTo>
                  <a:cubicBezTo>
                    <a:pt x="559" y="259"/>
                    <a:pt x="548" y="255"/>
                    <a:pt x="552" y="251"/>
                  </a:cubicBezTo>
                  <a:cubicBezTo>
                    <a:pt x="555" y="248"/>
                    <a:pt x="569" y="261"/>
                    <a:pt x="577" y="259"/>
                  </a:cubicBezTo>
                  <a:cubicBezTo>
                    <a:pt x="584" y="256"/>
                    <a:pt x="589" y="259"/>
                    <a:pt x="596" y="254"/>
                  </a:cubicBezTo>
                  <a:cubicBezTo>
                    <a:pt x="602" y="249"/>
                    <a:pt x="584" y="244"/>
                    <a:pt x="581" y="240"/>
                  </a:cubicBezTo>
                  <a:cubicBezTo>
                    <a:pt x="577" y="236"/>
                    <a:pt x="599" y="237"/>
                    <a:pt x="606" y="238"/>
                  </a:cubicBezTo>
                  <a:cubicBezTo>
                    <a:pt x="612" y="238"/>
                    <a:pt x="614" y="228"/>
                    <a:pt x="609" y="230"/>
                  </a:cubicBezTo>
                  <a:cubicBezTo>
                    <a:pt x="603" y="232"/>
                    <a:pt x="584" y="223"/>
                    <a:pt x="588" y="217"/>
                  </a:cubicBezTo>
                  <a:cubicBezTo>
                    <a:pt x="592" y="211"/>
                    <a:pt x="600" y="218"/>
                    <a:pt x="608" y="214"/>
                  </a:cubicBezTo>
                  <a:cubicBezTo>
                    <a:pt x="616" y="210"/>
                    <a:pt x="609" y="193"/>
                    <a:pt x="603" y="193"/>
                  </a:cubicBezTo>
                  <a:cubicBezTo>
                    <a:pt x="597" y="193"/>
                    <a:pt x="583" y="191"/>
                    <a:pt x="583" y="188"/>
                  </a:cubicBezTo>
                  <a:cubicBezTo>
                    <a:pt x="583" y="185"/>
                    <a:pt x="571" y="183"/>
                    <a:pt x="574" y="180"/>
                  </a:cubicBezTo>
                  <a:cubicBezTo>
                    <a:pt x="578" y="177"/>
                    <a:pt x="582" y="183"/>
                    <a:pt x="590" y="178"/>
                  </a:cubicBezTo>
                  <a:cubicBezTo>
                    <a:pt x="597" y="172"/>
                    <a:pt x="613" y="179"/>
                    <a:pt x="620" y="178"/>
                  </a:cubicBezTo>
                  <a:cubicBezTo>
                    <a:pt x="627" y="176"/>
                    <a:pt x="617" y="163"/>
                    <a:pt x="613" y="166"/>
                  </a:cubicBezTo>
                  <a:cubicBezTo>
                    <a:pt x="609" y="168"/>
                    <a:pt x="596" y="169"/>
                    <a:pt x="595" y="162"/>
                  </a:cubicBezTo>
                  <a:cubicBezTo>
                    <a:pt x="594" y="155"/>
                    <a:pt x="608" y="162"/>
                    <a:pt x="610" y="158"/>
                  </a:cubicBezTo>
                  <a:cubicBezTo>
                    <a:pt x="612" y="155"/>
                    <a:pt x="591" y="146"/>
                    <a:pt x="587" y="153"/>
                  </a:cubicBezTo>
                  <a:cubicBezTo>
                    <a:pt x="584" y="160"/>
                    <a:pt x="572" y="158"/>
                    <a:pt x="578" y="154"/>
                  </a:cubicBezTo>
                  <a:cubicBezTo>
                    <a:pt x="585" y="150"/>
                    <a:pt x="586" y="139"/>
                    <a:pt x="585" y="133"/>
                  </a:cubicBezTo>
                  <a:cubicBezTo>
                    <a:pt x="585" y="127"/>
                    <a:pt x="608" y="127"/>
                    <a:pt x="605" y="118"/>
                  </a:cubicBezTo>
                  <a:cubicBezTo>
                    <a:pt x="603" y="108"/>
                    <a:pt x="616" y="106"/>
                    <a:pt x="624" y="106"/>
                  </a:cubicBezTo>
                  <a:cubicBezTo>
                    <a:pt x="632" y="106"/>
                    <a:pt x="624" y="96"/>
                    <a:pt x="616" y="97"/>
                  </a:cubicBezTo>
                  <a:cubicBezTo>
                    <a:pt x="609" y="98"/>
                    <a:pt x="601" y="107"/>
                    <a:pt x="598" y="103"/>
                  </a:cubicBezTo>
                  <a:cubicBezTo>
                    <a:pt x="594" y="100"/>
                    <a:pt x="606" y="94"/>
                    <a:pt x="613" y="94"/>
                  </a:cubicBezTo>
                  <a:cubicBezTo>
                    <a:pt x="620" y="94"/>
                    <a:pt x="636" y="93"/>
                    <a:pt x="641" y="90"/>
                  </a:cubicBezTo>
                  <a:cubicBezTo>
                    <a:pt x="647" y="87"/>
                    <a:pt x="631" y="84"/>
                    <a:pt x="621" y="85"/>
                  </a:cubicBezTo>
                  <a:cubicBezTo>
                    <a:pt x="610" y="86"/>
                    <a:pt x="610" y="82"/>
                    <a:pt x="626" y="81"/>
                  </a:cubicBezTo>
                  <a:cubicBezTo>
                    <a:pt x="642" y="81"/>
                    <a:pt x="639" y="78"/>
                    <a:pt x="651" y="76"/>
                  </a:cubicBezTo>
                  <a:cubicBezTo>
                    <a:pt x="662" y="75"/>
                    <a:pt x="658" y="70"/>
                    <a:pt x="665" y="70"/>
                  </a:cubicBezTo>
                  <a:cubicBezTo>
                    <a:pt x="672" y="70"/>
                    <a:pt x="691" y="62"/>
                    <a:pt x="691" y="58"/>
                  </a:cubicBezTo>
                  <a:cubicBezTo>
                    <a:pt x="691" y="55"/>
                    <a:pt x="664" y="47"/>
                    <a:pt x="652" y="47"/>
                  </a:cubicBezTo>
                  <a:close/>
                  <a:moveTo>
                    <a:pt x="237" y="338"/>
                  </a:moveTo>
                  <a:cubicBezTo>
                    <a:pt x="237" y="332"/>
                    <a:pt x="231" y="336"/>
                    <a:pt x="228" y="329"/>
                  </a:cubicBezTo>
                  <a:cubicBezTo>
                    <a:pt x="224" y="323"/>
                    <a:pt x="207" y="320"/>
                    <a:pt x="206" y="325"/>
                  </a:cubicBezTo>
                  <a:cubicBezTo>
                    <a:pt x="205" y="327"/>
                    <a:pt x="200" y="330"/>
                    <a:pt x="204" y="335"/>
                  </a:cubicBezTo>
                  <a:cubicBezTo>
                    <a:pt x="208" y="340"/>
                    <a:pt x="211" y="338"/>
                    <a:pt x="216" y="342"/>
                  </a:cubicBezTo>
                  <a:cubicBezTo>
                    <a:pt x="221" y="347"/>
                    <a:pt x="236" y="343"/>
                    <a:pt x="237" y="338"/>
                  </a:cubicBezTo>
                  <a:close/>
                </a:path>
              </a:pathLst>
            </a:custGeom>
            <a:grpFill/>
            <a:ln w="1" cap="flat" cmpd="sng">
              <a:solidFill>
                <a:schemeClr val="tx1">
                  <a:lumMod val="85000"/>
                  <a:lumOff val="15000"/>
                </a:schemeClr>
              </a:solidFill>
              <a:miter lim="800000"/>
            </a:ln>
          </p:spPr>
          <p:txBody>
            <a:bodyPr/>
            <a:lstStyle/>
            <a:p>
              <a:endParaRPr lang="zh-CN" altLang="en-US"/>
            </a:p>
          </p:txBody>
        </p:sp>
        <p:sp>
          <p:nvSpPr>
            <p:cNvPr id="123" name="Freeform 124"/>
            <p:cNvSpPr>
              <a:spLocks noEditPoints="1" noChangeArrowheads="1"/>
            </p:cNvSpPr>
            <p:nvPr/>
          </p:nvSpPr>
          <p:spPr bwMode="auto">
            <a:xfrm>
              <a:off x="584200" y="17462"/>
              <a:ext cx="1920875" cy="1477963"/>
            </a:xfrm>
            <a:custGeom>
              <a:avLst/>
              <a:gdLst>
                <a:gd name="T0" fmla="*/ 2147483646 w 1005"/>
                <a:gd name="T1" fmla="*/ 2147483646 h 774"/>
                <a:gd name="T2" fmla="*/ 2147483646 w 1005"/>
                <a:gd name="T3" fmla="*/ 2147483646 h 774"/>
                <a:gd name="T4" fmla="*/ 2147483646 w 1005"/>
                <a:gd name="T5" fmla="*/ 2147483646 h 774"/>
                <a:gd name="T6" fmla="*/ 2147483646 w 1005"/>
                <a:gd name="T7" fmla="*/ 2147483646 h 774"/>
                <a:gd name="T8" fmla="*/ 2147483646 w 1005"/>
                <a:gd name="T9" fmla="*/ 2147483646 h 774"/>
                <a:gd name="T10" fmla="*/ 2147483646 w 1005"/>
                <a:gd name="T11" fmla="*/ 2147483646 h 774"/>
                <a:gd name="T12" fmla="*/ 2147483646 w 1005"/>
                <a:gd name="T13" fmla="*/ 2147483646 h 774"/>
                <a:gd name="T14" fmla="*/ 2147483646 w 1005"/>
                <a:gd name="T15" fmla="*/ 2147483646 h 774"/>
                <a:gd name="T16" fmla="*/ 2147483646 w 1005"/>
                <a:gd name="T17" fmla="*/ 2147483646 h 774"/>
                <a:gd name="T18" fmla="*/ 2147483646 w 1005"/>
                <a:gd name="T19" fmla="*/ 2147483646 h 774"/>
                <a:gd name="T20" fmla="*/ 2147483646 w 1005"/>
                <a:gd name="T21" fmla="*/ 2147483646 h 774"/>
                <a:gd name="T22" fmla="*/ 2147483646 w 1005"/>
                <a:gd name="T23" fmla="*/ 2147483646 h 774"/>
                <a:gd name="T24" fmla="*/ 2147483646 w 1005"/>
                <a:gd name="T25" fmla="*/ 2147483646 h 774"/>
                <a:gd name="T26" fmla="*/ 2147483646 w 1005"/>
                <a:gd name="T27" fmla="*/ 2147483646 h 774"/>
                <a:gd name="T28" fmla="*/ 2147483646 w 1005"/>
                <a:gd name="T29" fmla="*/ 2147483646 h 774"/>
                <a:gd name="T30" fmla="*/ 2147483646 w 1005"/>
                <a:gd name="T31" fmla="*/ 2147483646 h 774"/>
                <a:gd name="T32" fmla="*/ 2147483646 w 1005"/>
                <a:gd name="T33" fmla="*/ 2147483646 h 774"/>
                <a:gd name="T34" fmla="*/ 2147483646 w 1005"/>
                <a:gd name="T35" fmla="*/ 2147483646 h 774"/>
                <a:gd name="T36" fmla="*/ 2147483646 w 1005"/>
                <a:gd name="T37" fmla="*/ 2147483646 h 774"/>
                <a:gd name="T38" fmla="*/ 2147483646 w 1005"/>
                <a:gd name="T39" fmla="*/ 2147483646 h 774"/>
                <a:gd name="T40" fmla="*/ 2147483646 w 1005"/>
                <a:gd name="T41" fmla="*/ 2147483646 h 774"/>
                <a:gd name="T42" fmla="*/ 2147483646 w 1005"/>
                <a:gd name="T43" fmla="*/ 2147483646 h 774"/>
                <a:gd name="T44" fmla="*/ 2147483646 w 1005"/>
                <a:gd name="T45" fmla="*/ 2147483646 h 774"/>
                <a:gd name="T46" fmla="*/ 2147483646 w 1005"/>
                <a:gd name="T47" fmla="*/ 2147483646 h 774"/>
                <a:gd name="T48" fmla="*/ 2147483646 w 1005"/>
                <a:gd name="T49" fmla="*/ 2147483646 h 774"/>
                <a:gd name="T50" fmla="*/ 2147483646 w 1005"/>
                <a:gd name="T51" fmla="*/ 2147483646 h 774"/>
                <a:gd name="T52" fmla="*/ 2147483646 w 1005"/>
                <a:gd name="T53" fmla="*/ 2147483646 h 774"/>
                <a:gd name="T54" fmla="*/ 2147483646 w 1005"/>
                <a:gd name="T55" fmla="*/ 2147483646 h 774"/>
                <a:gd name="T56" fmla="*/ 2147483646 w 1005"/>
                <a:gd name="T57" fmla="*/ 2147483646 h 774"/>
                <a:gd name="T58" fmla="*/ 2147483646 w 1005"/>
                <a:gd name="T59" fmla="*/ 2147483646 h 774"/>
                <a:gd name="T60" fmla="*/ 2147483646 w 1005"/>
                <a:gd name="T61" fmla="*/ 2147483646 h 774"/>
                <a:gd name="T62" fmla="*/ 2147483646 w 1005"/>
                <a:gd name="T63" fmla="*/ 2147483646 h 774"/>
                <a:gd name="T64" fmla="*/ 2147483646 w 1005"/>
                <a:gd name="T65" fmla="*/ 2147483646 h 774"/>
                <a:gd name="T66" fmla="*/ 2147483646 w 1005"/>
                <a:gd name="T67" fmla="*/ 2147483646 h 774"/>
                <a:gd name="T68" fmla="*/ 2147483646 w 1005"/>
                <a:gd name="T69" fmla="*/ 2147483646 h 774"/>
                <a:gd name="T70" fmla="*/ 2147483646 w 1005"/>
                <a:gd name="T71" fmla="*/ 2147483646 h 774"/>
                <a:gd name="T72" fmla="*/ 2147483646 w 1005"/>
                <a:gd name="T73" fmla="*/ 2147483646 h 774"/>
                <a:gd name="T74" fmla="*/ 2147483646 w 1005"/>
                <a:gd name="T75" fmla="*/ 2147483646 h 774"/>
                <a:gd name="T76" fmla="*/ 2147483646 w 1005"/>
                <a:gd name="T77" fmla="*/ 2147483646 h 774"/>
                <a:gd name="T78" fmla="*/ 2147483646 w 1005"/>
                <a:gd name="T79" fmla="*/ 2147483646 h 774"/>
                <a:gd name="T80" fmla="*/ 2147483646 w 1005"/>
                <a:gd name="T81" fmla="*/ 2147483646 h 774"/>
                <a:gd name="T82" fmla="*/ 2147483646 w 1005"/>
                <a:gd name="T83" fmla="*/ 2147483646 h 774"/>
                <a:gd name="T84" fmla="*/ 2147483646 w 1005"/>
                <a:gd name="T85" fmla="*/ 2147483646 h 774"/>
                <a:gd name="T86" fmla="*/ 2147483646 w 1005"/>
                <a:gd name="T87" fmla="*/ 2147483646 h 774"/>
                <a:gd name="T88" fmla="*/ 2147483646 w 1005"/>
                <a:gd name="T89" fmla="*/ 2147483646 h 774"/>
                <a:gd name="T90" fmla="*/ 2147483646 w 1005"/>
                <a:gd name="T91" fmla="*/ 2147483646 h 774"/>
                <a:gd name="T92" fmla="*/ 2147483646 w 1005"/>
                <a:gd name="T93" fmla="*/ 2147483646 h 774"/>
                <a:gd name="T94" fmla="*/ 2147483646 w 1005"/>
                <a:gd name="T95" fmla="*/ 2147483646 h 774"/>
                <a:gd name="T96" fmla="*/ 2147483646 w 1005"/>
                <a:gd name="T97" fmla="*/ 2147483646 h 774"/>
                <a:gd name="T98" fmla="*/ 2147483646 w 1005"/>
                <a:gd name="T99" fmla="*/ 2147483646 h 774"/>
                <a:gd name="T100" fmla="*/ 2147483646 w 1005"/>
                <a:gd name="T101" fmla="*/ 2147483646 h 774"/>
                <a:gd name="T102" fmla="*/ 2147483646 w 1005"/>
                <a:gd name="T103" fmla="*/ 2147483646 h 774"/>
                <a:gd name="T104" fmla="*/ 2147483646 w 1005"/>
                <a:gd name="T105" fmla="*/ 2147483646 h 774"/>
                <a:gd name="T106" fmla="*/ 2147483646 w 1005"/>
                <a:gd name="T107" fmla="*/ 2147483646 h 774"/>
                <a:gd name="T108" fmla="*/ 2147483646 w 1005"/>
                <a:gd name="T109" fmla="*/ 2147483646 h 774"/>
                <a:gd name="T110" fmla="*/ 2147483646 w 1005"/>
                <a:gd name="T111" fmla="*/ 2147483646 h 774"/>
                <a:gd name="T112" fmla="*/ 2147483646 w 1005"/>
                <a:gd name="T113" fmla="*/ 2147483646 h 774"/>
                <a:gd name="T114" fmla="*/ 2147483646 w 1005"/>
                <a:gd name="T115" fmla="*/ 2147483646 h 774"/>
                <a:gd name="T116" fmla="*/ 2147483646 w 1005"/>
                <a:gd name="T117" fmla="*/ 2147483646 h 774"/>
                <a:gd name="T118" fmla="*/ 2147483646 w 1005"/>
                <a:gd name="T119" fmla="*/ 2147483646 h 774"/>
                <a:gd name="T120" fmla="*/ 2147483646 w 1005"/>
                <a:gd name="T121" fmla="*/ 2147483646 h 774"/>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1005"/>
                <a:gd name="T184" fmla="*/ 0 h 774"/>
                <a:gd name="T185" fmla="*/ 1005 w 1005"/>
                <a:gd name="T186" fmla="*/ 774 h 774"/>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1005" h="774">
                  <a:moveTo>
                    <a:pt x="198" y="678"/>
                  </a:moveTo>
                  <a:cubicBezTo>
                    <a:pt x="195" y="675"/>
                    <a:pt x="187" y="676"/>
                    <a:pt x="185" y="672"/>
                  </a:cubicBezTo>
                  <a:cubicBezTo>
                    <a:pt x="184" y="669"/>
                    <a:pt x="176" y="657"/>
                    <a:pt x="172" y="658"/>
                  </a:cubicBezTo>
                  <a:cubicBezTo>
                    <a:pt x="168" y="658"/>
                    <a:pt x="162" y="658"/>
                    <a:pt x="157" y="654"/>
                  </a:cubicBezTo>
                  <a:cubicBezTo>
                    <a:pt x="152" y="651"/>
                    <a:pt x="149" y="650"/>
                    <a:pt x="146" y="653"/>
                  </a:cubicBezTo>
                  <a:cubicBezTo>
                    <a:pt x="142" y="655"/>
                    <a:pt x="149" y="655"/>
                    <a:pt x="149" y="658"/>
                  </a:cubicBezTo>
                  <a:cubicBezTo>
                    <a:pt x="149" y="660"/>
                    <a:pt x="151" y="662"/>
                    <a:pt x="154" y="661"/>
                  </a:cubicBezTo>
                  <a:cubicBezTo>
                    <a:pt x="157" y="661"/>
                    <a:pt x="159" y="667"/>
                    <a:pt x="162" y="667"/>
                  </a:cubicBezTo>
                  <a:cubicBezTo>
                    <a:pt x="165" y="668"/>
                    <a:pt x="166" y="672"/>
                    <a:pt x="170" y="672"/>
                  </a:cubicBezTo>
                  <a:cubicBezTo>
                    <a:pt x="173" y="672"/>
                    <a:pt x="174" y="676"/>
                    <a:pt x="176" y="679"/>
                  </a:cubicBezTo>
                  <a:cubicBezTo>
                    <a:pt x="177" y="681"/>
                    <a:pt x="181" y="679"/>
                    <a:pt x="181" y="681"/>
                  </a:cubicBezTo>
                  <a:cubicBezTo>
                    <a:pt x="181" y="683"/>
                    <a:pt x="185" y="685"/>
                    <a:pt x="186" y="687"/>
                  </a:cubicBezTo>
                  <a:cubicBezTo>
                    <a:pt x="193" y="688"/>
                    <a:pt x="199" y="689"/>
                    <a:pt x="204" y="687"/>
                  </a:cubicBezTo>
                  <a:cubicBezTo>
                    <a:pt x="204" y="686"/>
                    <a:pt x="205" y="684"/>
                    <a:pt x="205" y="683"/>
                  </a:cubicBezTo>
                  <a:cubicBezTo>
                    <a:pt x="207" y="680"/>
                    <a:pt x="202" y="682"/>
                    <a:pt x="198" y="678"/>
                  </a:cubicBezTo>
                  <a:close/>
                  <a:moveTo>
                    <a:pt x="190" y="281"/>
                  </a:moveTo>
                  <a:cubicBezTo>
                    <a:pt x="199" y="283"/>
                    <a:pt x="200" y="299"/>
                    <a:pt x="206" y="299"/>
                  </a:cubicBezTo>
                  <a:cubicBezTo>
                    <a:pt x="210" y="299"/>
                    <a:pt x="207" y="294"/>
                    <a:pt x="213" y="294"/>
                  </a:cubicBezTo>
                  <a:cubicBezTo>
                    <a:pt x="220" y="294"/>
                    <a:pt x="218" y="291"/>
                    <a:pt x="224" y="291"/>
                  </a:cubicBezTo>
                  <a:cubicBezTo>
                    <a:pt x="230" y="292"/>
                    <a:pt x="235" y="290"/>
                    <a:pt x="235" y="283"/>
                  </a:cubicBezTo>
                  <a:cubicBezTo>
                    <a:pt x="235" y="276"/>
                    <a:pt x="240" y="273"/>
                    <a:pt x="246" y="272"/>
                  </a:cubicBezTo>
                  <a:cubicBezTo>
                    <a:pt x="252" y="270"/>
                    <a:pt x="246" y="263"/>
                    <a:pt x="255" y="261"/>
                  </a:cubicBezTo>
                  <a:cubicBezTo>
                    <a:pt x="263" y="259"/>
                    <a:pt x="287" y="249"/>
                    <a:pt x="291" y="246"/>
                  </a:cubicBezTo>
                  <a:cubicBezTo>
                    <a:pt x="295" y="243"/>
                    <a:pt x="286" y="239"/>
                    <a:pt x="277" y="233"/>
                  </a:cubicBezTo>
                  <a:cubicBezTo>
                    <a:pt x="268" y="228"/>
                    <a:pt x="261" y="226"/>
                    <a:pt x="254" y="231"/>
                  </a:cubicBezTo>
                  <a:cubicBezTo>
                    <a:pt x="247" y="235"/>
                    <a:pt x="252" y="226"/>
                    <a:pt x="247" y="228"/>
                  </a:cubicBezTo>
                  <a:cubicBezTo>
                    <a:pt x="241" y="231"/>
                    <a:pt x="226" y="224"/>
                    <a:pt x="224" y="222"/>
                  </a:cubicBezTo>
                  <a:cubicBezTo>
                    <a:pt x="222" y="219"/>
                    <a:pt x="195" y="227"/>
                    <a:pt x="189" y="227"/>
                  </a:cubicBezTo>
                  <a:cubicBezTo>
                    <a:pt x="182" y="227"/>
                    <a:pt x="189" y="234"/>
                    <a:pt x="194" y="238"/>
                  </a:cubicBezTo>
                  <a:cubicBezTo>
                    <a:pt x="198" y="241"/>
                    <a:pt x="183" y="252"/>
                    <a:pt x="186" y="255"/>
                  </a:cubicBezTo>
                  <a:cubicBezTo>
                    <a:pt x="189" y="257"/>
                    <a:pt x="183" y="264"/>
                    <a:pt x="176" y="272"/>
                  </a:cubicBezTo>
                  <a:cubicBezTo>
                    <a:pt x="169" y="280"/>
                    <a:pt x="181" y="279"/>
                    <a:pt x="190" y="281"/>
                  </a:cubicBezTo>
                  <a:close/>
                  <a:moveTo>
                    <a:pt x="440" y="322"/>
                  </a:moveTo>
                  <a:cubicBezTo>
                    <a:pt x="443" y="319"/>
                    <a:pt x="455" y="329"/>
                    <a:pt x="456" y="322"/>
                  </a:cubicBezTo>
                  <a:cubicBezTo>
                    <a:pt x="456" y="314"/>
                    <a:pt x="442" y="311"/>
                    <a:pt x="436" y="307"/>
                  </a:cubicBezTo>
                  <a:cubicBezTo>
                    <a:pt x="430" y="303"/>
                    <a:pt x="427" y="305"/>
                    <a:pt x="418" y="298"/>
                  </a:cubicBezTo>
                  <a:cubicBezTo>
                    <a:pt x="408" y="291"/>
                    <a:pt x="420" y="287"/>
                    <a:pt x="413" y="282"/>
                  </a:cubicBezTo>
                  <a:cubicBezTo>
                    <a:pt x="406" y="276"/>
                    <a:pt x="404" y="261"/>
                    <a:pt x="409" y="256"/>
                  </a:cubicBezTo>
                  <a:cubicBezTo>
                    <a:pt x="414" y="251"/>
                    <a:pt x="419" y="244"/>
                    <a:pt x="410" y="240"/>
                  </a:cubicBezTo>
                  <a:cubicBezTo>
                    <a:pt x="401" y="237"/>
                    <a:pt x="387" y="243"/>
                    <a:pt x="388" y="245"/>
                  </a:cubicBezTo>
                  <a:cubicBezTo>
                    <a:pt x="390" y="247"/>
                    <a:pt x="402" y="254"/>
                    <a:pt x="402" y="257"/>
                  </a:cubicBezTo>
                  <a:cubicBezTo>
                    <a:pt x="402" y="260"/>
                    <a:pt x="391" y="249"/>
                    <a:pt x="387" y="251"/>
                  </a:cubicBezTo>
                  <a:cubicBezTo>
                    <a:pt x="383" y="254"/>
                    <a:pt x="378" y="246"/>
                    <a:pt x="375" y="251"/>
                  </a:cubicBezTo>
                  <a:cubicBezTo>
                    <a:pt x="371" y="256"/>
                    <a:pt x="379" y="274"/>
                    <a:pt x="382" y="279"/>
                  </a:cubicBezTo>
                  <a:cubicBezTo>
                    <a:pt x="385" y="284"/>
                    <a:pt x="379" y="284"/>
                    <a:pt x="375" y="285"/>
                  </a:cubicBezTo>
                  <a:cubicBezTo>
                    <a:pt x="371" y="286"/>
                    <a:pt x="371" y="271"/>
                    <a:pt x="367" y="265"/>
                  </a:cubicBezTo>
                  <a:cubicBezTo>
                    <a:pt x="363" y="260"/>
                    <a:pt x="347" y="253"/>
                    <a:pt x="346" y="257"/>
                  </a:cubicBezTo>
                  <a:cubicBezTo>
                    <a:pt x="345" y="261"/>
                    <a:pt x="356" y="261"/>
                    <a:pt x="354" y="267"/>
                  </a:cubicBezTo>
                  <a:cubicBezTo>
                    <a:pt x="353" y="272"/>
                    <a:pt x="347" y="263"/>
                    <a:pt x="341" y="268"/>
                  </a:cubicBezTo>
                  <a:cubicBezTo>
                    <a:pt x="336" y="272"/>
                    <a:pt x="337" y="269"/>
                    <a:pt x="338" y="265"/>
                  </a:cubicBezTo>
                  <a:cubicBezTo>
                    <a:pt x="339" y="260"/>
                    <a:pt x="330" y="255"/>
                    <a:pt x="320" y="256"/>
                  </a:cubicBezTo>
                  <a:cubicBezTo>
                    <a:pt x="310" y="257"/>
                    <a:pt x="315" y="264"/>
                    <a:pt x="312" y="267"/>
                  </a:cubicBezTo>
                  <a:cubicBezTo>
                    <a:pt x="309" y="269"/>
                    <a:pt x="294" y="265"/>
                    <a:pt x="304" y="263"/>
                  </a:cubicBezTo>
                  <a:cubicBezTo>
                    <a:pt x="313" y="261"/>
                    <a:pt x="309" y="256"/>
                    <a:pt x="306" y="250"/>
                  </a:cubicBezTo>
                  <a:cubicBezTo>
                    <a:pt x="302" y="245"/>
                    <a:pt x="293" y="251"/>
                    <a:pt x="277" y="257"/>
                  </a:cubicBezTo>
                  <a:cubicBezTo>
                    <a:pt x="262" y="262"/>
                    <a:pt x="255" y="268"/>
                    <a:pt x="257" y="269"/>
                  </a:cubicBezTo>
                  <a:cubicBezTo>
                    <a:pt x="259" y="269"/>
                    <a:pt x="259" y="272"/>
                    <a:pt x="253" y="277"/>
                  </a:cubicBezTo>
                  <a:cubicBezTo>
                    <a:pt x="247" y="282"/>
                    <a:pt x="253" y="286"/>
                    <a:pt x="259" y="286"/>
                  </a:cubicBezTo>
                  <a:cubicBezTo>
                    <a:pt x="264" y="286"/>
                    <a:pt x="260" y="290"/>
                    <a:pt x="263" y="292"/>
                  </a:cubicBezTo>
                  <a:cubicBezTo>
                    <a:pt x="267" y="293"/>
                    <a:pt x="285" y="285"/>
                    <a:pt x="290" y="288"/>
                  </a:cubicBezTo>
                  <a:cubicBezTo>
                    <a:pt x="295" y="292"/>
                    <a:pt x="260" y="294"/>
                    <a:pt x="260" y="300"/>
                  </a:cubicBezTo>
                  <a:cubicBezTo>
                    <a:pt x="260" y="306"/>
                    <a:pt x="279" y="309"/>
                    <a:pt x="293" y="307"/>
                  </a:cubicBezTo>
                  <a:cubicBezTo>
                    <a:pt x="307" y="304"/>
                    <a:pt x="332" y="309"/>
                    <a:pt x="332" y="312"/>
                  </a:cubicBezTo>
                  <a:cubicBezTo>
                    <a:pt x="332" y="316"/>
                    <a:pt x="315" y="315"/>
                    <a:pt x="303" y="314"/>
                  </a:cubicBezTo>
                  <a:cubicBezTo>
                    <a:pt x="290" y="314"/>
                    <a:pt x="269" y="318"/>
                    <a:pt x="270" y="322"/>
                  </a:cubicBezTo>
                  <a:cubicBezTo>
                    <a:pt x="271" y="326"/>
                    <a:pt x="272" y="326"/>
                    <a:pt x="285" y="332"/>
                  </a:cubicBezTo>
                  <a:cubicBezTo>
                    <a:pt x="298" y="338"/>
                    <a:pt x="312" y="329"/>
                    <a:pt x="311" y="338"/>
                  </a:cubicBezTo>
                  <a:cubicBezTo>
                    <a:pt x="311" y="346"/>
                    <a:pt x="318" y="348"/>
                    <a:pt x="336" y="349"/>
                  </a:cubicBezTo>
                  <a:cubicBezTo>
                    <a:pt x="353" y="349"/>
                    <a:pt x="361" y="341"/>
                    <a:pt x="370" y="341"/>
                  </a:cubicBezTo>
                  <a:cubicBezTo>
                    <a:pt x="378" y="342"/>
                    <a:pt x="382" y="340"/>
                    <a:pt x="386" y="334"/>
                  </a:cubicBezTo>
                  <a:cubicBezTo>
                    <a:pt x="390" y="328"/>
                    <a:pt x="394" y="332"/>
                    <a:pt x="395" y="335"/>
                  </a:cubicBezTo>
                  <a:cubicBezTo>
                    <a:pt x="396" y="338"/>
                    <a:pt x="407" y="337"/>
                    <a:pt x="409" y="340"/>
                  </a:cubicBezTo>
                  <a:cubicBezTo>
                    <a:pt x="416" y="346"/>
                    <a:pt x="437" y="344"/>
                    <a:pt x="445" y="340"/>
                  </a:cubicBezTo>
                  <a:cubicBezTo>
                    <a:pt x="453" y="336"/>
                    <a:pt x="441" y="325"/>
                    <a:pt x="437" y="330"/>
                  </a:cubicBezTo>
                  <a:cubicBezTo>
                    <a:pt x="433" y="335"/>
                    <a:pt x="430" y="332"/>
                    <a:pt x="429" y="330"/>
                  </a:cubicBezTo>
                  <a:cubicBezTo>
                    <a:pt x="428" y="327"/>
                    <a:pt x="437" y="326"/>
                    <a:pt x="440" y="322"/>
                  </a:cubicBezTo>
                  <a:close/>
                  <a:moveTo>
                    <a:pt x="250" y="199"/>
                  </a:moveTo>
                  <a:cubicBezTo>
                    <a:pt x="259" y="200"/>
                    <a:pt x="268" y="192"/>
                    <a:pt x="267" y="188"/>
                  </a:cubicBezTo>
                  <a:cubicBezTo>
                    <a:pt x="267" y="183"/>
                    <a:pt x="245" y="199"/>
                    <a:pt x="250" y="199"/>
                  </a:cubicBezTo>
                  <a:close/>
                  <a:moveTo>
                    <a:pt x="208" y="185"/>
                  </a:moveTo>
                  <a:cubicBezTo>
                    <a:pt x="212" y="187"/>
                    <a:pt x="208" y="194"/>
                    <a:pt x="212" y="192"/>
                  </a:cubicBezTo>
                  <a:cubicBezTo>
                    <a:pt x="216" y="190"/>
                    <a:pt x="217" y="189"/>
                    <a:pt x="220" y="190"/>
                  </a:cubicBezTo>
                  <a:cubicBezTo>
                    <a:pt x="226" y="192"/>
                    <a:pt x="227" y="187"/>
                    <a:pt x="229" y="185"/>
                  </a:cubicBezTo>
                  <a:cubicBezTo>
                    <a:pt x="232" y="182"/>
                    <a:pt x="231" y="194"/>
                    <a:pt x="237" y="194"/>
                  </a:cubicBezTo>
                  <a:cubicBezTo>
                    <a:pt x="243" y="194"/>
                    <a:pt x="242" y="182"/>
                    <a:pt x="247" y="185"/>
                  </a:cubicBezTo>
                  <a:cubicBezTo>
                    <a:pt x="252" y="189"/>
                    <a:pt x="253" y="184"/>
                    <a:pt x="254" y="180"/>
                  </a:cubicBezTo>
                  <a:cubicBezTo>
                    <a:pt x="255" y="177"/>
                    <a:pt x="255" y="171"/>
                    <a:pt x="261" y="170"/>
                  </a:cubicBezTo>
                  <a:cubicBezTo>
                    <a:pt x="266" y="169"/>
                    <a:pt x="262" y="175"/>
                    <a:pt x="264" y="180"/>
                  </a:cubicBezTo>
                  <a:cubicBezTo>
                    <a:pt x="268" y="186"/>
                    <a:pt x="274" y="180"/>
                    <a:pt x="275" y="177"/>
                  </a:cubicBezTo>
                  <a:cubicBezTo>
                    <a:pt x="275" y="174"/>
                    <a:pt x="284" y="176"/>
                    <a:pt x="284" y="173"/>
                  </a:cubicBezTo>
                  <a:cubicBezTo>
                    <a:pt x="283" y="169"/>
                    <a:pt x="286" y="168"/>
                    <a:pt x="284" y="164"/>
                  </a:cubicBezTo>
                  <a:cubicBezTo>
                    <a:pt x="281" y="160"/>
                    <a:pt x="288" y="161"/>
                    <a:pt x="291" y="158"/>
                  </a:cubicBezTo>
                  <a:cubicBezTo>
                    <a:pt x="294" y="155"/>
                    <a:pt x="287" y="158"/>
                    <a:pt x="282" y="153"/>
                  </a:cubicBezTo>
                  <a:cubicBezTo>
                    <a:pt x="277" y="149"/>
                    <a:pt x="275" y="155"/>
                    <a:pt x="275" y="158"/>
                  </a:cubicBezTo>
                  <a:cubicBezTo>
                    <a:pt x="275" y="161"/>
                    <a:pt x="265" y="158"/>
                    <a:pt x="260" y="156"/>
                  </a:cubicBezTo>
                  <a:cubicBezTo>
                    <a:pt x="254" y="154"/>
                    <a:pt x="247" y="163"/>
                    <a:pt x="239" y="167"/>
                  </a:cubicBezTo>
                  <a:cubicBezTo>
                    <a:pt x="231" y="171"/>
                    <a:pt x="231" y="178"/>
                    <a:pt x="223" y="177"/>
                  </a:cubicBezTo>
                  <a:cubicBezTo>
                    <a:pt x="216" y="177"/>
                    <a:pt x="205" y="184"/>
                    <a:pt x="208" y="185"/>
                  </a:cubicBezTo>
                  <a:close/>
                  <a:moveTo>
                    <a:pt x="286" y="183"/>
                  </a:moveTo>
                  <a:cubicBezTo>
                    <a:pt x="279" y="183"/>
                    <a:pt x="280" y="190"/>
                    <a:pt x="288" y="190"/>
                  </a:cubicBezTo>
                  <a:cubicBezTo>
                    <a:pt x="296" y="190"/>
                    <a:pt x="298" y="193"/>
                    <a:pt x="287" y="192"/>
                  </a:cubicBezTo>
                  <a:cubicBezTo>
                    <a:pt x="275" y="192"/>
                    <a:pt x="270" y="202"/>
                    <a:pt x="278" y="200"/>
                  </a:cubicBezTo>
                  <a:cubicBezTo>
                    <a:pt x="286" y="198"/>
                    <a:pt x="296" y="198"/>
                    <a:pt x="290" y="200"/>
                  </a:cubicBezTo>
                  <a:cubicBezTo>
                    <a:pt x="284" y="202"/>
                    <a:pt x="268" y="203"/>
                    <a:pt x="270" y="206"/>
                  </a:cubicBezTo>
                  <a:cubicBezTo>
                    <a:pt x="271" y="208"/>
                    <a:pt x="278" y="208"/>
                    <a:pt x="284" y="210"/>
                  </a:cubicBezTo>
                  <a:cubicBezTo>
                    <a:pt x="291" y="213"/>
                    <a:pt x="295" y="214"/>
                    <a:pt x="300" y="209"/>
                  </a:cubicBezTo>
                  <a:cubicBezTo>
                    <a:pt x="305" y="203"/>
                    <a:pt x="311" y="198"/>
                    <a:pt x="309" y="205"/>
                  </a:cubicBezTo>
                  <a:cubicBezTo>
                    <a:pt x="306" y="213"/>
                    <a:pt x="317" y="207"/>
                    <a:pt x="330" y="207"/>
                  </a:cubicBezTo>
                  <a:cubicBezTo>
                    <a:pt x="344" y="206"/>
                    <a:pt x="328" y="215"/>
                    <a:pt x="314" y="216"/>
                  </a:cubicBezTo>
                  <a:cubicBezTo>
                    <a:pt x="300" y="217"/>
                    <a:pt x="302" y="224"/>
                    <a:pt x="313" y="226"/>
                  </a:cubicBezTo>
                  <a:cubicBezTo>
                    <a:pt x="324" y="229"/>
                    <a:pt x="348" y="219"/>
                    <a:pt x="353" y="214"/>
                  </a:cubicBezTo>
                  <a:cubicBezTo>
                    <a:pt x="359" y="208"/>
                    <a:pt x="364" y="217"/>
                    <a:pt x="369" y="213"/>
                  </a:cubicBezTo>
                  <a:cubicBezTo>
                    <a:pt x="375" y="209"/>
                    <a:pt x="385" y="213"/>
                    <a:pt x="395" y="211"/>
                  </a:cubicBezTo>
                  <a:cubicBezTo>
                    <a:pt x="404" y="209"/>
                    <a:pt x="406" y="191"/>
                    <a:pt x="399" y="188"/>
                  </a:cubicBezTo>
                  <a:cubicBezTo>
                    <a:pt x="392" y="185"/>
                    <a:pt x="392" y="192"/>
                    <a:pt x="386" y="193"/>
                  </a:cubicBezTo>
                  <a:cubicBezTo>
                    <a:pt x="381" y="194"/>
                    <a:pt x="378" y="187"/>
                    <a:pt x="373" y="182"/>
                  </a:cubicBezTo>
                  <a:cubicBezTo>
                    <a:pt x="369" y="178"/>
                    <a:pt x="372" y="169"/>
                    <a:pt x="365" y="170"/>
                  </a:cubicBezTo>
                  <a:cubicBezTo>
                    <a:pt x="359" y="171"/>
                    <a:pt x="345" y="182"/>
                    <a:pt x="353" y="183"/>
                  </a:cubicBezTo>
                  <a:cubicBezTo>
                    <a:pt x="362" y="184"/>
                    <a:pt x="359" y="188"/>
                    <a:pt x="354" y="190"/>
                  </a:cubicBezTo>
                  <a:cubicBezTo>
                    <a:pt x="350" y="192"/>
                    <a:pt x="365" y="196"/>
                    <a:pt x="363" y="199"/>
                  </a:cubicBezTo>
                  <a:cubicBezTo>
                    <a:pt x="361" y="202"/>
                    <a:pt x="338" y="199"/>
                    <a:pt x="337" y="194"/>
                  </a:cubicBezTo>
                  <a:cubicBezTo>
                    <a:pt x="336" y="189"/>
                    <a:pt x="318" y="180"/>
                    <a:pt x="310" y="182"/>
                  </a:cubicBezTo>
                  <a:cubicBezTo>
                    <a:pt x="303" y="184"/>
                    <a:pt x="306" y="176"/>
                    <a:pt x="298" y="176"/>
                  </a:cubicBezTo>
                  <a:cubicBezTo>
                    <a:pt x="291" y="175"/>
                    <a:pt x="293" y="182"/>
                    <a:pt x="286" y="183"/>
                  </a:cubicBezTo>
                  <a:close/>
                  <a:moveTo>
                    <a:pt x="312" y="147"/>
                  </a:moveTo>
                  <a:cubicBezTo>
                    <a:pt x="315" y="141"/>
                    <a:pt x="296" y="142"/>
                    <a:pt x="297" y="144"/>
                  </a:cubicBezTo>
                  <a:cubicBezTo>
                    <a:pt x="301" y="148"/>
                    <a:pt x="310" y="153"/>
                    <a:pt x="312" y="147"/>
                  </a:cubicBezTo>
                  <a:close/>
                  <a:moveTo>
                    <a:pt x="354" y="144"/>
                  </a:moveTo>
                  <a:cubicBezTo>
                    <a:pt x="360" y="143"/>
                    <a:pt x="357" y="138"/>
                    <a:pt x="347" y="140"/>
                  </a:cubicBezTo>
                  <a:cubicBezTo>
                    <a:pt x="336" y="141"/>
                    <a:pt x="318" y="141"/>
                    <a:pt x="318" y="149"/>
                  </a:cubicBezTo>
                  <a:cubicBezTo>
                    <a:pt x="318" y="155"/>
                    <a:pt x="322" y="158"/>
                    <a:pt x="333" y="159"/>
                  </a:cubicBezTo>
                  <a:cubicBezTo>
                    <a:pt x="345" y="160"/>
                    <a:pt x="355" y="149"/>
                    <a:pt x="349" y="149"/>
                  </a:cubicBezTo>
                  <a:cubicBezTo>
                    <a:pt x="344" y="149"/>
                    <a:pt x="347" y="145"/>
                    <a:pt x="354" y="144"/>
                  </a:cubicBezTo>
                  <a:close/>
                  <a:moveTo>
                    <a:pt x="329" y="135"/>
                  </a:moveTo>
                  <a:cubicBezTo>
                    <a:pt x="334" y="137"/>
                    <a:pt x="339" y="130"/>
                    <a:pt x="343" y="133"/>
                  </a:cubicBezTo>
                  <a:cubicBezTo>
                    <a:pt x="346" y="136"/>
                    <a:pt x="362" y="139"/>
                    <a:pt x="362" y="131"/>
                  </a:cubicBezTo>
                  <a:cubicBezTo>
                    <a:pt x="362" y="123"/>
                    <a:pt x="342" y="122"/>
                    <a:pt x="337" y="125"/>
                  </a:cubicBezTo>
                  <a:cubicBezTo>
                    <a:pt x="332" y="128"/>
                    <a:pt x="309" y="129"/>
                    <a:pt x="316" y="134"/>
                  </a:cubicBezTo>
                  <a:cubicBezTo>
                    <a:pt x="320" y="137"/>
                    <a:pt x="324" y="133"/>
                    <a:pt x="329" y="135"/>
                  </a:cubicBezTo>
                  <a:close/>
                  <a:moveTo>
                    <a:pt x="413" y="119"/>
                  </a:moveTo>
                  <a:cubicBezTo>
                    <a:pt x="419" y="115"/>
                    <a:pt x="430" y="122"/>
                    <a:pt x="428" y="126"/>
                  </a:cubicBezTo>
                  <a:cubicBezTo>
                    <a:pt x="426" y="131"/>
                    <a:pt x="409" y="125"/>
                    <a:pt x="410" y="129"/>
                  </a:cubicBezTo>
                  <a:cubicBezTo>
                    <a:pt x="410" y="131"/>
                    <a:pt x="412" y="137"/>
                    <a:pt x="424" y="133"/>
                  </a:cubicBezTo>
                  <a:cubicBezTo>
                    <a:pt x="436" y="130"/>
                    <a:pt x="446" y="132"/>
                    <a:pt x="454" y="139"/>
                  </a:cubicBezTo>
                  <a:cubicBezTo>
                    <a:pt x="462" y="145"/>
                    <a:pt x="470" y="148"/>
                    <a:pt x="475" y="141"/>
                  </a:cubicBezTo>
                  <a:cubicBezTo>
                    <a:pt x="481" y="135"/>
                    <a:pt x="468" y="134"/>
                    <a:pt x="471" y="129"/>
                  </a:cubicBezTo>
                  <a:cubicBezTo>
                    <a:pt x="473" y="124"/>
                    <a:pt x="463" y="121"/>
                    <a:pt x="457" y="121"/>
                  </a:cubicBezTo>
                  <a:cubicBezTo>
                    <a:pt x="452" y="121"/>
                    <a:pt x="450" y="111"/>
                    <a:pt x="445" y="113"/>
                  </a:cubicBezTo>
                  <a:cubicBezTo>
                    <a:pt x="441" y="115"/>
                    <a:pt x="438" y="118"/>
                    <a:pt x="438" y="112"/>
                  </a:cubicBezTo>
                  <a:cubicBezTo>
                    <a:pt x="438" y="105"/>
                    <a:pt x="412" y="105"/>
                    <a:pt x="405" y="107"/>
                  </a:cubicBezTo>
                  <a:cubicBezTo>
                    <a:pt x="399" y="110"/>
                    <a:pt x="407" y="123"/>
                    <a:pt x="413" y="119"/>
                  </a:cubicBezTo>
                  <a:close/>
                  <a:moveTo>
                    <a:pt x="416" y="161"/>
                  </a:moveTo>
                  <a:cubicBezTo>
                    <a:pt x="420" y="156"/>
                    <a:pt x="400" y="140"/>
                    <a:pt x="399" y="148"/>
                  </a:cubicBezTo>
                  <a:cubicBezTo>
                    <a:pt x="398" y="155"/>
                    <a:pt x="412" y="166"/>
                    <a:pt x="416" y="161"/>
                  </a:cubicBezTo>
                  <a:close/>
                  <a:moveTo>
                    <a:pt x="481" y="96"/>
                  </a:moveTo>
                  <a:cubicBezTo>
                    <a:pt x="485" y="90"/>
                    <a:pt x="460" y="85"/>
                    <a:pt x="466" y="90"/>
                  </a:cubicBezTo>
                  <a:cubicBezTo>
                    <a:pt x="470" y="93"/>
                    <a:pt x="478" y="102"/>
                    <a:pt x="481" y="96"/>
                  </a:cubicBezTo>
                  <a:close/>
                  <a:moveTo>
                    <a:pt x="425" y="209"/>
                  </a:moveTo>
                  <a:cubicBezTo>
                    <a:pt x="428" y="205"/>
                    <a:pt x="417" y="197"/>
                    <a:pt x="414" y="204"/>
                  </a:cubicBezTo>
                  <a:cubicBezTo>
                    <a:pt x="411" y="211"/>
                    <a:pt x="421" y="213"/>
                    <a:pt x="425" y="209"/>
                  </a:cubicBezTo>
                  <a:close/>
                  <a:moveTo>
                    <a:pt x="481" y="174"/>
                  </a:moveTo>
                  <a:cubicBezTo>
                    <a:pt x="481" y="179"/>
                    <a:pt x="469" y="173"/>
                    <a:pt x="460" y="170"/>
                  </a:cubicBezTo>
                  <a:cubicBezTo>
                    <a:pt x="451" y="166"/>
                    <a:pt x="457" y="177"/>
                    <a:pt x="464" y="183"/>
                  </a:cubicBezTo>
                  <a:cubicBezTo>
                    <a:pt x="471" y="189"/>
                    <a:pt x="460" y="186"/>
                    <a:pt x="451" y="179"/>
                  </a:cubicBezTo>
                  <a:cubicBezTo>
                    <a:pt x="441" y="173"/>
                    <a:pt x="442" y="184"/>
                    <a:pt x="447" y="187"/>
                  </a:cubicBezTo>
                  <a:cubicBezTo>
                    <a:pt x="451" y="191"/>
                    <a:pt x="446" y="196"/>
                    <a:pt x="440" y="188"/>
                  </a:cubicBezTo>
                  <a:cubicBezTo>
                    <a:pt x="434" y="180"/>
                    <a:pt x="431" y="171"/>
                    <a:pt x="421" y="171"/>
                  </a:cubicBezTo>
                  <a:cubicBezTo>
                    <a:pt x="412" y="170"/>
                    <a:pt x="416" y="180"/>
                    <a:pt x="420" y="185"/>
                  </a:cubicBezTo>
                  <a:cubicBezTo>
                    <a:pt x="425" y="191"/>
                    <a:pt x="430" y="193"/>
                    <a:pt x="438" y="197"/>
                  </a:cubicBezTo>
                  <a:cubicBezTo>
                    <a:pt x="446" y="202"/>
                    <a:pt x="459" y="195"/>
                    <a:pt x="465" y="197"/>
                  </a:cubicBezTo>
                  <a:cubicBezTo>
                    <a:pt x="471" y="198"/>
                    <a:pt x="458" y="206"/>
                    <a:pt x="462" y="211"/>
                  </a:cubicBezTo>
                  <a:cubicBezTo>
                    <a:pt x="466" y="216"/>
                    <a:pt x="477" y="212"/>
                    <a:pt x="486" y="212"/>
                  </a:cubicBezTo>
                  <a:cubicBezTo>
                    <a:pt x="494" y="211"/>
                    <a:pt x="490" y="206"/>
                    <a:pt x="495" y="203"/>
                  </a:cubicBezTo>
                  <a:cubicBezTo>
                    <a:pt x="500" y="199"/>
                    <a:pt x="490" y="200"/>
                    <a:pt x="494" y="191"/>
                  </a:cubicBezTo>
                  <a:cubicBezTo>
                    <a:pt x="498" y="183"/>
                    <a:pt x="482" y="169"/>
                    <a:pt x="481" y="174"/>
                  </a:cubicBezTo>
                  <a:close/>
                  <a:moveTo>
                    <a:pt x="502" y="145"/>
                  </a:moveTo>
                  <a:cubicBezTo>
                    <a:pt x="510" y="145"/>
                    <a:pt x="516" y="144"/>
                    <a:pt x="522" y="141"/>
                  </a:cubicBezTo>
                  <a:cubicBezTo>
                    <a:pt x="529" y="139"/>
                    <a:pt x="519" y="139"/>
                    <a:pt x="523" y="133"/>
                  </a:cubicBezTo>
                  <a:cubicBezTo>
                    <a:pt x="528" y="127"/>
                    <a:pt x="512" y="126"/>
                    <a:pt x="511" y="128"/>
                  </a:cubicBezTo>
                  <a:cubicBezTo>
                    <a:pt x="510" y="130"/>
                    <a:pt x="491" y="116"/>
                    <a:pt x="488" y="121"/>
                  </a:cubicBezTo>
                  <a:cubicBezTo>
                    <a:pt x="485" y="125"/>
                    <a:pt x="495" y="145"/>
                    <a:pt x="502" y="145"/>
                  </a:cubicBezTo>
                  <a:close/>
                  <a:moveTo>
                    <a:pt x="543" y="147"/>
                  </a:moveTo>
                  <a:cubicBezTo>
                    <a:pt x="542" y="144"/>
                    <a:pt x="504" y="149"/>
                    <a:pt x="510" y="153"/>
                  </a:cubicBezTo>
                  <a:cubicBezTo>
                    <a:pt x="520" y="161"/>
                    <a:pt x="544" y="150"/>
                    <a:pt x="543" y="147"/>
                  </a:cubicBezTo>
                  <a:close/>
                  <a:moveTo>
                    <a:pt x="537" y="220"/>
                  </a:moveTo>
                  <a:cubicBezTo>
                    <a:pt x="546" y="220"/>
                    <a:pt x="542" y="209"/>
                    <a:pt x="532" y="201"/>
                  </a:cubicBezTo>
                  <a:cubicBezTo>
                    <a:pt x="522" y="194"/>
                    <a:pt x="499" y="209"/>
                    <a:pt x="503" y="212"/>
                  </a:cubicBezTo>
                  <a:cubicBezTo>
                    <a:pt x="508" y="216"/>
                    <a:pt x="528" y="221"/>
                    <a:pt x="537" y="220"/>
                  </a:cubicBezTo>
                  <a:close/>
                  <a:moveTo>
                    <a:pt x="473" y="290"/>
                  </a:moveTo>
                  <a:cubicBezTo>
                    <a:pt x="484" y="298"/>
                    <a:pt x="481" y="284"/>
                    <a:pt x="493" y="285"/>
                  </a:cubicBezTo>
                  <a:cubicBezTo>
                    <a:pt x="506" y="285"/>
                    <a:pt x="506" y="265"/>
                    <a:pt x="508" y="257"/>
                  </a:cubicBezTo>
                  <a:cubicBezTo>
                    <a:pt x="510" y="250"/>
                    <a:pt x="498" y="250"/>
                    <a:pt x="501" y="256"/>
                  </a:cubicBezTo>
                  <a:cubicBezTo>
                    <a:pt x="504" y="261"/>
                    <a:pt x="501" y="267"/>
                    <a:pt x="500" y="260"/>
                  </a:cubicBezTo>
                  <a:cubicBezTo>
                    <a:pt x="499" y="254"/>
                    <a:pt x="489" y="260"/>
                    <a:pt x="486" y="255"/>
                  </a:cubicBezTo>
                  <a:cubicBezTo>
                    <a:pt x="482" y="250"/>
                    <a:pt x="497" y="249"/>
                    <a:pt x="500" y="243"/>
                  </a:cubicBezTo>
                  <a:cubicBezTo>
                    <a:pt x="504" y="236"/>
                    <a:pt x="489" y="237"/>
                    <a:pt x="492" y="232"/>
                  </a:cubicBezTo>
                  <a:cubicBezTo>
                    <a:pt x="496" y="227"/>
                    <a:pt x="470" y="233"/>
                    <a:pt x="478" y="236"/>
                  </a:cubicBezTo>
                  <a:cubicBezTo>
                    <a:pt x="485" y="239"/>
                    <a:pt x="478" y="243"/>
                    <a:pt x="471" y="238"/>
                  </a:cubicBezTo>
                  <a:cubicBezTo>
                    <a:pt x="464" y="233"/>
                    <a:pt x="445" y="241"/>
                    <a:pt x="452" y="247"/>
                  </a:cubicBezTo>
                  <a:cubicBezTo>
                    <a:pt x="457" y="251"/>
                    <a:pt x="474" y="244"/>
                    <a:pt x="464" y="257"/>
                  </a:cubicBezTo>
                  <a:cubicBezTo>
                    <a:pt x="455" y="270"/>
                    <a:pt x="451" y="253"/>
                    <a:pt x="442" y="255"/>
                  </a:cubicBezTo>
                  <a:cubicBezTo>
                    <a:pt x="433" y="256"/>
                    <a:pt x="437" y="267"/>
                    <a:pt x="450" y="271"/>
                  </a:cubicBezTo>
                  <a:cubicBezTo>
                    <a:pt x="464" y="275"/>
                    <a:pt x="462" y="283"/>
                    <a:pt x="473" y="290"/>
                  </a:cubicBezTo>
                  <a:close/>
                  <a:moveTo>
                    <a:pt x="555" y="210"/>
                  </a:moveTo>
                  <a:cubicBezTo>
                    <a:pt x="558" y="220"/>
                    <a:pt x="562" y="213"/>
                    <a:pt x="568" y="217"/>
                  </a:cubicBezTo>
                  <a:cubicBezTo>
                    <a:pt x="573" y="221"/>
                    <a:pt x="582" y="224"/>
                    <a:pt x="586" y="220"/>
                  </a:cubicBezTo>
                  <a:cubicBezTo>
                    <a:pt x="591" y="216"/>
                    <a:pt x="593" y="213"/>
                    <a:pt x="594" y="216"/>
                  </a:cubicBezTo>
                  <a:cubicBezTo>
                    <a:pt x="597" y="222"/>
                    <a:pt x="608" y="223"/>
                    <a:pt x="632" y="223"/>
                  </a:cubicBezTo>
                  <a:cubicBezTo>
                    <a:pt x="656" y="224"/>
                    <a:pt x="650" y="213"/>
                    <a:pt x="657" y="217"/>
                  </a:cubicBezTo>
                  <a:cubicBezTo>
                    <a:pt x="664" y="221"/>
                    <a:pt x="680" y="221"/>
                    <a:pt x="687" y="220"/>
                  </a:cubicBezTo>
                  <a:cubicBezTo>
                    <a:pt x="694" y="218"/>
                    <a:pt x="697" y="207"/>
                    <a:pt x="697" y="202"/>
                  </a:cubicBezTo>
                  <a:cubicBezTo>
                    <a:pt x="696" y="196"/>
                    <a:pt x="643" y="192"/>
                    <a:pt x="633" y="197"/>
                  </a:cubicBezTo>
                  <a:cubicBezTo>
                    <a:pt x="624" y="203"/>
                    <a:pt x="609" y="195"/>
                    <a:pt x="601" y="199"/>
                  </a:cubicBezTo>
                  <a:cubicBezTo>
                    <a:pt x="594" y="203"/>
                    <a:pt x="596" y="194"/>
                    <a:pt x="583" y="193"/>
                  </a:cubicBezTo>
                  <a:cubicBezTo>
                    <a:pt x="569" y="193"/>
                    <a:pt x="584" y="186"/>
                    <a:pt x="586" y="183"/>
                  </a:cubicBezTo>
                  <a:cubicBezTo>
                    <a:pt x="589" y="180"/>
                    <a:pt x="566" y="172"/>
                    <a:pt x="556" y="174"/>
                  </a:cubicBezTo>
                  <a:cubicBezTo>
                    <a:pt x="547" y="176"/>
                    <a:pt x="541" y="171"/>
                    <a:pt x="532" y="167"/>
                  </a:cubicBezTo>
                  <a:cubicBezTo>
                    <a:pt x="523" y="163"/>
                    <a:pt x="499" y="163"/>
                    <a:pt x="504" y="171"/>
                  </a:cubicBezTo>
                  <a:cubicBezTo>
                    <a:pt x="507" y="176"/>
                    <a:pt x="536" y="186"/>
                    <a:pt x="539" y="181"/>
                  </a:cubicBezTo>
                  <a:cubicBezTo>
                    <a:pt x="542" y="176"/>
                    <a:pt x="550" y="187"/>
                    <a:pt x="554" y="193"/>
                  </a:cubicBezTo>
                  <a:cubicBezTo>
                    <a:pt x="559" y="198"/>
                    <a:pt x="551" y="200"/>
                    <a:pt x="555" y="210"/>
                  </a:cubicBezTo>
                  <a:close/>
                  <a:moveTo>
                    <a:pt x="580" y="151"/>
                  </a:moveTo>
                  <a:cubicBezTo>
                    <a:pt x="571" y="147"/>
                    <a:pt x="560" y="156"/>
                    <a:pt x="569" y="160"/>
                  </a:cubicBezTo>
                  <a:cubicBezTo>
                    <a:pt x="577" y="163"/>
                    <a:pt x="589" y="156"/>
                    <a:pt x="580" y="151"/>
                  </a:cubicBezTo>
                  <a:close/>
                  <a:moveTo>
                    <a:pt x="508" y="95"/>
                  </a:moveTo>
                  <a:cubicBezTo>
                    <a:pt x="516" y="99"/>
                    <a:pt x="511" y="104"/>
                    <a:pt x="519" y="107"/>
                  </a:cubicBezTo>
                  <a:cubicBezTo>
                    <a:pt x="527" y="111"/>
                    <a:pt x="550" y="103"/>
                    <a:pt x="552" y="108"/>
                  </a:cubicBezTo>
                  <a:cubicBezTo>
                    <a:pt x="554" y="114"/>
                    <a:pt x="529" y="114"/>
                    <a:pt x="532" y="118"/>
                  </a:cubicBezTo>
                  <a:cubicBezTo>
                    <a:pt x="536" y="121"/>
                    <a:pt x="550" y="127"/>
                    <a:pt x="548" y="130"/>
                  </a:cubicBezTo>
                  <a:cubicBezTo>
                    <a:pt x="546" y="133"/>
                    <a:pt x="572" y="141"/>
                    <a:pt x="575" y="137"/>
                  </a:cubicBezTo>
                  <a:cubicBezTo>
                    <a:pt x="577" y="133"/>
                    <a:pt x="584" y="134"/>
                    <a:pt x="591" y="137"/>
                  </a:cubicBezTo>
                  <a:cubicBezTo>
                    <a:pt x="597" y="139"/>
                    <a:pt x="598" y="121"/>
                    <a:pt x="602" y="124"/>
                  </a:cubicBezTo>
                  <a:cubicBezTo>
                    <a:pt x="607" y="127"/>
                    <a:pt x="606" y="118"/>
                    <a:pt x="614" y="115"/>
                  </a:cubicBezTo>
                  <a:cubicBezTo>
                    <a:pt x="621" y="112"/>
                    <a:pt x="632" y="111"/>
                    <a:pt x="633" y="108"/>
                  </a:cubicBezTo>
                  <a:cubicBezTo>
                    <a:pt x="633" y="106"/>
                    <a:pt x="631" y="102"/>
                    <a:pt x="622" y="103"/>
                  </a:cubicBezTo>
                  <a:cubicBezTo>
                    <a:pt x="613" y="104"/>
                    <a:pt x="607" y="101"/>
                    <a:pt x="611" y="96"/>
                  </a:cubicBezTo>
                  <a:cubicBezTo>
                    <a:pt x="615" y="91"/>
                    <a:pt x="601" y="89"/>
                    <a:pt x="606" y="85"/>
                  </a:cubicBezTo>
                  <a:cubicBezTo>
                    <a:pt x="611" y="81"/>
                    <a:pt x="596" y="77"/>
                    <a:pt x="598" y="83"/>
                  </a:cubicBezTo>
                  <a:cubicBezTo>
                    <a:pt x="599" y="89"/>
                    <a:pt x="589" y="84"/>
                    <a:pt x="587" y="78"/>
                  </a:cubicBezTo>
                  <a:cubicBezTo>
                    <a:pt x="586" y="73"/>
                    <a:pt x="565" y="71"/>
                    <a:pt x="552" y="59"/>
                  </a:cubicBezTo>
                  <a:cubicBezTo>
                    <a:pt x="538" y="47"/>
                    <a:pt x="524" y="55"/>
                    <a:pt x="532" y="56"/>
                  </a:cubicBezTo>
                  <a:cubicBezTo>
                    <a:pt x="540" y="58"/>
                    <a:pt x="540" y="62"/>
                    <a:pt x="533" y="61"/>
                  </a:cubicBezTo>
                  <a:cubicBezTo>
                    <a:pt x="527" y="61"/>
                    <a:pt x="515" y="62"/>
                    <a:pt x="526" y="66"/>
                  </a:cubicBezTo>
                  <a:cubicBezTo>
                    <a:pt x="536" y="70"/>
                    <a:pt x="525" y="71"/>
                    <a:pt x="516" y="71"/>
                  </a:cubicBezTo>
                  <a:cubicBezTo>
                    <a:pt x="508" y="71"/>
                    <a:pt x="507" y="82"/>
                    <a:pt x="518" y="84"/>
                  </a:cubicBezTo>
                  <a:cubicBezTo>
                    <a:pt x="529" y="85"/>
                    <a:pt x="521" y="92"/>
                    <a:pt x="512" y="89"/>
                  </a:cubicBezTo>
                  <a:cubicBezTo>
                    <a:pt x="503" y="87"/>
                    <a:pt x="500" y="91"/>
                    <a:pt x="508" y="95"/>
                  </a:cubicBezTo>
                  <a:close/>
                  <a:moveTo>
                    <a:pt x="569" y="46"/>
                  </a:moveTo>
                  <a:cubicBezTo>
                    <a:pt x="576" y="41"/>
                    <a:pt x="581" y="44"/>
                    <a:pt x="575" y="47"/>
                  </a:cubicBezTo>
                  <a:cubicBezTo>
                    <a:pt x="569" y="50"/>
                    <a:pt x="571" y="52"/>
                    <a:pt x="580" y="52"/>
                  </a:cubicBezTo>
                  <a:cubicBezTo>
                    <a:pt x="588" y="51"/>
                    <a:pt x="576" y="54"/>
                    <a:pt x="576" y="59"/>
                  </a:cubicBezTo>
                  <a:cubicBezTo>
                    <a:pt x="576" y="64"/>
                    <a:pt x="586" y="61"/>
                    <a:pt x="587" y="66"/>
                  </a:cubicBezTo>
                  <a:cubicBezTo>
                    <a:pt x="587" y="71"/>
                    <a:pt x="609" y="73"/>
                    <a:pt x="615" y="67"/>
                  </a:cubicBezTo>
                  <a:cubicBezTo>
                    <a:pt x="622" y="61"/>
                    <a:pt x="619" y="69"/>
                    <a:pt x="619" y="73"/>
                  </a:cubicBezTo>
                  <a:cubicBezTo>
                    <a:pt x="618" y="77"/>
                    <a:pt x="649" y="80"/>
                    <a:pt x="651" y="75"/>
                  </a:cubicBezTo>
                  <a:cubicBezTo>
                    <a:pt x="652" y="70"/>
                    <a:pt x="657" y="72"/>
                    <a:pt x="663" y="74"/>
                  </a:cubicBezTo>
                  <a:cubicBezTo>
                    <a:pt x="669" y="75"/>
                    <a:pt x="698" y="68"/>
                    <a:pt x="699" y="62"/>
                  </a:cubicBezTo>
                  <a:cubicBezTo>
                    <a:pt x="699" y="56"/>
                    <a:pt x="708" y="65"/>
                    <a:pt x="699" y="72"/>
                  </a:cubicBezTo>
                  <a:cubicBezTo>
                    <a:pt x="689" y="78"/>
                    <a:pt x="670" y="77"/>
                    <a:pt x="662" y="80"/>
                  </a:cubicBezTo>
                  <a:cubicBezTo>
                    <a:pt x="653" y="82"/>
                    <a:pt x="667" y="88"/>
                    <a:pt x="676" y="95"/>
                  </a:cubicBezTo>
                  <a:cubicBezTo>
                    <a:pt x="684" y="101"/>
                    <a:pt x="665" y="98"/>
                    <a:pt x="657" y="89"/>
                  </a:cubicBezTo>
                  <a:cubicBezTo>
                    <a:pt x="649" y="81"/>
                    <a:pt x="631" y="81"/>
                    <a:pt x="621" y="81"/>
                  </a:cubicBezTo>
                  <a:cubicBezTo>
                    <a:pt x="612" y="82"/>
                    <a:pt x="615" y="99"/>
                    <a:pt x="622" y="99"/>
                  </a:cubicBezTo>
                  <a:cubicBezTo>
                    <a:pt x="629" y="99"/>
                    <a:pt x="636" y="102"/>
                    <a:pt x="643" y="113"/>
                  </a:cubicBezTo>
                  <a:cubicBezTo>
                    <a:pt x="650" y="124"/>
                    <a:pt x="665" y="121"/>
                    <a:pt x="665" y="126"/>
                  </a:cubicBezTo>
                  <a:cubicBezTo>
                    <a:pt x="665" y="131"/>
                    <a:pt x="645" y="122"/>
                    <a:pt x="634" y="120"/>
                  </a:cubicBezTo>
                  <a:cubicBezTo>
                    <a:pt x="623" y="118"/>
                    <a:pt x="606" y="125"/>
                    <a:pt x="605" y="133"/>
                  </a:cubicBezTo>
                  <a:cubicBezTo>
                    <a:pt x="605" y="141"/>
                    <a:pt x="621" y="140"/>
                    <a:pt x="632" y="134"/>
                  </a:cubicBezTo>
                  <a:cubicBezTo>
                    <a:pt x="643" y="127"/>
                    <a:pt x="635" y="136"/>
                    <a:pt x="630" y="141"/>
                  </a:cubicBezTo>
                  <a:cubicBezTo>
                    <a:pt x="624" y="146"/>
                    <a:pt x="643" y="150"/>
                    <a:pt x="643" y="156"/>
                  </a:cubicBezTo>
                  <a:cubicBezTo>
                    <a:pt x="643" y="162"/>
                    <a:pt x="629" y="160"/>
                    <a:pt x="628" y="154"/>
                  </a:cubicBezTo>
                  <a:cubicBezTo>
                    <a:pt x="626" y="149"/>
                    <a:pt x="621" y="143"/>
                    <a:pt x="608" y="144"/>
                  </a:cubicBezTo>
                  <a:cubicBezTo>
                    <a:pt x="595" y="145"/>
                    <a:pt x="599" y="154"/>
                    <a:pt x="607" y="155"/>
                  </a:cubicBezTo>
                  <a:cubicBezTo>
                    <a:pt x="615" y="156"/>
                    <a:pt x="615" y="162"/>
                    <a:pt x="606" y="162"/>
                  </a:cubicBezTo>
                  <a:cubicBezTo>
                    <a:pt x="597" y="162"/>
                    <a:pt x="577" y="168"/>
                    <a:pt x="583" y="174"/>
                  </a:cubicBezTo>
                  <a:cubicBezTo>
                    <a:pt x="590" y="180"/>
                    <a:pt x="616" y="174"/>
                    <a:pt x="620" y="178"/>
                  </a:cubicBezTo>
                  <a:cubicBezTo>
                    <a:pt x="625" y="182"/>
                    <a:pt x="637" y="183"/>
                    <a:pt x="640" y="179"/>
                  </a:cubicBezTo>
                  <a:cubicBezTo>
                    <a:pt x="643" y="174"/>
                    <a:pt x="653" y="176"/>
                    <a:pt x="663" y="176"/>
                  </a:cubicBezTo>
                  <a:cubicBezTo>
                    <a:pt x="673" y="176"/>
                    <a:pt x="676" y="178"/>
                    <a:pt x="680" y="182"/>
                  </a:cubicBezTo>
                  <a:cubicBezTo>
                    <a:pt x="685" y="186"/>
                    <a:pt x="693" y="184"/>
                    <a:pt x="698" y="180"/>
                  </a:cubicBezTo>
                  <a:cubicBezTo>
                    <a:pt x="704" y="176"/>
                    <a:pt x="704" y="176"/>
                    <a:pt x="711" y="176"/>
                  </a:cubicBezTo>
                  <a:cubicBezTo>
                    <a:pt x="718" y="176"/>
                    <a:pt x="719" y="172"/>
                    <a:pt x="716" y="166"/>
                  </a:cubicBezTo>
                  <a:cubicBezTo>
                    <a:pt x="712" y="161"/>
                    <a:pt x="703" y="170"/>
                    <a:pt x="702" y="166"/>
                  </a:cubicBezTo>
                  <a:cubicBezTo>
                    <a:pt x="701" y="161"/>
                    <a:pt x="693" y="160"/>
                    <a:pt x="679" y="162"/>
                  </a:cubicBezTo>
                  <a:cubicBezTo>
                    <a:pt x="665" y="164"/>
                    <a:pt x="671" y="153"/>
                    <a:pt x="679" y="155"/>
                  </a:cubicBezTo>
                  <a:cubicBezTo>
                    <a:pt x="688" y="158"/>
                    <a:pt x="699" y="157"/>
                    <a:pt x="709" y="154"/>
                  </a:cubicBezTo>
                  <a:cubicBezTo>
                    <a:pt x="718" y="152"/>
                    <a:pt x="711" y="147"/>
                    <a:pt x="711" y="143"/>
                  </a:cubicBezTo>
                  <a:cubicBezTo>
                    <a:pt x="711" y="139"/>
                    <a:pt x="723" y="142"/>
                    <a:pt x="732" y="142"/>
                  </a:cubicBezTo>
                  <a:cubicBezTo>
                    <a:pt x="741" y="142"/>
                    <a:pt x="754" y="127"/>
                    <a:pt x="754" y="119"/>
                  </a:cubicBezTo>
                  <a:cubicBezTo>
                    <a:pt x="755" y="110"/>
                    <a:pt x="734" y="112"/>
                    <a:pt x="724" y="112"/>
                  </a:cubicBezTo>
                  <a:cubicBezTo>
                    <a:pt x="714" y="112"/>
                    <a:pt x="731" y="105"/>
                    <a:pt x="750" y="106"/>
                  </a:cubicBezTo>
                  <a:cubicBezTo>
                    <a:pt x="769" y="107"/>
                    <a:pt x="760" y="98"/>
                    <a:pt x="764" y="95"/>
                  </a:cubicBezTo>
                  <a:cubicBezTo>
                    <a:pt x="767" y="92"/>
                    <a:pt x="776" y="99"/>
                    <a:pt x="786" y="97"/>
                  </a:cubicBezTo>
                  <a:cubicBezTo>
                    <a:pt x="795" y="95"/>
                    <a:pt x="789" y="87"/>
                    <a:pt x="795" y="87"/>
                  </a:cubicBezTo>
                  <a:cubicBezTo>
                    <a:pt x="800" y="87"/>
                    <a:pt x="810" y="80"/>
                    <a:pt x="831" y="68"/>
                  </a:cubicBezTo>
                  <a:cubicBezTo>
                    <a:pt x="851" y="57"/>
                    <a:pt x="867" y="59"/>
                    <a:pt x="868" y="52"/>
                  </a:cubicBezTo>
                  <a:cubicBezTo>
                    <a:pt x="869" y="46"/>
                    <a:pt x="840" y="52"/>
                    <a:pt x="835" y="50"/>
                  </a:cubicBezTo>
                  <a:cubicBezTo>
                    <a:pt x="830" y="48"/>
                    <a:pt x="855" y="43"/>
                    <a:pt x="861" y="44"/>
                  </a:cubicBezTo>
                  <a:cubicBezTo>
                    <a:pt x="867" y="46"/>
                    <a:pt x="875" y="44"/>
                    <a:pt x="896" y="34"/>
                  </a:cubicBezTo>
                  <a:cubicBezTo>
                    <a:pt x="916" y="24"/>
                    <a:pt x="907" y="22"/>
                    <a:pt x="899" y="23"/>
                  </a:cubicBezTo>
                  <a:cubicBezTo>
                    <a:pt x="890" y="25"/>
                    <a:pt x="881" y="22"/>
                    <a:pt x="881" y="16"/>
                  </a:cubicBezTo>
                  <a:cubicBezTo>
                    <a:pt x="882" y="11"/>
                    <a:pt x="869" y="16"/>
                    <a:pt x="868" y="13"/>
                  </a:cubicBezTo>
                  <a:cubicBezTo>
                    <a:pt x="868" y="10"/>
                    <a:pt x="856" y="11"/>
                    <a:pt x="843" y="16"/>
                  </a:cubicBezTo>
                  <a:cubicBezTo>
                    <a:pt x="830" y="21"/>
                    <a:pt x="842" y="11"/>
                    <a:pt x="847" y="9"/>
                  </a:cubicBezTo>
                  <a:cubicBezTo>
                    <a:pt x="853" y="7"/>
                    <a:pt x="814" y="9"/>
                    <a:pt x="808" y="5"/>
                  </a:cubicBezTo>
                  <a:cubicBezTo>
                    <a:pt x="801" y="0"/>
                    <a:pt x="794" y="12"/>
                    <a:pt x="788" y="6"/>
                  </a:cubicBezTo>
                  <a:cubicBezTo>
                    <a:pt x="782" y="0"/>
                    <a:pt x="766" y="5"/>
                    <a:pt x="768" y="10"/>
                  </a:cubicBezTo>
                  <a:cubicBezTo>
                    <a:pt x="770" y="14"/>
                    <a:pt x="766" y="14"/>
                    <a:pt x="760" y="9"/>
                  </a:cubicBezTo>
                  <a:cubicBezTo>
                    <a:pt x="754" y="4"/>
                    <a:pt x="742" y="10"/>
                    <a:pt x="732" y="8"/>
                  </a:cubicBezTo>
                  <a:cubicBezTo>
                    <a:pt x="721" y="7"/>
                    <a:pt x="726" y="17"/>
                    <a:pt x="714" y="12"/>
                  </a:cubicBezTo>
                  <a:cubicBezTo>
                    <a:pt x="703" y="7"/>
                    <a:pt x="690" y="9"/>
                    <a:pt x="694" y="11"/>
                  </a:cubicBezTo>
                  <a:cubicBezTo>
                    <a:pt x="697" y="12"/>
                    <a:pt x="693" y="15"/>
                    <a:pt x="688" y="14"/>
                  </a:cubicBezTo>
                  <a:cubicBezTo>
                    <a:pt x="683" y="12"/>
                    <a:pt x="678" y="14"/>
                    <a:pt x="681" y="19"/>
                  </a:cubicBezTo>
                  <a:cubicBezTo>
                    <a:pt x="683" y="24"/>
                    <a:pt x="662" y="18"/>
                    <a:pt x="662" y="23"/>
                  </a:cubicBezTo>
                  <a:cubicBezTo>
                    <a:pt x="662" y="29"/>
                    <a:pt x="655" y="32"/>
                    <a:pt x="649" y="27"/>
                  </a:cubicBezTo>
                  <a:cubicBezTo>
                    <a:pt x="643" y="22"/>
                    <a:pt x="624" y="20"/>
                    <a:pt x="629" y="25"/>
                  </a:cubicBezTo>
                  <a:cubicBezTo>
                    <a:pt x="635" y="29"/>
                    <a:pt x="612" y="27"/>
                    <a:pt x="618" y="31"/>
                  </a:cubicBezTo>
                  <a:cubicBezTo>
                    <a:pt x="624" y="36"/>
                    <a:pt x="611" y="39"/>
                    <a:pt x="611" y="37"/>
                  </a:cubicBezTo>
                  <a:cubicBezTo>
                    <a:pt x="611" y="34"/>
                    <a:pt x="598" y="30"/>
                    <a:pt x="593" y="34"/>
                  </a:cubicBezTo>
                  <a:cubicBezTo>
                    <a:pt x="588" y="39"/>
                    <a:pt x="587" y="44"/>
                    <a:pt x="584" y="41"/>
                  </a:cubicBezTo>
                  <a:cubicBezTo>
                    <a:pt x="582" y="38"/>
                    <a:pt x="571" y="39"/>
                    <a:pt x="560" y="43"/>
                  </a:cubicBezTo>
                  <a:cubicBezTo>
                    <a:pt x="550" y="47"/>
                    <a:pt x="562" y="50"/>
                    <a:pt x="569" y="46"/>
                  </a:cubicBezTo>
                  <a:close/>
                  <a:moveTo>
                    <a:pt x="695" y="477"/>
                  </a:moveTo>
                  <a:cubicBezTo>
                    <a:pt x="698" y="477"/>
                    <a:pt x="705" y="464"/>
                    <a:pt x="696" y="465"/>
                  </a:cubicBezTo>
                  <a:cubicBezTo>
                    <a:pt x="687" y="465"/>
                    <a:pt x="689" y="478"/>
                    <a:pt x="695" y="477"/>
                  </a:cubicBezTo>
                  <a:close/>
                  <a:moveTo>
                    <a:pt x="651" y="466"/>
                  </a:moveTo>
                  <a:cubicBezTo>
                    <a:pt x="659" y="471"/>
                    <a:pt x="671" y="458"/>
                    <a:pt x="670" y="454"/>
                  </a:cubicBezTo>
                  <a:cubicBezTo>
                    <a:pt x="669" y="450"/>
                    <a:pt x="641" y="460"/>
                    <a:pt x="651" y="466"/>
                  </a:cubicBezTo>
                  <a:close/>
                  <a:moveTo>
                    <a:pt x="687" y="439"/>
                  </a:moveTo>
                  <a:cubicBezTo>
                    <a:pt x="688" y="434"/>
                    <a:pt x="670" y="432"/>
                    <a:pt x="671" y="426"/>
                  </a:cubicBezTo>
                  <a:cubicBezTo>
                    <a:pt x="672" y="421"/>
                    <a:pt x="655" y="416"/>
                    <a:pt x="649" y="413"/>
                  </a:cubicBezTo>
                  <a:cubicBezTo>
                    <a:pt x="644" y="410"/>
                    <a:pt x="635" y="409"/>
                    <a:pt x="635" y="403"/>
                  </a:cubicBezTo>
                  <a:cubicBezTo>
                    <a:pt x="635" y="397"/>
                    <a:pt x="623" y="401"/>
                    <a:pt x="623" y="410"/>
                  </a:cubicBezTo>
                  <a:cubicBezTo>
                    <a:pt x="622" y="419"/>
                    <a:pt x="617" y="417"/>
                    <a:pt x="620" y="426"/>
                  </a:cubicBezTo>
                  <a:cubicBezTo>
                    <a:pt x="622" y="434"/>
                    <a:pt x="609" y="436"/>
                    <a:pt x="610" y="441"/>
                  </a:cubicBezTo>
                  <a:cubicBezTo>
                    <a:pt x="612" y="445"/>
                    <a:pt x="618" y="440"/>
                    <a:pt x="624" y="440"/>
                  </a:cubicBezTo>
                  <a:cubicBezTo>
                    <a:pt x="630" y="440"/>
                    <a:pt x="623" y="448"/>
                    <a:pt x="630" y="449"/>
                  </a:cubicBezTo>
                  <a:cubicBezTo>
                    <a:pt x="636" y="450"/>
                    <a:pt x="647" y="443"/>
                    <a:pt x="649" y="439"/>
                  </a:cubicBezTo>
                  <a:cubicBezTo>
                    <a:pt x="652" y="435"/>
                    <a:pt x="657" y="433"/>
                    <a:pt x="664" y="438"/>
                  </a:cubicBezTo>
                  <a:cubicBezTo>
                    <a:pt x="671" y="443"/>
                    <a:pt x="686" y="444"/>
                    <a:pt x="687" y="439"/>
                  </a:cubicBezTo>
                  <a:close/>
                  <a:moveTo>
                    <a:pt x="850" y="395"/>
                  </a:moveTo>
                  <a:cubicBezTo>
                    <a:pt x="856" y="395"/>
                    <a:pt x="857" y="403"/>
                    <a:pt x="867" y="411"/>
                  </a:cubicBezTo>
                  <a:cubicBezTo>
                    <a:pt x="876" y="419"/>
                    <a:pt x="877" y="413"/>
                    <a:pt x="879" y="408"/>
                  </a:cubicBezTo>
                  <a:cubicBezTo>
                    <a:pt x="880" y="402"/>
                    <a:pt x="891" y="407"/>
                    <a:pt x="890" y="401"/>
                  </a:cubicBezTo>
                  <a:cubicBezTo>
                    <a:pt x="890" y="396"/>
                    <a:pt x="899" y="389"/>
                    <a:pt x="905" y="387"/>
                  </a:cubicBezTo>
                  <a:cubicBezTo>
                    <a:pt x="911" y="384"/>
                    <a:pt x="900" y="378"/>
                    <a:pt x="892" y="379"/>
                  </a:cubicBezTo>
                  <a:cubicBezTo>
                    <a:pt x="884" y="379"/>
                    <a:pt x="882" y="374"/>
                    <a:pt x="882" y="370"/>
                  </a:cubicBezTo>
                  <a:cubicBezTo>
                    <a:pt x="882" y="367"/>
                    <a:pt x="867" y="358"/>
                    <a:pt x="862" y="360"/>
                  </a:cubicBezTo>
                  <a:cubicBezTo>
                    <a:pt x="857" y="361"/>
                    <a:pt x="849" y="353"/>
                    <a:pt x="842" y="353"/>
                  </a:cubicBezTo>
                  <a:cubicBezTo>
                    <a:pt x="836" y="352"/>
                    <a:pt x="826" y="347"/>
                    <a:pt x="827" y="340"/>
                  </a:cubicBezTo>
                  <a:cubicBezTo>
                    <a:pt x="828" y="333"/>
                    <a:pt x="840" y="342"/>
                    <a:pt x="843" y="337"/>
                  </a:cubicBezTo>
                  <a:cubicBezTo>
                    <a:pt x="845" y="331"/>
                    <a:pt x="830" y="334"/>
                    <a:pt x="830" y="330"/>
                  </a:cubicBezTo>
                  <a:cubicBezTo>
                    <a:pt x="829" y="326"/>
                    <a:pt x="833" y="328"/>
                    <a:pt x="836" y="325"/>
                  </a:cubicBezTo>
                  <a:cubicBezTo>
                    <a:pt x="839" y="323"/>
                    <a:pt x="834" y="318"/>
                    <a:pt x="830" y="316"/>
                  </a:cubicBezTo>
                  <a:cubicBezTo>
                    <a:pt x="827" y="314"/>
                    <a:pt x="826" y="320"/>
                    <a:pt x="822" y="320"/>
                  </a:cubicBezTo>
                  <a:cubicBezTo>
                    <a:pt x="819" y="320"/>
                    <a:pt x="822" y="314"/>
                    <a:pt x="824" y="311"/>
                  </a:cubicBezTo>
                  <a:cubicBezTo>
                    <a:pt x="827" y="307"/>
                    <a:pt x="813" y="303"/>
                    <a:pt x="807" y="305"/>
                  </a:cubicBezTo>
                  <a:cubicBezTo>
                    <a:pt x="801" y="307"/>
                    <a:pt x="799" y="304"/>
                    <a:pt x="799" y="300"/>
                  </a:cubicBezTo>
                  <a:cubicBezTo>
                    <a:pt x="799" y="296"/>
                    <a:pt x="788" y="300"/>
                    <a:pt x="784" y="303"/>
                  </a:cubicBezTo>
                  <a:cubicBezTo>
                    <a:pt x="780" y="306"/>
                    <a:pt x="775" y="300"/>
                    <a:pt x="780" y="299"/>
                  </a:cubicBezTo>
                  <a:cubicBezTo>
                    <a:pt x="785" y="299"/>
                    <a:pt x="791" y="295"/>
                    <a:pt x="790" y="290"/>
                  </a:cubicBezTo>
                  <a:cubicBezTo>
                    <a:pt x="788" y="286"/>
                    <a:pt x="775" y="285"/>
                    <a:pt x="773" y="291"/>
                  </a:cubicBezTo>
                  <a:cubicBezTo>
                    <a:pt x="770" y="296"/>
                    <a:pt x="760" y="285"/>
                    <a:pt x="760" y="280"/>
                  </a:cubicBezTo>
                  <a:cubicBezTo>
                    <a:pt x="760" y="276"/>
                    <a:pt x="744" y="280"/>
                    <a:pt x="746" y="272"/>
                  </a:cubicBezTo>
                  <a:cubicBezTo>
                    <a:pt x="748" y="265"/>
                    <a:pt x="727" y="263"/>
                    <a:pt x="722" y="263"/>
                  </a:cubicBezTo>
                  <a:cubicBezTo>
                    <a:pt x="716" y="263"/>
                    <a:pt x="708" y="267"/>
                    <a:pt x="709" y="272"/>
                  </a:cubicBezTo>
                  <a:cubicBezTo>
                    <a:pt x="710" y="277"/>
                    <a:pt x="703" y="275"/>
                    <a:pt x="702" y="270"/>
                  </a:cubicBezTo>
                  <a:cubicBezTo>
                    <a:pt x="701" y="264"/>
                    <a:pt x="688" y="276"/>
                    <a:pt x="684" y="276"/>
                  </a:cubicBezTo>
                  <a:cubicBezTo>
                    <a:pt x="680" y="276"/>
                    <a:pt x="686" y="261"/>
                    <a:pt x="684" y="257"/>
                  </a:cubicBezTo>
                  <a:cubicBezTo>
                    <a:pt x="682" y="252"/>
                    <a:pt x="679" y="251"/>
                    <a:pt x="676" y="243"/>
                  </a:cubicBezTo>
                  <a:cubicBezTo>
                    <a:pt x="673" y="236"/>
                    <a:pt x="658" y="239"/>
                    <a:pt x="654" y="243"/>
                  </a:cubicBezTo>
                  <a:cubicBezTo>
                    <a:pt x="650" y="248"/>
                    <a:pt x="637" y="246"/>
                    <a:pt x="630" y="253"/>
                  </a:cubicBezTo>
                  <a:cubicBezTo>
                    <a:pt x="623" y="260"/>
                    <a:pt x="631" y="267"/>
                    <a:pt x="634" y="269"/>
                  </a:cubicBezTo>
                  <a:cubicBezTo>
                    <a:pt x="637" y="272"/>
                    <a:pt x="623" y="276"/>
                    <a:pt x="628" y="280"/>
                  </a:cubicBezTo>
                  <a:cubicBezTo>
                    <a:pt x="632" y="284"/>
                    <a:pt x="639" y="282"/>
                    <a:pt x="640" y="288"/>
                  </a:cubicBezTo>
                  <a:cubicBezTo>
                    <a:pt x="640" y="295"/>
                    <a:pt x="623" y="286"/>
                    <a:pt x="621" y="281"/>
                  </a:cubicBezTo>
                  <a:cubicBezTo>
                    <a:pt x="618" y="275"/>
                    <a:pt x="622" y="270"/>
                    <a:pt x="618" y="266"/>
                  </a:cubicBezTo>
                  <a:cubicBezTo>
                    <a:pt x="615" y="262"/>
                    <a:pt x="618" y="257"/>
                    <a:pt x="624" y="250"/>
                  </a:cubicBezTo>
                  <a:cubicBezTo>
                    <a:pt x="631" y="243"/>
                    <a:pt x="636" y="244"/>
                    <a:pt x="636" y="240"/>
                  </a:cubicBezTo>
                  <a:cubicBezTo>
                    <a:pt x="636" y="236"/>
                    <a:pt x="608" y="236"/>
                    <a:pt x="591" y="251"/>
                  </a:cubicBezTo>
                  <a:cubicBezTo>
                    <a:pt x="575" y="266"/>
                    <a:pt x="580" y="286"/>
                    <a:pt x="581" y="290"/>
                  </a:cubicBezTo>
                  <a:cubicBezTo>
                    <a:pt x="582" y="294"/>
                    <a:pt x="596" y="292"/>
                    <a:pt x="605" y="295"/>
                  </a:cubicBezTo>
                  <a:cubicBezTo>
                    <a:pt x="613" y="297"/>
                    <a:pt x="609" y="301"/>
                    <a:pt x="602" y="300"/>
                  </a:cubicBezTo>
                  <a:cubicBezTo>
                    <a:pt x="596" y="299"/>
                    <a:pt x="585" y="297"/>
                    <a:pt x="585" y="301"/>
                  </a:cubicBezTo>
                  <a:cubicBezTo>
                    <a:pt x="586" y="306"/>
                    <a:pt x="599" y="314"/>
                    <a:pt x="607" y="312"/>
                  </a:cubicBezTo>
                  <a:cubicBezTo>
                    <a:pt x="615" y="310"/>
                    <a:pt x="615" y="310"/>
                    <a:pt x="619" y="315"/>
                  </a:cubicBezTo>
                  <a:cubicBezTo>
                    <a:pt x="622" y="319"/>
                    <a:pt x="632" y="318"/>
                    <a:pt x="641" y="318"/>
                  </a:cubicBezTo>
                  <a:cubicBezTo>
                    <a:pt x="651" y="319"/>
                    <a:pt x="662" y="322"/>
                    <a:pt x="666" y="323"/>
                  </a:cubicBezTo>
                  <a:cubicBezTo>
                    <a:pt x="671" y="323"/>
                    <a:pt x="676" y="320"/>
                    <a:pt x="678" y="318"/>
                  </a:cubicBezTo>
                  <a:cubicBezTo>
                    <a:pt x="679" y="315"/>
                    <a:pt x="698" y="322"/>
                    <a:pt x="703" y="321"/>
                  </a:cubicBezTo>
                  <a:cubicBezTo>
                    <a:pt x="709" y="321"/>
                    <a:pt x="705" y="316"/>
                    <a:pt x="702" y="314"/>
                  </a:cubicBezTo>
                  <a:cubicBezTo>
                    <a:pt x="698" y="313"/>
                    <a:pt x="700" y="306"/>
                    <a:pt x="704" y="309"/>
                  </a:cubicBezTo>
                  <a:cubicBezTo>
                    <a:pt x="709" y="311"/>
                    <a:pt x="716" y="313"/>
                    <a:pt x="718" y="317"/>
                  </a:cubicBezTo>
                  <a:cubicBezTo>
                    <a:pt x="719" y="321"/>
                    <a:pt x="723" y="319"/>
                    <a:pt x="724" y="323"/>
                  </a:cubicBezTo>
                  <a:cubicBezTo>
                    <a:pt x="724" y="326"/>
                    <a:pt x="740" y="330"/>
                    <a:pt x="741" y="334"/>
                  </a:cubicBezTo>
                  <a:cubicBezTo>
                    <a:pt x="741" y="338"/>
                    <a:pt x="725" y="340"/>
                    <a:pt x="730" y="344"/>
                  </a:cubicBezTo>
                  <a:cubicBezTo>
                    <a:pt x="734" y="347"/>
                    <a:pt x="741" y="339"/>
                    <a:pt x="747" y="339"/>
                  </a:cubicBezTo>
                  <a:cubicBezTo>
                    <a:pt x="753" y="338"/>
                    <a:pt x="753" y="352"/>
                    <a:pt x="758" y="350"/>
                  </a:cubicBezTo>
                  <a:cubicBezTo>
                    <a:pt x="764" y="347"/>
                    <a:pt x="769" y="352"/>
                    <a:pt x="775" y="361"/>
                  </a:cubicBezTo>
                  <a:cubicBezTo>
                    <a:pt x="781" y="369"/>
                    <a:pt x="774" y="377"/>
                    <a:pt x="775" y="380"/>
                  </a:cubicBezTo>
                  <a:cubicBezTo>
                    <a:pt x="775" y="383"/>
                    <a:pt x="787" y="382"/>
                    <a:pt x="793" y="379"/>
                  </a:cubicBezTo>
                  <a:cubicBezTo>
                    <a:pt x="800" y="375"/>
                    <a:pt x="806" y="383"/>
                    <a:pt x="811" y="387"/>
                  </a:cubicBezTo>
                  <a:cubicBezTo>
                    <a:pt x="816" y="392"/>
                    <a:pt x="792" y="399"/>
                    <a:pt x="794" y="395"/>
                  </a:cubicBezTo>
                  <a:cubicBezTo>
                    <a:pt x="796" y="391"/>
                    <a:pt x="780" y="379"/>
                    <a:pt x="766" y="385"/>
                  </a:cubicBezTo>
                  <a:cubicBezTo>
                    <a:pt x="751" y="390"/>
                    <a:pt x="761" y="399"/>
                    <a:pt x="763" y="404"/>
                  </a:cubicBezTo>
                  <a:cubicBezTo>
                    <a:pt x="764" y="409"/>
                    <a:pt x="750" y="414"/>
                    <a:pt x="736" y="409"/>
                  </a:cubicBezTo>
                  <a:cubicBezTo>
                    <a:pt x="723" y="405"/>
                    <a:pt x="727" y="412"/>
                    <a:pt x="721" y="412"/>
                  </a:cubicBezTo>
                  <a:cubicBezTo>
                    <a:pt x="716" y="412"/>
                    <a:pt x="710" y="421"/>
                    <a:pt x="715" y="426"/>
                  </a:cubicBezTo>
                  <a:cubicBezTo>
                    <a:pt x="720" y="432"/>
                    <a:pt x="731" y="427"/>
                    <a:pt x="740" y="427"/>
                  </a:cubicBezTo>
                  <a:cubicBezTo>
                    <a:pt x="749" y="428"/>
                    <a:pt x="750" y="430"/>
                    <a:pt x="751" y="425"/>
                  </a:cubicBezTo>
                  <a:cubicBezTo>
                    <a:pt x="752" y="420"/>
                    <a:pt x="761" y="423"/>
                    <a:pt x="768" y="424"/>
                  </a:cubicBezTo>
                  <a:cubicBezTo>
                    <a:pt x="774" y="426"/>
                    <a:pt x="773" y="435"/>
                    <a:pt x="781" y="436"/>
                  </a:cubicBezTo>
                  <a:cubicBezTo>
                    <a:pt x="789" y="437"/>
                    <a:pt x="782" y="445"/>
                    <a:pt x="787" y="450"/>
                  </a:cubicBezTo>
                  <a:cubicBezTo>
                    <a:pt x="792" y="456"/>
                    <a:pt x="808" y="453"/>
                    <a:pt x="814" y="459"/>
                  </a:cubicBezTo>
                  <a:cubicBezTo>
                    <a:pt x="820" y="465"/>
                    <a:pt x="846" y="476"/>
                    <a:pt x="849" y="472"/>
                  </a:cubicBezTo>
                  <a:cubicBezTo>
                    <a:pt x="853" y="467"/>
                    <a:pt x="827" y="444"/>
                    <a:pt x="820" y="442"/>
                  </a:cubicBezTo>
                  <a:cubicBezTo>
                    <a:pt x="812" y="440"/>
                    <a:pt x="827" y="438"/>
                    <a:pt x="837" y="445"/>
                  </a:cubicBezTo>
                  <a:cubicBezTo>
                    <a:pt x="846" y="453"/>
                    <a:pt x="860" y="456"/>
                    <a:pt x="867" y="447"/>
                  </a:cubicBezTo>
                  <a:cubicBezTo>
                    <a:pt x="874" y="438"/>
                    <a:pt x="861" y="441"/>
                    <a:pt x="861" y="434"/>
                  </a:cubicBezTo>
                  <a:cubicBezTo>
                    <a:pt x="861" y="428"/>
                    <a:pt x="857" y="419"/>
                    <a:pt x="850" y="419"/>
                  </a:cubicBezTo>
                  <a:cubicBezTo>
                    <a:pt x="843" y="419"/>
                    <a:pt x="825" y="405"/>
                    <a:pt x="831" y="402"/>
                  </a:cubicBezTo>
                  <a:cubicBezTo>
                    <a:pt x="838" y="399"/>
                    <a:pt x="829" y="395"/>
                    <a:pt x="834" y="389"/>
                  </a:cubicBezTo>
                  <a:cubicBezTo>
                    <a:pt x="839" y="384"/>
                    <a:pt x="844" y="394"/>
                    <a:pt x="850" y="395"/>
                  </a:cubicBezTo>
                  <a:close/>
                  <a:moveTo>
                    <a:pt x="745" y="371"/>
                  </a:moveTo>
                  <a:cubicBezTo>
                    <a:pt x="751" y="370"/>
                    <a:pt x="750" y="360"/>
                    <a:pt x="746" y="356"/>
                  </a:cubicBezTo>
                  <a:cubicBezTo>
                    <a:pt x="744" y="352"/>
                    <a:pt x="737" y="352"/>
                    <a:pt x="732" y="352"/>
                  </a:cubicBezTo>
                  <a:cubicBezTo>
                    <a:pt x="726" y="353"/>
                    <a:pt x="717" y="361"/>
                    <a:pt x="722" y="370"/>
                  </a:cubicBezTo>
                  <a:cubicBezTo>
                    <a:pt x="727" y="378"/>
                    <a:pt x="739" y="372"/>
                    <a:pt x="745" y="371"/>
                  </a:cubicBezTo>
                  <a:close/>
                  <a:moveTo>
                    <a:pt x="682" y="241"/>
                  </a:moveTo>
                  <a:cubicBezTo>
                    <a:pt x="679" y="247"/>
                    <a:pt x="689" y="247"/>
                    <a:pt x="689" y="255"/>
                  </a:cubicBezTo>
                  <a:cubicBezTo>
                    <a:pt x="690" y="262"/>
                    <a:pt x="699" y="265"/>
                    <a:pt x="706" y="260"/>
                  </a:cubicBezTo>
                  <a:cubicBezTo>
                    <a:pt x="713" y="256"/>
                    <a:pt x="733" y="261"/>
                    <a:pt x="733" y="256"/>
                  </a:cubicBezTo>
                  <a:cubicBezTo>
                    <a:pt x="733" y="250"/>
                    <a:pt x="712" y="240"/>
                    <a:pt x="705" y="242"/>
                  </a:cubicBezTo>
                  <a:cubicBezTo>
                    <a:pt x="697" y="243"/>
                    <a:pt x="685" y="234"/>
                    <a:pt x="682" y="241"/>
                  </a:cubicBezTo>
                  <a:close/>
                  <a:moveTo>
                    <a:pt x="870" y="666"/>
                  </a:moveTo>
                  <a:cubicBezTo>
                    <a:pt x="871" y="670"/>
                    <a:pt x="900" y="682"/>
                    <a:pt x="901" y="677"/>
                  </a:cubicBezTo>
                  <a:cubicBezTo>
                    <a:pt x="902" y="671"/>
                    <a:pt x="869" y="663"/>
                    <a:pt x="870" y="666"/>
                  </a:cubicBezTo>
                  <a:close/>
                  <a:moveTo>
                    <a:pt x="997" y="696"/>
                  </a:moveTo>
                  <a:cubicBezTo>
                    <a:pt x="995" y="700"/>
                    <a:pt x="992" y="693"/>
                    <a:pt x="996" y="690"/>
                  </a:cubicBezTo>
                  <a:cubicBezTo>
                    <a:pt x="1000" y="687"/>
                    <a:pt x="995" y="685"/>
                    <a:pt x="991" y="687"/>
                  </a:cubicBezTo>
                  <a:cubicBezTo>
                    <a:pt x="987" y="689"/>
                    <a:pt x="988" y="678"/>
                    <a:pt x="992" y="676"/>
                  </a:cubicBezTo>
                  <a:cubicBezTo>
                    <a:pt x="996" y="674"/>
                    <a:pt x="983" y="670"/>
                    <a:pt x="983" y="674"/>
                  </a:cubicBezTo>
                  <a:cubicBezTo>
                    <a:pt x="983" y="678"/>
                    <a:pt x="974" y="675"/>
                    <a:pt x="973" y="672"/>
                  </a:cubicBezTo>
                  <a:cubicBezTo>
                    <a:pt x="972" y="669"/>
                    <a:pt x="966" y="668"/>
                    <a:pt x="968" y="665"/>
                  </a:cubicBezTo>
                  <a:cubicBezTo>
                    <a:pt x="970" y="663"/>
                    <a:pt x="960" y="662"/>
                    <a:pt x="959" y="666"/>
                  </a:cubicBezTo>
                  <a:cubicBezTo>
                    <a:pt x="958" y="670"/>
                    <a:pt x="955" y="663"/>
                    <a:pt x="960" y="658"/>
                  </a:cubicBezTo>
                  <a:cubicBezTo>
                    <a:pt x="965" y="652"/>
                    <a:pt x="964" y="648"/>
                    <a:pt x="968" y="645"/>
                  </a:cubicBezTo>
                  <a:cubicBezTo>
                    <a:pt x="973" y="642"/>
                    <a:pt x="968" y="639"/>
                    <a:pt x="963" y="641"/>
                  </a:cubicBezTo>
                  <a:cubicBezTo>
                    <a:pt x="958" y="643"/>
                    <a:pt x="945" y="662"/>
                    <a:pt x="945" y="667"/>
                  </a:cubicBezTo>
                  <a:cubicBezTo>
                    <a:pt x="945" y="672"/>
                    <a:pt x="944" y="678"/>
                    <a:pt x="940" y="677"/>
                  </a:cubicBezTo>
                  <a:cubicBezTo>
                    <a:pt x="935" y="677"/>
                    <a:pt x="930" y="681"/>
                    <a:pt x="933" y="684"/>
                  </a:cubicBezTo>
                  <a:cubicBezTo>
                    <a:pt x="937" y="687"/>
                    <a:pt x="924" y="694"/>
                    <a:pt x="930" y="698"/>
                  </a:cubicBezTo>
                  <a:cubicBezTo>
                    <a:pt x="934" y="700"/>
                    <a:pt x="941" y="697"/>
                    <a:pt x="947" y="697"/>
                  </a:cubicBezTo>
                  <a:cubicBezTo>
                    <a:pt x="953" y="698"/>
                    <a:pt x="958" y="698"/>
                    <a:pt x="963" y="695"/>
                  </a:cubicBezTo>
                  <a:cubicBezTo>
                    <a:pt x="968" y="691"/>
                    <a:pt x="968" y="698"/>
                    <a:pt x="974" y="697"/>
                  </a:cubicBezTo>
                  <a:cubicBezTo>
                    <a:pt x="979" y="697"/>
                    <a:pt x="971" y="702"/>
                    <a:pt x="971" y="705"/>
                  </a:cubicBezTo>
                  <a:cubicBezTo>
                    <a:pt x="971" y="709"/>
                    <a:pt x="977" y="703"/>
                    <a:pt x="981" y="701"/>
                  </a:cubicBezTo>
                  <a:cubicBezTo>
                    <a:pt x="985" y="699"/>
                    <a:pt x="990" y="701"/>
                    <a:pt x="988" y="705"/>
                  </a:cubicBezTo>
                  <a:cubicBezTo>
                    <a:pt x="986" y="708"/>
                    <a:pt x="999" y="711"/>
                    <a:pt x="1002" y="706"/>
                  </a:cubicBezTo>
                  <a:cubicBezTo>
                    <a:pt x="1005" y="701"/>
                    <a:pt x="999" y="692"/>
                    <a:pt x="997" y="696"/>
                  </a:cubicBezTo>
                  <a:close/>
                  <a:moveTo>
                    <a:pt x="93" y="604"/>
                  </a:moveTo>
                  <a:cubicBezTo>
                    <a:pt x="84" y="609"/>
                    <a:pt x="106" y="632"/>
                    <a:pt x="110" y="629"/>
                  </a:cubicBezTo>
                  <a:cubicBezTo>
                    <a:pt x="113" y="627"/>
                    <a:pt x="105" y="617"/>
                    <a:pt x="105" y="611"/>
                  </a:cubicBezTo>
                  <a:cubicBezTo>
                    <a:pt x="105" y="605"/>
                    <a:pt x="102" y="599"/>
                    <a:pt x="93" y="604"/>
                  </a:cubicBezTo>
                  <a:close/>
                  <a:moveTo>
                    <a:pt x="917" y="718"/>
                  </a:moveTo>
                  <a:cubicBezTo>
                    <a:pt x="913" y="719"/>
                    <a:pt x="916" y="713"/>
                    <a:pt x="917" y="710"/>
                  </a:cubicBezTo>
                  <a:cubicBezTo>
                    <a:pt x="917" y="708"/>
                    <a:pt x="909" y="712"/>
                    <a:pt x="909" y="715"/>
                  </a:cubicBezTo>
                  <a:cubicBezTo>
                    <a:pt x="909" y="718"/>
                    <a:pt x="903" y="719"/>
                    <a:pt x="903" y="721"/>
                  </a:cubicBezTo>
                  <a:cubicBezTo>
                    <a:pt x="903" y="727"/>
                    <a:pt x="902" y="724"/>
                    <a:pt x="898" y="726"/>
                  </a:cubicBezTo>
                  <a:cubicBezTo>
                    <a:pt x="894" y="728"/>
                    <a:pt x="879" y="726"/>
                    <a:pt x="878" y="723"/>
                  </a:cubicBezTo>
                  <a:cubicBezTo>
                    <a:pt x="878" y="719"/>
                    <a:pt x="867" y="717"/>
                    <a:pt x="866" y="713"/>
                  </a:cubicBezTo>
                  <a:cubicBezTo>
                    <a:pt x="866" y="708"/>
                    <a:pt x="860" y="706"/>
                    <a:pt x="865" y="701"/>
                  </a:cubicBezTo>
                  <a:cubicBezTo>
                    <a:pt x="869" y="696"/>
                    <a:pt x="864" y="693"/>
                    <a:pt x="860" y="697"/>
                  </a:cubicBezTo>
                  <a:cubicBezTo>
                    <a:pt x="855" y="701"/>
                    <a:pt x="853" y="695"/>
                    <a:pt x="859" y="693"/>
                  </a:cubicBezTo>
                  <a:cubicBezTo>
                    <a:pt x="864" y="691"/>
                    <a:pt x="875" y="688"/>
                    <a:pt x="870" y="678"/>
                  </a:cubicBezTo>
                  <a:cubicBezTo>
                    <a:pt x="864" y="668"/>
                    <a:pt x="830" y="681"/>
                    <a:pt x="821" y="686"/>
                  </a:cubicBezTo>
                  <a:cubicBezTo>
                    <a:pt x="812" y="691"/>
                    <a:pt x="801" y="707"/>
                    <a:pt x="796" y="707"/>
                  </a:cubicBezTo>
                  <a:cubicBezTo>
                    <a:pt x="792" y="707"/>
                    <a:pt x="805" y="699"/>
                    <a:pt x="807" y="696"/>
                  </a:cubicBezTo>
                  <a:cubicBezTo>
                    <a:pt x="809" y="692"/>
                    <a:pt x="806" y="689"/>
                    <a:pt x="809" y="690"/>
                  </a:cubicBezTo>
                  <a:cubicBezTo>
                    <a:pt x="812" y="692"/>
                    <a:pt x="819" y="680"/>
                    <a:pt x="825" y="676"/>
                  </a:cubicBezTo>
                  <a:cubicBezTo>
                    <a:pt x="830" y="672"/>
                    <a:pt x="836" y="675"/>
                    <a:pt x="836" y="672"/>
                  </a:cubicBezTo>
                  <a:cubicBezTo>
                    <a:pt x="837" y="669"/>
                    <a:pt x="840" y="667"/>
                    <a:pt x="845" y="662"/>
                  </a:cubicBezTo>
                  <a:cubicBezTo>
                    <a:pt x="850" y="658"/>
                    <a:pt x="909" y="658"/>
                    <a:pt x="915" y="659"/>
                  </a:cubicBezTo>
                  <a:cubicBezTo>
                    <a:pt x="921" y="659"/>
                    <a:pt x="932" y="651"/>
                    <a:pt x="935" y="646"/>
                  </a:cubicBezTo>
                  <a:cubicBezTo>
                    <a:pt x="939" y="641"/>
                    <a:pt x="943" y="641"/>
                    <a:pt x="951" y="642"/>
                  </a:cubicBezTo>
                  <a:cubicBezTo>
                    <a:pt x="959" y="642"/>
                    <a:pt x="963" y="635"/>
                    <a:pt x="967" y="632"/>
                  </a:cubicBezTo>
                  <a:cubicBezTo>
                    <a:pt x="971" y="629"/>
                    <a:pt x="969" y="628"/>
                    <a:pt x="966" y="627"/>
                  </a:cubicBezTo>
                  <a:cubicBezTo>
                    <a:pt x="962" y="627"/>
                    <a:pt x="959" y="624"/>
                    <a:pt x="962" y="624"/>
                  </a:cubicBezTo>
                  <a:cubicBezTo>
                    <a:pt x="966" y="624"/>
                    <a:pt x="968" y="622"/>
                    <a:pt x="969" y="617"/>
                  </a:cubicBezTo>
                  <a:cubicBezTo>
                    <a:pt x="971" y="613"/>
                    <a:pt x="968" y="615"/>
                    <a:pt x="963" y="609"/>
                  </a:cubicBezTo>
                  <a:cubicBezTo>
                    <a:pt x="958" y="602"/>
                    <a:pt x="956" y="611"/>
                    <a:pt x="951" y="610"/>
                  </a:cubicBezTo>
                  <a:cubicBezTo>
                    <a:pt x="946" y="610"/>
                    <a:pt x="954" y="604"/>
                    <a:pt x="950" y="601"/>
                  </a:cubicBezTo>
                  <a:cubicBezTo>
                    <a:pt x="946" y="599"/>
                    <a:pt x="939" y="600"/>
                    <a:pt x="933" y="605"/>
                  </a:cubicBezTo>
                  <a:cubicBezTo>
                    <a:pt x="927" y="610"/>
                    <a:pt x="927" y="605"/>
                    <a:pt x="922" y="610"/>
                  </a:cubicBezTo>
                  <a:cubicBezTo>
                    <a:pt x="917" y="615"/>
                    <a:pt x="917" y="608"/>
                    <a:pt x="919" y="606"/>
                  </a:cubicBezTo>
                  <a:cubicBezTo>
                    <a:pt x="922" y="604"/>
                    <a:pt x="924" y="606"/>
                    <a:pt x="926" y="603"/>
                  </a:cubicBezTo>
                  <a:cubicBezTo>
                    <a:pt x="928" y="600"/>
                    <a:pt x="930" y="603"/>
                    <a:pt x="936" y="599"/>
                  </a:cubicBezTo>
                  <a:cubicBezTo>
                    <a:pt x="942" y="595"/>
                    <a:pt x="947" y="597"/>
                    <a:pt x="949" y="594"/>
                  </a:cubicBezTo>
                  <a:cubicBezTo>
                    <a:pt x="950" y="592"/>
                    <a:pt x="946" y="588"/>
                    <a:pt x="940" y="589"/>
                  </a:cubicBezTo>
                  <a:cubicBezTo>
                    <a:pt x="935" y="590"/>
                    <a:pt x="931" y="582"/>
                    <a:pt x="928" y="584"/>
                  </a:cubicBezTo>
                  <a:cubicBezTo>
                    <a:pt x="924" y="587"/>
                    <a:pt x="925" y="580"/>
                    <a:pt x="921" y="583"/>
                  </a:cubicBezTo>
                  <a:cubicBezTo>
                    <a:pt x="917" y="585"/>
                    <a:pt x="915" y="582"/>
                    <a:pt x="913" y="577"/>
                  </a:cubicBezTo>
                  <a:cubicBezTo>
                    <a:pt x="911" y="573"/>
                    <a:pt x="900" y="565"/>
                    <a:pt x="894" y="563"/>
                  </a:cubicBezTo>
                  <a:cubicBezTo>
                    <a:pt x="887" y="561"/>
                    <a:pt x="892" y="557"/>
                    <a:pt x="895" y="560"/>
                  </a:cubicBezTo>
                  <a:cubicBezTo>
                    <a:pt x="899" y="562"/>
                    <a:pt x="903" y="557"/>
                    <a:pt x="904" y="555"/>
                  </a:cubicBezTo>
                  <a:cubicBezTo>
                    <a:pt x="906" y="552"/>
                    <a:pt x="902" y="550"/>
                    <a:pt x="900" y="550"/>
                  </a:cubicBezTo>
                  <a:cubicBezTo>
                    <a:pt x="898" y="550"/>
                    <a:pt x="898" y="546"/>
                    <a:pt x="898" y="544"/>
                  </a:cubicBezTo>
                  <a:cubicBezTo>
                    <a:pt x="899" y="541"/>
                    <a:pt x="891" y="538"/>
                    <a:pt x="891" y="536"/>
                  </a:cubicBezTo>
                  <a:cubicBezTo>
                    <a:pt x="891" y="533"/>
                    <a:pt x="886" y="531"/>
                    <a:pt x="887" y="529"/>
                  </a:cubicBezTo>
                  <a:cubicBezTo>
                    <a:pt x="887" y="527"/>
                    <a:pt x="882" y="524"/>
                    <a:pt x="882" y="521"/>
                  </a:cubicBezTo>
                  <a:cubicBezTo>
                    <a:pt x="882" y="518"/>
                    <a:pt x="875" y="512"/>
                    <a:pt x="875" y="508"/>
                  </a:cubicBezTo>
                  <a:cubicBezTo>
                    <a:pt x="874" y="505"/>
                    <a:pt x="870" y="502"/>
                    <a:pt x="869" y="498"/>
                  </a:cubicBezTo>
                  <a:cubicBezTo>
                    <a:pt x="867" y="494"/>
                    <a:pt x="865" y="496"/>
                    <a:pt x="864" y="502"/>
                  </a:cubicBezTo>
                  <a:cubicBezTo>
                    <a:pt x="862" y="508"/>
                    <a:pt x="857" y="507"/>
                    <a:pt x="859" y="509"/>
                  </a:cubicBezTo>
                  <a:cubicBezTo>
                    <a:pt x="862" y="513"/>
                    <a:pt x="859" y="514"/>
                    <a:pt x="857" y="516"/>
                  </a:cubicBezTo>
                  <a:cubicBezTo>
                    <a:pt x="855" y="519"/>
                    <a:pt x="859" y="522"/>
                    <a:pt x="855" y="522"/>
                  </a:cubicBezTo>
                  <a:cubicBezTo>
                    <a:pt x="851" y="522"/>
                    <a:pt x="853" y="530"/>
                    <a:pt x="851" y="527"/>
                  </a:cubicBezTo>
                  <a:cubicBezTo>
                    <a:pt x="849" y="523"/>
                    <a:pt x="844" y="524"/>
                    <a:pt x="844" y="528"/>
                  </a:cubicBezTo>
                  <a:cubicBezTo>
                    <a:pt x="844" y="531"/>
                    <a:pt x="836" y="534"/>
                    <a:pt x="833" y="534"/>
                  </a:cubicBezTo>
                  <a:cubicBezTo>
                    <a:pt x="830" y="534"/>
                    <a:pt x="830" y="527"/>
                    <a:pt x="827" y="529"/>
                  </a:cubicBezTo>
                  <a:cubicBezTo>
                    <a:pt x="824" y="531"/>
                    <a:pt x="825" y="523"/>
                    <a:pt x="820" y="524"/>
                  </a:cubicBezTo>
                  <a:cubicBezTo>
                    <a:pt x="816" y="524"/>
                    <a:pt x="813" y="523"/>
                    <a:pt x="814" y="520"/>
                  </a:cubicBezTo>
                  <a:cubicBezTo>
                    <a:pt x="816" y="516"/>
                    <a:pt x="807" y="514"/>
                    <a:pt x="810" y="512"/>
                  </a:cubicBezTo>
                  <a:cubicBezTo>
                    <a:pt x="813" y="510"/>
                    <a:pt x="809" y="506"/>
                    <a:pt x="809" y="499"/>
                  </a:cubicBezTo>
                  <a:cubicBezTo>
                    <a:pt x="808" y="493"/>
                    <a:pt x="812" y="492"/>
                    <a:pt x="812" y="490"/>
                  </a:cubicBezTo>
                  <a:cubicBezTo>
                    <a:pt x="812" y="487"/>
                    <a:pt x="809" y="487"/>
                    <a:pt x="806" y="489"/>
                  </a:cubicBezTo>
                  <a:cubicBezTo>
                    <a:pt x="803" y="491"/>
                    <a:pt x="803" y="486"/>
                    <a:pt x="800" y="487"/>
                  </a:cubicBezTo>
                  <a:cubicBezTo>
                    <a:pt x="797" y="487"/>
                    <a:pt x="787" y="486"/>
                    <a:pt x="787" y="482"/>
                  </a:cubicBezTo>
                  <a:cubicBezTo>
                    <a:pt x="786" y="477"/>
                    <a:pt x="783" y="480"/>
                    <a:pt x="781" y="475"/>
                  </a:cubicBezTo>
                  <a:cubicBezTo>
                    <a:pt x="780" y="471"/>
                    <a:pt x="776" y="474"/>
                    <a:pt x="776" y="471"/>
                  </a:cubicBezTo>
                  <a:cubicBezTo>
                    <a:pt x="776" y="468"/>
                    <a:pt x="774" y="467"/>
                    <a:pt x="771" y="467"/>
                  </a:cubicBezTo>
                  <a:cubicBezTo>
                    <a:pt x="768" y="467"/>
                    <a:pt x="767" y="463"/>
                    <a:pt x="763" y="463"/>
                  </a:cubicBezTo>
                  <a:cubicBezTo>
                    <a:pt x="759" y="462"/>
                    <a:pt x="754" y="466"/>
                    <a:pt x="752" y="467"/>
                  </a:cubicBezTo>
                  <a:cubicBezTo>
                    <a:pt x="750" y="468"/>
                    <a:pt x="744" y="463"/>
                    <a:pt x="742" y="465"/>
                  </a:cubicBezTo>
                  <a:cubicBezTo>
                    <a:pt x="739" y="467"/>
                    <a:pt x="739" y="464"/>
                    <a:pt x="733" y="462"/>
                  </a:cubicBezTo>
                  <a:cubicBezTo>
                    <a:pt x="726" y="460"/>
                    <a:pt x="718" y="460"/>
                    <a:pt x="718" y="462"/>
                  </a:cubicBezTo>
                  <a:cubicBezTo>
                    <a:pt x="717" y="464"/>
                    <a:pt x="712" y="465"/>
                    <a:pt x="713" y="470"/>
                  </a:cubicBezTo>
                  <a:cubicBezTo>
                    <a:pt x="714" y="475"/>
                    <a:pt x="719" y="474"/>
                    <a:pt x="720" y="478"/>
                  </a:cubicBezTo>
                  <a:cubicBezTo>
                    <a:pt x="721" y="481"/>
                    <a:pt x="718" y="480"/>
                    <a:pt x="717" y="483"/>
                  </a:cubicBezTo>
                  <a:cubicBezTo>
                    <a:pt x="717" y="487"/>
                    <a:pt x="714" y="486"/>
                    <a:pt x="714" y="489"/>
                  </a:cubicBezTo>
                  <a:cubicBezTo>
                    <a:pt x="714" y="491"/>
                    <a:pt x="716" y="490"/>
                    <a:pt x="717" y="495"/>
                  </a:cubicBezTo>
                  <a:cubicBezTo>
                    <a:pt x="719" y="499"/>
                    <a:pt x="721" y="499"/>
                    <a:pt x="722" y="505"/>
                  </a:cubicBezTo>
                  <a:cubicBezTo>
                    <a:pt x="723" y="511"/>
                    <a:pt x="720" y="510"/>
                    <a:pt x="717" y="511"/>
                  </a:cubicBezTo>
                  <a:cubicBezTo>
                    <a:pt x="715" y="511"/>
                    <a:pt x="718" y="514"/>
                    <a:pt x="714" y="518"/>
                  </a:cubicBezTo>
                  <a:cubicBezTo>
                    <a:pt x="711" y="522"/>
                    <a:pt x="708" y="527"/>
                    <a:pt x="710" y="529"/>
                  </a:cubicBezTo>
                  <a:cubicBezTo>
                    <a:pt x="713" y="532"/>
                    <a:pt x="723" y="536"/>
                    <a:pt x="727" y="543"/>
                  </a:cubicBezTo>
                  <a:cubicBezTo>
                    <a:pt x="731" y="549"/>
                    <a:pt x="731" y="560"/>
                    <a:pt x="730" y="567"/>
                  </a:cubicBezTo>
                  <a:cubicBezTo>
                    <a:pt x="729" y="575"/>
                    <a:pt x="720" y="577"/>
                    <a:pt x="714" y="583"/>
                  </a:cubicBezTo>
                  <a:cubicBezTo>
                    <a:pt x="708" y="590"/>
                    <a:pt x="701" y="589"/>
                    <a:pt x="698" y="589"/>
                  </a:cubicBezTo>
                  <a:cubicBezTo>
                    <a:pt x="695" y="589"/>
                    <a:pt x="697" y="595"/>
                    <a:pt x="701" y="600"/>
                  </a:cubicBezTo>
                  <a:cubicBezTo>
                    <a:pt x="705" y="605"/>
                    <a:pt x="702" y="606"/>
                    <a:pt x="704" y="611"/>
                  </a:cubicBezTo>
                  <a:cubicBezTo>
                    <a:pt x="706" y="616"/>
                    <a:pt x="704" y="620"/>
                    <a:pt x="707" y="625"/>
                  </a:cubicBezTo>
                  <a:cubicBezTo>
                    <a:pt x="711" y="629"/>
                    <a:pt x="709" y="631"/>
                    <a:pt x="705" y="634"/>
                  </a:cubicBezTo>
                  <a:cubicBezTo>
                    <a:pt x="701" y="637"/>
                    <a:pt x="706" y="636"/>
                    <a:pt x="707" y="640"/>
                  </a:cubicBezTo>
                  <a:cubicBezTo>
                    <a:pt x="707" y="644"/>
                    <a:pt x="705" y="642"/>
                    <a:pt x="702" y="639"/>
                  </a:cubicBezTo>
                  <a:cubicBezTo>
                    <a:pt x="698" y="637"/>
                    <a:pt x="695" y="644"/>
                    <a:pt x="695" y="646"/>
                  </a:cubicBezTo>
                  <a:cubicBezTo>
                    <a:pt x="695" y="649"/>
                    <a:pt x="688" y="643"/>
                    <a:pt x="686" y="643"/>
                  </a:cubicBezTo>
                  <a:cubicBezTo>
                    <a:pt x="684" y="643"/>
                    <a:pt x="686" y="639"/>
                    <a:pt x="682" y="635"/>
                  </a:cubicBezTo>
                  <a:cubicBezTo>
                    <a:pt x="677" y="632"/>
                    <a:pt x="674" y="631"/>
                    <a:pt x="674" y="627"/>
                  </a:cubicBezTo>
                  <a:cubicBezTo>
                    <a:pt x="674" y="624"/>
                    <a:pt x="666" y="621"/>
                    <a:pt x="666" y="617"/>
                  </a:cubicBezTo>
                  <a:cubicBezTo>
                    <a:pt x="666" y="613"/>
                    <a:pt x="667" y="603"/>
                    <a:pt x="665" y="600"/>
                  </a:cubicBezTo>
                  <a:cubicBezTo>
                    <a:pt x="664" y="597"/>
                    <a:pt x="665" y="594"/>
                    <a:pt x="667" y="591"/>
                  </a:cubicBezTo>
                  <a:cubicBezTo>
                    <a:pt x="668" y="588"/>
                    <a:pt x="665" y="584"/>
                    <a:pt x="660" y="584"/>
                  </a:cubicBezTo>
                  <a:cubicBezTo>
                    <a:pt x="656" y="584"/>
                    <a:pt x="650" y="583"/>
                    <a:pt x="643" y="583"/>
                  </a:cubicBezTo>
                  <a:cubicBezTo>
                    <a:pt x="637" y="584"/>
                    <a:pt x="634" y="583"/>
                    <a:pt x="632" y="581"/>
                  </a:cubicBezTo>
                  <a:cubicBezTo>
                    <a:pt x="630" y="579"/>
                    <a:pt x="624" y="575"/>
                    <a:pt x="616" y="573"/>
                  </a:cubicBezTo>
                  <a:cubicBezTo>
                    <a:pt x="608" y="571"/>
                    <a:pt x="605" y="567"/>
                    <a:pt x="604" y="565"/>
                  </a:cubicBezTo>
                  <a:cubicBezTo>
                    <a:pt x="603" y="563"/>
                    <a:pt x="596" y="561"/>
                    <a:pt x="594" y="559"/>
                  </a:cubicBezTo>
                  <a:cubicBezTo>
                    <a:pt x="592" y="557"/>
                    <a:pt x="585" y="555"/>
                    <a:pt x="582" y="556"/>
                  </a:cubicBezTo>
                  <a:cubicBezTo>
                    <a:pt x="579" y="556"/>
                    <a:pt x="571" y="550"/>
                    <a:pt x="567" y="550"/>
                  </a:cubicBezTo>
                  <a:cubicBezTo>
                    <a:pt x="562" y="550"/>
                    <a:pt x="552" y="555"/>
                    <a:pt x="550" y="555"/>
                  </a:cubicBezTo>
                  <a:cubicBezTo>
                    <a:pt x="548" y="555"/>
                    <a:pt x="550" y="551"/>
                    <a:pt x="551" y="549"/>
                  </a:cubicBezTo>
                  <a:cubicBezTo>
                    <a:pt x="553" y="548"/>
                    <a:pt x="548" y="540"/>
                    <a:pt x="546" y="535"/>
                  </a:cubicBezTo>
                  <a:cubicBezTo>
                    <a:pt x="545" y="530"/>
                    <a:pt x="543" y="525"/>
                    <a:pt x="538" y="525"/>
                  </a:cubicBezTo>
                  <a:cubicBezTo>
                    <a:pt x="533" y="526"/>
                    <a:pt x="527" y="523"/>
                    <a:pt x="526" y="522"/>
                  </a:cubicBezTo>
                  <a:cubicBezTo>
                    <a:pt x="524" y="521"/>
                    <a:pt x="524" y="507"/>
                    <a:pt x="525" y="501"/>
                  </a:cubicBezTo>
                  <a:cubicBezTo>
                    <a:pt x="526" y="495"/>
                    <a:pt x="533" y="486"/>
                    <a:pt x="533" y="482"/>
                  </a:cubicBezTo>
                  <a:cubicBezTo>
                    <a:pt x="533" y="479"/>
                    <a:pt x="537" y="477"/>
                    <a:pt x="541" y="476"/>
                  </a:cubicBezTo>
                  <a:cubicBezTo>
                    <a:pt x="545" y="475"/>
                    <a:pt x="542" y="468"/>
                    <a:pt x="545" y="467"/>
                  </a:cubicBezTo>
                  <a:cubicBezTo>
                    <a:pt x="549" y="467"/>
                    <a:pt x="549" y="465"/>
                    <a:pt x="550" y="462"/>
                  </a:cubicBezTo>
                  <a:cubicBezTo>
                    <a:pt x="551" y="459"/>
                    <a:pt x="555" y="461"/>
                    <a:pt x="553" y="459"/>
                  </a:cubicBezTo>
                  <a:cubicBezTo>
                    <a:pt x="550" y="456"/>
                    <a:pt x="552" y="455"/>
                    <a:pt x="558" y="455"/>
                  </a:cubicBezTo>
                  <a:cubicBezTo>
                    <a:pt x="564" y="455"/>
                    <a:pt x="572" y="453"/>
                    <a:pt x="571" y="448"/>
                  </a:cubicBezTo>
                  <a:cubicBezTo>
                    <a:pt x="570" y="442"/>
                    <a:pt x="555" y="446"/>
                    <a:pt x="555" y="441"/>
                  </a:cubicBezTo>
                  <a:cubicBezTo>
                    <a:pt x="555" y="437"/>
                    <a:pt x="536" y="436"/>
                    <a:pt x="537" y="434"/>
                  </a:cubicBezTo>
                  <a:cubicBezTo>
                    <a:pt x="538" y="431"/>
                    <a:pt x="556" y="436"/>
                    <a:pt x="563" y="438"/>
                  </a:cubicBezTo>
                  <a:cubicBezTo>
                    <a:pt x="569" y="441"/>
                    <a:pt x="571" y="440"/>
                    <a:pt x="576" y="440"/>
                  </a:cubicBezTo>
                  <a:cubicBezTo>
                    <a:pt x="581" y="440"/>
                    <a:pt x="578" y="433"/>
                    <a:pt x="579" y="430"/>
                  </a:cubicBezTo>
                  <a:cubicBezTo>
                    <a:pt x="580" y="428"/>
                    <a:pt x="590" y="435"/>
                    <a:pt x="596" y="433"/>
                  </a:cubicBezTo>
                  <a:cubicBezTo>
                    <a:pt x="601" y="432"/>
                    <a:pt x="607" y="420"/>
                    <a:pt x="612" y="417"/>
                  </a:cubicBezTo>
                  <a:cubicBezTo>
                    <a:pt x="616" y="413"/>
                    <a:pt x="612" y="410"/>
                    <a:pt x="603" y="411"/>
                  </a:cubicBezTo>
                  <a:cubicBezTo>
                    <a:pt x="594" y="412"/>
                    <a:pt x="588" y="408"/>
                    <a:pt x="583" y="405"/>
                  </a:cubicBezTo>
                  <a:cubicBezTo>
                    <a:pt x="578" y="401"/>
                    <a:pt x="579" y="398"/>
                    <a:pt x="584" y="398"/>
                  </a:cubicBezTo>
                  <a:cubicBezTo>
                    <a:pt x="589" y="399"/>
                    <a:pt x="602" y="409"/>
                    <a:pt x="607" y="409"/>
                  </a:cubicBezTo>
                  <a:cubicBezTo>
                    <a:pt x="611" y="410"/>
                    <a:pt x="620" y="400"/>
                    <a:pt x="624" y="397"/>
                  </a:cubicBezTo>
                  <a:cubicBezTo>
                    <a:pt x="628" y="394"/>
                    <a:pt x="620" y="393"/>
                    <a:pt x="617" y="391"/>
                  </a:cubicBezTo>
                  <a:cubicBezTo>
                    <a:pt x="614" y="388"/>
                    <a:pt x="622" y="387"/>
                    <a:pt x="626" y="387"/>
                  </a:cubicBezTo>
                  <a:cubicBezTo>
                    <a:pt x="630" y="387"/>
                    <a:pt x="632" y="390"/>
                    <a:pt x="633" y="392"/>
                  </a:cubicBezTo>
                  <a:cubicBezTo>
                    <a:pt x="635" y="394"/>
                    <a:pt x="642" y="391"/>
                    <a:pt x="645" y="391"/>
                  </a:cubicBezTo>
                  <a:cubicBezTo>
                    <a:pt x="649" y="391"/>
                    <a:pt x="645" y="385"/>
                    <a:pt x="639" y="383"/>
                  </a:cubicBezTo>
                  <a:cubicBezTo>
                    <a:pt x="633" y="381"/>
                    <a:pt x="639" y="376"/>
                    <a:pt x="641" y="380"/>
                  </a:cubicBezTo>
                  <a:cubicBezTo>
                    <a:pt x="643" y="383"/>
                    <a:pt x="647" y="383"/>
                    <a:pt x="649" y="387"/>
                  </a:cubicBezTo>
                  <a:cubicBezTo>
                    <a:pt x="652" y="392"/>
                    <a:pt x="653" y="389"/>
                    <a:pt x="658" y="387"/>
                  </a:cubicBezTo>
                  <a:cubicBezTo>
                    <a:pt x="663" y="385"/>
                    <a:pt x="666" y="382"/>
                    <a:pt x="669" y="379"/>
                  </a:cubicBezTo>
                  <a:cubicBezTo>
                    <a:pt x="671" y="376"/>
                    <a:pt x="672" y="380"/>
                    <a:pt x="675" y="375"/>
                  </a:cubicBezTo>
                  <a:cubicBezTo>
                    <a:pt x="678" y="370"/>
                    <a:pt x="674" y="366"/>
                    <a:pt x="670" y="363"/>
                  </a:cubicBezTo>
                  <a:cubicBezTo>
                    <a:pt x="666" y="360"/>
                    <a:pt x="670" y="357"/>
                    <a:pt x="666" y="355"/>
                  </a:cubicBezTo>
                  <a:cubicBezTo>
                    <a:pt x="662" y="353"/>
                    <a:pt x="661" y="349"/>
                    <a:pt x="666" y="350"/>
                  </a:cubicBezTo>
                  <a:cubicBezTo>
                    <a:pt x="671" y="351"/>
                    <a:pt x="675" y="349"/>
                    <a:pt x="677" y="346"/>
                  </a:cubicBezTo>
                  <a:cubicBezTo>
                    <a:pt x="680" y="342"/>
                    <a:pt x="670" y="342"/>
                    <a:pt x="674" y="339"/>
                  </a:cubicBezTo>
                  <a:cubicBezTo>
                    <a:pt x="679" y="337"/>
                    <a:pt x="675" y="334"/>
                    <a:pt x="671" y="334"/>
                  </a:cubicBezTo>
                  <a:cubicBezTo>
                    <a:pt x="666" y="334"/>
                    <a:pt x="662" y="332"/>
                    <a:pt x="662" y="328"/>
                  </a:cubicBezTo>
                  <a:cubicBezTo>
                    <a:pt x="662" y="324"/>
                    <a:pt x="654" y="327"/>
                    <a:pt x="649" y="325"/>
                  </a:cubicBezTo>
                  <a:cubicBezTo>
                    <a:pt x="645" y="322"/>
                    <a:pt x="634" y="323"/>
                    <a:pt x="632" y="323"/>
                  </a:cubicBezTo>
                  <a:cubicBezTo>
                    <a:pt x="629" y="323"/>
                    <a:pt x="629" y="334"/>
                    <a:pt x="633" y="334"/>
                  </a:cubicBezTo>
                  <a:cubicBezTo>
                    <a:pt x="636" y="334"/>
                    <a:pt x="639" y="338"/>
                    <a:pt x="636" y="339"/>
                  </a:cubicBezTo>
                  <a:cubicBezTo>
                    <a:pt x="633" y="341"/>
                    <a:pt x="637" y="345"/>
                    <a:pt x="634" y="344"/>
                  </a:cubicBezTo>
                  <a:cubicBezTo>
                    <a:pt x="632" y="344"/>
                    <a:pt x="628" y="343"/>
                    <a:pt x="627" y="349"/>
                  </a:cubicBezTo>
                  <a:cubicBezTo>
                    <a:pt x="626" y="356"/>
                    <a:pt x="626" y="358"/>
                    <a:pt x="621" y="361"/>
                  </a:cubicBezTo>
                  <a:cubicBezTo>
                    <a:pt x="617" y="363"/>
                    <a:pt x="620" y="353"/>
                    <a:pt x="616" y="354"/>
                  </a:cubicBezTo>
                  <a:cubicBezTo>
                    <a:pt x="612" y="354"/>
                    <a:pt x="612" y="362"/>
                    <a:pt x="615" y="362"/>
                  </a:cubicBezTo>
                  <a:cubicBezTo>
                    <a:pt x="618" y="363"/>
                    <a:pt x="618" y="366"/>
                    <a:pt x="619" y="369"/>
                  </a:cubicBezTo>
                  <a:cubicBezTo>
                    <a:pt x="620" y="373"/>
                    <a:pt x="614" y="370"/>
                    <a:pt x="611" y="375"/>
                  </a:cubicBezTo>
                  <a:cubicBezTo>
                    <a:pt x="609" y="379"/>
                    <a:pt x="608" y="373"/>
                    <a:pt x="605" y="370"/>
                  </a:cubicBezTo>
                  <a:cubicBezTo>
                    <a:pt x="601" y="367"/>
                    <a:pt x="597" y="362"/>
                    <a:pt x="597" y="358"/>
                  </a:cubicBezTo>
                  <a:cubicBezTo>
                    <a:pt x="598" y="355"/>
                    <a:pt x="599" y="354"/>
                    <a:pt x="602" y="353"/>
                  </a:cubicBezTo>
                  <a:cubicBezTo>
                    <a:pt x="605" y="353"/>
                    <a:pt x="602" y="350"/>
                    <a:pt x="602" y="346"/>
                  </a:cubicBezTo>
                  <a:cubicBezTo>
                    <a:pt x="602" y="341"/>
                    <a:pt x="598" y="343"/>
                    <a:pt x="594" y="338"/>
                  </a:cubicBezTo>
                  <a:cubicBezTo>
                    <a:pt x="590" y="333"/>
                    <a:pt x="586" y="333"/>
                    <a:pt x="584" y="335"/>
                  </a:cubicBezTo>
                  <a:cubicBezTo>
                    <a:pt x="582" y="338"/>
                    <a:pt x="583" y="342"/>
                    <a:pt x="580" y="343"/>
                  </a:cubicBezTo>
                  <a:cubicBezTo>
                    <a:pt x="576" y="345"/>
                    <a:pt x="578" y="352"/>
                    <a:pt x="575" y="352"/>
                  </a:cubicBezTo>
                  <a:cubicBezTo>
                    <a:pt x="572" y="353"/>
                    <a:pt x="573" y="340"/>
                    <a:pt x="571" y="339"/>
                  </a:cubicBezTo>
                  <a:cubicBezTo>
                    <a:pt x="568" y="338"/>
                    <a:pt x="569" y="335"/>
                    <a:pt x="572" y="334"/>
                  </a:cubicBezTo>
                  <a:cubicBezTo>
                    <a:pt x="576" y="334"/>
                    <a:pt x="578" y="330"/>
                    <a:pt x="575" y="330"/>
                  </a:cubicBezTo>
                  <a:cubicBezTo>
                    <a:pt x="572" y="330"/>
                    <a:pt x="566" y="326"/>
                    <a:pt x="564" y="325"/>
                  </a:cubicBezTo>
                  <a:cubicBezTo>
                    <a:pt x="562" y="324"/>
                    <a:pt x="558" y="329"/>
                    <a:pt x="555" y="327"/>
                  </a:cubicBezTo>
                  <a:cubicBezTo>
                    <a:pt x="553" y="325"/>
                    <a:pt x="556" y="320"/>
                    <a:pt x="556" y="318"/>
                  </a:cubicBezTo>
                  <a:cubicBezTo>
                    <a:pt x="556" y="315"/>
                    <a:pt x="560" y="319"/>
                    <a:pt x="562" y="315"/>
                  </a:cubicBezTo>
                  <a:cubicBezTo>
                    <a:pt x="565" y="312"/>
                    <a:pt x="555" y="312"/>
                    <a:pt x="555" y="308"/>
                  </a:cubicBezTo>
                  <a:cubicBezTo>
                    <a:pt x="555" y="304"/>
                    <a:pt x="548" y="303"/>
                    <a:pt x="545" y="302"/>
                  </a:cubicBezTo>
                  <a:cubicBezTo>
                    <a:pt x="543" y="301"/>
                    <a:pt x="547" y="295"/>
                    <a:pt x="546" y="292"/>
                  </a:cubicBezTo>
                  <a:cubicBezTo>
                    <a:pt x="545" y="290"/>
                    <a:pt x="535" y="281"/>
                    <a:pt x="531" y="282"/>
                  </a:cubicBezTo>
                  <a:cubicBezTo>
                    <a:pt x="527" y="283"/>
                    <a:pt x="526" y="277"/>
                    <a:pt x="529" y="277"/>
                  </a:cubicBezTo>
                  <a:cubicBezTo>
                    <a:pt x="531" y="277"/>
                    <a:pt x="533" y="276"/>
                    <a:pt x="537" y="271"/>
                  </a:cubicBezTo>
                  <a:cubicBezTo>
                    <a:pt x="541" y="266"/>
                    <a:pt x="542" y="265"/>
                    <a:pt x="539" y="264"/>
                  </a:cubicBezTo>
                  <a:cubicBezTo>
                    <a:pt x="536" y="263"/>
                    <a:pt x="534" y="260"/>
                    <a:pt x="539" y="260"/>
                  </a:cubicBezTo>
                  <a:cubicBezTo>
                    <a:pt x="545" y="260"/>
                    <a:pt x="554" y="264"/>
                    <a:pt x="557" y="262"/>
                  </a:cubicBezTo>
                  <a:cubicBezTo>
                    <a:pt x="560" y="259"/>
                    <a:pt x="569" y="245"/>
                    <a:pt x="573" y="239"/>
                  </a:cubicBezTo>
                  <a:cubicBezTo>
                    <a:pt x="577" y="234"/>
                    <a:pt x="570" y="234"/>
                    <a:pt x="561" y="234"/>
                  </a:cubicBezTo>
                  <a:cubicBezTo>
                    <a:pt x="552" y="235"/>
                    <a:pt x="550" y="231"/>
                    <a:pt x="543" y="230"/>
                  </a:cubicBezTo>
                  <a:cubicBezTo>
                    <a:pt x="535" y="230"/>
                    <a:pt x="521" y="232"/>
                    <a:pt x="519" y="234"/>
                  </a:cubicBezTo>
                  <a:cubicBezTo>
                    <a:pt x="517" y="236"/>
                    <a:pt x="523" y="238"/>
                    <a:pt x="522" y="241"/>
                  </a:cubicBezTo>
                  <a:cubicBezTo>
                    <a:pt x="522" y="243"/>
                    <a:pt x="517" y="239"/>
                    <a:pt x="515" y="240"/>
                  </a:cubicBezTo>
                  <a:cubicBezTo>
                    <a:pt x="513" y="241"/>
                    <a:pt x="516" y="244"/>
                    <a:pt x="515" y="253"/>
                  </a:cubicBezTo>
                  <a:cubicBezTo>
                    <a:pt x="514" y="262"/>
                    <a:pt x="517" y="262"/>
                    <a:pt x="519" y="266"/>
                  </a:cubicBezTo>
                  <a:cubicBezTo>
                    <a:pt x="522" y="269"/>
                    <a:pt x="521" y="273"/>
                    <a:pt x="521" y="279"/>
                  </a:cubicBezTo>
                  <a:cubicBezTo>
                    <a:pt x="521" y="284"/>
                    <a:pt x="516" y="284"/>
                    <a:pt x="514" y="285"/>
                  </a:cubicBezTo>
                  <a:cubicBezTo>
                    <a:pt x="513" y="286"/>
                    <a:pt x="519" y="288"/>
                    <a:pt x="518" y="292"/>
                  </a:cubicBezTo>
                  <a:cubicBezTo>
                    <a:pt x="517" y="295"/>
                    <a:pt x="512" y="290"/>
                    <a:pt x="509" y="291"/>
                  </a:cubicBezTo>
                  <a:cubicBezTo>
                    <a:pt x="506" y="292"/>
                    <a:pt x="503" y="300"/>
                    <a:pt x="506" y="303"/>
                  </a:cubicBezTo>
                  <a:cubicBezTo>
                    <a:pt x="510" y="306"/>
                    <a:pt x="511" y="305"/>
                    <a:pt x="508" y="309"/>
                  </a:cubicBezTo>
                  <a:cubicBezTo>
                    <a:pt x="506" y="312"/>
                    <a:pt x="503" y="317"/>
                    <a:pt x="509" y="321"/>
                  </a:cubicBezTo>
                  <a:cubicBezTo>
                    <a:pt x="515" y="326"/>
                    <a:pt x="526" y="326"/>
                    <a:pt x="532" y="329"/>
                  </a:cubicBezTo>
                  <a:cubicBezTo>
                    <a:pt x="538" y="333"/>
                    <a:pt x="529" y="331"/>
                    <a:pt x="532" y="335"/>
                  </a:cubicBezTo>
                  <a:cubicBezTo>
                    <a:pt x="534" y="339"/>
                    <a:pt x="528" y="341"/>
                    <a:pt x="528" y="344"/>
                  </a:cubicBezTo>
                  <a:cubicBezTo>
                    <a:pt x="528" y="347"/>
                    <a:pt x="531" y="346"/>
                    <a:pt x="534" y="340"/>
                  </a:cubicBezTo>
                  <a:cubicBezTo>
                    <a:pt x="537" y="335"/>
                    <a:pt x="539" y="342"/>
                    <a:pt x="539" y="346"/>
                  </a:cubicBezTo>
                  <a:cubicBezTo>
                    <a:pt x="538" y="351"/>
                    <a:pt x="534" y="348"/>
                    <a:pt x="531" y="353"/>
                  </a:cubicBezTo>
                  <a:cubicBezTo>
                    <a:pt x="528" y="358"/>
                    <a:pt x="525" y="359"/>
                    <a:pt x="520" y="358"/>
                  </a:cubicBezTo>
                  <a:cubicBezTo>
                    <a:pt x="515" y="357"/>
                    <a:pt x="518" y="364"/>
                    <a:pt x="520" y="369"/>
                  </a:cubicBezTo>
                  <a:cubicBezTo>
                    <a:pt x="522" y="373"/>
                    <a:pt x="519" y="374"/>
                    <a:pt x="514" y="373"/>
                  </a:cubicBezTo>
                  <a:cubicBezTo>
                    <a:pt x="508" y="371"/>
                    <a:pt x="505" y="368"/>
                    <a:pt x="508" y="364"/>
                  </a:cubicBezTo>
                  <a:cubicBezTo>
                    <a:pt x="511" y="359"/>
                    <a:pt x="513" y="354"/>
                    <a:pt x="509" y="355"/>
                  </a:cubicBezTo>
                  <a:cubicBezTo>
                    <a:pt x="506" y="355"/>
                    <a:pt x="499" y="355"/>
                    <a:pt x="496" y="351"/>
                  </a:cubicBezTo>
                  <a:cubicBezTo>
                    <a:pt x="494" y="348"/>
                    <a:pt x="498" y="349"/>
                    <a:pt x="505" y="350"/>
                  </a:cubicBezTo>
                  <a:cubicBezTo>
                    <a:pt x="511" y="351"/>
                    <a:pt x="506" y="345"/>
                    <a:pt x="511" y="345"/>
                  </a:cubicBezTo>
                  <a:cubicBezTo>
                    <a:pt x="516" y="345"/>
                    <a:pt x="519" y="348"/>
                    <a:pt x="524" y="344"/>
                  </a:cubicBezTo>
                  <a:cubicBezTo>
                    <a:pt x="528" y="341"/>
                    <a:pt x="521" y="333"/>
                    <a:pt x="517" y="335"/>
                  </a:cubicBezTo>
                  <a:cubicBezTo>
                    <a:pt x="514" y="336"/>
                    <a:pt x="508" y="337"/>
                    <a:pt x="508" y="334"/>
                  </a:cubicBezTo>
                  <a:cubicBezTo>
                    <a:pt x="508" y="330"/>
                    <a:pt x="514" y="333"/>
                    <a:pt x="518" y="332"/>
                  </a:cubicBezTo>
                  <a:cubicBezTo>
                    <a:pt x="521" y="331"/>
                    <a:pt x="516" y="327"/>
                    <a:pt x="511" y="328"/>
                  </a:cubicBezTo>
                  <a:cubicBezTo>
                    <a:pt x="506" y="329"/>
                    <a:pt x="502" y="330"/>
                    <a:pt x="498" y="325"/>
                  </a:cubicBezTo>
                  <a:cubicBezTo>
                    <a:pt x="494" y="321"/>
                    <a:pt x="487" y="319"/>
                    <a:pt x="485" y="328"/>
                  </a:cubicBezTo>
                  <a:cubicBezTo>
                    <a:pt x="484" y="338"/>
                    <a:pt x="477" y="333"/>
                    <a:pt x="474" y="336"/>
                  </a:cubicBezTo>
                  <a:cubicBezTo>
                    <a:pt x="471" y="339"/>
                    <a:pt x="477" y="342"/>
                    <a:pt x="484" y="342"/>
                  </a:cubicBezTo>
                  <a:cubicBezTo>
                    <a:pt x="491" y="342"/>
                    <a:pt x="496" y="348"/>
                    <a:pt x="492" y="348"/>
                  </a:cubicBezTo>
                  <a:cubicBezTo>
                    <a:pt x="489" y="348"/>
                    <a:pt x="491" y="353"/>
                    <a:pt x="487" y="351"/>
                  </a:cubicBezTo>
                  <a:cubicBezTo>
                    <a:pt x="484" y="350"/>
                    <a:pt x="480" y="351"/>
                    <a:pt x="483" y="354"/>
                  </a:cubicBezTo>
                  <a:cubicBezTo>
                    <a:pt x="485" y="357"/>
                    <a:pt x="482" y="359"/>
                    <a:pt x="482" y="362"/>
                  </a:cubicBezTo>
                  <a:cubicBezTo>
                    <a:pt x="482" y="365"/>
                    <a:pt x="477" y="362"/>
                    <a:pt x="471" y="361"/>
                  </a:cubicBezTo>
                  <a:cubicBezTo>
                    <a:pt x="466" y="361"/>
                    <a:pt x="456" y="363"/>
                    <a:pt x="449" y="364"/>
                  </a:cubicBezTo>
                  <a:cubicBezTo>
                    <a:pt x="442" y="366"/>
                    <a:pt x="435" y="363"/>
                    <a:pt x="432" y="360"/>
                  </a:cubicBezTo>
                  <a:cubicBezTo>
                    <a:pt x="429" y="357"/>
                    <a:pt x="425" y="357"/>
                    <a:pt x="420" y="357"/>
                  </a:cubicBezTo>
                  <a:cubicBezTo>
                    <a:pt x="415" y="357"/>
                    <a:pt x="416" y="352"/>
                    <a:pt x="410" y="352"/>
                  </a:cubicBezTo>
                  <a:cubicBezTo>
                    <a:pt x="403" y="352"/>
                    <a:pt x="405" y="346"/>
                    <a:pt x="404" y="343"/>
                  </a:cubicBezTo>
                  <a:cubicBezTo>
                    <a:pt x="403" y="340"/>
                    <a:pt x="390" y="341"/>
                    <a:pt x="385" y="344"/>
                  </a:cubicBezTo>
                  <a:cubicBezTo>
                    <a:pt x="381" y="347"/>
                    <a:pt x="371" y="346"/>
                    <a:pt x="369" y="351"/>
                  </a:cubicBezTo>
                  <a:cubicBezTo>
                    <a:pt x="366" y="357"/>
                    <a:pt x="371" y="356"/>
                    <a:pt x="374" y="356"/>
                  </a:cubicBezTo>
                  <a:cubicBezTo>
                    <a:pt x="378" y="356"/>
                    <a:pt x="377" y="351"/>
                    <a:pt x="384" y="352"/>
                  </a:cubicBezTo>
                  <a:cubicBezTo>
                    <a:pt x="391" y="353"/>
                    <a:pt x="396" y="345"/>
                    <a:pt x="399" y="348"/>
                  </a:cubicBezTo>
                  <a:cubicBezTo>
                    <a:pt x="402" y="351"/>
                    <a:pt x="387" y="357"/>
                    <a:pt x="381" y="358"/>
                  </a:cubicBezTo>
                  <a:cubicBezTo>
                    <a:pt x="374" y="359"/>
                    <a:pt x="376" y="364"/>
                    <a:pt x="382" y="373"/>
                  </a:cubicBezTo>
                  <a:cubicBezTo>
                    <a:pt x="388" y="383"/>
                    <a:pt x="379" y="377"/>
                    <a:pt x="379" y="382"/>
                  </a:cubicBezTo>
                  <a:cubicBezTo>
                    <a:pt x="379" y="386"/>
                    <a:pt x="368" y="380"/>
                    <a:pt x="372" y="379"/>
                  </a:cubicBezTo>
                  <a:cubicBezTo>
                    <a:pt x="377" y="377"/>
                    <a:pt x="375" y="373"/>
                    <a:pt x="371" y="370"/>
                  </a:cubicBezTo>
                  <a:cubicBezTo>
                    <a:pt x="367" y="367"/>
                    <a:pt x="365" y="370"/>
                    <a:pt x="365" y="366"/>
                  </a:cubicBezTo>
                  <a:cubicBezTo>
                    <a:pt x="366" y="363"/>
                    <a:pt x="361" y="367"/>
                    <a:pt x="358" y="364"/>
                  </a:cubicBezTo>
                  <a:cubicBezTo>
                    <a:pt x="354" y="361"/>
                    <a:pt x="353" y="359"/>
                    <a:pt x="348" y="361"/>
                  </a:cubicBezTo>
                  <a:cubicBezTo>
                    <a:pt x="343" y="364"/>
                    <a:pt x="338" y="363"/>
                    <a:pt x="327" y="365"/>
                  </a:cubicBezTo>
                  <a:cubicBezTo>
                    <a:pt x="317" y="367"/>
                    <a:pt x="297" y="366"/>
                    <a:pt x="294" y="363"/>
                  </a:cubicBezTo>
                  <a:cubicBezTo>
                    <a:pt x="290" y="359"/>
                    <a:pt x="303" y="353"/>
                    <a:pt x="307" y="354"/>
                  </a:cubicBezTo>
                  <a:cubicBezTo>
                    <a:pt x="310" y="355"/>
                    <a:pt x="308" y="350"/>
                    <a:pt x="302" y="345"/>
                  </a:cubicBezTo>
                  <a:cubicBezTo>
                    <a:pt x="297" y="341"/>
                    <a:pt x="284" y="338"/>
                    <a:pt x="284" y="341"/>
                  </a:cubicBezTo>
                  <a:cubicBezTo>
                    <a:pt x="284" y="344"/>
                    <a:pt x="277" y="341"/>
                    <a:pt x="268" y="339"/>
                  </a:cubicBezTo>
                  <a:cubicBezTo>
                    <a:pt x="258" y="338"/>
                    <a:pt x="257" y="334"/>
                    <a:pt x="251" y="334"/>
                  </a:cubicBezTo>
                  <a:cubicBezTo>
                    <a:pt x="245" y="334"/>
                    <a:pt x="236" y="332"/>
                    <a:pt x="229" y="327"/>
                  </a:cubicBezTo>
                  <a:cubicBezTo>
                    <a:pt x="222" y="321"/>
                    <a:pt x="206" y="323"/>
                    <a:pt x="204" y="328"/>
                  </a:cubicBezTo>
                  <a:cubicBezTo>
                    <a:pt x="202" y="333"/>
                    <a:pt x="196" y="332"/>
                    <a:pt x="191" y="332"/>
                  </a:cubicBezTo>
                  <a:cubicBezTo>
                    <a:pt x="185" y="332"/>
                    <a:pt x="193" y="326"/>
                    <a:pt x="191" y="325"/>
                  </a:cubicBezTo>
                  <a:cubicBezTo>
                    <a:pt x="188" y="324"/>
                    <a:pt x="191" y="317"/>
                    <a:pt x="187" y="316"/>
                  </a:cubicBezTo>
                  <a:cubicBezTo>
                    <a:pt x="183" y="316"/>
                    <a:pt x="180" y="333"/>
                    <a:pt x="172" y="332"/>
                  </a:cubicBezTo>
                  <a:cubicBezTo>
                    <a:pt x="165" y="332"/>
                    <a:pt x="161" y="314"/>
                    <a:pt x="155" y="310"/>
                  </a:cubicBezTo>
                  <a:cubicBezTo>
                    <a:pt x="149" y="305"/>
                    <a:pt x="143" y="305"/>
                    <a:pt x="148" y="312"/>
                  </a:cubicBezTo>
                  <a:cubicBezTo>
                    <a:pt x="154" y="319"/>
                    <a:pt x="144" y="314"/>
                    <a:pt x="144" y="318"/>
                  </a:cubicBezTo>
                  <a:cubicBezTo>
                    <a:pt x="145" y="323"/>
                    <a:pt x="136" y="328"/>
                    <a:pt x="136" y="326"/>
                  </a:cubicBezTo>
                  <a:cubicBezTo>
                    <a:pt x="136" y="323"/>
                    <a:pt x="131" y="320"/>
                    <a:pt x="125" y="327"/>
                  </a:cubicBezTo>
                  <a:cubicBezTo>
                    <a:pt x="119" y="334"/>
                    <a:pt x="115" y="333"/>
                    <a:pt x="114" y="331"/>
                  </a:cubicBezTo>
                  <a:cubicBezTo>
                    <a:pt x="114" y="328"/>
                    <a:pt x="96" y="337"/>
                    <a:pt x="97" y="340"/>
                  </a:cubicBezTo>
                  <a:cubicBezTo>
                    <a:pt x="98" y="343"/>
                    <a:pt x="94" y="346"/>
                    <a:pt x="89" y="345"/>
                  </a:cubicBezTo>
                  <a:cubicBezTo>
                    <a:pt x="85" y="345"/>
                    <a:pt x="88" y="341"/>
                    <a:pt x="92" y="339"/>
                  </a:cubicBezTo>
                  <a:cubicBezTo>
                    <a:pt x="96" y="337"/>
                    <a:pt x="108" y="328"/>
                    <a:pt x="114" y="327"/>
                  </a:cubicBezTo>
                  <a:cubicBezTo>
                    <a:pt x="120" y="326"/>
                    <a:pt x="131" y="321"/>
                    <a:pt x="132" y="318"/>
                  </a:cubicBezTo>
                  <a:cubicBezTo>
                    <a:pt x="132" y="315"/>
                    <a:pt x="126" y="318"/>
                    <a:pt x="122" y="317"/>
                  </a:cubicBezTo>
                  <a:cubicBezTo>
                    <a:pt x="118" y="316"/>
                    <a:pt x="111" y="321"/>
                    <a:pt x="104" y="324"/>
                  </a:cubicBezTo>
                  <a:cubicBezTo>
                    <a:pt x="97" y="327"/>
                    <a:pt x="90" y="326"/>
                    <a:pt x="92" y="330"/>
                  </a:cubicBezTo>
                  <a:cubicBezTo>
                    <a:pt x="94" y="334"/>
                    <a:pt x="85" y="329"/>
                    <a:pt x="84" y="332"/>
                  </a:cubicBezTo>
                  <a:cubicBezTo>
                    <a:pt x="82" y="335"/>
                    <a:pt x="79" y="332"/>
                    <a:pt x="81" y="330"/>
                  </a:cubicBezTo>
                  <a:cubicBezTo>
                    <a:pt x="84" y="329"/>
                    <a:pt x="75" y="326"/>
                    <a:pt x="75" y="328"/>
                  </a:cubicBezTo>
                  <a:cubicBezTo>
                    <a:pt x="75" y="329"/>
                    <a:pt x="74" y="332"/>
                    <a:pt x="68" y="332"/>
                  </a:cubicBezTo>
                  <a:cubicBezTo>
                    <a:pt x="62" y="332"/>
                    <a:pt x="56" y="336"/>
                    <a:pt x="60" y="339"/>
                  </a:cubicBezTo>
                  <a:cubicBezTo>
                    <a:pt x="64" y="342"/>
                    <a:pt x="66" y="343"/>
                    <a:pt x="64" y="345"/>
                  </a:cubicBezTo>
                  <a:cubicBezTo>
                    <a:pt x="62" y="347"/>
                    <a:pt x="56" y="340"/>
                    <a:pt x="47" y="341"/>
                  </a:cubicBezTo>
                  <a:cubicBezTo>
                    <a:pt x="38" y="342"/>
                    <a:pt x="21" y="331"/>
                    <a:pt x="21" y="329"/>
                  </a:cubicBezTo>
                  <a:cubicBezTo>
                    <a:pt x="21" y="326"/>
                    <a:pt x="9" y="328"/>
                    <a:pt x="0" y="327"/>
                  </a:cubicBezTo>
                  <a:cubicBezTo>
                    <a:pt x="0" y="500"/>
                    <a:pt x="0" y="500"/>
                    <a:pt x="0" y="500"/>
                  </a:cubicBezTo>
                  <a:cubicBezTo>
                    <a:pt x="0" y="500"/>
                    <a:pt x="4" y="503"/>
                    <a:pt x="6" y="501"/>
                  </a:cubicBezTo>
                  <a:cubicBezTo>
                    <a:pt x="8" y="499"/>
                    <a:pt x="11" y="502"/>
                    <a:pt x="16" y="499"/>
                  </a:cubicBezTo>
                  <a:cubicBezTo>
                    <a:pt x="22" y="496"/>
                    <a:pt x="24" y="502"/>
                    <a:pt x="24" y="505"/>
                  </a:cubicBezTo>
                  <a:cubicBezTo>
                    <a:pt x="24" y="507"/>
                    <a:pt x="32" y="512"/>
                    <a:pt x="35" y="516"/>
                  </a:cubicBezTo>
                  <a:cubicBezTo>
                    <a:pt x="39" y="520"/>
                    <a:pt x="40" y="524"/>
                    <a:pt x="44" y="522"/>
                  </a:cubicBezTo>
                  <a:cubicBezTo>
                    <a:pt x="48" y="519"/>
                    <a:pt x="54" y="518"/>
                    <a:pt x="54" y="514"/>
                  </a:cubicBezTo>
                  <a:cubicBezTo>
                    <a:pt x="54" y="509"/>
                    <a:pt x="70" y="509"/>
                    <a:pt x="70" y="514"/>
                  </a:cubicBezTo>
                  <a:cubicBezTo>
                    <a:pt x="70" y="520"/>
                    <a:pt x="85" y="527"/>
                    <a:pt x="94" y="542"/>
                  </a:cubicBezTo>
                  <a:cubicBezTo>
                    <a:pt x="103" y="557"/>
                    <a:pt x="101" y="561"/>
                    <a:pt x="114" y="566"/>
                  </a:cubicBezTo>
                  <a:cubicBezTo>
                    <a:pt x="127" y="571"/>
                    <a:pt x="126" y="573"/>
                    <a:pt x="125" y="578"/>
                  </a:cubicBezTo>
                  <a:cubicBezTo>
                    <a:pt x="123" y="582"/>
                    <a:pt x="132" y="584"/>
                    <a:pt x="127" y="588"/>
                  </a:cubicBezTo>
                  <a:cubicBezTo>
                    <a:pt x="125" y="589"/>
                    <a:pt x="122" y="591"/>
                    <a:pt x="119" y="593"/>
                  </a:cubicBezTo>
                  <a:cubicBezTo>
                    <a:pt x="120" y="595"/>
                    <a:pt x="122" y="597"/>
                    <a:pt x="124" y="599"/>
                  </a:cubicBezTo>
                  <a:cubicBezTo>
                    <a:pt x="127" y="602"/>
                    <a:pt x="119" y="602"/>
                    <a:pt x="121" y="604"/>
                  </a:cubicBezTo>
                  <a:cubicBezTo>
                    <a:pt x="124" y="606"/>
                    <a:pt x="121" y="610"/>
                    <a:pt x="123" y="612"/>
                  </a:cubicBezTo>
                  <a:cubicBezTo>
                    <a:pt x="126" y="615"/>
                    <a:pt x="130" y="614"/>
                    <a:pt x="133" y="612"/>
                  </a:cubicBezTo>
                  <a:cubicBezTo>
                    <a:pt x="136" y="610"/>
                    <a:pt x="138" y="615"/>
                    <a:pt x="135" y="618"/>
                  </a:cubicBezTo>
                  <a:cubicBezTo>
                    <a:pt x="133" y="622"/>
                    <a:pt x="138" y="625"/>
                    <a:pt x="140" y="622"/>
                  </a:cubicBezTo>
                  <a:cubicBezTo>
                    <a:pt x="142" y="619"/>
                    <a:pt x="147" y="627"/>
                    <a:pt x="149" y="628"/>
                  </a:cubicBezTo>
                  <a:cubicBezTo>
                    <a:pt x="152" y="629"/>
                    <a:pt x="154" y="633"/>
                    <a:pt x="150" y="633"/>
                  </a:cubicBezTo>
                  <a:cubicBezTo>
                    <a:pt x="146" y="633"/>
                    <a:pt x="147" y="639"/>
                    <a:pt x="150" y="640"/>
                  </a:cubicBezTo>
                  <a:cubicBezTo>
                    <a:pt x="152" y="640"/>
                    <a:pt x="152" y="643"/>
                    <a:pt x="152" y="646"/>
                  </a:cubicBezTo>
                  <a:cubicBezTo>
                    <a:pt x="152" y="648"/>
                    <a:pt x="161" y="651"/>
                    <a:pt x="164" y="650"/>
                  </a:cubicBezTo>
                  <a:cubicBezTo>
                    <a:pt x="167" y="649"/>
                    <a:pt x="170" y="652"/>
                    <a:pt x="172" y="655"/>
                  </a:cubicBezTo>
                  <a:cubicBezTo>
                    <a:pt x="173" y="658"/>
                    <a:pt x="179" y="660"/>
                    <a:pt x="182" y="658"/>
                  </a:cubicBezTo>
                  <a:cubicBezTo>
                    <a:pt x="184" y="656"/>
                    <a:pt x="185" y="661"/>
                    <a:pt x="186" y="665"/>
                  </a:cubicBezTo>
                  <a:cubicBezTo>
                    <a:pt x="186" y="668"/>
                    <a:pt x="191" y="666"/>
                    <a:pt x="194" y="666"/>
                  </a:cubicBezTo>
                  <a:cubicBezTo>
                    <a:pt x="197" y="666"/>
                    <a:pt x="199" y="670"/>
                    <a:pt x="201" y="669"/>
                  </a:cubicBezTo>
                  <a:cubicBezTo>
                    <a:pt x="206" y="667"/>
                    <a:pt x="207" y="675"/>
                    <a:pt x="210" y="680"/>
                  </a:cubicBezTo>
                  <a:cubicBezTo>
                    <a:pt x="520" y="678"/>
                    <a:pt x="520" y="678"/>
                    <a:pt x="520" y="678"/>
                  </a:cubicBezTo>
                  <a:cubicBezTo>
                    <a:pt x="520" y="678"/>
                    <a:pt x="521" y="670"/>
                    <a:pt x="524" y="673"/>
                  </a:cubicBezTo>
                  <a:cubicBezTo>
                    <a:pt x="528" y="676"/>
                    <a:pt x="525" y="680"/>
                    <a:pt x="529" y="682"/>
                  </a:cubicBezTo>
                  <a:cubicBezTo>
                    <a:pt x="533" y="683"/>
                    <a:pt x="536" y="686"/>
                    <a:pt x="539" y="685"/>
                  </a:cubicBezTo>
                  <a:cubicBezTo>
                    <a:pt x="541" y="684"/>
                    <a:pt x="545" y="681"/>
                    <a:pt x="549" y="685"/>
                  </a:cubicBezTo>
                  <a:cubicBezTo>
                    <a:pt x="553" y="690"/>
                    <a:pt x="556" y="686"/>
                    <a:pt x="558" y="689"/>
                  </a:cubicBezTo>
                  <a:cubicBezTo>
                    <a:pt x="561" y="692"/>
                    <a:pt x="565" y="694"/>
                    <a:pt x="568" y="691"/>
                  </a:cubicBezTo>
                  <a:cubicBezTo>
                    <a:pt x="570" y="688"/>
                    <a:pt x="580" y="691"/>
                    <a:pt x="584" y="693"/>
                  </a:cubicBezTo>
                  <a:cubicBezTo>
                    <a:pt x="590" y="688"/>
                    <a:pt x="594" y="679"/>
                    <a:pt x="599" y="679"/>
                  </a:cubicBezTo>
                  <a:cubicBezTo>
                    <a:pt x="605" y="679"/>
                    <a:pt x="622" y="681"/>
                    <a:pt x="623" y="689"/>
                  </a:cubicBezTo>
                  <a:cubicBezTo>
                    <a:pt x="624" y="698"/>
                    <a:pt x="634" y="690"/>
                    <a:pt x="635" y="698"/>
                  </a:cubicBezTo>
                  <a:cubicBezTo>
                    <a:pt x="636" y="704"/>
                    <a:pt x="642" y="710"/>
                    <a:pt x="641" y="713"/>
                  </a:cubicBezTo>
                  <a:cubicBezTo>
                    <a:pt x="643" y="714"/>
                    <a:pt x="645" y="716"/>
                    <a:pt x="648" y="718"/>
                  </a:cubicBezTo>
                  <a:cubicBezTo>
                    <a:pt x="651" y="717"/>
                    <a:pt x="659" y="718"/>
                    <a:pt x="665" y="720"/>
                  </a:cubicBezTo>
                  <a:cubicBezTo>
                    <a:pt x="672" y="723"/>
                    <a:pt x="682" y="717"/>
                    <a:pt x="686" y="726"/>
                  </a:cubicBezTo>
                  <a:cubicBezTo>
                    <a:pt x="689" y="734"/>
                    <a:pt x="697" y="740"/>
                    <a:pt x="690" y="741"/>
                  </a:cubicBezTo>
                  <a:cubicBezTo>
                    <a:pt x="683" y="742"/>
                    <a:pt x="675" y="733"/>
                    <a:pt x="675" y="738"/>
                  </a:cubicBezTo>
                  <a:cubicBezTo>
                    <a:pt x="676" y="743"/>
                    <a:pt x="672" y="740"/>
                    <a:pt x="672" y="748"/>
                  </a:cubicBezTo>
                  <a:cubicBezTo>
                    <a:pt x="672" y="755"/>
                    <a:pt x="667" y="766"/>
                    <a:pt x="664" y="765"/>
                  </a:cubicBezTo>
                  <a:cubicBezTo>
                    <a:pt x="664" y="765"/>
                    <a:pt x="664" y="765"/>
                    <a:pt x="664" y="765"/>
                  </a:cubicBezTo>
                  <a:cubicBezTo>
                    <a:pt x="663" y="768"/>
                    <a:pt x="663" y="771"/>
                    <a:pt x="665" y="774"/>
                  </a:cubicBezTo>
                  <a:cubicBezTo>
                    <a:pt x="669" y="771"/>
                    <a:pt x="675" y="766"/>
                    <a:pt x="679" y="767"/>
                  </a:cubicBezTo>
                  <a:cubicBezTo>
                    <a:pt x="687" y="767"/>
                    <a:pt x="689" y="772"/>
                    <a:pt x="694" y="768"/>
                  </a:cubicBezTo>
                  <a:cubicBezTo>
                    <a:pt x="699" y="765"/>
                    <a:pt x="700" y="763"/>
                    <a:pt x="701" y="766"/>
                  </a:cubicBezTo>
                  <a:cubicBezTo>
                    <a:pt x="701" y="766"/>
                    <a:pt x="701" y="766"/>
                    <a:pt x="701" y="767"/>
                  </a:cubicBezTo>
                  <a:cubicBezTo>
                    <a:pt x="703" y="766"/>
                    <a:pt x="704" y="765"/>
                    <a:pt x="704" y="764"/>
                  </a:cubicBezTo>
                  <a:cubicBezTo>
                    <a:pt x="704" y="763"/>
                    <a:pt x="704" y="761"/>
                    <a:pt x="703" y="759"/>
                  </a:cubicBezTo>
                  <a:cubicBezTo>
                    <a:pt x="698" y="760"/>
                    <a:pt x="697" y="760"/>
                    <a:pt x="695" y="757"/>
                  </a:cubicBezTo>
                  <a:cubicBezTo>
                    <a:pt x="693" y="752"/>
                    <a:pt x="710" y="747"/>
                    <a:pt x="718" y="748"/>
                  </a:cubicBezTo>
                  <a:cubicBezTo>
                    <a:pt x="726" y="749"/>
                    <a:pt x="731" y="744"/>
                    <a:pt x="734" y="747"/>
                  </a:cubicBezTo>
                  <a:cubicBezTo>
                    <a:pt x="739" y="743"/>
                    <a:pt x="747" y="736"/>
                    <a:pt x="749" y="736"/>
                  </a:cubicBezTo>
                  <a:cubicBezTo>
                    <a:pt x="752" y="736"/>
                    <a:pt x="788" y="735"/>
                    <a:pt x="788" y="735"/>
                  </a:cubicBezTo>
                  <a:cubicBezTo>
                    <a:pt x="788" y="735"/>
                    <a:pt x="800" y="728"/>
                    <a:pt x="802" y="721"/>
                  </a:cubicBezTo>
                  <a:cubicBezTo>
                    <a:pt x="803" y="714"/>
                    <a:pt x="811" y="697"/>
                    <a:pt x="816" y="701"/>
                  </a:cubicBezTo>
                  <a:cubicBezTo>
                    <a:pt x="821" y="704"/>
                    <a:pt x="831" y="702"/>
                    <a:pt x="831" y="705"/>
                  </a:cubicBezTo>
                  <a:cubicBezTo>
                    <a:pt x="831" y="708"/>
                    <a:pt x="828" y="719"/>
                    <a:pt x="841" y="736"/>
                  </a:cubicBezTo>
                  <a:cubicBezTo>
                    <a:pt x="845" y="733"/>
                    <a:pt x="850" y="731"/>
                    <a:pt x="852" y="731"/>
                  </a:cubicBezTo>
                  <a:cubicBezTo>
                    <a:pt x="857" y="732"/>
                    <a:pt x="864" y="726"/>
                    <a:pt x="866" y="722"/>
                  </a:cubicBezTo>
                  <a:cubicBezTo>
                    <a:pt x="868" y="718"/>
                    <a:pt x="870" y="725"/>
                    <a:pt x="866" y="727"/>
                  </a:cubicBezTo>
                  <a:cubicBezTo>
                    <a:pt x="862" y="728"/>
                    <a:pt x="870" y="731"/>
                    <a:pt x="877" y="731"/>
                  </a:cubicBezTo>
                  <a:cubicBezTo>
                    <a:pt x="884" y="730"/>
                    <a:pt x="873" y="733"/>
                    <a:pt x="868" y="733"/>
                  </a:cubicBezTo>
                  <a:cubicBezTo>
                    <a:pt x="863" y="733"/>
                    <a:pt x="861" y="733"/>
                    <a:pt x="854" y="740"/>
                  </a:cubicBezTo>
                  <a:cubicBezTo>
                    <a:pt x="847" y="747"/>
                    <a:pt x="848" y="749"/>
                    <a:pt x="852" y="753"/>
                  </a:cubicBezTo>
                  <a:cubicBezTo>
                    <a:pt x="856" y="756"/>
                    <a:pt x="862" y="755"/>
                    <a:pt x="867" y="750"/>
                  </a:cubicBezTo>
                  <a:cubicBezTo>
                    <a:pt x="873" y="745"/>
                    <a:pt x="872" y="741"/>
                    <a:pt x="878" y="741"/>
                  </a:cubicBezTo>
                  <a:cubicBezTo>
                    <a:pt x="883" y="741"/>
                    <a:pt x="898" y="736"/>
                    <a:pt x="904" y="734"/>
                  </a:cubicBezTo>
                  <a:cubicBezTo>
                    <a:pt x="910" y="732"/>
                    <a:pt x="906" y="731"/>
                    <a:pt x="906" y="728"/>
                  </a:cubicBezTo>
                  <a:cubicBezTo>
                    <a:pt x="906" y="725"/>
                    <a:pt x="917" y="725"/>
                    <a:pt x="921" y="723"/>
                  </a:cubicBezTo>
                  <a:cubicBezTo>
                    <a:pt x="925" y="720"/>
                    <a:pt x="920" y="718"/>
                    <a:pt x="917" y="718"/>
                  </a:cubicBezTo>
                  <a:close/>
                  <a:moveTo>
                    <a:pt x="266" y="394"/>
                  </a:moveTo>
                  <a:cubicBezTo>
                    <a:pt x="260" y="402"/>
                    <a:pt x="257" y="403"/>
                    <a:pt x="251" y="402"/>
                  </a:cubicBezTo>
                  <a:cubicBezTo>
                    <a:pt x="244" y="401"/>
                    <a:pt x="240" y="404"/>
                    <a:pt x="243" y="407"/>
                  </a:cubicBezTo>
                  <a:cubicBezTo>
                    <a:pt x="246" y="409"/>
                    <a:pt x="247" y="411"/>
                    <a:pt x="240" y="413"/>
                  </a:cubicBezTo>
                  <a:cubicBezTo>
                    <a:pt x="233" y="414"/>
                    <a:pt x="228" y="420"/>
                    <a:pt x="225" y="419"/>
                  </a:cubicBezTo>
                  <a:cubicBezTo>
                    <a:pt x="223" y="418"/>
                    <a:pt x="237" y="408"/>
                    <a:pt x="234" y="405"/>
                  </a:cubicBezTo>
                  <a:cubicBezTo>
                    <a:pt x="230" y="402"/>
                    <a:pt x="220" y="410"/>
                    <a:pt x="220" y="413"/>
                  </a:cubicBezTo>
                  <a:cubicBezTo>
                    <a:pt x="220" y="417"/>
                    <a:pt x="214" y="417"/>
                    <a:pt x="210" y="417"/>
                  </a:cubicBezTo>
                  <a:cubicBezTo>
                    <a:pt x="206" y="416"/>
                    <a:pt x="201" y="413"/>
                    <a:pt x="205" y="412"/>
                  </a:cubicBezTo>
                  <a:cubicBezTo>
                    <a:pt x="209" y="412"/>
                    <a:pt x="206" y="408"/>
                    <a:pt x="211" y="406"/>
                  </a:cubicBezTo>
                  <a:cubicBezTo>
                    <a:pt x="217" y="404"/>
                    <a:pt x="210" y="401"/>
                    <a:pt x="212" y="399"/>
                  </a:cubicBezTo>
                  <a:cubicBezTo>
                    <a:pt x="214" y="397"/>
                    <a:pt x="224" y="401"/>
                    <a:pt x="224" y="397"/>
                  </a:cubicBezTo>
                  <a:cubicBezTo>
                    <a:pt x="225" y="393"/>
                    <a:pt x="214" y="390"/>
                    <a:pt x="210" y="392"/>
                  </a:cubicBezTo>
                  <a:cubicBezTo>
                    <a:pt x="207" y="394"/>
                    <a:pt x="198" y="400"/>
                    <a:pt x="188" y="396"/>
                  </a:cubicBezTo>
                  <a:cubicBezTo>
                    <a:pt x="185" y="394"/>
                    <a:pt x="213" y="391"/>
                    <a:pt x="218" y="387"/>
                  </a:cubicBezTo>
                  <a:cubicBezTo>
                    <a:pt x="223" y="382"/>
                    <a:pt x="244" y="377"/>
                    <a:pt x="246" y="381"/>
                  </a:cubicBezTo>
                  <a:cubicBezTo>
                    <a:pt x="248" y="385"/>
                    <a:pt x="235" y="388"/>
                    <a:pt x="241" y="392"/>
                  </a:cubicBezTo>
                  <a:cubicBezTo>
                    <a:pt x="247" y="395"/>
                    <a:pt x="258" y="393"/>
                    <a:pt x="260" y="389"/>
                  </a:cubicBezTo>
                  <a:cubicBezTo>
                    <a:pt x="262" y="385"/>
                    <a:pt x="273" y="386"/>
                    <a:pt x="266" y="394"/>
                  </a:cubicBezTo>
                  <a:close/>
                  <a:moveTo>
                    <a:pt x="329" y="474"/>
                  </a:moveTo>
                  <a:cubicBezTo>
                    <a:pt x="322" y="481"/>
                    <a:pt x="322" y="479"/>
                    <a:pt x="315" y="480"/>
                  </a:cubicBezTo>
                  <a:cubicBezTo>
                    <a:pt x="309" y="482"/>
                    <a:pt x="314" y="488"/>
                    <a:pt x="306" y="489"/>
                  </a:cubicBezTo>
                  <a:cubicBezTo>
                    <a:pt x="298" y="490"/>
                    <a:pt x="278" y="490"/>
                    <a:pt x="275" y="486"/>
                  </a:cubicBezTo>
                  <a:cubicBezTo>
                    <a:pt x="274" y="484"/>
                    <a:pt x="286" y="485"/>
                    <a:pt x="287" y="482"/>
                  </a:cubicBezTo>
                  <a:cubicBezTo>
                    <a:pt x="288" y="479"/>
                    <a:pt x="291" y="473"/>
                    <a:pt x="296" y="473"/>
                  </a:cubicBezTo>
                  <a:cubicBezTo>
                    <a:pt x="301" y="473"/>
                    <a:pt x="300" y="467"/>
                    <a:pt x="292" y="463"/>
                  </a:cubicBezTo>
                  <a:cubicBezTo>
                    <a:pt x="284" y="459"/>
                    <a:pt x="304" y="456"/>
                    <a:pt x="308" y="463"/>
                  </a:cubicBezTo>
                  <a:cubicBezTo>
                    <a:pt x="313" y="469"/>
                    <a:pt x="321" y="473"/>
                    <a:pt x="326" y="469"/>
                  </a:cubicBezTo>
                  <a:cubicBezTo>
                    <a:pt x="330" y="464"/>
                    <a:pt x="356" y="452"/>
                    <a:pt x="356" y="458"/>
                  </a:cubicBezTo>
                  <a:cubicBezTo>
                    <a:pt x="356" y="464"/>
                    <a:pt x="337" y="468"/>
                    <a:pt x="329" y="474"/>
                  </a:cubicBezTo>
                  <a:close/>
                  <a:moveTo>
                    <a:pt x="503" y="656"/>
                  </a:moveTo>
                  <a:cubicBezTo>
                    <a:pt x="498" y="657"/>
                    <a:pt x="504" y="642"/>
                    <a:pt x="494" y="636"/>
                  </a:cubicBezTo>
                  <a:cubicBezTo>
                    <a:pt x="482" y="630"/>
                    <a:pt x="477" y="618"/>
                    <a:pt x="477" y="611"/>
                  </a:cubicBezTo>
                  <a:cubicBezTo>
                    <a:pt x="477" y="605"/>
                    <a:pt x="487" y="602"/>
                    <a:pt x="491" y="607"/>
                  </a:cubicBezTo>
                  <a:cubicBezTo>
                    <a:pt x="495" y="612"/>
                    <a:pt x="501" y="632"/>
                    <a:pt x="504" y="639"/>
                  </a:cubicBezTo>
                  <a:cubicBezTo>
                    <a:pt x="508" y="645"/>
                    <a:pt x="508" y="656"/>
                    <a:pt x="503" y="656"/>
                  </a:cubicBezTo>
                  <a:close/>
                </a:path>
              </a:pathLst>
            </a:custGeom>
            <a:grpFill/>
            <a:ln w="1" cap="flat" cmpd="sng">
              <a:solidFill>
                <a:schemeClr val="tx1">
                  <a:lumMod val="85000"/>
                  <a:lumOff val="15000"/>
                </a:schemeClr>
              </a:solidFill>
              <a:miter lim="800000"/>
            </a:ln>
          </p:spPr>
          <p:txBody>
            <a:bodyPr/>
            <a:lstStyle/>
            <a:p>
              <a:endParaRPr lang="zh-CN" altLang="en-US"/>
            </a:p>
          </p:txBody>
        </p:sp>
        <p:sp>
          <p:nvSpPr>
            <p:cNvPr id="124" name="Freeform 125"/>
            <p:cNvSpPr>
              <a:spLocks noEditPoints="1" noChangeArrowheads="1"/>
            </p:cNvSpPr>
            <p:nvPr/>
          </p:nvSpPr>
          <p:spPr bwMode="auto">
            <a:xfrm>
              <a:off x="0" y="574675"/>
              <a:ext cx="2192338" cy="1346200"/>
            </a:xfrm>
            <a:custGeom>
              <a:avLst/>
              <a:gdLst>
                <a:gd name="T0" fmla="*/ 2147483646 w 1147"/>
                <a:gd name="T1" fmla="*/ 2147483646 h 705"/>
                <a:gd name="T2" fmla="*/ 2147483646 w 1147"/>
                <a:gd name="T3" fmla="*/ 2147483646 h 705"/>
                <a:gd name="T4" fmla="*/ 2147483646 w 1147"/>
                <a:gd name="T5" fmla="*/ 2147483646 h 705"/>
                <a:gd name="T6" fmla="*/ 2147483646 w 1147"/>
                <a:gd name="T7" fmla="*/ 2147483646 h 705"/>
                <a:gd name="T8" fmla="*/ 2147483646 w 1147"/>
                <a:gd name="T9" fmla="*/ 2147483646 h 705"/>
                <a:gd name="T10" fmla="*/ 2147483646 w 1147"/>
                <a:gd name="T11" fmla="*/ 2147483646 h 705"/>
                <a:gd name="T12" fmla="*/ 2147483646 w 1147"/>
                <a:gd name="T13" fmla="*/ 2147483646 h 705"/>
                <a:gd name="T14" fmla="*/ 2147483646 w 1147"/>
                <a:gd name="T15" fmla="*/ 2147483646 h 705"/>
                <a:gd name="T16" fmla="*/ 2147483646 w 1147"/>
                <a:gd name="T17" fmla="*/ 2147483646 h 705"/>
                <a:gd name="T18" fmla="*/ 2147483646 w 1147"/>
                <a:gd name="T19" fmla="*/ 2147483646 h 705"/>
                <a:gd name="T20" fmla="*/ 2147483646 w 1147"/>
                <a:gd name="T21" fmla="*/ 2147483646 h 705"/>
                <a:gd name="T22" fmla="*/ 2147483646 w 1147"/>
                <a:gd name="T23" fmla="*/ 2147483646 h 705"/>
                <a:gd name="T24" fmla="*/ 2147483646 w 1147"/>
                <a:gd name="T25" fmla="*/ 2147483646 h 705"/>
                <a:gd name="T26" fmla="*/ 2147483646 w 1147"/>
                <a:gd name="T27" fmla="*/ 2147483646 h 705"/>
                <a:gd name="T28" fmla="*/ 2147483646 w 1147"/>
                <a:gd name="T29" fmla="*/ 2147483646 h 705"/>
                <a:gd name="T30" fmla="*/ 2147483646 w 1147"/>
                <a:gd name="T31" fmla="*/ 2147483646 h 705"/>
                <a:gd name="T32" fmla="*/ 2147483646 w 1147"/>
                <a:gd name="T33" fmla="*/ 2147483646 h 705"/>
                <a:gd name="T34" fmla="*/ 2147483646 w 1147"/>
                <a:gd name="T35" fmla="*/ 2147483646 h 705"/>
                <a:gd name="T36" fmla="*/ 2147483646 w 1147"/>
                <a:gd name="T37" fmla="*/ 2147483646 h 705"/>
                <a:gd name="T38" fmla="*/ 2147483646 w 1147"/>
                <a:gd name="T39" fmla="*/ 2147483646 h 705"/>
                <a:gd name="T40" fmla="*/ 2147483646 w 1147"/>
                <a:gd name="T41" fmla="*/ 2147483646 h 705"/>
                <a:gd name="T42" fmla="*/ 2147483646 w 1147"/>
                <a:gd name="T43" fmla="*/ 2147483646 h 705"/>
                <a:gd name="T44" fmla="*/ 2147483646 w 1147"/>
                <a:gd name="T45" fmla="*/ 2147483646 h 705"/>
                <a:gd name="T46" fmla="*/ 2147483646 w 1147"/>
                <a:gd name="T47" fmla="*/ 2147483646 h 705"/>
                <a:gd name="T48" fmla="*/ 2147483646 w 1147"/>
                <a:gd name="T49" fmla="*/ 2147483646 h 705"/>
                <a:gd name="T50" fmla="*/ 2147483646 w 1147"/>
                <a:gd name="T51" fmla="*/ 2147483646 h 705"/>
                <a:gd name="T52" fmla="*/ 2147483646 w 1147"/>
                <a:gd name="T53" fmla="*/ 2147483646 h 705"/>
                <a:gd name="T54" fmla="*/ 2147483646 w 1147"/>
                <a:gd name="T55" fmla="*/ 2147483646 h 705"/>
                <a:gd name="T56" fmla="*/ 2147483646 w 1147"/>
                <a:gd name="T57" fmla="*/ 2147483646 h 705"/>
                <a:gd name="T58" fmla="*/ 2147483646 w 1147"/>
                <a:gd name="T59" fmla="*/ 2147483646 h 705"/>
                <a:gd name="T60" fmla="*/ 2147483646 w 1147"/>
                <a:gd name="T61" fmla="*/ 2147483646 h 705"/>
                <a:gd name="T62" fmla="*/ 2147483646 w 1147"/>
                <a:gd name="T63" fmla="*/ 2147483646 h 705"/>
                <a:gd name="T64" fmla="*/ 2147483646 w 1147"/>
                <a:gd name="T65" fmla="*/ 2147483646 h 705"/>
                <a:gd name="T66" fmla="*/ 2147483646 w 1147"/>
                <a:gd name="T67" fmla="*/ 2147483646 h 705"/>
                <a:gd name="T68" fmla="*/ 2147483646 w 1147"/>
                <a:gd name="T69" fmla="*/ 2147483646 h 705"/>
                <a:gd name="T70" fmla="*/ 2147483646 w 1147"/>
                <a:gd name="T71" fmla="*/ 2147483646 h 705"/>
                <a:gd name="T72" fmla="*/ 2147483646 w 1147"/>
                <a:gd name="T73" fmla="*/ 2147483646 h 705"/>
                <a:gd name="T74" fmla="*/ 2147483646 w 1147"/>
                <a:gd name="T75" fmla="*/ 2147483646 h 705"/>
                <a:gd name="T76" fmla="*/ 2147483646 w 1147"/>
                <a:gd name="T77" fmla="*/ 2147483646 h 705"/>
                <a:gd name="T78" fmla="*/ 2147483646 w 1147"/>
                <a:gd name="T79" fmla="*/ 2147483646 h 705"/>
                <a:gd name="T80" fmla="*/ 2147483646 w 1147"/>
                <a:gd name="T81" fmla="*/ 2147483646 h 705"/>
                <a:gd name="T82" fmla="*/ 2147483646 w 1147"/>
                <a:gd name="T83" fmla="*/ 2147483646 h 705"/>
                <a:gd name="T84" fmla="*/ 2147483646 w 1147"/>
                <a:gd name="T85" fmla="*/ 2147483646 h 705"/>
                <a:gd name="T86" fmla="*/ 2147483646 w 1147"/>
                <a:gd name="T87" fmla="*/ 2147483646 h 705"/>
                <a:gd name="T88" fmla="*/ 2147483646 w 1147"/>
                <a:gd name="T89" fmla="*/ 2147483646 h 705"/>
                <a:gd name="T90" fmla="*/ 2147483646 w 1147"/>
                <a:gd name="T91" fmla="*/ 2147483646 h 705"/>
                <a:gd name="T92" fmla="*/ 2147483646 w 1147"/>
                <a:gd name="T93" fmla="*/ 2147483646 h 705"/>
                <a:gd name="T94" fmla="*/ 2147483646 w 1147"/>
                <a:gd name="T95" fmla="*/ 2147483646 h 705"/>
                <a:gd name="T96" fmla="*/ 2147483646 w 1147"/>
                <a:gd name="T97" fmla="*/ 2147483646 h 705"/>
                <a:gd name="T98" fmla="*/ 2147483646 w 1147"/>
                <a:gd name="T99" fmla="*/ 2147483646 h 705"/>
                <a:gd name="T100" fmla="*/ 2147483646 w 1147"/>
                <a:gd name="T101" fmla="*/ 2147483646 h 705"/>
                <a:gd name="T102" fmla="*/ 2147483646 w 1147"/>
                <a:gd name="T103" fmla="*/ 2147483646 h 705"/>
                <a:gd name="T104" fmla="*/ 2147483646 w 1147"/>
                <a:gd name="T105" fmla="*/ 2147483646 h 705"/>
                <a:gd name="T106" fmla="*/ 2147483646 w 1147"/>
                <a:gd name="T107" fmla="*/ 2147483646 h 705"/>
                <a:gd name="T108" fmla="*/ 2147483646 w 1147"/>
                <a:gd name="T109" fmla="*/ 2147483646 h 705"/>
                <a:gd name="T110" fmla="*/ 2147483646 w 1147"/>
                <a:gd name="T111" fmla="*/ 2147483646 h 705"/>
                <a:gd name="T112" fmla="*/ 2147483646 w 1147"/>
                <a:gd name="T113" fmla="*/ 2147483646 h 705"/>
                <a:gd name="T114" fmla="*/ 2147483646 w 1147"/>
                <a:gd name="T115" fmla="*/ 2147483646 h 705"/>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1147"/>
                <a:gd name="T175" fmla="*/ 0 h 705"/>
                <a:gd name="T176" fmla="*/ 1147 w 1147"/>
                <a:gd name="T177" fmla="*/ 705 h 705"/>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1147" h="705">
                  <a:moveTo>
                    <a:pt x="431" y="286"/>
                  </a:moveTo>
                  <a:cubicBezTo>
                    <a:pt x="432" y="281"/>
                    <a:pt x="433" y="279"/>
                    <a:pt x="420" y="274"/>
                  </a:cubicBezTo>
                  <a:cubicBezTo>
                    <a:pt x="407" y="269"/>
                    <a:pt x="409" y="265"/>
                    <a:pt x="400" y="250"/>
                  </a:cubicBezTo>
                  <a:cubicBezTo>
                    <a:pt x="391" y="235"/>
                    <a:pt x="376" y="228"/>
                    <a:pt x="376" y="222"/>
                  </a:cubicBezTo>
                  <a:cubicBezTo>
                    <a:pt x="376" y="217"/>
                    <a:pt x="360" y="217"/>
                    <a:pt x="360" y="222"/>
                  </a:cubicBezTo>
                  <a:cubicBezTo>
                    <a:pt x="360" y="226"/>
                    <a:pt x="354" y="227"/>
                    <a:pt x="350" y="230"/>
                  </a:cubicBezTo>
                  <a:cubicBezTo>
                    <a:pt x="346" y="232"/>
                    <a:pt x="345" y="228"/>
                    <a:pt x="341" y="224"/>
                  </a:cubicBezTo>
                  <a:cubicBezTo>
                    <a:pt x="338" y="220"/>
                    <a:pt x="330" y="215"/>
                    <a:pt x="330" y="213"/>
                  </a:cubicBezTo>
                  <a:cubicBezTo>
                    <a:pt x="330" y="210"/>
                    <a:pt x="328" y="204"/>
                    <a:pt x="322" y="207"/>
                  </a:cubicBezTo>
                  <a:cubicBezTo>
                    <a:pt x="317" y="210"/>
                    <a:pt x="314" y="207"/>
                    <a:pt x="312" y="209"/>
                  </a:cubicBezTo>
                  <a:cubicBezTo>
                    <a:pt x="310" y="211"/>
                    <a:pt x="306" y="208"/>
                    <a:pt x="306" y="208"/>
                  </a:cubicBezTo>
                  <a:cubicBezTo>
                    <a:pt x="306" y="35"/>
                    <a:pt x="306" y="35"/>
                    <a:pt x="306" y="35"/>
                  </a:cubicBezTo>
                  <a:cubicBezTo>
                    <a:pt x="304" y="35"/>
                    <a:pt x="302" y="34"/>
                    <a:pt x="301" y="34"/>
                  </a:cubicBezTo>
                  <a:cubicBezTo>
                    <a:pt x="294" y="31"/>
                    <a:pt x="283" y="26"/>
                    <a:pt x="277" y="27"/>
                  </a:cubicBezTo>
                  <a:cubicBezTo>
                    <a:pt x="271" y="29"/>
                    <a:pt x="260" y="30"/>
                    <a:pt x="256" y="28"/>
                  </a:cubicBezTo>
                  <a:cubicBezTo>
                    <a:pt x="252" y="26"/>
                    <a:pt x="246" y="24"/>
                    <a:pt x="238" y="26"/>
                  </a:cubicBezTo>
                  <a:cubicBezTo>
                    <a:pt x="230" y="27"/>
                    <a:pt x="225" y="21"/>
                    <a:pt x="214" y="19"/>
                  </a:cubicBezTo>
                  <a:cubicBezTo>
                    <a:pt x="204" y="16"/>
                    <a:pt x="189" y="19"/>
                    <a:pt x="185" y="21"/>
                  </a:cubicBezTo>
                  <a:cubicBezTo>
                    <a:pt x="182" y="22"/>
                    <a:pt x="183" y="17"/>
                    <a:pt x="178" y="17"/>
                  </a:cubicBezTo>
                  <a:cubicBezTo>
                    <a:pt x="174" y="18"/>
                    <a:pt x="177" y="15"/>
                    <a:pt x="175" y="12"/>
                  </a:cubicBezTo>
                  <a:cubicBezTo>
                    <a:pt x="172" y="8"/>
                    <a:pt x="160" y="11"/>
                    <a:pt x="155" y="12"/>
                  </a:cubicBezTo>
                  <a:cubicBezTo>
                    <a:pt x="151" y="12"/>
                    <a:pt x="149" y="10"/>
                    <a:pt x="150" y="7"/>
                  </a:cubicBezTo>
                  <a:cubicBezTo>
                    <a:pt x="150" y="5"/>
                    <a:pt x="146" y="6"/>
                    <a:pt x="144" y="9"/>
                  </a:cubicBezTo>
                  <a:cubicBezTo>
                    <a:pt x="142" y="12"/>
                    <a:pt x="137" y="12"/>
                    <a:pt x="135" y="10"/>
                  </a:cubicBezTo>
                  <a:cubicBezTo>
                    <a:pt x="133" y="8"/>
                    <a:pt x="139" y="8"/>
                    <a:pt x="140" y="5"/>
                  </a:cubicBezTo>
                  <a:cubicBezTo>
                    <a:pt x="140" y="3"/>
                    <a:pt x="133" y="2"/>
                    <a:pt x="131" y="1"/>
                  </a:cubicBezTo>
                  <a:cubicBezTo>
                    <a:pt x="128" y="0"/>
                    <a:pt x="124" y="4"/>
                    <a:pt x="119" y="8"/>
                  </a:cubicBezTo>
                  <a:cubicBezTo>
                    <a:pt x="114" y="13"/>
                    <a:pt x="106" y="13"/>
                    <a:pt x="101" y="12"/>
                  </a:cubicBezTo>
                  <a:cubicBezTo>
                    <a:pt x="96" y="12"/>
                    <a:pt x="90" y="13"/>
                    <a:pt x="91" y="15"/>
                  </a:cubicBezTo>
                  <a:cubicBezTo>
                    <a:pt x="91" y="18"/>
                    <a:pt x="97" y="18"/>
                    <a:pt x="93" y="21"/>
                  </a:cubicBezTo>
                  <a:cubicBezTo>
                    <a:pt x="90" y="25"/>
                    <a:pt x="88" y="17"/>
                    <a:pt x="85" y="20"/>
                  </a:cubicBezTo>
                  <a:cubicBezTo>
                    <a:pt x="81" y="24"/>
                    <a:pt x="71" y="24"/>
                    <a:pt x="68" y="23"/>
                  </a:cubicBezTo>
                  <a:cubicBezTo>
                    <a:pt x="66" y="23"/>
                    <a:pt x="58" y="32"/>
                    <a:pt x="55" y="34"/>
                  </a:cubicBezTo>
                  <a:cubicBezTo>
                    <a:pt x="53" y="37"/>
                    <a:pt x="57" y="39"/>
                    <a:pt x="50" y="46"/>
                  </a:cubicBezTo>
                  <a:cubicBezTo>
                    <a:pt x="44" y="54"/>
                    <a:pt x="26" y="52"/>
                    <a:pt x="22" y="52"/>
                  </a:cubicBezTo>
                  <a:cubicBezTo>
                    <a:pt x="18" y="52"/>
                    <a:pt x="21" y="56"/>
                    <a:pt x="19" y="59"/>
                  </a:cubicBezTo>
                  <a:cubicBezTo>
                    <a:pt x="17" y="62"/>
                    <a:pt x="21" y="64"/>
                    <a:pt x="31" y="67"/>
                  </a:cubicBezTo>
                  <a:cubicBezTo>
                    <a:pt x="42" y="70"/>
                    <a:pt x="49" y="83"/>
                    <a:pt x="50" y="87"/>
                  </a:cubicBezTo>
                  <a:cubicBezTo>
                    <a:pt x="51" y="90"/>
                    <a:pt x="64" y="86"/>
                    <a:pt x="69" y="87"/>
                  </a:cubicBezTo>
                  <a:cubicBezTo>
                    <a:pt x="74" y="88"/>
                    <a:pt x="68" y="95"/>
                    <a:pt x="73" y="97"/>
                  </a:cubicBezTo>
                  <a:cubicBezTo>
                    <a:pt x="77" y="99"/>
                    <a:pt x="83" y="96"/>
                    <a:pt x="85" y="99"/>
                  </a:cubicBezTo>
                  <a:cubicBezTo>
                    <a:pt x="86" y="103"/>
                    <a:pt x="76" y="99"/>
                    <a:pt x="71" y="103"/>
                  </a:cubicBezTo>
                  <a:cubicBezTo>
                    <a:pt x="66" y="107"/>
                    <a:pt x="64" y="109"/>
                    <a:pt x="62" y="106"/>
                  </a:cubicBezTo>
                  <a:cubicBezTo>
                    <a:pt x="60" y="103"/>
                    <a:pt x="51" y="105"/>
                    <a:pt x="47" y="105"/>
                  </a:cubicBezTo>
                  <a:cubicBezTo>
                    <a:pt x="43" y="106"/>
                    <a:pt x="47" y="100"/>
                    <a:pt x="47" y="98"/>
                  </a:cubicBezTo>
                  <a:cubicBezTo>
                    <a:pt x="47" y="95"/>
                    <a:pt x="41" y="93"/>
                    <a:pt x="33" y="98"/>
                  </a:cubicBezTo>
                  <a:cubicBezTo>
                    <a:pt x="25" y="103"/>
                    <a:pt x="28" y="101"/>
                    <a:pt x="27" y="105"/>
                  </a:cubicBezTo>
                  <a:cubicBezTo>
                    <a:pt x="26" y="109"/>
                    <a:pt x="22" y="103"/>
                    <a:pt x="17" y="106"/>
                  </a:cubicBezTo>
                  <a:cubicBezTo>
                    <a:pt x="12" y="109"/>
                    <a:pt x="3" y="111"/>
                    <a:pt x="2" y="115"/>
                  </a:cubicBezTo>
                  <a:cubicBezTo>
                    <a:pt x="0" y="118"/>
                    <a:pt x="13" y="120"/>
                    <a:pt x="18" y="121"/>
                  </a:cubicBezTo>
                  <a:cubicBezTo>
                    <a:pt x="23" y="122"/>
                    <a:pt x="12" y="125"/>
                    <a:pt x="16" y="127"/>
                  </a:cubicBezTo>
                  <a:cubicBezTo>
                    <a:pt x="20" y="128"/>
                    <a:pt x="18" y="132"/>
                    <a:pt x="25" y="135"/>
                  </a:cubicBezTo>
                  <a:cubicBezTo>
                    <a:pt x="31" y="138"/>
                    <a:pt x="45" y="135"/>
                    <a:pt x="49" y="135"/>
                  </a:cubicBezTo>
                  <a:cubicBezTo>
                    <a:pt x="52" y="135"/>
                    <a:pt x="56" y="139"/>
                    <a:pt x="59" y="136"/>
                  </a:cubicBezTo>
                  <a:cubicBezTo>
                    <a:pt x="62" y="133"/>
                    <a:pt x="73" y="124"/>
                    <a:pt x="79" y="129"/>
                  </a:cubicBezTo>
                  <a:cubicBezTo>
                    <a:pt x="85" y="134"/>
                    <a:pt x="73" y="134"/>
                    <a:pt x="76" y="137"/>
                  </a:cubicBezTo>
                  <a:cubicBezTo>
                    <a:pt x="79" y="140"/>
                    <a:pt x="82" y="148"/>
                    <a:pt x="77" y="152"/>
                  </a:cubicBezTo>
                  <a:cubicBezTo>
                    <a:pt x="71" y="156"/>
                    <a:pt x="66" y="153"/>
                    <a:pt x="63" y="153"/>
                  </a:cubicBezTo>
                  <a:cubicBezTo>
                    <a:pt x="60" y="153"/>
                    <a:pt x="62" y="158"/>
                    <a:pt x="57" y="162"/>
                  </a:cubicBezTo>
                  <a:cubicBezTo>
                    <a:pt x="52" y="166"/>
                    <a:pt x="49" y="158"/>
                    <a:pt x="43" y="158"/>
                  </a:cubicBezTo>
                  <a:cubicBezTo>
                    <a:pt x="37" y="158"/>
                    <a:pt x="38" y="166"/>
                    <a:pt x="38" y="170"/>
                  </a:cubicBezTo>
                  <a:cubicBezTo>
                    <a:pt x="39" y="173"/>
                    <a:pt x="29" y="169"/>
                    <a:pt x="27" y="178"/>
                  </a:cubicBezTo>
                  <a:cubicBezTo>
                    <a:pt x="25" y="187"/>
                    <a:pt x="15" y="179"/>
                    <a:pt x="22" y="188"/>
                  </a:cubicBezTo>
                  <a:cubicBezTo>
                    <a:pt x="28" y="197"/>
                    <a:pt x="27" y="191"/>
                    <a:pt x="32" y="195"/>
                  </a:cubicBezTo>
                  <a:cubicBezTo>
                    <a:pt x="37" y="198"/>
                    <a:pt x="26" y="204"/>
                    <a:pt x="31" y="205"/>
                  </a:cubicBezTo>
                  <a:cubicBezTo>
                    <a:pt x="36" y="206"/>
                    <a:pt x="42" y="215"/>
                    <a:pt x="45" y="219"/>
                  </a:cubicBezTo>
                  <a:cubicBezTo>
                    <a:pt x="49" y="222"/>
                    <a:pt x="53" y="217"/>
                    <a:pt x="59" y="217"/>
                  </a:cubicBezTo>
                  <a:cubicBezTo>
                    <a:pt x="64" y="216"/>
                    <a:pt x="61" y="209"/>
                    <a:pt x="64" y="212"/>
                  </a:cubicBezTo>
                  <a:cubicBezTo>
                    <a:pt x="67" y="215"/>
                    <a:pt x="72" y="223"/>
                    <a:pt x="69" y="225"/>
                  </a:cubicBezTo>
                  <a:cubicBezTo>
                    <a:pt x="66" y="227"/>
                    <a:pt x="68" y="233"/>
                    <a:pt x="68" y="236"/>
                  </a:cubicBezTo>
                  <a:cubicBezTo>
                    <a:pt x="67" y="239"/>
                    <a:pt x="79" y="238"/>
                    <a:pt x="80" y="234"/>
                  </a:cubicBezTo>
                  <a:cubicBezTo>
                    <a:pt x="81" y="231"/>
                    <a:pt x="90" y="230"/>
                    <a:pt x="96" y="236"/>
                  </a:cubicBezTo>
                  <a:cubicBezTo>
                    <a:pt x="101" y="241"/>
                    <a:pt x="103" y="242"/>
                    <a:pt x="103" y="238"/>
                  </a:cubicBezTo>
                  <a:cubicBezTo>
                    <a:pt x="103" y="233"/>
                    <a:pt x="107" y="228"/>
                    <a:pt x="107" y="232"/>
                  </a:cubicBezTo>
                  <a:cubicBezTo>
                    <a:pt x="108" y="236"/>
                    <a:pt x="112" y="237"/>
                    <a:pt x="120" y="233"/>
                  </a:cubicBezTo>
                  <a:cubicBezTo>
                    <a:pt x="127" y="230"/>
                    <a:pt x="124" y="234"/>
                    <a:pt x="120" y="239"/>
                  </a:cubicBezTo>
                  <a:cubicBezTo>
                    <a:pt x="114" y="245"/>
                    <a:pt x="120" y="256"/>
                    <a:pt x="116" y="257"/>
                  </a:cubicBezTo>
                  <a:cubicBezTo>
                    <a:pt x="112" y="258"/>
                    <a:pt x="109" y="268"/>
                    <a:pt x="102" y="269"/>
                  </a:cubicBezTo>
                  <a:cubicBezTo>
                    <a:pt x="96" y="269"/>
                    <a:pt x="85" y="282"/>
                    <a:pt x="83" y="284"/>
                  </a:cubicBezTo>
                  <a:cubicBezTo>
                    <a:pt x="82" y="286"/>
                    <a:pt x="68" y="280"/>
                    <a:pt x="66" y="285"/>
                  </a:cubicBezTo>
                  <a:cubicBezTo>
                    <a:pt x="64" y="291"/>
                    <a:pt x="55" y="295"/>
                    <a:pt x="57" y="298"/>
                  </a:cubicBezTo>
                  <a:cubicBezTo>
                    <a:pt x="59" y="299"/>
                    <a:pt x="70" y="293"/>
                    <a:pt x="71" y="290"/>
                  </a:cubicBezTo>
                  <a:cubicBezTo>
                    <a:pt x="71" y="287"/>
                    <a:pt x="73" y="288"/>
                    <a:pt x="75" y="290"/>
                  </a:cubicBezTo>
                  <a:cubicBezTo>
                    <a:pt x="77" y="292"/>
                    <a:pt x="82" y="289"/>
                    <a:pt x="84" y="287"/>
                  </a:cubicBezTo>
                  <a:cubicBezTo>
                    <a:pt x="86" y="285"/>
                    <a:pt x="90" y="286"/>
                    <a:pt x="92" y="286"/>
                  </a:cubicBezTo>
                  <a:cubicBezTo>
                    <a:pt x="95" y="286"/>
                    <a:pt x="96" y="283"/>
                    <a:pt x="102" y="282"/>
                  </a:cubicBezTo>
                  <a:cubicBezTo>
                    <a:pt x="109" y="281"/>
                    <a:pt x="108" y="279"/>
                    <a:pt x="109" y="275"/>
                  </a:cubicBezTo>
                  <a:cubicBezTo>
                    <a:pt x="111" y="272"/>
                    <a:pt x="127" y="264"/>
                    <a:pt x="130" y="264"/>
                  </a:cubicBezTo>
                  <a:cubicBezTo>
                    <a:pt x="133" y="263"/>
                    <a:pt x="131" y="258"/>
                    <a:pt x="134" y="258"/>
                  </a:cubicBezTo>
                  <a:cubicBezTo>
                    <a:pt x="137" y="257"/>
                    <a:pt x="142" y="253"/>
                    <a:pt x="147" y="250"/>
                  </a:cubicBezTo>
                  <a:cubicBezTo>
                    <a:pt x="151" y="246"/>
                    <a:pt x="152" y="248"/>
                    <a:pt x="155" y="247"/>
                  </a:cubicBezTo>
                  <a:cubicBezTo>
                    <a:pt x="158" y="245"/>
                    <a:pt x="156" y="239"/>
                    <a:pt x="159" y="238"/>
                  </a:cubicBezTo>
                  <a:cubicBezTo>
                    <a:pt x="162" y="238"/>
                    <a:pt x="165" y="235"/>
                    <a:pt x="165" y="233"/>
                  </a:cubicBezTo>
                  <a:cubicBezTo>
                    <a:pt x="165" y="230"/>
                    <a:pt x="157" y="230"/>
                    <a:pt x="156" y="228"/>
                  </a:cubicBezTo>
                  <a:cubicBezTo>
                    <a:pt x="155" y="226"/>
                    <a:pt x="162" y="220"/>
                    <a:pt x="165" y="220"/>
                  </a:cubicBezTo>
                  <a:cubicBezTo>
                    <a:pt x="168" y="220"/>
                    <a:pt x="172" y="217"/>
                    <a:pt x="173" y="213"/>
                  </a:cubicBezTo>
                  <a:cubicBezTo>
                    <a:pt x="173" y="209"/>
                    <a:pt x="177" y="209"/>
                    <a:pt x="180" y="205"/>
                  </a:cubicBezTo>
                  <a:cubicBezTo>
                    <a:pt x="183" y="202"/>
                    <a:pt x="183" y="199"/>
                    <a:pt x="186" y="198"/>
                  </a:cubicBezTo>
                  <a:cubicBezTo>
                    <a:pt x="189" y="198"/>
                    <a:pt x="192" y="194"/>
                    <a:pt x="196" y="192"/>
                  </a:cubicBezTo>
                  <a:cubicBezTo>
                    <a:pt x="199" y="190"/>
                    <a:pt x="196" y="194"/>
                    <a:pt x="202" y="194"/>
                  </a:cubicBezTo>
                  <a:cubicBezTo>
                    <a:pt x="209" y="195"/>
                    <a:pt x="208" y="201"/>
                    <a:pt x="203" y="199"/>
                  </a:cubicBezTo>
                  <a:cubicBezTo>
                    <a:pt x="198" y="196"/>
                    <a:pt x="195" y="197"/>
                    <a:pt x="191" y="201"/>
                  </a:cubicBezTo>
                  <a:cubicBezTo>
                    <a:pt x="186" y="205"/>
                    <a:pt x="190" y="206"/>
                    <a:pt x="186" y="211"/>
                  </a:cubicBezTo>
                  <a:cubicBezTo>
                    <a:pt x="183" y="216"/>
                    <a:pt x="183" y="219"/>
                    <a:pt x="187" y="219"/>
                  </a:cubicBezTo>
                  <a:cubicBezTo>
                    <a:pt x="192" y="220"/>
                    <a:pt x="187" y="223"/>
                    <a:pt x="183" y="224"/>
                  </a:cubicBezTo>
                  <a:cubicBezTo>
                    <a:pt x="179" y="226"/>
                    <a:pt x="182" y="228"/>
                    <a:pt x="188" y="228"/>
                  </a:cubicBezTo>
                  <a:cubicBezTo>
                    <a:pt x="193" y="228"/>
                    <a:pt x="202" y="220"/>
                    <a:pt x="210" y="216"/>
                  </a:cubicBezTo>
                  <a:cubicBezTo>
                    <a:pt x="218" y="212"/>
                    <a:pt x="224" y="216"/>
                    <a:pt x="226" y="215"/>
                  </a:cubicBezTo>
                  <a:cubicBezTo>
                    <a:pt x="228" y="214"/>
                    <a:pt x="224" y="211"/>
                    <a:pt x="226" y="209"/>
                  </a:cubicBezTo>
                  <a:cubicBezTo>
                    <a:pt x="229" y="208"/>
                    <a:pt x="223" y="207"/>
                    <a:pt x="221" y="203"/>
                  </a:cubicBezTo>
                  <a:cubicBezTo>
                    <a:pt x="220" y="198"/>
                    <a:pt x="224" y="201"/>
                    <a:pt x="225" y="197"/>
                  </a:cubicBezTo>
                  <a:cubicBezTo>
                    <a:pt x="226" y="193"/>
                    <a:pt x="229" y="195"/>
                    <a:pt x="231" y="197"/>
                  </a:cubicBezTo>
                  <a:cubicBezTo>
                    <a:pt x="234" y="198"/>
                    <a:pt x="237" y="195"/>
                    <a:pt x="240" y="200"/>
                  </a:cubicBezTo>
                  <a:cubicBezTo>
                    <a:pt x="242" y="204"/>
                    <a:pt x="244" y="198"/>
                    <a:pt x="248" y="202"/>
                  </a:cubicBezTo>
                  <a:cubicBezTo>
                    <a:pt x="252" y="205"/>
                    <a:pt x="248" y="204"/>
                    <a:pt x="243" y="205"/>
                  </a:cubicBezTo>
                  <a:cubicBezTo>
                    <a:pt x="239" y="206"/>
                    <a:pt x="241" y="212"/>
                    <a:pt x="245" y="209"/>
                  </a:cubicBezTo>
                  <a:cubicBezTo>
                    <a:pt x="248" y="207"/>
                    <a:pt x="251" y="205"/>
                    <a:pt x="254" y="208"/>
                  </a:cubicBezTo>
                  <a:cubicBezTo>
                    <a:pt x="257" y="210"/>
                    <a:pt x="258" y="209"/>
                    <a:pt x="260" y="207"/>
                  </a:cubicBezTo>
                  <a:cubicBezTo>
                    <a:pt x="263" y="204"/>
                    <a:pt x="263" y="207"/>
                    <a:pt x="263" y="209"/>
                  </a:cubicBezTo>
                  <a:cubicBezTo>
                    <a:pt x="263" y="211"/>
                    <a:pt x="268" y="212"/>
                    <a:pt x="276" y="213"/>
                  </a:cubicBezTo>
                  <a:cubicBezTo>
                    <a:pt x="283" y="214"/>
                    <a:pt x="297" y="212"/>
                    <a:pt x="300" y="212"/>
                  </a:cubicBezTo>
                  <a:cubicBezTo>
                    <a:pt x="304" y="212"/>
                    <a:pt x="302" y="217"/>
                    <a:pt x="310" y="219"/>
                  </a:cubicBezTo>
                  <a:cubicBezTo>
                    <a:pt x="318" y="220"/>
                    <a:pt x="320" y="211"/>
                    <a:pt x="324" y="214"/>
                  </a:cubicBezTo>
                  <a:cubicBezTo>
                    <a:pt x="328" y="218"/>
                    <a:pt x="324" y="219"/>
                    <a:pt x="322" y="221"/>
                  </a:cubicBezTo>
                  <a:cubicBezTo>
                    <a:pt x="319" y="224"/>
                    <a:pt x="324" y="224"/>
                    <a:pt x="327" y="225"/>
                  </a:cubicBezTo>
                  <a:cubicBezTo>
                    <a:pt x="330" y="227"/>
                    <a:pt x="337" y="229"/>
                    <a:pt x="340" y="232"/>
                  </a:cubicBezTo>
                  <a:cubicBezTo>
                    <a:pt x="344" y="235"/>
                    <a:pt x="346" y="239"/>
                    <a:pt x="354" y="243"/>
                  </a:cubicBezTo>
                  <a:cubicBezTo>
                    <a:pt x="362" y="247"/>
                    <a:pt x="354" y="233"/>
                    <a:pt x="360" y="237"/>
                  </a:cubicBezTo>
                  <a:cubicBezTo>
                    <a:pt x="366" y="242"/>
                    <a:pt x="364" y="237"/>
                    <a:pt x="369" y="242"/>
                  </a:cubicBezTo>
                  <a:cubicBezTo>
                    <a:pt x="374" y="246"/>
                    <a:pt x="372" y="240"/>
                    <a:pt x="370" y="232"/>
                  </a:cubicBezTo>
                  <a:cubicBezTo>
                    <a:pt x="368" y="225"/>
                    <a:pt x="372" y="230"/>
                    <a:pt x="375" y="233"/>
                  </a:cubicBezTo>
                  <a:cubicBezTo>
                    <a:pt x="377" y="237"/>
                    <a:pt x="377" y="244"/>
                    <a:pt x="375" y="248"/>
                  </a:cubicBezTo>
                  <a:cubicBezTo>
                    <a:pt x="374" y="253"/>
                    <a:pt x="366" y="249"/>
                    <a:pt x="367" y="246"/>
                  </a:cubicBezTo>
                  <a:cubicBezTo>
                    <a:pt x="368" y="244"/>
                    <a:pt x="360" y="245"/>
                    <a:pt x="359" y="248"/>
                  </a:cubicBezTo>
                  <a:cubicBezTo>
                    <a:pt x="359" y="252"/>
                    <a:pt x="365" y="259"/>
                    <a:pt x="369" y="259"/>
                  </a:cubicBezTo>
                  <a:cubicBezTo>
                    <a:pt x="373" y="260"/>
                    <a:pt x="370" y="266"/>
                    <a:pt x="372" y="267"/>
                  </a:cubicBezTo>
                  <a:cubicBezTo>
                    <a:pt x="376" y="268"/>
                    <a:pt x="375" y="275"/>
                    <a:pt x="377" y="274"/>
                  </a:cubicBezTo>
                  <a:cubicBezTo>
                    <a:pt x="379" y="273"/>
                    <a:pt x="379" y="265"/>
                    <a:pt x="376" y="261"/>
                  </a:cubicBezTo>
                  <a:cubicBezTo>
                    <a:pt x="374" y="258"/>
                    <a:pt x="375" y="253"/>
                    <a:pt x="378" y="254"/>
                  </a:cubicBezTo>
                  <a:cubicBezTo>
                    <a:pt x="381" y="255"/>
                    <a:pt x="378" y="260"/>
                    <a:pt x="380" y="262"/>
                  </a:cubicBezTo>
                  <a:cubicBezTo>
                    <a:pt x="381" y="264"/>
                    <a:pt x="383" y="260"/>
                    <a:pt x="386" y="258"/>
                  </a:cubicBezTo>
                  <a:cubicBezTo>
                    <a:pt x="390" y="256"/>
                    <a:pt x="385" y="250"/>
                    <a:pt x="386" y="247"/>
                  </a:cubicBezTo>
                  <a:cubicBezTo>
                    <a:pt x="387" y="244"/>
                    <a:pt x="391" y="250"/>
                    <a:pt x="393" y="255"/>
                  </a:cubicBezTo>
                  <a:cubicBezTo>
                    <a:pt x="394" y="260"/>
                    <a:pt x="389" y="260"/>
                    <a:pt x="389" y="263"/>
                  </a:cubicBezTo>
                  <a:cubicBezTo>
                    <a:pt x="389" y="266"/>
                    <a:pt x="384" y="264"/>
                    <a:pt x="383" y="266"/>
                  </a:cubicBezTo>
                  <a:cubicBezTo>
                    <a:pt x="381" y="267"/>
                    <a:pt x="382" y="277"/>
                    <a:pt x="384" y="278"/>
                  </a:cubicBezTo>
                  <a:cubicBezTo>
                    <a:pt x="386" y="278"/>
                    <a:pt x="387" y="269"/>
                    <a:pt x="389" y="274"/>
                  </a:cubicBezTo>
                  <a:cubicBezTo>
                    <a:pt x="390" y="278"/>
                    <a:pt x="395" y="268"/>
                    <a:pt x="396" y="272"/>
                  </a:cubicBezTo>
                  <a:cubicBezTo>
                    <a:pt x="397" y="276"/>
                    <a:pt x="403" y="281"/>
                    <a:pt x="405" y="280"/>
                  </a:cubicBezTo>
                  <a:cubicBezTo>
                    <a:pt x="408" y="279"/>
                    <a:pt x="404" y="274"/>
                    <a:pt x="401" y="274"/>
                  </a:cubicBezTo>
                  <a:cubicBezTo>
                    <a:pt x="397" y="274"/>
                    <a:pt x="398" y="268"/>
                    <a:pt x="401" y="268"/>
                  </a:cubicBezTo>
                  <a:cubicBezTo>
                    <a:pt x="404" y="268"/>
                    <a:pt x="410" y="276"/>
                    <a:pt x="410" y="279"/>
                  </a:cubicBezTo>
                  <a:cubicBezTo>
                    <a:pt x="410" y="282"/>
                    <a:pt x="407" y="282"/>
                    <a:pt x="404" y="285"/>
                  </a:cubicBezTo>
                  <a:cubicBezTo>
                    <a:pt x="401" y="288"/>
                    <a:pt x="398" y="280"/>
                    <a:pt x="394" y="280"/>
                  </a:cubicBezTo>
                  <a:cubicBezTo>
                    <a:pt x="391" y="280"/>
                    <a:pt x="394" y="285"/>
                    <a:pt x="396" y="289"/>
                  </a:cubicBezTo>
                  <a:cubicBezTo>
                    <a:pt x="397" y="292"/>
                    <a:pt x="392" y="297"/>
                    <a:pt x="396" y="300"/>
                  </a:cubicBezTo>
                  <a:cubicBezTo>
                    <a:pt x="400" y="303"/>
                    <a:pt x="399" y="298"/>
                    <a:pt x="400" y="296"/>
                  </a:cubicBezTo>
                  <a:cubicBezTo>
                    <a:pt x="401" y="294"/>
                    <a:pt x="404" y="297"/>
                    <a:pt x="406" y="298"/>
                  </a:cubicBezTo>
                  <a:cubicBezTo>
                    <a:pt x="408" y="300"/>
                    <a:pt x="409" y="294"/>
                    <a:pt x="409" y="292"/>
                  </a:cubicBezTo>
                  <a:cubicBezTo>
                    <a:pt x="409" y="290"/>
                    <a:pt x="412" y="291"/>
                    <a:pt x="414" y="294"/>
                  </a:cubicBezTo>
                  <a:cubicBezTo>
                    <a:pt x="416" y="297"/>
                    <a:pt x="417" y="291"/>
                    <a:pt x="420" y="291"/>
                  </a:cubicBezTo>
                  <a:cubicBezTo>
                    <a:pt x="423" y="292"/>
                    <a:pt x="421" y="297"/>
                    <a:pt x="421" y="299"/>
                  </a:cubicBezTo>
                  <a:cubicBezTo>
                    <a:pt x="421" y="302"/>
                    <a:pt x="426" y="297"/>
                    <a:pt x="425" y="300"/>
                  </a:cubicBezTo>
                  <a:cubicBezTo>
                    <a:pt x="425" y="300"/>
                    <a:pt x="425" y="301"/>
                    <a:pt x="425" y="301"/>
                  </a:cubicBezTo>
                  <a:cubicBezTo>
                    <a:pt x="428" y="299"/>
                    <a:pt x="431" y="297"/>
                    <a:pt x="433" y="296"/>
                  </a:cubicBezTo>
                  <a:cubicBezTo>
                    <a:pt x="438" y="292"/>
                    <a:pt x="429" y="290"/>
                    <a:pt x="431" y="286"/>
                  </a:cubicBezTo>
                  <a:close/>
                  <a:moveTo>
                    <a:pt x="9" y="321"/>
                  </a:moveTo>
                  <a:cubicBezTo>
                    <a:pt x="15" y="319"/>
                    <a:pt x="17" y="316"/>
                    <a:pt x="15" y="313"/>
                  </a:cubicBezTo>
                  <a:cubicBezTo>
                    <a:pt x="12" y="310"/>
                    <a:pt x="4" y="323"/>
                    <a:pt x="9" y="321"/>
                  </a:cubicBezTo>
                  <a:close/>
                  <a:moveTo>
                    <a:pt x="51" y="299"/>
                  </a:moveTo>
                  <a:cubicBezTo>
                    <a:pt x="46" y="297"/>
                    <a:pt x="31" y="305"/>
                    <a:pt x="36" y="306"/>
                  </a:cubicBezTo>
                  <a:cubicBezTo>
                    <a:pt x="40" y="307"/>
                    <a:pt x="41" y="303"/>
                    <a:pt x="45" y="303"/>
                  </a:cubicBezTo>
                  <a:cubicBezTo>
                    <a:pt x="49" y="303"/>
                    <a:pt x="57" y="301"/>
                    <a:pt x="51" y="299"/>
                  </a:cubicBezTo>
                  <a:close/>
                  <a:moveTo>
                    <a:pt x="178" y="240"/>
                  </a:moveTo>
                  <a:cubicBezTo>
                    <a:pt x="178" y="237"/>
                    <a:pt x="174" y="237"/>
                    <a:pt x="169" y="243"/>
                  </a:cubicBezTo>
                  <a:cubicBezTo>
                    <a:pt x="164" y="249"/>
                    <a:pt x="160" y="252"/>
                    <a:pt x="159" y="255"/>
                  </a:cubicBezTo>
                  <a:cubicBezTo>
                    <a:pt x="159" y="257"/>
                    <a:pt x="153" y="254"/>
                    <a:pt x="151" y="258"/>
                  </a:cubicBezTo>
                  <a:cubicBezTo>
                    <a:pt x="149" y="261"/>
                    <a:pt x="152" y="269"/>
                    <a:pt x="156" y="266"/>
                  </a:cubicBezTo>
                  <a:cubicBezTo>
                    <a:pt x="159" y="264"/>
                    <a:pt x="160" y="266"/>
                    <a:pt x="162" y="266"/>
                  </a:cubicBezTo>
                  <a:cubicBezTo>
                    <a:pt x="164" y="266"/>
                    <a:pt x="174" y="259"/>
                    <a:pt x="177" y="256"/>
                  </a:cubicBezTo>
                  <a:cubicBezTo>
                    <a:pt x="179" y="252"/>
                    <a:pt x="173" y="251"/>
                    <a:pt x="172" y="249"/>
                  </a:cubicBezTo>
                  <a:cubicBezTo>
                    <a:pt x="172" y="247"/>
                    <a:pt x="178" y="247"/>
                    <a:pt x="180" y="245"/>
                  </a:cubicBezTo>
                  <a:cubicBezTo>
                    <a:pt x="183" y="244"/>
                    <a:pt x="178" y="243"/>
                    <a:pt x="178" y="240"/>
                  </a:cubicBezTo>
                  <a:close/>
                  <a:moveTo>
                    <a:pt x="19" y="210"/>
                  </a:moveTo>
                  <a:cubicBezTo>
                    <a:pt x="18" y="206"/>
                    <a:pt x="8" y="210"/>
                    <a:pt x="9" y="214"/>
                  </a:cubicBezTo>
                  <a:cubicBezTo>
                    <a:pt x="10" y="218"/>
                    <a:pt x="20" y="220"/>
                    <a:pt x="25" y="219"/>
                  </a:cubicBezTo>
                  <a:cubicBezTo>
                    <a:pt x="28" y="217"/>
                    <a:pt x="30" y="213"/>
                    <a:pt x="27" y="211"/>
                  </a:cubicBezTo>
                  <a:cubicBezTo>
                    <a:pt x="24" y="208"/>
                    <a:pt x="19" y="214"/>
                    <a:pt x="19" y="210"/>
                  </a:cubicBezTo>
                  <a:close/>
                  <a:moveTo>
                    <a:pt x="1137" y="413"/>
                  </a:moveTo>
                  <a:cubicBezTo>
                    <a:pt x="1137" y="410"/>
                    <a:pt x="1127" y="412"/>
                    <a:pt x="1122" y="409"/>
                  </a:cubicBezTo>
                  <a:cubicBezTo>
                    <a:pt x="1117" y="405"/>
                    <a:pt x="1109" y="422"/>
                    <a:pt x="1108" y="429"/>
                  </a:cubicBezTo>
                  <a:cubicBezTo>
                    <a:pt x="1106" y="436"/>
                    <a:pt x="1094" y="443"/>
                    <a:pt x="1094" y="443"/>
                  </a:cubicBezTo>
                  <a:cubicBezTo>
                    <a:pt x="1094" y="443"/>
                    <a:pt x="1058" y="444"/>
                    <a:pt x="1055" y="444"/>
                  </a:cubicBezTo>
                  <a:cubicBezTo>
                    <a:pt x="1053" y="444"/>
                    <a:pt x="1045" y="451"/>
                    <a:pt x="1040" y="455"/>
                  </a:cubicBezTo>
                  <a:cubicBezTo>
                    <a:pt x="1040" y="455"/>
                    <a:pt x="1040" y="455"/>
                    <a:pt x="1040" y="456"/>
                  </a:cubicBezTo>
                  <a:cubicBezTo>
                    <a:pt x="1044" y="462"/>
                    <a:pt x="1031" y="466"/>
                    <a:pt x="1018" y="467"/>
                  </a:cubicBezTo>
                  <a:cubicBezTo>
                    <a:pt x="1015" y="467"/>
                    <a:pt x="1012" y="467"/>
                    <a:pt x="1009" y="467"/>
                  </a:cubicBezTo>
                  <a:cubicBezTo>
                    <a:pt x="1010" y="469"/>
                    <a:pt x="1010" y="471"/>
                    <a:pt x="1010" y="472"/>
                  </a:cubicBezTo>
                  <a:cubicBezTo>
                    <a:pt x="1010" y="473"/>
                    <a:pt x="1009" y="474"/>
                    <a:pt x="1007" y="475"/>
                  </a:cubicBezTo>
                  <a:cubicBezTo>
                    <a:pt x="1005" y="479"/>
                    <a:pt x="989" y="486"/>
                    <a:pt x="981" y="491"/>
                  </a:cubicBezTo>
                  <a:cubicBezTo>
                    <a:pt x="971" y="496"/>
                    <a:pt x="958" y="493"/>
                    <a:pt x="958" y="486"/>
                  </a:cubicBezTo>
                  <a:cubicBezTo>
                    <a:pt x="958" y="478"/>
                    <a:pt x="965" y="480"/>
                    <a:pt x="967" y="483"/>
                  </a:cubicBezTo>
                  <a:cubicBezTo>
                    <a:pt x="967" y="484"/>
                    <a:pt x="969" y="483"/>
                    <a:pt x="971" y="482"/>
                  </a:cubicBezTo>
                  <a:cubicBezTo>
                    <a:pt x="969" y="479"/>
                    <a:pt x="969" y="476"/>
                    <a:pt x="970" y="473"/>
                  </a:cubicBezTo>
                  <a:cubicBezTo>
                    <a:pt x="967" y="472"/>
                    <a:pt x="971" y="460"/>
                    <a:pt x="965" y="459"/>
                  </a:cubicBezTo>
                  <a:cubicBezTo>
                    <a:pt x="959" y="457"/>
                    <a:pt x="952" y="467"/>
                    <a:pt x="953" y="461"/>
                  </a:cubicBezTo>
                  <a:cubicBezTo>
                    <a:pt x="954" y="454"/>
                    <a:pt x="963" y="449"/>
                    <a:pt x="958" y="440"/>
                  </a:cubicBezTo>
                  <a:cubicBezTo>
                    <a:pt x="952" y="432"/>
                    <a:pt x="942" y="432"/>
                    <a:pt x="940" y="438"/>
                  </a:cubicBezTo>
                  <a:cubicBezTo>
                    <a:pt x="938" y="445"/>
                    <a:pt x="931" y="442"/>
                    <a:pt x="929" y="447"/>
                  </a:cubicBezTo>
                  <a:cubicBezTo>
                    <a:pt x="926" y="452"/>
                    <a:pt x="924" y="463"/>
                    <a:pt x="926" y="471"/>
                  </a:cubicBezTo>
                  <a:cubicBezTo>
                    <a:pt x="928" y="479"/>
                    <a:pt x="925" y="483"/>
                    <a:pt x="918" y="487"/>
                  </a:cubicBezTo>
                  <a:cubicBezTo>
                    <a:pt x="910" y="492"/>
                    <a:pt x="906" y="480"/>
                    <a:pt x="909" y="466"/>
                  </a:cubicBezTo>
                  <a:cubicBezTo>
                    <a:pt x="911" y="456"/>
                    <a:pt x="917" y="446"/>
                    <a:pt x="912" y="446"/>
                  </a:cubicBezTo>
                  <a:cubicBezTo>
                    <a:pt x="907" y="446"/>
                    <a:pt x="918" y="434"/>
                    <a:pt x="929" y="432"/>
                  </a:cubicBezTo>
                  <a:cubicBezTo>
                    <a:pt x="939" y="429"/>
                    <a:pt x="952" y="430"/>
                    <a:pt x="952" y="427"/>
                  </a:cubicBezTo>
                  <a:cubicBezTo>
                    <a:pt x="952" y="426"/>
                    <a:pt x="953" y="426"/>
                    <a:pt x="954" y="426"/>
                  </a:cubicBezTo>
                  <a:cubicBezTo>
                    <a:pt x="951" y="424"/>
                    <a:pt x="949" y="422"/>
                    <a:pt x="947" y="421"/>
                  </a:cubicBezTo>
                  <a:cubicBezTo>
                    <a:pt x="947" y="422"/>
                    <a:pt x="947" y="422"/>
                    <a:pt x="946" y="423"/>
                  </a:cubicBezTo>
                  <a:cubicBezTo>
                    <a:pt x="942" y="426"/>
                    <a:pt x="943" y="419"/>
                    <a:pt x="935" y="419"/>
                  </a:cubicBezTo>
                  <a:cubicBezTo>
                    <a:pt x="928" y="419"/>
                    <a:pt x="920" y="426"/>
                    <a:pt x="914" y="423"/>
                  </a:cubicBezTo>
                  <a:cubicBezTo>
                    <a:pt x="908" y="420"/>
                    <a:pt x="911" y="416"/>
                    <a:pt x="906" y="416"/>
                  </a:cubicBezTo>
                  <a:cubicBezTo>
                    <a:pt x="900" y="416"/>
                    <a:pt x="910" y="405"/>
                    <a:pt x="902" y="410"/>
                  </a:cubicBezTo>
                  <a:cubicBezTo>
                    <a:pt x="894" y="414"/>
                    <a:pt x="882" y="425"/>
                    <a:pt x="876" y="420"/>
                  </a:cubicBezTo>
                  <a:cubicBezTo>
                    <a:pt x="871" y="415"/>
                    <a:pt x="866" y="422"/>
                    <a:pt x="862" y="418"/>
                  </a:cubicBezTo>
                  <a:cubicBezTo>
                    <a:pt x="858" y="414"/>
                    <a:pt x="876" y="403"/>
                    <a:pt x="884" y="403"/>
                  </a:cubicBezTo>
                  <a:cubicBezTo>
                    <a:pt x="886" y="403"/>
                    <a:pt x="888" y="402"/>
                    <a:pt x="890" y="401"/>
                  </a:cubicBezTo>
                  <a:cubicBezTo>
                    <a:pt x="886" y="399"/>
                    <a:pt x="876" y="396"/>
                    <a:pt x="874" y="399"/>
                  </a:cubicBezTo>
                  <a:cubicBezTo>
                    <a:pt x="871" y="402"/>
                    <a:pt x="867" y="400"/>
                    <a:pt x="864" y="397"/>
                  </a:cubicBezTo>
                  <a:cubicBezTo>
                    <a:pt x="862" y="394"/>
                    <a:pt x="859" y="398"/>
                    <a:pt x="855" y="393"/>
                  </a:cubicBezTo>
                  <a:cubicBezTo>
                    <a:pt x="851" y="389"/>
                    <a:pt x="847" y="392"/>
                    <a:pt x="845" y="393"/>
                  </a:cubicBezTo>
                  <a:cubicBezTo>
                    <a:pt x="842" y="394"/>
                    <a:pt x="839" y="391"/>
                    <a:pt x="835" y="390"/>
                  </a:cubicBezTo>
                  <a:cubicBezTo>
                    <a:pt x="831" y="388"/>
                    <a:pt x="834" y="384"/>
                    <a:pt x="830" y="381"/>
                  </a:cubicBezTo>
                  <a:cubicBezTo>
                    <a:pt x="827" y="378"/>
                    <a:pt x="826" y="386"/>
                    <a:pt x="826" y="386"/>
                  </a:cubicBezTo>
                  <a:cubicBezTo>
                    <a:pt x="516" y="388"/>
                    <a:pt x="516" y="388"/>
                    <a:pt x="516" y="388"/>
                  </a:cubicBezTo>
                  <a:cubicBezTo>
                    <a:pt x="516" y="388"/>
                    <a:pt x="516" y="389"/>
                    <a:pt x="517" y="389"/>
                  </a:cubicBezTo>
                  <a:cubicBezTo>
                    <a:pt x="521" y="393"/>
                    <a:pt x="518" y="396"/>
                    <a:pt x="519" y="401"/>
                  </a:cubicBezTo>
                  <a:cubicBezTo>
                    <a:pt x="520" y="406"/>
                    <a:pt x="519" y="412"/>
                    <a:pt x="515" y="412"/>
                  </a:cubicBezTo>
                  <a:cubicBezTo>
                    <a:pt x="512" y="412"/>
                    <a:pt x="511" y="408"/>
                    <a:pt x="514" y="407"/>
                  </a:cubicBezTo>
                  <a:cubicBezTo>
                    <a:pt x="517" y="405"/>
                    <a:pt x="515" y="400"/>
                    <a:pt x="512" y="400"/>
                  </a:cubicBezTo>
                  <a:cubicBezTo>
                    <a:pt x="511" y="400"/>
                    <a:pt x="510" y="398"/>
                    <a:pt x="510" y="395"/>
                  </a:cubicBezTo>
                  <a:cubicBezTo>
                    <a:pt x="505" y="397"/>
                    <a:pt x="499" y="396"/>
                    <a:pt x="492" y="395"/>
                  </a:cubicBezTo>
                  <a:cubicBezTo>
                    <a:pt x="492" y="396"/>
                    <a:pt x="493" y="396"/>
                    <a:pt x="493" y="396"/>
                  </a:cubicBezTo>
                  <a:cubicBezTo>
                    <a:pt x="493" y="399"/>
                    <a:pt x="494" y="406"/>
                    <a:pt x="498" y="411"/>
                  </a:cubicBezTo>
                  <a:cubicBezTo>
                    <a:pt x="502" y="417"/>
                    <a:pt x="500" y="420"/>
                    <a:pt x="503" y="422"/>
                  </a:cubicBezTo>
                  <a:cubicBezTo>
                    <a:pt x="507" y="424"/>
                    <a:pt x="507" y="426"/>
                    <a:pt x="503" y="426"/>
                  </a:cubicBezTo>
                  <a:cubicBezTo>
                    <a:pt x="500" y="425"/>
                    <a:pt x="502" y="428"/>
                    <a:pt x="501" y="436"/>
                  </a:cubicBezTo>
                  <a:cubicBezTo>
                    <a:pt x="500" y="443"/>
                    <a:pt x="500" y="459"/>
                    <a:pt x="499" y="464"/>
                  </a:cubicBezTo>
                  <a:cubicBezTo>
                    <a:pt x="499" y="468"/>
                    <a:pt x="493" y="476"/>
                    <a:pt x="496" y="481"/>
                  </a:cubicBezTo>
                  <a:cubicBezTo>
                    <a:pt x="500" y="486"/>
                    <a:pt x="502" y="493"/>
                    <a:pt x="500" y="499"/>
                  </a:cubicBezTo>
                  <a:cubicBezTo>
                    <a:pt x="498" y="506"/>
                    <a:pt x="499" y="509"/>
                    <a:pt x="501" y="514"/>
                  </a:cubicBezTo>
                  <a:cubicBezTo>
                    <a:pt x="504" y="519"/>
                    <a:pt x="502" y="527"/>
                    <a:pt x="505" y="529"/>
                  </a:cubicBezTo>
                  <a:cubicBezTo>
                    <a:pt x="508" y="531"/>
                    <a:pt x="511" y="534"/>
                    <a:pt x="513" y="539"/>
                  </a:cubicBezTo>
                  <a:cubicBezTo>
                    <a:pt x="516" y="543"/>
                    <a:pt x="519" y="540"/>
                    <a:pt x="519" y="545"/>
                  </a:cubicBezTo>
                  <a:cubicBezTo>
                    <a:pt x="520" y="549"/>
                    <a:pt x="520" y="550"/>
                    <a:pt x="524" y="552"/>
                  </a:cubicBezTo>
                  <a:cubicBezTo>
                    <a:pt x="528" y="554"/>
                    <a:pt x="525" y="558"/>
                    <a:pt x="525" y="561"/>
                  </a:cubicBezTo>
                  <a:cubicBezTo>
                    <a:pt x="525" y="563"/>
                    <a:pt x="530" y="568"/>
                    <a:pt x="537" y="573"/>
                  </a:cubicBezTo>
                  <a:cubicBezTo>
                    <a:pt x="543" y="579"/>
                    <a:pt x="538" y="584"/>
                    <a:pt x="543" y="584"/>
                  </a:cubicBezTo>
                  <a:cubicBezTo>
                    <a:pt x="547" y="584"/>
                    <a:pt x="552" y="587"/>
                    <a:pt x="557" y="590"/>
                  </a:cubicBezTo>
                  <a:cubicBezTo>
                    <a:pt x="561" y="593"/>
                    <a:pt x="563" y="591"/>
                    <a:pt x="566" y="592"/>
                  </a:cubicBezTo>
                  <a:cubicBezTo>
                    <a:pt x="569" y="592"/>
                    <a:pt x="575" y="599"/>
                    <a:pt x="577" y="604"/>
                  </a:cubicBezTo>
                  <a:cubicBezTo>
                    <a:pt x="577" y="606"/>
                    <a:pt x="578" y="609"/>
                    <a:pt x="579" y="611"/>
                  </a:cubicBezTo>
                  <a:cubicBezTo>
                    <a:pt x="605" y="608"/>
                    <a:pt x="605" y="608"/>
                    <a:pt x="605" y="608"/>
                  </a:cubicBezTo>
                  <a:cubicBezTo>
                    <a:pt x="605" y="608"/>
                    <a:pt x="613" y="613"/>
                    <a:pt x="618" y="614"/>
                  </a:cubicBezTo>
                  <a:cubicBezTo>
                    <a:pt x="622" y="615"/>
                    <a:pt x="647" y="625"/>
                    <a:pt x="647" y="625"/>
                  </a:cubicBezTo>
                  <a:cubicBezTo>
                    <a:pt x="679" y="624"/>
                    <a:pt x="679" y="624"/>
                    <a:pt x="679" y="624"/>
                  </a:cubicBezTo>
                  <a:cubicBezTo>
                    <a:pt x="683" y="619"/>
                    <a:pt x="683" y="619"/>
                    <a:pt x="683" y="619"/>
                  </a:cubicBezTo>
                  <a:cubicBezTo>
                    <a:pt x="700" y="619"/>
                    <a:pt x="700" y="619"/>
                    <a:pt x="700" y="619"/>
                  </a:cubicBezTo>
                  <a:cubicBezTo>
                    <a:pt x="700" y="619"/>
                    <a:pt x="711" y="630"/>
                    <a:pt x="713" y="631"/>
                  </a:cubicBezTo>
                  <a:cubicBezTo>
                    <a:pt x="715" y="632"/>
                    <a:pt x="720" y="637"/>
                    <a:pt x="720" y="640"/>
                  </a:cubicBezTo>
                  <a:cubicBezTo>
                    <a:pt x="720" y="643"/>
                    <a:pt x="722" y="646"/>
                    <a:pt x="724" y="647"/>
                  </a:cubicBezTo>
                  <a:cubicBezTo>
                    <a:pt x="727" y="648"/>
                    <a:pt x="736" y="654"/>
                    <a:pt x="737" y="654"/>
                  </a:cubicBezTo>
                  <a:cubicBezTo>
                    <a:pt x="739" y="653"/>
                    <a:pt x="741" y="643"/>
                    <a:pt x="746" y="643"/>
                  </a:cubicBezTo>
                  <a:cubicBezTo>
                    <a:pt x="751" y="644"/>
                    <a:pt x="764" y="647"/>
                    <a:pt x="766" y="655"/>
                  </a:cubicBezTo>
                  <a:cubicBezTo>
                    <a:pt x="768" y="662"/>
                    <a:pt x="775" y="668"/>
                    <a:pt x="777" y="670"/>
                  </a:cubicBezTo>
                  <a:cubicBezTo>
                    <a:pt x="779" y="672"/>
                    <a:pt x="778" y="676"/>
                    <a:pt x="779" y="679"/>
                  </a:cubicBezTo>
                  <a:cubicBezTo>
                    <a:pt x="781" y="681"/>
                    <a:pt x="781" y="685"/>
                    <a:pt x="783" y="685"/>
                  </a:cubicBezTo>
                  <a:cubicBezTo>
                    <a:pt x="785" y="685"/>
                    <a:pt x="794" y="691"/>
                    <a:pt x="798" y="691"/>
                  </a:cubicBezTo>
                  <a:cubicBezTo>
                    <a:pt x="800" y="691"/>
                    <a:pt x="801" y="692"/>
                    <a:pt x="803" y="693"/>
                  </a:cubicBezTo>
                  <a:cubicBezTo>
                    <a:pt x="804" y="684"/>
                    <a:pt x="794" y="682"/>
                    <a:pt x="800" y="678"/>
                  </a:cubicBezTo>
                  <a:cubicBezTo>
                    <a:pt x="806" y="674"/>
                    <a:pt x="800" y="670"/>
                    <a:pt x="803" y="668"/>
                  </a:cubicBezTo>
                  <a:cubicBezTo>
                    <a:pt x="806" y="666"/>
                    <a:pt x="811" y="664"/>
                    <a:pt x="811" y="661"/>
                  </a:cubicBezTo>
                  <a:cubicBezTo>
                    <a:pt x="811" y="658"/>
                    <a:pt x="814" y="658"/>
                    <a:pt x="818" y="658"/>
                  </a:cubicBezTo>
                  <a:cubicBezTo>
                    <a:pt x="822" y="659"/>
                    <a:pt x="829" y="652"/>
                    <a:pt x="829" y="649"/>
                  </a:cubicBezTo>
                  <a:cubicBezTo>
                    <a:pt x="828" y="646"/>
                    <a:pt x="829" y="646"/>
                    <a:pt x="834" y="647"/>
                  </a:cubicBezTo>
                  <a:cubicBezTo>
                    <a:pt x="839" y="648"/>
                    <a:pt x="838" y="641"/>
                    <a:pt x="841" y="642"/>
                  </a:cubicBezTo>
                  <a:cubicBezTo>
                    <a:pt x="844" y="643"/>
                    <a:pt x="847" y="645"/>
                    <a:pt x="847" y="643"/>
                  </a:cubicBezTo>
                  <a:cubicBezTo>
                    <a:pt x="847" y="640"/>
                    <a:pt x="850" y="641"/>
                    <a:pt x="852" y="644"/>
                  </a:cubicBezTo>
                  <a:cubicBezTo>
                    <a:pt x="855" y="647"/>
                    <a:pt x="861" y="648"/>
                    <a:pt x="862" y="644"/>
                  </a:cubicBezTo>
                  <a:cubicBezTo>
                    <a:pt x="862" y="641"/>
                    <a:pt x="866" y="644"/>
                    <a:pt x="869" y="648"/>
                  </a:cubicBezTo>
                  <a:cubicBezTo>
                    <a:pt x="872" y="651"/>
                    <a:pt x="874" y="650"/>
                    <a:pt x="879" y="650"/>
                  </a:cubicBezTo>
                  <a:cubicBezTo>
                    <a:pt x="883" y="651"/>
                    <a:pt x="883" y="649"/>
                    <a:pt x="884" y="646"/>
                  </a:cubicBezTo>
                  <a:cubicBezTo>
                    <a:pt x="884" y="643"/>
                    <a:pt x="889" y="653"/>
                    <a:pt x="894" y="653"/>
                  </a:cubicBezTo>
                  <a:cubicBezTo>
                    <a:pt x="898" y="654"/>
                    <a:pt x="895" y="650"/>
                    <a:pt x="891" y="648"/>
                  </a:cubicBezTo>
                  <a:cubicBezTo>
                    <a:pt x="888" y="645"/>
                    <a:pt x="892" y="644"/>
                    <a:pt x="889" y="641"/>
                  </a:cubicBezTo>
                  <a:cubicBezTo>
                    <a:pt x="886" y="639"/>
                    <a:pt x="893" y="636"/>
                    <a:pt x="899" y="636"/>
                  </a:cubicBezTo>
                  <a:cubicBezTo>
                    <a:pt x="905" y="637"/>
                    <a:pt x="904" y="638"/>
                    <a:pt x="907" y="635"/>
                  </a:cubicBezTo>
                  <a:cubicBezTo>
                    <a:pt x="909" y="631"/>
                    <a:pt x="911" y="635"/>
                    <a:pt x="911" y="638"/>
                  </a:cubicBezTo>
                  <a:cubicBezTo>
                    <a:pt x="911" y="641"/>
                    <a:pt x="921" y="636"/>
                    <a:pt x="926" y="636"/>
                  </a:cubicBezTo>
                  <a:cubicBezTo>
                    <a:pt x="931" y="636"/>
                    <a:pt x="936" y="640"/>
                    <a:pt x="937" y="643"/>
                  </a:cubicBezTo>
                  <a:cubicBezTo>
                    <a:pt x="937" y="646"/>
                    <a:pt x="941" y="648"/>
                    <a:pt x="944" y="645"/>
                  </a:cubicBezTo>
                  <a:cubicBezTo>
                    <a:pt x="948" y="641"/>
                    <a:pt x="951" y="638"/>
                    <a:pt x="955" y="641"/>
                  </a:cubicBezTo>
                  <a:cubicBezTo>
                    <a:pt x="958" y="645"/>
                    <a:pt x="962" y="649"/>
                    <a:pt x="966" y="654"/>
                  </a:cubicBezTo>
                  <a:cubicBezTo>
                    <a:pt x="970" y="658"/>
                    <a:pt x="964" y="663"/>
                    <a:pt x="966" y="666"/>
                  </a:cubicBezTo>
                  <a:cubicBezTo>
                    <a:pt x="969" y="670"/>
                    <a:pt x="966" y="674"/>
                    <a:pt x="971" y="678"/>
                  </a:cubicBezTo>
                  <a:cubicBezTo>
                    <a:pt x="976" y="681"/>
                    <a:pt x="972" y="688"/>
                    <a:pt x="976" y="689"/>
                  </a:cubicBezTo>
                  <a:cubicBezTo>
                    <a:pt x="980" y="690"/>
                    <a:pt x="983" y="697"/>
                    <a:pt x="983" y="699"/>
                  </a:cubicBezTo>
                  <a:cubicBezTo>
                    <a:pt x="984" y="702"/>
                    <a:pt x="991" y="705"/>
                    <a:pt x="992" y="701"/>
                  </a:cubicBezTo>
                  <a:cubicBezTo>
                    <a:pt x="992" y="696"/>
                    <a:pt x="996" y="691"/>
                    <a:pt x="997" y="687"/>
                  </a:cubicBezTo>
                  <a:cubicBezTo>
                    <a:pt x="997" y="683"/>
                    <a:pt x="994" y="669"/>
                    <a:pt x="991" y="665"/>
                  </a:cubicBezTo>
                  <a:cubicBezTo>
                    <a:pt x="987" y="660"/>
                    <a:pt x="991" y="659"/>
                    <a:pt x="987" y="654"/>
                  </a:cubicBezTo>
                  <a:cubicBezTo>
                    <a:pt x="983" y="649"/>
                    <a:pt x="981" y="639"/>
                    <a:pt x="981" y="632"/>
                  </a:cubicBezTo>
                  <a:cubicBezTo>
                    <a:pt x="981" y="624"/>
                    <a:pt x="990" y="612"/>
                    <a:pt x="994" y="608"/>
                  </a:cubicBezTo>
                  <a:cubicBezTo>
                    <a:pt x="999" y="605"/>
                    <a:pt x="1003" y="607"/>
                    <a:pt x="1004" y="603"/>
                  </a:cubicBezTo>
                  <a:cubicBezTo>
                    <a:pt x="1005" y="599"/>
                    <a:pt x="1011" y="594"/>
                    <a:pt x="1014" y="594"/>
                  </a:cubicBezTo>
                  <a:cubicBezTo>
                    <a:pt x="1017" y="594"/>
                    <a:pt x="1020" y="594"/>
                    <a:pt x="1020" y="591"/>
                  </a:cubicBezTo>
                  <a:cubicBezTo>
                    <a:pt x="1021" y="588"/>
                    <a:pt x="1026" y="584"/>
                    <a:pt x="1032" y="583"/>
                  </a:cubicBezTo>
                  <a:cubicBezTo>
                    <a:pt x="1039" y="582"/>
                    <a:pt x="1035" y="578"/>
                    <a:pt x="1033" y="575"/>
                  </a:cubicBezTo>
                  <a:cubicBezTo>
                    <a:pt x="1032" y="572"/>
                    <a:pt x="1035" y="569"/>
                    <a:pt x="1036" y="571"/>
                  </a:cubicBezTo>
                  <a:cubicBezTo>
                    <a:pt x="1037" y="573"/>
                    <a:pt x="1041" y="574"/>
                    <a:pt x="1044" y="572"/>
                  </a:cubicBezTo>
                  <a:cubicBezTo>
                    <a:pt x="1046" y="570"/>
                    <a:pt x="1052" y="565"/>
                    <a:pt x="1047" y="565"/>
                  </a:cubicBezTo>
                  <a:cubicBezTo>
                    <a:pt x="1041" y="565"/>
                    <a:pt x="1040" y="563"/>
                    <a:pt x="1043" y="561"/>
                  </a:cubicBezTo>
                  <a:cubicBezTo>
                    <a:pt x="1046" y="560"/>
                    <a:pt x="1044" y="554"/>
                    <a:pt x="1039" y="554"/>
                  </a:cubicBezTo>
                  <a:cubicBezTo>
                    <a:pt x="1035" y="553"/>
                    <a:pt x="1036" y="551"/>
                    <a:pt x="1039" y="548"/>
                  </a:cubicBezTo>
                  <a:cubicBezTo>
                    <a:pt x="1042" y="545"/>
                    <a:pt x="1035" y="541"/>
                    <a:pt x="1032" y="539"/>
                  </a:cubicBezTo>
                  <a:cubicBezTo>
                    <a:pt x="1028" y="536"/>
                    <a:pt x="1034" y="535"/>
                    <a:pt x="1036" y="535"/>
                  </a:cubicBezTo>
                  <a:cubicBezTo>
                    <a:pt x="1039" y="534"/>
                    <a:pt x="1037" y="523"/>
                    <a:pt x="1038" y="520"/>
                  </a:cubicBezTo>
                  <a:cubicBezTo>
                    <a:pt x="1039" y="517"/>
                    <a:pt x="1043" y="517"/>
                    <a:pt x="1042" y="520"/>
                  </a:cubicBezTo>
                  <a:cubicBezTo>
                    <a:pt x="1040" y="523"/>
                    <a:pt x="1037" y="527"/>
                    <a:pt x="1041" y="531"/>
                  </a:cubicBezTo>
                  <a:cubicBezTo>
                    <a:pt x="1044" y="535"/>
                    <a:pt x="1045" y="539"/>
                    <a:pt x="1044" y="544"/>
                  </a:cubicBezTo>
                  <a:cubicBezTo>
                    <a:pt x="1042" y="550"/>
                    <a:pt x="1045" y="549"/>
                    <a:pt x="1049" y="541"/>
                  </a:cubicBezTo>
                  <a:cubicBezTo>
                    <a:pt x="1052" y="534"/>
                    <a:pt x="1053" y="527"/>
                    <a:pt x="1050" y="526"/>
                  </a:cubicBezTo>
                  <a:cubicBezTo>
                    <a:pt x="1048" y="526"/>
                    <a:pt x="1048" y="518"/>
                    <a:pt x="1051" y="522"/>
                  </a:cubicBezTo>
                  <a:cubicBezTo>
                    <a:pt x="1054" y="525"/>
                    <a:pt x="1055" y="526"/>
                    <a:pt x="1059" y="521"/>
                  </a:cubicBezTo>
                  <a:cubicBezTo>
                    <a:pt x="1063" y="517"/>
                    <a:pt x="1068" y="509"/>
                    <a:pt x="1065" y="507"/>
                  </a:cubicBezTo>
                  <a:cubicBezTo>
                    <a:pt x="1062" y="505"/>
                    <a:pt x="1066" y="504"/>
                    <a:pt x="1071" y="504"/>
                  </a:cubicBezTo>
                  <a:cubicBezTo>
                    <a:pt x="1076" y="504"/>
                    <a:pt x="1087" y="501"/>
                    <a:pt x="1088" y="499"/>
                  </a:cubicBezTo>
                  <a:cubicBezTo>
                    <a:pt x="1090" y="494"/>
                    <a:pt x="1070" y="502"/>
                    <a:pt x="1070" y="499"/>
                  </a:cubicBezTo>
                  <a:cubicBezTo>
                    <a:pt x="1070" y="496"/>
                    <a:pt x="1083" y="493"/>
                    <a:pt x="1089" y="493"/>
                  </a:cubicBezTo>
                  <a:cubicBezTo>
                    <a:pt x="1094" y="493"/>
                    <a:pt x="1092" y="485"/>
                    <a:pt x="1094" y="488"/>
                  </a:cubicBezTo>
                  <a:cubicBezTo>
                    <a:pt x="1097" y="492"/>
                    <a:pt x="1100" y="491"/>
                    <a:pt x="1104" y="489"/>
                  </a:cubicBezTo>
                  <a:cubicBezTo>
                    <a:pt x="1107" y="487"/>
                    <a:pt x="1104" y="481"/>
                    <a:pt x="1101" y="480"/>
                  </a:cubicBezTo>
                  <a:cubicBezTo>
                    <a:pt x="1097" y="479"/>
                    <a:pt x="1103" y="477"/>
                    <a:pt x="1102" y="475"/>
                  </a:cubicBezTo>
                  <a:cubicBezTo>
                    <a:pt x="1101" y="472"/>
                    <a:pt x="1105" y="463"/>
                    <a:pt x="1109" y="462"/>
                  </a:cubicBezTo>
                  <a:cubicBezTo>
                    <a:pt x="1114" y="461"/>
                    <a:pt x="1112" y="458"/>
                    <a:pt x="1116" y="458"/>
                  </a:cubicBezTo>
                  <a:cubicBezTo>
                    <a:pt x="1120" y="458"/>
                    <a:pt x="1121" y="454"/>
                    <a:pt x="1124" y="450"/>
                  </a:cubicBezTo>
                  <a:cubicBezTo>
                    <a:pt x="1128" y="447"/>
                    <a:pt x="1133" y="456"/>
                    <a:pt x="1138" y="451"/>
                  </a:cubicBezTo>
                  <a:cubicBezTo>
                    <a:pt x="1140" y="448"/>
                    <a:pt x="1143" y="446"/>
                    <a:pt x="1147" y="444"/>
                  </a:cubicBezTo>
                  <a:cubicBezTo>
                    <a:pt x="1134" y="427"/>
                    <a:pt x="1137" y="416"/>
                    <a:pt x="1137" y="413"/>
                  </a:cubicBezTo>
                  <a:close/>
                </a:path>
              </a:pathLst>
            </a:custGeom>
            <a:grpFill/>
            <a:ln w="1" cap="flat" cmpd="sng">
              <a:solidFill>
                <a:schemeClr val="tx1">
                  <a:lumMod val="85000"/>
                  <a:lumOff val="15000"/>
                </a:schemeClr>
              </a:solidFill>
              <a:miter lim="800000"/>
            </a:ln>
          </p:spPr>
          <p:txBody>
            <a:bodyPr/>
            <a:lstStyle/>
            <a:p>
              <a:endParaRPr lang="zh-CN" altLang="en-US"/>
            </a:p>
          </p:txBody>
        </p:sp>
        <p:sp>
          <p:nvSpPr>
            <p:cNvPr id="125" name="Freeform 126"/>
            <p:cNvSpPr>
              <a:spLocks noEditPoints="1" noChangeArrowheads="1"/>
            </p:cNvSpPr>
            <p:nvPr/>
          </p:nvSpPr>
          <p:spPr bwMode="auto">
            <a:xfrm>
              <a:off x="3444875" y="1455737"/>
              <a:ext cx="276225" cy="196850"/>
            </a:xfrm>
            <a:custGeom>
              <a:avLst/>
              <a:gdLst>
                <a:gd name="T0" fmla="*/ 2147483646 w 145"/>
                <a:gd name="T1" fmla="*/ 2147483646 h 103"/>
                <a:gd name="T2" fmla="*/ 2147483646 w 145"/>
                <a:gd name="T3" fmla="*/ 2147483646 h 103"/>
                <a:gd name="T4" fmla="*/ 2147483646 w 145"/>
                <a:gd name="T5" fmla="*/ 2147483646 h 103"/>
                <a:gd name="T6" fmla="*/ 2147483646 w 145"/>
                <a:gd name="T7" fmla="*/ 2147483646 h 103"/>
                <a:gd name="T8" fmla="*/ 2147483646 w 145"/>
                <a:gd name="T9" fmla="*/ 2147483646 h 103"/>
                <a:gd name="T10" fmla="*/ 2147483646 w 145"/>
                <a:gd name="T11" fmla="*/ 2147483646 h 103"/>
                <a:gd name="T12" fmla="*/ 2147483646 w 145"/>
                <a:gd name="T13" fmla="*/ 2147483646 h 103"/>
                <a:gd name="T14" fmla="*/ 2147483646 w 145"/>
                <a:gd name="T15" fmla="*/ 2147483646 h 103"/>
                <a:gd name="T16" fmla="*/ 2147483646 w 145"/>
                <a:gd name="T17" fmla="*/ 2147483646 h 103"/>
                <a:gd name="T18" fmla="*/ 2147483646 w 145"/>
                <a:gd name="T19" fmla="*/ 0 h 103"/>
                <a:gd name="T20" fmla="*/ 2147483646 w 145"/>
                <a:gd name="T21" fmla="*/ 2147483646 h 103"/>
                <a:gd name="T22" fmla="*/ 2147483646 w 145"/>
                <a:gd name="T23" fmla="*/ 2147483646 h 103"/>
                <a:gd name="T24" fmla="*/ 2147483646 w 145"/>
                <a:gd name="T25" fmla="*/ 2147483646 h 103"/>
                <a:gd name="T26" fmla="*/ 2147483646 w 145"/>
                <a:gd name="T27" fmla="*/ 2147483646 h 103"/>
                <a:gd name="T28" fmla="*/ 2147483646 w 145"/>
                <a:gd name="T29" fmla="*/ 2147483646 h 103"/>
                <a:gd name="T30" fmla="*/ 2147483646 w 145"/>
                <a:gd name="T31" fmla="*/ 2147483646 h 103"/>
                <a:gd name="T32" fmla="*/ 2147483646 w 145"/>
                <a:gd name="T33" fmla="*/ 2147483646 h 103"/>
                <a:gd name="T34" fmla="*/ 2147483646 w 145"/>
                <a:gd name="T35" fmla="*/ 2147483646 h 103"/>
                <a:gd name="T36" fmla="*/ 2147483646 w 145"/>
                <a:gd name="T37" fmla="*/ 2147483646 h 103"/>
                <a:gd name="T38" fmla="*/ 2147483646 w 145"/>
                <a:gd name="T39" fmla="*/ 2147483646 h 103"/>
                <a:gd name="T40" fmla="*/ 2147483646 w 145"/>
                <a:gd name="T41" fmla="*/ 2147483646 h 103"/>
                <a:gd name="T42" fmla="*/ 2147483646 w 145"/>
                <a:gd name="T43" fmla="*/ 2147483646 h 103"/>
                <a:gd name="T44" fmla="*/ 2147483646 w 145"/>
                <a:gd name="T45" fmla="*/ 2147483646 h 103"/>
                <a:gd name="T46" fmla="*/ 2147483646 w 145"/>
                <a:gd name="T47" fmla="*/ 2147483646 h 103"/>
                <a:gd name="T48" fmla="*/ 2147483646 w 145"/>
                <a:gd name="T49" fmla="*/ 2147483646 h 103"/>
                <a:gd name="T50" fmla="*/ 2147483646 w 145"/>
                <a:gd name="T51" fmla="*/ 2147483646 h 103"/>
                <a:gd name="T52" fmla="*/ 2147483646 w 145"/>
                <a:gd name="T53" fmla="*/ 2147483646 h 103"/>
                <a:gd name="T54" fmla="*/ 2147483646 w 145"/>
                <a:gd name="T55" fmla="*/ 2147483646 h 103"/>
                <a:gd name="T56" fmla="*/ 2147483646 w 145"/>
                <a:gd name="T57" fmla="*/ 2147483646 h 103"/>
                <a:gd name="T58" fmla="*/ 2147483646 w 145"/>
                <a:gd name="T59" fmla="*/ 2147483646 h 103"/>
                <a:gd name="T60" fmla="*/ 2147483646 w 145"/>
                <a:gd name="T61" fmla="*/ 2147483646 h 103"/>
                <a:gd name="T62" fmla="*/ 2147483646 w 145"/>
                <a:gd name="T63" fmla="*/ 2147483646 h 103"/>
                <a:gd name="T64" fmla="*/ 2147483646 w 145"/>
                <a:gd name="T65" fmla="*/ 2147483646 h 103"/>
                <a:gd name="T66" fmla="*/ 2147483646 w 145"/>
                <a:gd name="T67" fmla="*/ 2147483646 h 103"/>
                <a:gd name="T68" fmla="*/ 2147483646 w 145"/>
                <a:gd name="T69" fmla="*/ 2147483646 h 103"/>
                <a:gd name="T70" fmla="*/ 2147483646 w 145"/>
                <a:gd name="T71" fmla="*/ 2147483646 h 103"/>
                <a:gd name="T72" fmla="*/ 2147483646 w 145"/>
                <a:gd name="T73" fmla="*/ 2147483646 h 103"/>
                <a:gd name="T74" fmla="*/ 2147483646 w 145"/>
                <a:gd name="T75" fmla="*/ 2147483646 h 103"/>
                <a:gd name="T76" fmla="*/ 2147483646 w 145"/>
                <a:gd name="T77" fmla="*/ 2147483646 h 103"/>
                <a:gd name="T78" fmla="*/ 2147483646 w 145"/>
                <a:gd name="T79" fmla="*/ 2147483646 h 103"/>
                <a:gd name="T80" fmla="*/ 2147483646 w 145"/>
                <a:gd name="T81" fmla="*/ 2147483646 h 103"/>
                <a:gd name="T82" fmla="*/ 2147483646 w 145"/>
                <a:gd name="T83" fmla="*/ 2147483646 h 103"/>
                <a:gd name="T84" fmla="*/ 2147483646 w 145"/>
                <a:gd name="T85" fmla="*/ 2147483646 h 103"/>
                <a:gd name="T86" fmla="*/ 2147483646 w 145"/>
                <a:gd name="T87" fmla="*/ 2147483646 h 103"/>
                <a:gd name="T88" fmla="*/ 2147483646 w 145"/>
                <a:gd name="T89" fmla="*/ 2147483646 h 103"/>
                <a:gd name="T90" fmla="*/ 2147483646 w 145"/>
                <a:gd name="T91" fmla="*/ 2147483646 h 103"/>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145"/>
                <a:gd name="T139" fmla="*/ 0 h 103"/>
                <a:gd name="T140" fmla="*/ 145 w 145"/>
                <a:gd name="T141" fmla="*/ 103 h 103"/>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145" h="103">
                  <a:moveTo>
                    <a:pt x="143" y="18"/>
                  </a:moveTo>
                  <a:cubicBezTo>
                    <a:pt x="139" y="18"/>
                    <a:pt x="135" y="18"/>
                    <a:pt x="132" y="18"/>
                  </a:cubicBezTo>
                  <a:cubicBezTo>
                    <a:pt x="128" y="17"/>
                    <a:pt x="120" y="17"/>
                    <a:pt x="118" y="15"/>
                  </a:cubicBezTo>
                  <a:cubicBezTo>
                    <a:pt x="116" y="12"/>
                    <a:pt x="113" y="11"/>
                    <a:pt x="113" y="13"/>
                  </a:cubicBezTo>
                  <a:cubicBezTo>
                    <a:pt x="113" y="16"/>
                    <a:pt x="107" y="16"/>
                    <a:pt x="104" y="14"/>
                  </a:cubicBezTo>
                  <a:cubicBezTo>
                    <a:pt x="101" y="12"/>
                    <a:pt x="96" y="10"/>
                    <a:pt x="93" y="9"/>
                  </a:cubicBezTo>
                  <a:cubicBezTo>
                    <a:pt x="92" y="8"/>
                    <a:pt x="89" y="7"/>
                    <a:pt x="87" y="6"/>
                  </a:cubicBezTo>
                  <a:cubicBezTo>
                    <a:pt x="83" y="6"/>
                    <a:pt x="74" y="3"/>
                    <a:pt x="67" y="4"/>
                  </a:cubicBezTo>
                  <a:cubicBezTo>
                    <a:pt x="60" y="4"/>
                    <a:pt x="39" y="3"/>
                    <a:pt x="30" y="3"/>
                  </a:cubicBezTo>
                  <a:cubicBezTo>
                    <a:pt x="22" y="4"/>
                    <a:pt x="21" y="0"/>
                    <a:pt x="16" y="0"/>
                  </a:cubicBezTo>
                  <a:cubicBezTo>
                    <a:pt x="12" y="0"/>
                    <a:pt x="14" y="5"/>
                    <a:pt x="7" y="6"/>
                  </a:cubicBezTo>
                  <a:cubicBezTo>
                    <a:pt x="0" y="6"/>
                    <a:pt x="0" y="10"/>
                    <a:pt x="5" y="14"/>
                  </a:cubicBezTo>
                  <a:cubicBezTo>
                    <a:pt x="7" y="16"/>
                    <a:pt x="7" y="20"/>
                    <a:pt x="7" y="25"/>
                  </a:cubicBezTo>
                  <a:cubicBezTo>
                    <a:pt x="8" y="25"/>
                    <a:pt x="9" y="24"/>
                    <a:pt x="10" y="23"/>
                  </a:cubicBezTo>
                  <a:cubicBezTo>
                    <a:pt x="12" y="21"/>
                    <a:pt x="14" y="21"/>
                    <a:pt x="14" y="24"/>
                  </a:cubicBezTo>
                  <a:cubicBezTo>
                    <a:pt x="14" y="26"/>
                    <a:pt x="18" y="25"/>
                    <a:pt x="21" y="25"/>
                  </a:cubicBezTo>
                  <a:cubicBezTo>
                    <a:pt x="23" y="25"/>
                    <a:pt x="22" y="27"/>
                    <a:pt x="25" y="25"/>
                  </a:cubicBezTo>
                  <a:cubicBezTo>
                    <a:pt x="28" y="23"/>
                    <a:pt x="32" y="24"/>
                    <a:pt x="32" y="27"/>
                  </a:cubicBezTo>
                  <a:cubicBezTo>
                    <a:pt x="32" y="29"/>
                    <a:pt x="38" y="28"/>
                    <a:pt x="35" y="31"/>
                  </a:cubicBezTo>
                  <a:cubicBezTo>
                    <a:pt x="31" y="34"/>
                    <a:pt x="27" y="35"/>
                    <a:pt x="27" y="38"/>
                  </a:cubicBezTo>
                  <a:cubicBezTo>
                    <a:pt x="27" y="40"/>
                    <a:pt x="31" y="45"/>
                    <a:pt x="28" y="48"/>
                  </a:cubicBezTo>
                  <a:cubicBezTo>
                    <a:pt x="25" y="51"/>
                    <a:pt x="29" y="56"/>
                    <a:pt x="26" y="56"/>
                  </a:cubicBezTo>
                  <a:cubicBezTo>
                    <a:pt x="23" y="56"/>
                    <a:pt x="20" y="57"/>
                    <a:pt x="23" y="60"/>
                  </a:cubicBezTo>
                  <a:cubicBezTo>
                    <a:pt x="27" y="64"/>
                    <a:pt x="29" y="66"/>
                    <a:pt x="27" y="66"/>
                  </a:cubicBezTo>
                  <a:cubicBezTo>
                    <a:pt x="24" y="66"/>
                    <a:pt x="23" y="71"/>
                    <a:pt x="24" y="73"/>
                  </a:cubicBezTo>
                  <a:cubicBezTo>
                    <a:pt x="25" y="74"/>
                    <a:pt x="31" y="77"/>
                    <a:pt x="26" y="78"/>
                  </a:cubicBezTo>
                  <a:cubicBezTo>
                    <a:pt x="22" y="79"/>
                    <a:pt x="22" y="83"/>
                    <a:pt x="22" y="85"/>
                  </a:cubicBezTo>
                  <a:cubicBezTo>
                    <a:pt x="22" y="86"/>
                    <a:pt x="22" y="87"/>
                    <a:pt x="23" y="89"/>
                  </a:cubicBezTo>
                  <a:cubicBezTo>
                    <a:pt x="25" y="88"/>
                    <a:pt x="27" y="88"/>
                    <a:pt x="29" y="89"/>
                  </a:cubicBezTo>
                  <a:cubicBezTo>
                    <a:pt x="34" y="91"/>
                    <a:pt x="37" y="103"/>
                    <a:pt x="43" y="102"/>
                  </a:cubicBezTo>
                  <a:cubicBezTo>
                    <a:pt x="46" y="102"/>
                    <a:pt x="44" y="100"/>
                    <a:pt x="46" y="99"/>
                  </a:cubicBezTo>
                  <a:cubicBezTo>
                    <a:pt x="47" y="97"/>
                    <a:pt x="50" y="98"/>
                    <a:pt x="52" y="98"/>
                  </a:cubicBezTo>
                  <a:cubicBezTo>
                    <a:pt x="55" y="98"/>
                    <a:pt x="56" y="94"/>
                    <a:pt x="63" y="94"/>
                  </a:cubicBezTo>
                  <a:cubicBezTo>
                    <a:pt x="69" y="94"/>
                    <a:pt x="73" y="94"/>
                    <a:pt x="77" y="94"/>
                  </a:cubicBezTo>
                  <a:cubicBezTo>
                    <a:pt x="81" y="94"/>
                    <a:pt x="84" y="93"/>
                    <a:pt x="85" y="90"/>
                  </a:cubicBezTo>
                  <a:cubicBezTo>
                    <a:pt x="86" y="87"/>
                    <a:pt x="89" y="84"/>
                    <a:pt x="94" y="84"/>
                  </a:cubicBezTo>
                  <a:cubicBezTo>
                    <a:pt x="98" y="83"/>
                    <a:pt x="98" y="78"/>
                    <a:pt x="98" y="76"/>
                  </a:cubicBezTo>
                  <a:cubicBezTo>
                    <a:pt x="98" y="73"/>
                    <a:pt x="106" y="69"/>
                    <a:pt x="106" y="67"/>
                  </a:cubicBezTo>
                  <a:cubicBezTo>
                    <a:pt x="107" y="65"/>
                    <a:pt x="102" y="57"/>
                    <a:pt x="107" y="51"/>
                  </a:cubicBezTo>
                  <a:cubicBezTo>
                    <a:pt x="111" y="44"/>
                    <a:pt x="116" y="43"/>
                    <a:pt x="116" y="40"/>
                  </a:cubicBezTo>
                  <a:cubicBezTo>
                    <a:pt x="116" y="36"/>
                    <a:pt x="121" y="35"/>
                    <a:pt x="126" y="34"/>
                  </a:cubicBezTo>
                  <a:cubicBezTo>
                    <a:pt x="132" y="33"/>
                    <a:pt x="134" y="30"/>
                    <a:pt x="139" y="28"/>
                  </a:cubicBezTo>
                  <a:cubicBezTo>
                    <a:pt x="143" y="26"/>
                    <a:pt x="144" y="23"/>
                    <a:pt x="143" y="18"/>
                  </a:cubicBezTo>
                  <a:close/>
                  <a:moveTo>
                    <a:pt x="144" y="55"/>
                  </a:moveTo>
                  <a:cubicBezTo>
                    <a:pt x="143" y="49"/>
                    <a:pt x="132" y="56"/>
                    <a:pt x="134" y="58"/>
                  </a:cubicBezTo>
                  <a:cubicBezTo>
                    <a:pt x="139" y="61"/>
                    <a:pt x="145" y="60"/>
                    <a:pt x="144" y="55"/>
                  </a:cubicBezTo>
                  <a:close/>
                </a:path>
              </a:pathLst>
            </a:custGeom>
            <a:grpFill/>
            <a:ln w="1" cap="flat" cmpd="sng">
              <a:solidFill>
                <a:schemeClr val="tx1">
                  <a:lumMod val="85000"/>
                  <a:lumOff val="15000"/>
                </a:schemeClr>
              </a:solidFill>
              <a:miter lim="800000"/>
            </a:ln>
          </p:spPr>
          <p:txBody>
            <a:bodyPr/>
            <a:lstStyle/>
            <a:p>
              <a:endParaRPr lang="zh-CN" altLang="en-US"/>
            </a:p>
          </p:txBody>
        </p:sp>
        <p:sp>
          <p:nvSpPr>
            <p:cNvPr id="126" name="Freeform 127"/>
            <p:cNvSpPr>
              <a:spLocks noEditPoints="1" noChangeArrowheads="1"/>
            </p:cNvSpPr>
            <p:nvPr/>
          </p:nvSpPr>
          <p:spPr bwMode="auto">
            <a:xfrm>
              <a:off x="4075113" y="1506537"/>
              <a:ext cx="136525" cy="169863"/>
            </a:xfrm>
            <a:custGeom>
              <a:avLst/>
              <a:gdLst>
                <a:gd name="T0" fmla="*/ 2147483646 w 71"/>
                <a:gd name="T1" fmla="*/ 0 h 89"/>
                <a:gd name="T2" fmla="*/ 2147483646 w 71"/>
                <a:gd name="T3" fmla="*/ 2147483646 h 89"/>
                <a:gd name="T4" fmla="*/ 2147483646 w 71"/>
                <a:gd name="T5" fmla="*/ 2147483646 h 89"/>
                <a:gd name="T6" fmla="*/ 2147483646 w 71"/>
                <a:gd name="T7" fmla="*/ 2147483646 h 89"/>
                <a:gd name="T8" fmla="*/ 2147483646 w 71"/>
                <a:gd name="T9" fmla="*/ 2147483646 h 89"/>
                <a:gd name="T10" fmla="*/ 2147483646 w 71"/>
                <a:gd name="T11" fmla="*/ 2147483646 h 89"/>
                <a:gd name="T12" fmla="*/ 2147483646 w 71"/>
                <a:gd name="T13" fmla="*/ 2147483646 h 89"/>
                <a:gd name="T14" fmla="*/ 2147483646 w 71"/>
                <a:gd name="T15" fmla="*/ 2147483646 h 89"/>
                <a:gd name="T16" fmla="*/ 2147483646 w 71"/>
                <a:gd name="T17" fmla="*/ 2147483646 h 89"/>
                <a:gd name="T18" fmla="*/ 2147483646 w 71"/>
                <a:gd name="T19" fmla="*/ 2147483646 h 89"/>
                <a:gd name="T20" fmla="*/ 2147483646 w 71"/>
                <a:gd name="T21" fmla="*/ 2147483646 h 89"/>
                <a:gd name="T22" fmla="*/ 0 w 71"/>
                <a:gd name="T23" fmla="*/ 2147483646 h 89"/>
                <a:gd name="T24" fmla="*/ 0 w 71"/>
                <a:gd name="T25" fmla="*/ 2147483646 h 89"/>
                <a:gd name="T26" fmla="*/ 2147483646 w 71"/>
                <a:gd name="T27" fmla="*/ 2147483646 h 89"/>
                <a:gd name="T28" fmla="*/ 2147483646 w 71"/>
                <a:gd name="T29" fmla="*/ 2147483646 h 89"/>
                <a:gd name="T30" fmla="*/ 2147483646 w 71"/>
                <a:gd name="T31" fmla="*/ 2147483646 h 89"/>
                <a:gd name="T32" fmla="*/ 2147483646 w 71"/>
                <a:gd name="T33" fmla="*/ 2147483646 h 89"/>
                <a:gd name="T34" fmla="*/ 2147483646 w 71"/>
                <a:gd name="T35" fmla="*/ 2147483646 h 89"/>
                <a:gd name="T36" fmla="*/ 2147483646 w 71"/>
                <a:gd name="T37" fmla="*/ 2147483646 h 89"/>
                <a:gd name="T38" fmla="*/ 2147483646 w 71"/>
                <a:gd name="T39" fmla="*/ 2147483646 h 89"/>
                <a:gd name="T40" fmla="*/ 2147483646 w 71"/>
                <a:gd name="T41" fmla="*/ 2147483646 h 89"/>
                <a:gd name="T42" fmla="*/ 2147483646 w 71"/>
                <a:gd name="T43" fmla="*/ 2147483646 h 89"/>
                <a:gd name="T44" fmla="*/ 2147483646 w 71"/>
                <a:gd name="T45" fmla="*/ 2147483646 h 89"/>
                <a:gd name="T46" fmla="*/ 2147483646 w 71"/>
                <a:gd name="T47" fmla="*/ 2147483646 h 89"/>
                <a:gd name="T48" fmla="*/ 2147483646 w 71"/>
                <a:gd name="T49" fmla="*/ 2147483646 h 89"/>
                <a:gd name="T50" fmla="*/ 2147483646 w 71"/>
                <a:gd name="T51" fmla="*/ 2147483646 h 89"/>
                <a:gd name="T52" fmla="*/ 2147483646 w 71"/>
                <a:gd name="T53" fmla="*/ 2147483646 h 89"/>
                <a:gd name="T54" fmla="*/ 2147483646 w 71"/>
                <a:gd name="T55" fmla="*/ 2147483646 h 89"/>
                <a:gd name="T56" fmla="*/ 2147483646 w 71"/>
                <a:gd name="T57" fmla="*/ 2147483646 h 89"/>
                <a:gd name="T58" fmla="*/ 2147483646 w 71"/>
                <a:gd name="T59" fmla="*/ 2147483646 h 89"/>
                <a:gd name="T60" fmla="*/ 2147483646 w 71"/>
                <a:gd name="T61" fmla="*/ 2147483646 h 89"/>
                <a:gd name="T62" fmla="*/ 2147483646 w 71"/>
                <a:gd name="T63" fmla="*/ 2147483646 h 89"/>
                <a:gd name="T64" fmla="*/ 2147483646 w 71"/>
                <a:gd name="T65" fmla="*/ 2147483646 h 89"/>
                <a:gd name="T66" fmla="*/ 2147483646 w 71"/>
                <a:gd name="T67" fmla="*/ 2147483646 h 89"/>
                <a:gd name="T68" fmla="*/ 2147483646 w 71"/>
                <a:gd name="T69" fmla="*/ 2147483646 h 89"/>
                <a:gd name="T70" fmla="*/ 2147483646 w 71"/>
                <a:gd name="T71" fmla="*/ 2147483646 h 89"/>
                <a:gd name="T72" fmla="*/ 2147483646 w 71"/>
                <a:gd name="T73" fmla="*/ 2147483646 h 89"/>
                <a:gd name="T74" fmla="*/ 2147483646 w 71"/>
                <a:gd name="T75" fmla="*/ 0 h 89"/>
                <a:gd name="T76" fmla="*/ 2147483646 w 71"/>
                <a:gd name="T77" fmla="*/ 2147483646 h 89"/>
                <a:gd name="T78" fmla="*/ 2147483646 w 71"/>
                <a:gd name="T79" fmla="*/ 2147483646 h 89"/>
                <a:gd name="T80" fmla="*/ 2147483646 w 71"/>
                <a:gd name="T81" fmla="*/ 2147483646 h 89"/>
                <a:gd name="T82" fmla="*/ 2147483646 w 71"/>
                <a:gd name="T83" fmla="*/ 2147483646 h 89"/>
                <a:gd name="T84" fmla="*/ 2147483646 w 71"/>
                <a:gd name="T85" fmla="*/ 2147483646 h 89"/>
                <a:gd name="T86" fmla="*/ 2147483646 w 71"/>
                <a:gd name="T87" fmla="*/ 2147483646 h 89"/>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71"/>
                <a:gd name="T133" fmla="*/ 0 h 89"/>
                <a:gd name="T134" fmla="*/ 71 w 71"/>
                <a:gd name="T135" fmla="*/ 89 h 89"/>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71" h="89">
                  <a:moveTo>
                    <a:pt x="70" y="0"/>
                  </a:moveTo>
                  <a:cubicBezTo>
                    <a:pt x="68" y="0"/>
                    <a:pt x="64" y="1"/>
                    <a:pt x="65" y="2"/>
                  </a:cubicBezTo>
                  <a:cubicBezTo>
                    <a:pt x="66" y="4"/>
                    <a:pt x="63" y="5"/>
                    <a:pt x="61" y="5"/>
                  </a:cubicBezTo>
                  <a:cubicBezTo>
                    <a:pt x="61" y="5"/>
                    <a:pt x="51" y="4"/>
                    <a:pt x="49" y="3"/>
                  </a:cubicBezTo>
                  <a:cubicBezTo>
                    <a:pt x="47" y="2"/>
                    <a:pt x="38" y="2"/>
                    <a:pt x="34" y="3"/>
                  </a:cubicBezTo>
                  <a:cubicBezTo>
                    <a:pt x="34" y="3"/>
                    <a:pt x="33" y="3"/>
                    <a:pt x="33" y="3"/>
                  </a:cubicBezTo>
                  <a:cubicBezTo>
                    <a:pt x="32" y="5"/>
                    <a:pt x="24" y="9"/>
                    <a:pt x="23" y="8"/>
                  </a:cubicBezTo>
                  <a:cubicBezTo>
                    <a:pt x="21" y="7"/>
                    <a:pt x="21" y="11"/>
                    <a:pt x="18" y="11"/>
                  </a:cubicBezTo>
                  <a:cubicBezTo>
                    <a:pt x="15" y="12"/>
                    <a:pt x="10" y="11"/>
                    <a:pt x="10" y="12"/>
                  </a:cubicBezTo>
                  <a:cubicBezTo>
                    <a:pt x="10" y="14"/>
                    <a:pt x="8" y="17"/>
                    <a:pt x="6" y="19"/>
                  </a:cubicBezTo>
                  <a:cubicBezTo>
                    <a:pt x="4" y="21"/>
                    <a:pt x="6" y="23"/>
                    <a:pt x="3" y="23"/>
                  </a:cubicBezTo>
                  <a:cubicBezTo>
                    <a:pt x="1" y="23"/>
                    <a:pt x="1" y="26"/>
                    <a:pt x="0" y="29"/>
                  </a:cubicBezTo>
                  <a:cubicBezTo>
                    <a:pt x="0" y="29"/>
                    <a:pt x="0" y="29"/>
                    <a:pt x="0" y="29"/>
                  </a:cubicBezTo>
                  <a:cubicBezTo>
                    <a:pt x="4" y="31"/>
                    <a:pt x="7" y="35"/>
                    <a:pt x="6" y="39"/>
                  </a:cubicBezTo>
                  <a:cubicBezTo>
                    <a:pt x="6" y="43"/>
                    <a:pt x="12" y="45"/>
                    <a:pt x="14" y="42"/>
                  </a:cubicBezTo>
                  <a:cubicBezTo>
                    <a:pt x="17" y="39"/>
                    <a:pt x="25" y="43"/>
                    <a:pt x="25" y="45"/>
                  </a:cubicBezTo>
                  <a:cubicBezTo>
                    <a:pt x="25" y="47"/>
                    <a:pt x="17" y="43"/>
                    <a:pt x="13" y="46"/>
                  </a:cubicBezTo>
                  <a:cubicBezTo>
                    <a:pt x="8" y="50"/>
                    <a:pt x="16" y="53"/>
                    <a:pt x="15" y="56"/>
                  </a:cubicBezTo>
                  <a:cubicBezTo>
                    <a:pt x="14" y="59"/>
                    <a:pt x="17" y="64"/>
                    <a:pt x="21" y="64"/>
                  </a:cubicBezTo>
                  <a:cubicBezTo>
                    <a:pt x="25" y="64"/>
                    <a:pt x="29" y="70"/>
                    <a:pt x="31" y="69"/>
                  </a:cubicBezTo>
                  <a:cubicBezTo>
                    <a:pt x="34" y="68"/>
                    <a:pt x="28" y="59"/>
                    <a:pt x="29" y="57"/>
                  </a:cubicBezTo>
                  <a:cubicBezTo>
                    <a:pt x="30" y="56"/>
                    <a:pt x="35" y="60"/>
                    <a:pt x="37" y="57"/>
                  </a:cubicBezTo>
                  <a:cubicBezTo>
                    <a:pt x="39" y="54"/>
                    <a:pt x="35" y="52"/>
                    <a:pt x="32" y="53"/>
                  </a:cubicBezTo>
                  <a:cubicBezTo>
                    <a:pt x="28" y="53"/>
                    <a:pt x="32" y="48"/>
                    <a:pt x="36" y="50"/>
                  </a:cubicBezTo>
                  <a:cubicBezTo>
                    <a:pt x="40" y="53"/>
                    <a:pt x="42" y="50"/>
                    <a:pt x="44" y="49"/>
                  </a:cubicBezTo>
                  <a:cubicBezTo>
                    <a:pt x="46" y="49"/>
                    <a:pt x="47" y="42"/>
                    <a:pt x="40" y="40"/>
                  </a:cubicBezTo>
                  <a:cubicBezTo>
                    <a:pt x="34" y="39"/>
                    <a:pt x="35" y="45"/>
                    <a:pt x="31" y="41"/>
                  </a:cubicBezTo>
                  <a:cubicBezTo>
                    <a:pt x="27" y="36"/>
                    <a:pt x="35" y="38"/>
                    <a:pt x="35" y="35"/>
                  </a:cubicBezTo>
                  <a:cubicBezTo>
                    <a:pt x="35" y="31"/>
                    <a:pt x="29" y="26"/>
                    <a:pt x="26" y="22"/>
                  </a:cubicBezTo>
                  <a:cubicBezTo>
                    <a:pt x="23" y="18"/>
                    <a:pt x="30" y="16"/>
                    <a:pt x="31" y="19"/>
                  </a:cubicBezTo>
                  <a:cubicBezTo>
                    <a:pt x="33" y="22"/>
                    <a:pt x="38" y="21"/>
                    <a:pt x="40" y="20"/>
                  </a:cubicBezTo>
                  <a:cubicBezTo>
                    <a:pt x="43" y="19"/>
                    <a:pt x="37" y="14"/>
                    <a:pt x="43" y="12"/>
                  </a:cubicBezTo>
                  <a:cubicBezTo>
                    <a:pt x="48" y="10"/>
                    <a:pt x="48" y="13"/>
                    <a:pt x="49" y="14"/>
                  </a:cubicBezTo>
                  <a:cubicBezTo>
                    <a:pt x="51" y="14"/>
                    <a:pt x="53" y="10"/>
                    <a:pt x="58" y="10"/>
                  </a:cubicBezTo>
                  <a:cubicBezTo>
                    <a:pt x="61" y="10"/>
                    <a:pt x="63" y="11"/>
                    <a:pt x="65" y="13"/>
                  </a:cubicBezTo>
                  <a:cubicBezTo>
                    <a:pt x="67" y="12"/>
                    <a:pt x="68" y="11"/>
                    <a:pt x="68" y="9"/>
                  </a:cubicBezTo>
                  <a:cubicBezTo>
                    <a:pt x="68" y="8"/>
                    <a:pt x="71" y="7"/>
                    <a:pt x="71" y="4"/>
                  </a:cubicBezTo>
                  <a:cubicBezTo>
                    <a:pt x="71" y="3"/>
                    <a:pt x="71" y="1"/>
                    <a:pt x="70" y="0"/>
                  </a:cubicBezTo>
                  <a:close/>
                  <a:moveTo>
                    <a:pt x="61" y="84"/>
                  </a:moveTo>
                  <a:cubicBezTo>
                    <a:pt x="58" y="82"/>
                    <a:pt x="46" y="85"/>
                    <a:pt x="43" y="82"/>
                  </a:cubicBezTo>
                  <a:cubicBezTo>
                    <a:pt x="40" y="79"/>
                    <a:pt x="34" y="84"/>
                    <a:pt x="36" y="85"/>
                  </a:cubicBezTo>
                  <a:cubicBezTo>
                    <a:pt x="40" y="85"/>
                    <a:pt x="46" y="89"/>
                    <a:pt x="53" y="89"/>
                  </a:cubicBezTo>
                  <a:cubicBezTo>
                    <a:pt x="59" y="89"/>
                    <a:pt x="68" y="86"/>
                    <a:pt x="68" y="84"/>
                  </a:cubicBezTo>
                  <a:cubicBezTo>
                    <a:pt x="68" y="83"/>
                    <a:pt x="64" y="85"/>
                    <a:pt x="61" y="84"/>
                  </a:cubicBezTo>
                  <a:close/>
                </a:path>
              </a:pathLst>
            </a:custGeom>
            <a:grpFill/>
            <a:ln w="1" cap="flat" cmpd="sng">
              <a:solidFill>
                <a:schemeClr val="tx1">
                  <a:lumMod val="85000"/>
                  <a:lumOff val="15000"/>
                </a:schemeClr>
              </a:solidFill>
              <a:miter lim="800000"/>
            </a:ln>
          </p:spPr>
          <p:txBody>
            <a:bodyPr/>
            <a:lstStyle/>
            <a:p>
              <a:endParaRPr lang="zh-CN" altLang="en-US"/>
            </a:p>
          </p:txBody>
        </p:sp>
        <p:sp>
          <p:nvSpPr>
            <p:cNvPr id="127" name="Freeform 128"/>
            <p:cNvSpPr>
              <a:spLocks noChangeArrowheads="1"/>
            </p:cNvSpPr>
            <p:nvPr/>
          </p:nvSpPr>
          <p:spPr bwMode="auto">
            <a:xfrm>
              <a:off x="4329113" y="1654175"/>
              <a:ext cx="55563" cy="34925"/>
            </a:xfrm>
            <a:custGeom>
              <a:avLst/>
              <a:gdLst>
                <a:gd name="T0" fmla="*/ 2147483646 w 29"/>
                <a:gd name="T1" fmla="*/ 2147483646 h 18"/>
                <a:gd name="T2" fmla="*/ 2147483646 w 29"/>
                <a:gd name="T3" fmla="*/ 2147483646 h 18"/>
                <a:gd name="T4" fmla="*/ 2147483646 w 29"/>
                <a:gd name="T5" fmla="*/ 2147483646 h 18"/>
                <a:gd name="T6" fmla="*/ 2147483646 w 29"/>
                <a:gd name="T7" fmla="*/ 2147483646 h 18"/>
                <a:gd name="T8" fmla="*/ 2147483646 w 29"/>
                <a:gd name="T9" fmla="*/ 2147483646 h 18"/>
                <a:gd name="T10" fmla="*/ 2147483646 w 29"/>
                <a:gd name="T11" fmla="*/ 2147483646 h 18"/>
                <a:gd name="T12" fmla="*/ 0 60000 65536"/>
                <a:gd name="T13" fmla="*/ 0 60000 65536"/>
                <a:gd name="T14" fmla="*/ 0 60000 65536"/>
                <a:gd name="T15" fmla="*/ 0 60000 65536"/>
                <a:gd name="T16" fmla="*/ 0 60000 65536"/>
                <a:gd name="T17" fmla="*/ 0 60000 65536"/>
                <a:gd name="T18" fmla="*/ 0 w 29"/>
                <a:gd name="T19" fmla="*/ 0 h 18"/>
                <a:gd name="T20" fmla="*/ 29 w 29"/>
                <a:gd name="T21" fmla="*/ 18 h 18"/>
              </a:gdLst>
              <a:ahLst/>
              <a:cxnLst>
                <a:cxn ang="T12">
                  <a:pos x="T0" y="T1"/>
                </a:cxn>
                <a:cxn ang="T13">
                  <a:pos x="T2" y="T3"/>
                </a:cxn>
                <a:cxn ang="T14">
                  <a:pos x="T4" y="T5"/>
                </a:cxn>
                <a:cxn ang="T15">
                  <a:pos x="T6" y="T7"/>
                </a:cxn>
                <a:cxn ang="T16">
                  <a:pos x="T8" y="T9"/>
                </a:cxn>
                <a:cxn ang="T17">
                  <a:pos x="T10" y="T11"/>
                </a:cxn>
              </a:cxnLst>
              <a:rect l="T18" t="T19" r="T20" b="T21"/>
              <a:pathLst>
                <a:path w="29" h="18">
                  <a:moveTo>
                    <a:pt x="20" y="11"/>
                  </a:moveTo>
                  <a:cubicBezTo>
                    <a:pt x="19" y="10"/>
                    <a:pt x="22" y="6"/>
                    <a:pt x="26" y="4"/>
                  </a:cubicBezTo>
                  <a:cubicBezTo>
                    <a:pt x="29" y="3"/>
                    <a:pt x="28" y="0"/>
                    <a:pt x="25" y="2"/>
                  </a:cubicBezTo>
                  <a:cubicBezTo>
                    <a:pt x="23" y="4"/>
                    <a:pt x="17" y="7"/>
                    <a:pt x="9" y="7"/>
                  </a:cubicBezTo>
                  <a:cubicBezTo>
                    <a:pt x="2" y="7"/>
                    <a:pt x="0" y="12"/>
                    <a:pt x="4" y="15"/>
                  </a:cubicBezTo>
                  <a:cubicBezTo>
                    <a:pt x="10" y="18"/>
                    <a:pt x="20" y="13"/>
                    <a:pt x="20" y="11"/>
                  </a:cubicBezTo>
                  <a:close/>
                </a:path>
              </a:pathLst>
            </a:custGeom>
            <a:grpFill/>
            <a:ln w="1" cap="flat" cmpd="sng">
              <a:solidFill>
                <a:schemeClr val="tx1">
                  <a:lumMod val="85000"/>
                  <a:lumOff val="15000"/>
                </a:schemeClr>
              </a:solidFill>
              <a:miter lim="800000"/>
            </a:ln>
          </p:spPr>
          <p:txBody>
            <a:bodyPr/>
            <a:lstStyle/>
            <a:p>
              <a:endParaRPr lang="zh-CN" altLang="en-US"/>
            </a:p>
          </p:txBody>
        </p:sp>
        <p:sp>
          <p:nvSpPr>
            <p:cNvPr id="128" name="Freeform 129"/>
            <p:cNvSpPr>
              <a:spLocks noChangeArrowheads="1"/>
            </p:cNvSpPr>
            <p:nvPr/>
          </p:nvSpPr>
          <p:spPr bwMode="auto">
            <a:xfrm>
              <a:off x="3122613" y="754062"/>
              <a:ext cx="231775" cy="117475"/>
            </a:xfrm>
            <a:custGeom>
              <a:avLst/>
              <a:gdLst>
                <a:gd name="T0" fmla="*/ 2147483646 w 121"/>
                <a:gd name="T1" fmla="*/ 2147483646 h 61"/>
                <a:gd name="T2" fmla="*/ 2147483646 w 121"/>
                <a:gd name="T3" fmla="*/ 2147483646 h 61"/>
                <a:gd name="T4" fmla="*/ 2147483646 w 121"/>
                <a:gd name="T5" fmla="*/ 2147483646 h 61"/>
                <a:gd name="T6" fmla="*/ 2147483646 w 121"/>
                <a:gd name="T7" fmla="*/ 2147483646 h 61"/>
                <a:gd name="T8" fmla="*/ 2147483646 w 121"/>
                <a:gd name="T9" fmla="*/ 2147483646 h 61"/>
                <a:gd name="T10" fmla="*/ 2147483646 w 121"/>
                <a:gd name="T11" fmla="*/ 2147483646 h 61"/>
                <a:gd name="T12" fmla="*/ 2147483646 w 121"/>
                <a:gd name="T13" fmla="*/ 2147483646 h 61"/>
                <a:gd name="T14" fmla="*/ 2147483646 w 121"/>
                <a:gd name="T15" fmla="*/ 2147483646 h 61"/>
                <a:gd name="T16" fmla="*/ 2147483646 w 121"/>
                <a:gd name="T17" fmla="*/ 2147483646 h 61"/>
                <a:gd name="T18" fmla="*/ 2147483646 w 121"/>
                <a:gd name="T19" fmla="*/ 2147483646 h 61"/>
                <a:gd name="T20" fmla="*/ 2147483646 w 121"/>
                <a:gd name="T21" fmla="*/ 2147483646 h 61"/>
                <a:gd name="T22" fmla="*/ 2147483646 w 121"/>
                <a:gd name="T23" fmla="*/ 2147483646 h 61"/>
                <a:gd name="T24" fmla="*/ 2147483646 w 121"/>
                <a:gd name="T25" fmla="*/ 2147483646 h 61"/>
                <a:gd name="T26" fmla="*/ 2147483646 w 121"/>
                <a:gd name="T27" fmla="*/ 2147483646 h 61"/>
                <a:gd name="T28" fmla="*/ 2147483646 w 121"/>
                <a:gd name="T29" fmla="*/ 2147483646 h 61"/>
                <a:gd name="T30" fmla="*/ 2147483646 w 121"/>
                <a:gd name="T31" fmla="*/ 2147483646 h 61"/>
                <a:gd name="T32" fmla="*/ 2147483646 w 121"/>
                <a:gd name="T33" fmla="*/ 2147483646 h 61"/>
                <a:gd name="T34" fmla="*/ 2147483646 w 121"/>
                <a:gd name="T35" fmla="*/ 2147483646 h 61"/>
                <a:gd name="T36" fmla="*/ 2147483646 w 121"/>
                <a:gd name="T37" fmla="*/ 2147483646 h 61"/>
                <a:gd name="T38" fmla="*/ 2147483646 w 121"/>
                <a:gd name="T39" fmla="*/ 2147483646 h 61"/>
                <a:gd name="T40" fmla="*/ 2147483646 w 121"/>
                <a:gd name="T41" fmla="*/ 2147483646 h 61"/>
                <a:gd name="T42" fmla="*/ 2147483646 w 121"/>
                <a:gd name="T43" fmla="*/ 2147483646 h 61"/>
                <a:gd name="T44" fmla="*/ 2147483646 w 121"/>
                <a:gd name="T45" fmla="*/ 2147483646 h 61"/>
                <a:gd name="T46" fmla="*/ 2147483646 w 121"/>
                <a:gd name="T47" fmla="*/ 2147483646 h 61"/>
                <a:gd name="T48" fmla="*/ 2147483646 w 121"/>
                <a:gd name="T49" fmla="*/ 2147483646 h 61"/>
                <a:gd name="T50" fmla="*/ 2147483646 w 121"/>
                <a:gd name="T51" fmla="*/ 2147483646 h 61"/>
                <a:gd name="T52" fmla="*/ 2147483646 w 121"/>
                <a:gd name="T53" fmla="*/ 2147483646 h 61"/>
                <a:gd name="T54" fmla="*/ 2147483646 w 121"/>
                <a:gd name="T55" fmla="*/ 2147483646 h 61"/>
                <a:gd name="T56" fmla="*/ 2147483646 w 121"/>
                <a:gd name="T57" fmla="*/ 2147483646 h 61"/>
                <a:gd name="T58" fmla="*/ 2147483646 w 121"/>
                <a:gd name="T59" fmla="*/ 2147483646 h 61"/>
                <a:gd name="T60" fmla="*/ 2147483646 w 121"/>
                <a:gd name="T61" fmla="*/ 2147483646 h 61"/>
                <a:gd name="T62" fmla="*/ 2147483646 w 121"/>
                <a:gd name="T63" fmla="*/ 2147483646 h 61"/>
                <a:gd name="T64" fmla="*/ 2147483646 w 121"/>
                <a:gd name="T65" fmla="*/ 2147483646 h 61"/>
                <a:gd name="T66" fmla="*/ 2147483646 w 121"/>
                <a:gd name="T67" fmla="*/ 2147483646 h 61"/>
                <a:gd name="T68" fmla="*/ 2147483646 w 121"/>
                <a:gd name="T69" fmla="*/ 2147483646 h 61"/>
                <a:gd name="T70" fmla="*/ 2147483646 w 121"/>
                <a:gd name="T71" fmla="*/ 2147483646 h 61"/>
                <a:gd name="T72" fmla="*/ 2147483646 w 121"/>
                <a:gd name="T73" fmla="*/ 2147483646 h 61"/>
                <a:gd name="T74" fmla="*/ 2147483646 w 121"/>
                <a:gd name="T75" fmla="*/ 2147483646 h 61"/>
                <a:gd name="T76" fmla="*/ 2147483646 w 121"/>
                <a:gd name="T77" fmla="*/ 2147483646 h 61"/>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121"/>
                <a:gd name="T118" fmla="*/ 0 h 61"/>
                <a:gd name="T119" fmla="*/ 121 w 121"/>
                <a:gd name="T120" fmla="*/ 61 h 61"/>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121" h="61">
                  <a:moveTo>
                    <a:pt x="102" y="44"/>
                  </a:moveTo>
                  <a:cubicBezTo>
                    <a:pt x="109" y="43"/>
                    <a:pt x="108" y="36"/>
                    <a:pt x="111" y="36"/>
                  </a:cubicBezTo>
                  <a:cubicBezTo>
                    <a:pt x="114" y="37"/>
                    <a:pt x="118" y="31"/>
                    <a:pt x="120" y="28"/>
                  </a:cubicBezTo>
                  <a:cubicBezTo>
                    <a:pt x="121" y="25"/>
                    <a:pt x="118" y="19"/>
                    <a:pt x="114" y="19"/>
                  </a:cubicBezTo>
                  <a:cubicBezTo>
                    <a:pt x="110" y="19"/>
                    <a:pt x="107" y="16"/>
                    <a:pt x="108" y="13"/>
                  </a:cubicBezTo>
                  <a:cubicBezTo>
                    <a:pt x="109" y="11"/>
                    <a:pt x="106" y="8"/>
                    <a:pt x="106" y="6"/>
                  </a:cubicBezTo>
                  <a:cubicBezTo>
                    <a:pt x="106" y="5"/>
                    <a:pt x="101" y="6"/>
                    <a:pt x="98" y="7"/>
                  </a:cubicBezTo>
                  <a:cubicBezTo>
                    <a:pt x="95" y="7"/>
                    <a:pt x="90" y="0"/>
                    <a:pt x="87" y="2"/>
                  </a:cubicBezTo>
                  <a:cubicBezTo>
                    <a:pt x="85" y="3"/>
                    <a:pt x="87" y="6"/>
                    <a:pt x="86" y="8"/>
                  </a:cubicBezTo>
                  <a:cubicBezTo>
                    <a:pt x="85" y="10"/>
                    <a:pt x="79" y="7"/>
                    <a:pt x="79" y="9"/>
                  </a:cubicBezTo>
                  <a:cubicBezTo>
                    <a:pt x="79" y="11"/>
                    <a:pt x="77" y="12"/>
                    <a:pt x="75" y="9"/>
                  </a:cubicBezTo>
                  <a:cubicBezTo>
                    <a:pt x="73" y="7"/>
                    <a:pt x="68" y="8"/>
                    <a:pt x="68" y="10"/>
                  </a:cubicBezTo>
                  <a:cubicBezTo>
                    <a:pt x="68" y="12"/>
                    <a:pt x="66" y="10"/>
                    <a:pt x="62" y="8"/>
                  </a:cubicBezTo>
                  <a:cubicBezTo>
                    <a:pt x="59" y="6"/>
                    <a:pt x="55" y="11"/>
                    <a:pt x="55" y="13"/>
                  </a:cubicBezTo>
                  <a:cubicBezTo>
                    <a:pt x="55" y="16"/>
                    <a:pt x="54" y="16"/>
                    <a:pt x="50" y="11"/>
                  </a:cubicBezTo>
                  <a:cubicBezTo>
                    <a:pt x="47" y="5"/>
                    <a:pt x="44" y="11"/>
                    <a:pt x="45" y="14"/>
                  </a:cubicBezTo>
                  <a:cubicBezTo>
                    <a:pt x="47" y="17"/>
                    <a:pt x="46" y="21"/>
                    <a:pt x="44" y="20"/>
                  </a:cubicBezTo>
                  <a:cubicBezTo>
                    <a:pt x="41" y="18"/>
                    <a:pt x="38" y="21"/>
                    <a:pt x="36" y="23"/>
                  </a:cubicBezTo>
                  <a:cubicBezTo>
                    <a:pt x="35" y="25"/>
                    <a:pt x="30" y="16"/>
                    <a:pt x="33" y="14"/>
                  </a:cubicBezTo>
                  <a:cubicBezTo>
                    <a:pt x="37" y="12"/>
                    <a:pt x="21" y="3"/>
                    <a:pt x="16" y="3"/>
                  </a:cubicBezTo>
                  <a:cubicBezTo>
                    <a:pt x="11" y="3"/>
                    <a:pt x="15" y="6"/>
                    <a:pt x="18" y="9"/>
                  </a:cubicBezTo>
                  <a:cubicBezTo>
                    <a:pt x="21" y="12"/>
                    <a:pt x="16" y="11"/>
                    <a:pt x="14" y="9"/>
                  </a:cubicBezTo>
                  <a:cubicBezTo>
                    <a:pt x="12" y="6"/>
                    <a:pt x="8" y="8"/>
                    <a:pt x="6" y="11"/>
                  </a:cubicBezTo>
                  <a:cubicBezTo>
                    <a:pt x="4" y="15"/>
                    <a:pt x="1" y="17"/>
                    <a:pt x="1" y="19"/>
                  </a:cubicBezTo>
                  <a:cubicBezTo>
                    <a:pt x="0" y="21"/>
                    <a:pt x="6" y="24"/>
                    <a:pt x="12" y="22"/>
                  </a:cubicBezTo>
                  <a:cubicBezTo>
                    <a:pt x="17" y="19"/>
                    <a:pt x="23" y="19"/>
                    <a:pt x="25" y="22"/>
                  </a:cubicBezTo>
                  <a:cubicBezTo>
                    <a:pt x="28" y="24"/>
                    <a:pt x="20" y="25"/>
                    <a:pt x="23" y="27"/>
                  </a:cubicBezTo>
                  <a:cubicBezTo>
                    <a:pt x="26" y="29"/>
                    <a:pt x="24" y="31"/>
                    <a:pt x="17" y="30"/>
                  </a:cubicBezTo>
                  <a:cubicBezTo>
                    <a:pt x="11" y="30"/>
                    <a:pt x="3" y="32"/>
                    <a:pt x="4" y="34"/>
                  </a:cubicBezTo>
                  <a:cubicBezTo>
                    <a:pt x="6" y="36"/>
                    <a:pt x="21" y="32"/>
                    <a:pt x="21" y="34"/>
                  </a:cubicBezTo>
                  <a:cubicBezTo>
                    <a:pt x="21" y="36"/>
                    <a:pt x="21" y="40"/>
                    <a:pt x="25" y="38"/>
                  </a:cubicBezTo>
                  <a:cubicBezTo>
                    <a:pt x="29" y="37"/>
                    <a:pt x="26" y="41"/>
                    <a:pt x="28" y="42"/>
                  </a:cubicBezTo>
                  <a:cubicBezTo>
                    <a:pt x="30" y="43"/>
                    <a:pt x="30" y="47"/>
                    <a:pt x="24" y="47"/>
                  </a:cubicBezTo>
                  <a:cubicBezTo>
                    <a:pt x="19" y="48"/>
                    <a:pt x="16" y="49"/>
                    <a:pt x="19" y="51"/>
                  </a:cubicBezTo>
                  <a:cubicBezTo>
                    <a:pt x="21" y="54"/>
                    <a:pt x="27" y="52"/>
                    <a:pt x="33" y="50"/>
                  </a:cubicBezTo>
                  <a:cubicBezTo>
                    <a:pt x="39" y="49"/>
                    <a:pt x="47" y="56"/>
                    <a:pt x="53" y="59"/>
                  </a:cubicBezTo>
                  <a:cubicBezTo>
                    <a:pt x="60" y="61"/>
                    <a:pt x="72" y="58"/>
                    <a:pt x="73" y="54"/>
                  </a:cubicBezTo>
                  <a:cubicBezTo>
                    <a:pt x="74" y="51"/>
                    <a:pt x="83" y="52"/>
                    <a:pt x="87" y="49"/>
                  </a:cubicBezTo>
                  <a:cubicBezTo>
                    <a:pt x="91" y="47"/>
                    <a:pt x="96" y="44"/>
                    <a:pt x="102" y="44"/>
                  </a:cubicBezTo>
                  <a:close/>
                </a:path>
              </a:pathLst>
            </a:custGeom>
            <a:grpFill/>
            <a:ln w="1" cap="flat" cmpd="sng">
              <a:solidFill>
                <a:schemeClr val="tx1">
                  <a:lumMod val="85000"/>
                  <a:lumOff val="15000"/>
                </a:schemeClr>
              </a:solidFill>
              <a:miter lim="800000"/>
            </a:ln>
          </p:spPr>
          <p:txBody>
            <a:bodyPr/>
            <a:lstStyle/>
            <a:p>
              <a:endParaRPr lang="zh-CN" altLang="en-US"/>
            </a:p>
          </p:txBody>
        </p:sp>
        <p:sp>
          <p:nvSpPr>
            <p:cNvPr id="129" name="Freeform 130"/>
            <p:cNvSpPr>
              <a:spLocks noChangeArrowheads="1"/>
            </p:cNvSpPr>
            <p:nvPr/>
          </p:nvSpPr>
          <p:spPr bwMode="auto">
            <a:xfrm>
              <a:off x="3421063" y="1131887"/>
              <a:ext cx="98425" cy="107950"/>
            </a:xfrm>
            <a:custGeom>
              <a:avLst/>
              <a:gdLst>
                <a:gd name="T0" fmla="*/ 2147483646 w 51"/>
                <a:gd name="T1" fmla="*/ 2147483646 h 56"/>
                <a:gd name="T2" fmla="*/ 2147483646 w 51"/>
                <a:gd name="T3" fmla="*/ 2147483646 h 56"/>
                <a:gd name="T4" fmla="*/ 2147483646 w 51"/>
                <a:gd name="T5" fmla="*/ 2147483646 h 56"/>
                <a:gd name="T6" fmla="*/ 2147483646 w 51"/>
                <a:gd name="T7" fmla="*/ 2147483646 h 56"/>
                <a:gd name="T8" fmla="*/ 2147483646 w 51"/>
                <a:gd name="T9" fmla="*/ 2147483646 h 56"/>
                <a:gd name="T10" fmla="*/ 2147483646 w 51"/>
                <a:gd name="T11" fmla="*/ 2147483646 h 56"/>
                <a:gd name="T12" fmla="*/ 2147483646 w 51"/>
                <a:gd name="T13" fmla="*/ 2147483646 h 56"/>
                <a:gd name="T14" fmla="*/ 2147483646 w 51"/>
                <a:gd name="T15" fmla="*/ 2147483646 h 56"/>
                <a:gd name="T16" fmla="*/ 2147483646 w 51"/>
                <a:gd name="T17" fmla="*/ 2147483646 h 56"/>
                <a:gd name="T18" fmla="*/ 2147483646 w 51"/>
                <a:gd name="T19" fmla="*/ 2147483646 h 56"/>
                <a:gd name="T20" fmla="*/ 2147483646 w 51"/>
                <a:gd name="T21" fmla="*/ 2147483646 h 56"/>
                <a:gd name="T22" fmla="*/ 2147483646 w 51"/>
                <a:gd name="T23" fmla="*/ 2147483646 h 56"/>
                <a:gd name="T24" fmla="*/ 2147483646 w 51"/>
                <a:gd name="T25" fmla="*/ 2147483646 h 56"/>
                <a:gd name="T26" fmla="*/ 2147483646 w 51"/>
                <a:gd name="T27" fmla="*/ 2147483646 h 56"/>
                <a:gd name="T28" fmla="*/ 2147483646 w 51"/>
                <a:gd name="T29" fmla="*/ 2147483646 h 56"/>
                <a:gd name="T30" fmla="*/ 2147483646 w 51"/>
                <a:gd name="T31" fmla="*/ 2147483646 h 56"/>
                <a:gd name="T32" fmla="*/ 2147483646 w 51"/>
                <a:gd name="T33" fmla="*/ 2147483646 h 56"/>
                <a:gd name="T34" fmla="*/ 2147483646 w 51"/>
                <a:gd name="T35" fmla="*/ 2147483646 h 56"/>
                <a:gd name="T36" fmla="*/ 2147483646 w 51"/>
                <a:gd name="T37" fmla="*/ 2147483646 h 56"/>
                <a:gd name="T38" fmla="*/ 2147483646 w 51"/>
                <a:gd name="T39" fmla="*/ 2147483646 h 5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51"/>
                <a:gd name="T61" fmla="*/ 0 h 56"/>
                <a:gd name="T62" fmla="*/ 51 w 51"/>
                <a:gd name="T63" fmla="*/ 56 h 5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51" h="56">
                  <a:moveTo>
                    <a:pt x="45" y="17"/>
                  </a:moveTo>
                  <a:cubicBezTo>
                    <a:pt x="44" y="16"/>
                    <a:pt x="43" y="15"/>
                    <a:pt x="42" y="14"/>
                  </a:cubicBezTo>
                  <a:cubicBezTo>
                    <a:pt x="37" y="9"/>
                    <a:pt x="36" y="13"/>
                    <a:pt x="35" y="16"/>
                  </a:cubicBezTo>
                  <a:cubicBezTo>
                    <a:pt x="35" y="19"/>
                    <a:pt x="31" y="15"/>
                    <a:pt x="28" y="15"/>
                  </a:cubicBezTo>
                  <a:cubicBezTo>
                    <a:pt x="25" y="14"/>
                    <a:pt x="29" y="9"/>
                    <a:pt x="31" y="8"/>
                  </a:cubicBezTo>
                  <a:cubicBezTo>
                    <a:pt x="32" y="7"/>
                    <a:pt x="33" y="5"/>
                    <a:pt x="34" y="2"/>
                  </a:cubicBezTo>
                  <a:cubicBezTo>
                    <a:pt x="33" y="2"/>
                    <a:pt x="33" y="2"/>
                    <a:pt x="32" y="1"/>
                  </a:cubicBezTo>
                  <a:cubicBezTo>
                    <a:pt x="28" y="0"/>
                    <a:pt x="21" y="0"/>
                    <a:pt x="21" y="4"/>
                  </a:cubicBezTo>
                  <a:cubicBezTo>
                    <a:pt x="21" y="8"/>
                    <a:pt x="26" y="6"/>
                    <a:pt x="26" y="9"/>
                  </a:cubicBezTo>
                  <a:cubicBezTo>
                    <a:pt x="26" y="12"/>
                    <a:pt x="21" y="11"/>
                    <a:pt x="17" y="14"/>
                  </a:cubicBezTo>
                  <a:cubicBezTo>
                    <a:pt x="13" y="16"/>
                    <a:pt x="9" y="12"/>
                    <a:pt x="5" y="14"/>
                  </a:cubicBezTo>
                  <a:cubicBezTo>
                    <a:pt x="1" y="16"/>
                    <a:pt x="9" y="18"/>
                    <a:pt x="6" y="22"/>
                  </a:cubicBezTo>
                  <a:cubicBezTo>
                    <a:pt x="3" y="27"/>
                    <a:pt x="7" y="26"/>
                    <a:pt x="12" y="30"/>
                  </a:cubicBezTo>
                  <a:cubicBezTo>
                    <a:pt x="17" y="34"/>
                    <a:pt x="9" y="35"/>
                    <a:pt x="9" y="40"/>
                  </a:cubicBezTo>
                  <a:cubicBezTo>
                    <a:pt x="9" y="44"/>
                    <a:pt x="2" y="44"/>
                    <a:pt x="1" y="47"/>
                  </a:cubicBezTo>
                  <a:cubicBezTo>
                    <a:pt x="0" y="50"/>
                    <a:pt x="6" y="56"/>
                    <a:pt x="12" y="56"/>
                  </a:cubicBezTo>
                  <a:cubicBezTo>
                    <a:pt x="16" y="56"/>
                    <a:pt x="26" y="54"/>
                    <a:pt x="32" y="48"/>
                  </a:cubicBezTo>
                  <a:cubicBezTo>
                    <a:pt x="37" y="43"/>
                    <a:pt x="40" y="48"/>
                    <a:pt x="46" y="45"/>
                  </a:cubicBezTo>
                  <a:cubicBezTo>
                    <a:pt x="51" y="43"/>
                    <a:pt x="48" y="23"/>
                    <a:pt x="46" y="19"/>
                  </a:cubicBezTo>
                  <a:cubicBezTo>
                    <a:pt x="45" y="18"/>
                    <a:pt x="45" y="18"/>
                    <a:pt x="45" y="17"/>
                  </a:cubicBezTo>
                  <a:close/>
                </a:path>
              </a:pathLst>
            </a:custGeom>
            <a:grpFill/>
            <a:ln w="1" cap="flat" cmpd="sng">
              <a:solidFill>
                <a:schemeClr val="tx1">
                  <a:lumMod val="85000"/>
                  <a:lumOff val="15000"/>
                </a:schemeClr>
              </a:solidFill>
              <a:miter lim="800000"/>
            </a:ln>
          </p:spPr>
          <p:txBody>
            <a:bodyPr/>
            <a:lstStyle/>
            <a:p>
              <a:endParaRPr lang="zh-CN" altLang="en-US"/>
            </a:p>
          </p:txBody>
        </p:sp>
        <p:sp>
          <p:nvSpPr>
            <p:cNvPr id="130" name="Freeform 131"/>
            <p:cNvSpPr>
              <a:spLocks noEditPoints="1" noChangeArrowheads="1"/>
            </p:cNvSpPr>
            <p:nvPr/>
          </p:nvSpPr>
          <p:spPr bwMode="auto">
            <a:xfrm>
              <a:off x="3468688" y="954087"/>
              <a:ext cx="219075" cy="333375"/>
            </a:xfrm>
            <a:custGeom>
              <a:avLst/>
              <a:gdLst>
                <a:gd name="T0" fmla="*/ 2147483646 w 114"/>
                <a:gd name="T1" fmla="*/ 2147483646 h 174"/>
                <a:gd name="T2" fmla="*/ 2147483646 w 114"/>
                <a:gd name="T3" fmla="*/ 2147483646 h 174"/>
                <a:gd name="T4" fmla="*/ 2147483646 w 114"/>
                <a:gd name="T5" fmla="*/ 2147483646 h 174"/>
                <a:gd name="T6" fmla="*/ 2147483646 w 114"/>
                <a:gd name="T7" fmla="*/ 2147483646 h 174"/>
                <a:gd name="T8" fmla="*/ 2147483646 w 114"/>
                <a:gd name="T9" fmla="*/ 2147483646 h 174"/>
                <a:gd name="T10" fmla="*/ 2147483646 w 114"/>
                <a:gd name="T11" fmla="*/ 2147483646 h 174"/>
                <a:gd name="T12" fmla="*/ 2147483646 w 114"/>
                <a:gd name="T13" fmla="*/ 2147483646 h 174"/>
                <a:gd name="T14" fmla="*/ 2147483646 w 114"/>
                <a:gd name="T15" fmla="*/ 2147483646 h 174"/>
                <a:gd name="T16" fmla="*/ 2147483646 w 114"/>
                <a:gd name="T17" fmla="*/ 2147483646 h 174"/>
                <a:gd name="T18" fmla="*/ 2147483646 w 114"/>
                <a:gd name="T19" fmla="*/ 2147483646 h 174"/>
                <a:gd name="T20" fmla="*/ 2147483646 w 114"/>
                <a:gd name="T21" fmla="*/ 2147483646 h 174"/>
                <a:gd name="T22" fmla="*/ 2147483646 w 114"/>
                <a:gd name="T23" fmla="*/ 2147483646 h 174"/>
                <a:gd name="T24" fmla="*/ 2147483646 w 114"/>
                <a:gd name="T25" fmla="*/ 2147483646 h 174"/>
                <a:gd name="T26" fmla="*/ 2147483646 w 114"/>
                <a:gd name="T27" fmla="*/ 2147483646 h 174"/>
                <a:gd name="T28" fmla="*/ 2147483646 w 114"/>
                <a:gd name="T29" fmla="*/ 2147483646 h 174"/>
                <a:gd name="T30" fmla="*/ 2147483646 w 114"/>
                <a:gd name="T31" fmla="*/ 2147483646 h 174"/>
                <a:gd name="T32" fmla="*/ 2147483646 w 114"/>
                <a:gd name="T33" fmla="*/ 2147483646 h 174"/>
                <a:gd name="T34" fmla="*/ 2147483646 w 114"/>
                <a:gd name="T35" fmla="*/ 2147483646 h 174"/>
                <a:gd name="T36" fmla="*/ 2147483646 w 114"/>
                <a:gd name="T37" fmla="*/ 2147483646 h 174"/>
                <a:gd name="T38" fmla="*/ 2147483646 w 114"/>
                <a:gd name="T39" fmla="*/ 2147483646 h 174"/>
                <a:gd name="T40" fmla="*/ 2147483646 w 114"/>
                <a:gd name="T41" fmla="*/ 2147483646 h 174"/>
                <a:gd name="T42" fmla="*/ 2147483646 w 114"/>
                <a:gd name="T43" fmla="*/ 2147483646 h 174"/>
                <a:gd name="T44" fmla="*/ 2147483646 w 114"/>
                <a:gd name="T45" fmla="*/ 2147483646 h 174"/>
                <a:gd name="T46" fmla="*/ 2147483646 w 114"/>
                <a:gd name="T47" fmla="*/ 2147483646 h 174"/>
                <a:gd name="T48" fmla="*/ 2147483646 w 114"/>
                <a:gd name="T49" fmla="*/ 2147483646 h 174"/>
                <a:gd name="T50" fmla="*/ 2147483646 w 114"/>
                <a:gd name="T51" fmla="*/ 2147483646 h 174"/>
                <a:gd name="T52" fmla="*/ 2147483646 w 114"/>
                <a:gd name="T53" fmla="*/ 2147483646 h 174"/>
                <a:gd name="T54" fmla="*/ 2147483646 w 114"/>
                <a:gd name="T55" fmla="*/ 2147483646 h 174"/>
                <a:gd name="T56" fmla="*/ 2147483646 w 114"/>
                <a:gd name="T57" fmla="*/ 2147483646 h 174"/>
                <a:gd name="T58" fmla="*/ 2147483646 w 114"/>
                <a:gd name="T59" fmla="*/ 2147483646 h 174"/>
                <a:gd name="T60" fmla="*/ 2147483646 w 114"/>
                <a:gd name="T61" fmla="*/ 2147483646 h 174"/>
                <a:gd name="T62" fmla="*/ 2147483646 w 114"/>
                <a:gd name="T63" fmla="*/ 2147483646 h 174"/>
                <a:gd name="T64" fmla="*/ 2147483646 w 114"/>
                <a:gd name="T65" fmla="*/ 2147483646 h 174"/>
                <a:gd name="T66" fmla="*/ 2147483646 w 114"/>
                <a:gd name="T67" fmla="*/ 2147483646 h 174"/>
                <a:gd name="T68" fmla="*/ 2147483646 w 114"/>
                <a:gd name="T69" fmla="*/ 2147483646 h 174"/>
                <a:gd name="T70" fmla="*/ 2147483646 w 114"/>
                <a:gd name="T71" fmla="*/ 2147483646 h 174"/>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114"/>
                <a:gd name="T109" fmla="*/ 0 h 174"/>
                <a:gd name="T110" fmla="*/ 114 w 114"/>
                <a:gd name="T111" fmla="*/ 174 h 174"/>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114" h="174">
                  <a:moveTo>
                    <a:pt x="23" y="92"/>
                  </a:moveTo>
                  <a:cubicBezTo>
                    <a:pt x="18" y="88"/>
                    <a:pt x="13" y="95"/>
                    <a:pt x="9" y="95"/>
                  </a:cubicBezTo>
                  <a:cubicBezTo>
                    <a:pt x="8" y="98"/>
                    <a:pt x="7" y="100"/>
                    <a:pt x="6" y="101"/>
                  </a:cubicBezTo>
                  <a:cubicBezTo>
                    <a:pt x="4" y="102"/>
                    <a:pt x="0" y="107"/>
                    <a:pt x="3" y="108"/>
                  </a:cubicBezTo>
                  <a:cubicBezTo>
                    <a:pt x="6" y="108"/>
                    <a:pt x="10" y="112"/>
                    <a:pt x="10" y="109"/>
                  </a:cubicBezTo>
                  <a:cubicBezTo>
                    <a:pt x="11" y="106"/>
                    <a:pt x="12" y="102"/>
                    <a:pt x="17" y="107"/>
                  </a:cubicBezTo>
                  <a:cubicBezTo>
                    <a:pt x="18" y="108"/>
                    <a:pt x="19" y="109"/>
                    <a:pt x="20" y="110"/>
                  </a:cubicBezTo>
                  <a:cubicBezTo>
                    <a:pt x="21" y="108"/>
                    <a:pt x="26" y="108"/>
                    <a:pt x="29" y="105"/>
                  </a:cubicBezTo>
                  <a:cubicBezTo>
                    <a:pt x="32" y="102"/>
                    <a:pt x="27" y="97"/>
                    <a:pt x="23" y="92"/>
                  </a:cubicBezTo>
                  <a:close/>
                  <a:moveTo>
                    <a:pt x="114" y="134"/>
                  </a:moveTo>
                  <a:cubicBezTo>
                    <a:pt x="114" y="129"/>
                    <a:pt x="103" y="125"/>
                    <a:pt x="102" y="128"/>
                  </a:cubicBezTo>
                  <a:cubicBezTo>
                    <a:pt x="101" y="131"/>
                    <a:pt x="98" y="130"/>
                    <a:pt x="97" y="127"/>
                  </a:cubicBezTo>
                  <a:cubicBezTo>
                    <a:pt x="95" y="124"/>
                    <a:pt x="98" y="121"/>
                    <a:pt x="96" y="121"/>
                  </a:cubicBezTo>
                  <a:cubicBezTo>
                    <a:pt x="95" y="121"/>
                    <a:pt x="92" y="117"/>
                    <a:pt x="93" y="115"/>
                  </a:cubicBezTo>
                  <a:cubicBezTo>
                    <a:pt x="93" y="113"/>
                    <a:pt x="90" y="103"/>
                    <a:pt x="84" y="101"/>
                  </a:cubicBezTo>
                  <a:cubicBezTo>
                    <a:pt x="79" y="100"/>
                    <a:pt x="78" y="92"/>
                    <a:pt x="77" y="88"/>
                  </a:cubicBezTo>
                  <a:cubicBezTo>
                    <a:pt x="76" y="83"/>
                    <a:pt x="72" y="86"/>
                    <a:pt x="69" y="82"/>
                  </a:cubicBezTo>
                  <a:cubicBezTo>
                    <a:pt x="66" y="78"/>
                    <a:pt x="62" y="80"/>
                    <a:pt x="59" y="80"/>
                  </a:cubicBezTo>
                  <a:cubicBezTo>
                    <a:pt x="57" y="80"/>
                    <a:pt x="59" y="76"/>
                    <a:pt x="63" y="73"/>
                  </a:cubicBezTo>
                  <a:cubicBezTo>
                    <a:pt x="67" y="70"/>
                    <a:pt x="72" y="56"/>
                    <a:pt x="72" y="53"/>
                  </a:cubicBezTo>
                  <a:cubicBezTo>
                    <a:pt x="72" y="50"/>
                    <a:pt x="54" y="51"/>
                    <a:pt x="51" y="52"/>
                  </a:cubicBezTo>
                  <a:cubicBezTo>
                    <a:pt x="48" y="54"/>
                    <a:pt x="44" y="50"/>
                    <a:pt x="47" y="49"/>
                  </a:cubicBezTo>
                  <a:cubicBezTo>
                    <a:pt x="50" y="47"/>
                    <a:pt x="56" y="42"/>
                    <a:pt x="56" y="39"/>
                  </a:cubicBezTo>
                  <a:cubicBezTo>
                    <a:pt x="55" y="37"/>
                    <a:pt x="60" y="35"/>
                    <a:pt x="57" y="33"/>
                  </a:cubicBezTo>
                  <a:cubicBezTo>
                    <a:pt x="55" y="30"/>
                    <a:pt x="54" y="35"/>
                    <a:pt x="52" y="37"/>
                  </a:cubicBezTo>
                  <a:cubicBezTo>
                    <a:pt x="50" y="39"/>
                    <a:pt x="45" y="38"/>
                    <a:pt x="40" y="37"/>
                  </a:cubicBezTo>
                  <a:cubicBezTo>
                    <a:pt x="35" y="36"/>
                    <a:pt x="33" y="44"/>
                    <a:pt x="33" y="47"/>
                  </a:cubicBezTo>
                  <a:cubicBezTo>
                    <a:pt x="33" y="50"/>
                    <a:pt x="27" y="52"/>
                    <a:pt x="28" y="54"/>
                  </a:cubicBezTo>
                  <a:cubicBezTo>
                    <a:pt x="29" y="57"/>
                    <a:pt x="27" y="59"/>
                    <a:pt x="25" y="58"/>
                  </a:cubicBezTo>
                  <a:cubicBezTo>
                    <a:pt x="24" y="56"/>
                    <a:pt x="22" y="52"/>
                    <a:pt x="18" y="55"/>
                  </a:cubicBezTo>
                  <a:cubicBezTo>
                    <a:pt x="15" y="58"/>
                    <a:pt x="22" y="61"/>
                    <a:pt x="27" y="62"/>
                  </a:cubicBezTo>
                  <a:cubicBezTo>
                    <a:pt x="31" y="62"/>
                    <a:pt x="23" y="65"/>
                    <a:pt x="22" y="70"/>
                  </a:cubicBezTo>
                  <a:cubicBezTo>
                    <a:pt x="22" y="75"/>
                    <a:pt x="28" y="73"/>
                    <a:pt x="28" y="76"/>
                  </a:cubicBezTo>
                  <a:cubicBezTo>
                    <a:pt x="29" y="79"/>
                    <a:pt x="19" y="80"/>
                    <a:pt x="19" y="83"/>
                  </a:cubicBezTo>
                  <a:cubicBezTo>
                    <a:pt x="19" y="86"/>
                    <a:pt x="25" y="82"/>
                    <a:pt x="27" y="80"/>
                  </a:cubicBezTo>
                  <a:cubicBezTo>
                    <a:pt x="30" y="79"/>
                    <a:pt x="26" y="88"/>
                    <a:pt x="32" y="87"/>
                  </a:cubicBezTo>
                  <a:cubicBezTo>
                    <a:pt x="38" y="86"/>
                    <a:pt x="36" y="78"/>
                    <a:pt x="38" y="78"/>
                  </a:cubicBezTo>
                  <a:cubicBezTo>
                    <a:pt x="40" y="79"/>
                    <a:pt x="37" y="83"/>
                    <a:pt x="39" y="86"/>
                  </a:cubicBezTo>
                  <a:cubicBezTo>
                    <a:pt x="41" y="90"/>
                    <a:pt x="35" y="95"/>
                    <a:pt x="35" y="97"/>
                  </a:cubicBezTo>
                  <a:cubicBezTo>
                    <a:pt x="35" y="100"/>
                    <a:pt x="47" y="100"/>
                    <a:pt x="51" y="96"/>
                  </a:cubicBezTo>
                  <a:cubicBezTo>
                    <a:pt x="55" y="92"/>
                    <a:pt x="57" y="96"/>
                    <a:pt x="54" y="99"/>
                  </a:cubicBezTo>
                  <a:cubicBezTo>
                    <a:pt x="52" y="102"/>
                    <a:pt x="53" y="105"/>
                    <a:pt x="56" y="106"/>
                  </a:cubicBezTo>
                  <a:cubicBezTo>
                    <a:pt x="59" y="107"/>
                    <a:pt x="61" y="108"/>
                    <a:pt x="59" y="110"/>
                  </a:cubicBezTo>
                  <a:cubicBezTo>
                    <a:pt x="58" y="113"/>
                    <a:pt x="59" y="118"/>
                    <a:pt x="58" y="121"/>
                  </a:cubicBezTo>
                  <a:cubicBezTo>
                    <a:pt x="57" y="123"/>
                    <a:pt x="47" y="123"/>
                    <a:pt x="47" y="121"/>
                  </a:cubicBezTo>
                  <a:cubicBezTo>
                    <a:pt x="46" y="119"/>
                    <a:pt x="42" y="121"/>
                    <a:pt x="43" y="123"/>
                  </a:cubicBezTo>
                  <a:cubicBezTo>
                    <a:pt x="44" y="125"/>
                    <a:pt x="39" y="128"/>
                    <a:pt x="40" y="130"/>
                  </a:cubicBezTo>
                  <a:cubicBezTo>
                    <a:pt x="40" y="132"/>
                    <a:pt x="46" y="132"/>
                    <a:pt x="46" y="134"/>
                  </a:cubicBezTo>
                  <a:cubicBezTo>
                    <a:pt x="47" y="137"/>
                    <a:pt x="42" y="140"/>
                    <a:pt x="36" y="142"/>
                  </a:cubicBezTo>
                  <a:cubicBezTo>
                    <a:pt x="29" y="144"/>
                    <a:pt x="37" y="149"/>
                    <a:pt x="40" y="147"/>
                  </a:cubicBezTo>
                  <a:cubicBezTo>
                    <a:pt x="43" y="144"/>
                    <a:pt x="42" y="148"/>
                    <a:pt x="47" y="148"/>
                  </a:cubicBezTo>
                  <a:cubicBezTo>
                    <a:pt x="51" y="148"/>
                    <a:pt x="54" y="152"/>
                    <a:pt x="58" y="150"/>
                  </a:cubicBezTo>
                  <a:cubicBezTo>
                    <a:pt x="63" y="148"/>
                    <a:pt x="63" y="150"/>
                    <a:pt x="59" y="153"/>
                  </a:cubicBezTo>
                  <a:cubicBezTo>
                    <a:pt x="56" y="155"/>
                    <a:pt x="50" y="152"/>
                    <a:pt x="47" y="154"/>
                  </a:cubicBezTo>
                  <a:cubicBezTo>
                    <a:pt x="44" y="156"/>
                    <a:pt x="30" y="169"/>
                    <a:pt x="33" y="172"/>
                  </a:cubicBezTo>
                  <a:cubicBezTo>
                    <a:pt x="34" y="174"/>
                    <a:pt x="36" y="169"/>
                    <a:pt x="41" y="167"/>
                  </a:cubicBezTo>
                  <a:cubicBezTo>
                    <a:pt x="46" y="165"/>
                    <a:pt x="47" y="169"/>
                    <a:pt x="49" y="169"/>
                  </a:cubicBezTo>
                  <a:cubicBezTo>
                    <a:pt x="52" y="169"/>
                    <a:pt x="52" y="163"/>
                    <a:pt x="54" y="164"/>
                  </a:cubicBezTo>
                  <a:cubicBezTo>
                    <a:pt x="56" y="164"/>
                    <a:pt x="58" y="162"/>
                    <a:pt x="62" y="163"/>
                  </a:cubicBezTo>
                  <a:cubicBezTo>
                    <a:pt x="66" y="163"/>
                    <a:pt x="69" y="162"/>
                    <a:pt x="71" y="160"/>
                  </a:cubicBezTo>
                  <a:cubicBezTo>
                    <a:pt x="73" y="159"/>
                    <a:pt x="79" y="164"/>
                    <a:pt x="80" y="162"/>
                  </a:cubicBezTo>
                  <a:cubicBezTo>
                    <a:pt x="82" y="161"/>
                    <a:pt x="89" y="160"/>
                    <a:pt x="93" y="160"/>
                  </a:cubicBezTo>
                  <a:cubicBezTo>
                    <a:pt x="97" y="160"/>
                    <a:pt x="106" y="156"/>
                    <a:pt x="109" y="154"/>
                  </a:cubicBezTo>
                  <a:cubicBezTo>
                    <a:pt x="111" y="151"/>
                    <a:pt x="107" y="151"/>
                    <a:pt x="104" y="151"/>
                  </a:cubicBezTo>
                  <a:cubicBezTo>
                    <a:pt x="100" y="152"/>
                    <a:pt x="101" y="148"/>
                    <a:pt x="105" y="145"/>
                  </a:cubicBezTo>
                  <a:cubicBezTo>
                    <a:pt x="108" y="141"/>
                    <a:pt x="114" y="139"/>
                    <a:pt x="114" y="134"/>
                  </a:cubicBezTo>
                  <a:close/>
                  <a:moveTo>
                    <a:pt x="14" y="50"/>
                  </a:moveTo>
                  <a:cubicBezTo>
                    <a:pt x="18" y="50"/>
                    <a:pt x="23" y="42"/>
                    <a:pt x="21" y="40"/>
                  </a:cubicBezTo>
                  <a:cubicBezTo>
                    <a:pt x="19" y="38"/>
                    <a:pt x="10" y="50"/>
                    <a:pt x="14" y="50"/>
                  </a:cubicBezTo>
                  <a:close/>
                  <a:moveTo>
                    <a:pt x="78" y="14"/>
                  </a:moveTo>
                  <a:cubicBezTo>
                    <a:pt x="81" y="11"/>
                    <a:pt x="84" y="0"/>
                    <a:pt x="80" y="1"/>
                  </a:cubicBezTo>
                  <a:cubicBezTo>
                    <a:pt x="76" y="3"/>
                    <a:pt x="77" y="15"/>
                    <a:pt x="78" y="14"/>
                  </a:cubicBezTo>
                  <a:close/>
                </a:path>
              </a:pathLst>
            </a:custGeom>
            <a:grpFill/>
            <a:ln w="9525">
              <a:solidFill>
                <a:schemeClr val="tx1">
                  <a:lumMod val="85000"/>
                  <a:lumOff val="15000"/>
                </a:schemeClr>
              </a:solidFill>
              <a:miter lim="800000"/>
            </a:ln>
          </p:spPr>
          <p:txBody>
            <a:bodyPr/>
            <a:lstStyle/>
            <a:p>
              <a:endParaRPr lang="zh-CN" altLang="en-US"/>
            </a:p>
          </p:txBody>
        </p:sp>
        <p:sp>
          <p:nvSpPr>
            <p:cNvPr id="131" name="Freeform 132"/>
            <p:cNvSpPr>
              <a:spLocks noEditPoints="1" noChangeArrowheads="1"/>
            </p:cNvSpPr>
            <p:nvPr/>
          </p:nvSpPr>
          <p:spPr bwMode="auto">
            <a:xfrm>
              <a:off x="3468688" y="954087"/>
              <a:ext cx="219075" cy="333375"/>
            </a:xfrm>
            <a:custGeom>
              <a:avLst/>
              <a:gdLst>
                <a:gd name="T0" fmla="*/ 2147483646 w 114"/>
                <a:gd name="T1" fmla="*/ 2147483646 h 174"/>
                <a:gd name="T2" fmla="*/ 2147483646 w 114"/>
                <a:gd name="T3" fmla="*/ 2147483646 h 174"/>
                <a:gd name="T4" fmla="*/ 2147483646 w 114"/>
                <a:gd name="T5" fmla="*/ 2147483646 h 174"/>
                <a:gd name="T6" fmla="*/ 2147483646 w 114"/>
                <a:gd name="T7" fmla="*/ 2147483646 h 174"/>
                <a:gd name="T8" fmla="*/ 2147483646 w 114"/>
                <a:gd name="T9" fmla="*/ 2147483646 h 174"/>
                <a:gd name="T10" fmla="*/ 2147483646 w 114"/>
                <a:gd name="T11" fmla="*/ 2147483646 h 174"/>
                <a:gd name="T12" fmla="*/ 2147483646 w 114"/>
                <a:gd name="T13" fmla="*/ 2147483646 h 174"/>
                <a:gd name="T14" fmla="*/ 2147483646 w 114"/>
                <a:gd name="T15" fmla="*/ 2147483646 h 174"/>
                <a:gd name="T16" fmla="*/ 2147483646 w 114"/>
                <a:gd name="T17" fmla="*/ 2147483646 h 174"/>
                <a:gd name="T18" fmla="*/ 2147483646 w 114"/>
                <a:gd name="T19" fmla="*/ 2147483646 h 174"/>
                <a:gd name="T20" fmla="*/ 2147483646 w 114"/>
                <a:gd name="T21" fmla="*/ 2147483646 h 174"/>
                <a:gd name="T22" fmla="*/ 2147483646 w 114"/>
                <a:gd name="T23" fmla="*/ 2147483646 h 174"/>
                <a:gd name="T24" fmla="*/ 2147483646 w 114"/>
                <a:gd name="T25" fmla="*/ 2147483646 h 174"/>
                <a:gd name="T26" fmla="*/ 2147483646 w 114"/>
                <a:gd name="T27" fmla="*/ 2147483646 h 174"/>
                <a:gd name="T28" fmla="*/ 2147483646 w 114"/>
                <a:gd name="T29" fmla="*/ 2147483646 h 174"/>
                <a:gd name="T30" fmla="*/ 2147483646 w 114"/>
                <a:gd name="T31" fmla="*/ 2147483646 h 174"/>
                <a:gd name="T32" fmla="*/ 2147483646 w 114"/>
                <a:gd name="T33" fmla="*/ 2147483646 h 174"/>
                <a:gd name="T34" fmla="*/ 2147483646 w 114"/>
                <a:gd name="T35" fmla="*/ 2147483646 h 174"/>
                <a:gd name="T36" fmla="*/ 2147483646 w 114"/>
                <a:gd name="T37" fmla="*/ 2147483646 h 174"/>
                <a:gd name="T38" fmla="*/ 2147483646 w 114"/>
                <a:gd name="T39" fmla="*/ 2147483646 h 174"/>
                <a:gd name="T40" fmla="*/ 2147483646 w 114"/>
                <a:gd name="T41" fmla="*/ 2147483646 h 174"/>
                <a:gd name="T42" fmla="*/ 2147483646 w 114"/>
                <a:gd name="T43" fmla="*/ 2147483646 h 174"/>
                <a:gd name="T44" fmla="*/ 2147483646 w 114"/>
                <a:gd name="T45" fmla="*/ 2147483646 h 174"/>
                <a:gd name="T46" fmla="*/ 2147483646 w 114"/>
                <a:gd name="T47" fmla="*/ 2147483646 h 174"/>
                <a:gd name="T48" fmla="*/ 2147483646 w 114"/>
                <a:gd name="T49" fmla="*/ 2147483646 h 174"/>
                <a:gd name="T50" fmla="*/ 2147483646 w 114"/>
                <a:gd name="T51" fmla="*/ 2147483646 h 174"/>
                <a:gd name="T52" fmla="*/ 2147483646 w 114"/>
                <a:gd name="T53" fmla="*/ 2147483646 h 174"/>
                <a:gd name="T54" fmla="*/ 2147483646 w 114"/>
                <a:gd name="T55" fmla="*/ 2147483646 h 174"/>
                <a:gd name="T56" fmla="*/ 2147483646 w 114"/>
                <a:gd name="T57" fmla="*/ 2147483646 h 174"/>
                <a:gd name="T58" fmla="*/ 2147483646 w 114"/>
                <a:gd name="T59" fmla="*/ 2147483646 h 174"/>
                <a:gd name="T60" fmla="*/ 2147483646 w 114"/>
                <a:gd name="T61" fmla="*/ 2147483646 h 174"/>
                <a:gd name="T62" fmla="*/ 2147483646 w 114"/>
                <a:gd name="T63" fmla="*/ 2147483646 h 174"/>
                <a:gd name="T64" fmla="*/ 2147483646 w 114"/>
                <a:gd name="T65" fmla="*/ 2147483646 h 174"/>
                <a:gd name="T66" fmla="*/ 2147483646 w 114"/>
                <a:gd name="T67" fmla="*/ 2147483646 h 174"/>
                <a:gd name="T68" fmla="*/ 2147483646 w 114"/>
                <a:gd name="T69" fmla="*/ 2147483646 h 174"/>
                <a:gd name="T70" fmla="*/ 2147483646 w 114"/>
                <a:gd name="T71" fmla="*/ 2147483646 h 174"/>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114"/>
                <a:gd name="T109" fmla="*/ 0 h 174"/>
                <a:gd name="T110" fmla="*/ 114 w 114"/>
                <a:gd name="T111" fmla="*/ 174 h 174"/>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114" h="174">
                  <a:moveTo>
                    <a:pt x="23" y="92"/>
                  </a:moveTo>
                  <a:cubicBezTo>
                    <a:pt x="18" y="88"/>
                    <a:pt x="13" y="95"/>
                    <a:pt x="9" y="95"/>
                  </a:cubicBezTo>
                  <a:cubicBezTo>
                    <a:pt x="8" y="98"/>
                    <a:pt x="7" y="100"/>
                    <a:pt x="6" y="101"/>
                  </a:cubicBezTo>
                  <a:cubicBezTo>
                    <a:pt x="4" y="102"/>
                    <a:pt x="0" y="107"/>
                    <a:pt x="3" y="108"/>
                  </a:cubicBezTo>
                  <a:cubicBezTo>
                    <a:pt x="6" y="108"/>
                    <a:pt x="10" y="112"/>
                    <a:pt x="10" y="109"/>
                  </a:cubicBezTo>
                  <a:cubicBezTo>
                    <a:pt x="11" y="106"/>
                    <a:pt x="12" y="102"/>
                    <a:pt x="17" y="107"/>
                  </a:cubicBezTo>
                  <a:cubicBezTo>
                    <a:pt x="18" y="108"/>
                    <a:pt x="19" y="109"/>
                    <a:pt x="20" y="110"/>
                  </a:cubicBezTo>
                  <a:cubicBezTo>
                    <a:pt x="21" y="108"/>
                    <a:pt x="26" y="108"/>
                    <a:pt x="29" y="105"/>
                  </a:cubicBezTo>
                  <a:cubicBezTo>
                    <a:pt x="32" y="102"/>
                    <a:pt x="27" y="97"/>
                    <a:pt x="23" y="92"/>
                  </a:cubicBezTo>
                  <a:close/>
                  <a:moveTo>
                    <a:pt x="114" y="134"/>
                  </a:moveTo>
                  <a:cubicBezTo>
                    <a:pt x="114" y="129"/>
                    <a:pt x="103" y="125"/>
                    <a:pt x="102" y="128"/>
                  </a:cubicBezTo>
                  <a:cubicBezTo>
                    <a:pt x="101" y="131"/>
                    <a:pt x="98" y="130"/>
                    <a:pt x="97" y="127"/>
                  </a:cubicBezTo>
                  <a:cubicBezTo>
                    <a:pt x="95" y="124"/>
                    <a:pt x="98" y="121"/>
                    <a:pt x="96" y="121"/>
                  </a:cubicBezTo>
                  <a:cubicBezTo>
                    <a:pt x="95" y="121"/>
                    <a:pt x="92" y="117"/>
                    <a:pt x="93" y="115"/>
                  </a:cubicBezTo>
                  <a:cubicBezTo>
                    <a:pt x="93" y="113"/>
                    <a:pt x="90" y="103"/>
                    <a:pt x="84" y="101"/>
                  </a:cubicBezTo>
                  <a:cubicBezTo>
                    <a:pt x="79" y="100"/>
                    <a:pt x="78" y="92"/>
                    <a:pt x="77" y="88"/>
                  </a:cubicBezTo>
                  <a:cubicBezTo>
                    <a:pt x="76" y="83"/>
                    <a:pt x="72" y="86"/>
                    <a:pt x="69" y="82"/>
                  </a:cubicBezTo>
                  <a:cubicBezTo>
                    <a:pt x="66" y="78"/>
                    <a:pt x="62" y="80"/>
                    <a:pt x="59" y="80"/>
                  </a:cubicBezTo>
                  <a:cubicBezTo>
                    <a:pt x="57" y="80"/>
                    <a:pt x="59" y="76"/>
                    <a:pt x="63" y="73"/>
                  </a:cubicBezTo>
                  <a:cubicBezTo>
                    <a:pt x="67" y="70"/>
                    <a:pt x="72" y="56"/>
                    <a:pt x="72" y="53"/>
                  </a:cubicBezTo>
                  <a:cubicBezTo>
                    <a:pt x="72" y="50"/>
                    <a:pt x="54" y="51"/>
                    <a:pt x="51" y="52"/>
                  </a:cubicBezTo>
                  <a:cubicBezTo>
                    <a:pt x="48" y="54"/>
                    <a:pt x="44" y="50"/>
                    <a:pt x="47" y="49"/>
                  </a:cubicBezTo>
                  <a:cubicBezTo>
                    <a:pt x="50" y="47"/>
                    <a:pt x="56" y="42"/>
                    <a:pt x="56" y="39"/>
                  </a:cubicBezTo>
                  <a:cubicBezTo>
                    <a:pt x="55" y="37"/>
                    <a:pt x="60" y="35"/>
                    <a:pt x="57" y="33"/>
                  </a:cubicBezTo>
                  <a:cubicBezTo>
                    <a:pt x="55" y="30"/>
                    <a:pt x="54" y="35"/>
                    <a:pt x="52" y="37"/>
                  </a:cubicBezTo>
                  <a:cubicBezTo>
                    <a:pt x="50" y="39"/>
                    <a:pt x="45" y="38"/>
                    <a:pt x="40" y="37"/>
                  </a:cubicBezTo>
                  <a:cubicBezTo>
                    <a:pt x="35" y="36"/>
                    <a:pt x="33" y="44"/>
                    <a:pt x="33" y="47"/>
                  </a:cubicBezTo>
                  <a:cubicBezTo>
                    <a:pt x="33" y="50"/>
                    <a:pt x="27" y="52"/>
                    <a:pt x="28" y="54"/>
                  </a:cubicBezTo>
                  <a:cubicBezTo>
                    <a:pt x="29" y="57"/>
                    <a:pt x="27" y="59"/>
                    <a:pt x="25" y="58"/>
                  </a:cubicBezTo>
                  <a:cubicBezTo>
                    <a:pt x="24" y="56"/>
                    <a:pt x="22" y="52"/>
                    <a:pt x="18" y="55"/>
                  </a:cubicBezTo>
                  <a:cubicBezTo>
                    <a:pt x="15" y="58"/>
                    <a:pt x="22" y="61"/>
                    <a:pt x="27" y="62"/>
                  </a:cubicBezTo>
                  <a:cubicBezTo>
                    <a:pt x="31" y="62"/>
                    <a:pt x="23" y="65"/>
                    <a:pt x="22" y="70"/>
                  </a:cubicBezTo>
                  <a:cubicBezTo>
                    <a:pt x="22" y="75"/>
                    <a:pt x="28" y="73"/>
                    <a:pt x="28" y="76"/>
                  </a:cubicBezTo>
                  <a:cubicBezTo>
                    <a:pt x="29" y="79"/>
                    <a:pt x="19" y="80"/>
                    <a:pt x="19" y="83"/>
                  </a:cubicBezTo>
                  <a:cubicBezTo>
                    <a:pt x="19" y="86"/>
                    <a:pt x="25" y="82"/>
                    <a:pt x="27" y="80"/>
                  </a:cubicBezTo>
                  <a:cubicBezTo>
                    <a:pt x="30" y="79"/>
                    <a:pt x="26" y="88"/>
                    <a:pt x="32" y="87"/>
                  </a:cubicBezTo>
                  <a:cubicBezTo>
                    <a:pt x="38" y="86"/>
                    <a:pt x="36" y="78"/>
                    <a:pt x="38" y="78"/>
                  </a:cubicBezTo>
                  <a:cubicBezTo>
                    <a:pt x="40" y="79"/>
                    <a:pt x="37" y="83"/>
                    <a:pt x="39" y="86"/>
                  </a:cubicBezTo>
                  <a:cubicBezTo>
                    <a:pt x="41" y="90"/>
                    <a:pt x="35" y="95"/>
                    <a:pt x="35" y="97"/>
                  </a:cubicBezTo>
                  <a:cubicBezTo>
                    <a:pt x="35" y="100"/>
                    <a:pt x="47" y="100"/>
                    <a:pt x="51" y="96"/>
                  </a:cubicBezTo>
                  <a:cubicBezTo>
                    <a:pt x="55" y="92"/>
                    <a:pt x="57" y="96"/>
                    <a:pt x="54" y="99"/>
                  </a:cubicBezTo>
                  <a:cubicBezTo>
                    <a:pt x="52" y="102"/>
                    <a:pt x="53" y="105"/>
                    <a:pt x="56" y="106"/>
                  </a:cubicBezTo>
                  <a:cubicBezTo>
                    <a:pt x="59" y="107"/>
                    <a:pt x="61" y="108"/>
                    <a:pt x="59" y="110"/>
                  </a:cubicBezTo>
                  <a:cubicBezTo>
                    <a:pt x="58" y="113"/>
                    <a:pt x="59" y="118"/>
                    <a:pt x="58" y="121"/>
                  </a:cubicBezTo>
                  <a:cubicBezTo>
                    <a:pt x="57" y="123"/>
                    <a:pt x="47" y="123"/>
                    <a:pt x="47" y="121"/>
                  </a:cubicBezTo>
                  <a:cubicBezTo>
                    <a:pt x="46" y="119"/>
                    <a:pt x="42" y="121"/>
                    <a:pt x="43" y="123"/>
                  </a:cubicBezTo>
                  <a:cubicBezTo>
                    <a:pt x="44" y="125"/>
                    <a:pt x="39" y="128"/>
                    <a:pt x="40" y="130"/>
                  </a:cubicBezTo>
                  <a:cubicBezTo>
                    <a:pt x="40" y="132"/>
                    <a:pt x="46" y="132"/>
                    <a:pt x="46" y="134"/>
                  </a:cubicBezTo>
                  <a:cubicBezTo>
                    <a:pt x="47" y="137"/>
                    <a:pt x="42" y="140"/>
                    <a:pt x="36" y="142"/>
                  </a:cubicBezTo>
                  <a:cubicBezTo>
                    <a:pt x="29" y="144"/>
                    <a:pt x="37" y="149"/>
                    <a:pt x="40" y="147"/>
                  </a:cubicBezTo>
                  <a:cubicBezTo>
                    <a:pt x="43" y="144"/>
                    <a:pt x="42" y="148"/>
                    <a:pt x="47" y="148"/>
                  </a:cubicBezTo>
                  <a:cubicBezTo>
                    <a:pt x="51" y="148"/>
                    <a:pt x="54" y="152"/>
                    <a:pt x="58" y="150"/>
                  </a:cubicBezTo>
                  <a:cubicBezTo>
                    <a:pt x="63" y="148"/>
                    <a:pt x="63" y="150"/>
                    <a:pt x="59" y="153"/>
                  </a:cubicBezTo>
                  <a:cubicBezTo>
                    <a:pt x="56" y="155"/>
                    <a:pt x="50" y="152"/>
                    <a:pt x="47" y="154"/>
                  </a:cubicBezTo>
                  <a:cubicBezTo>
                    <a:pt x="44" y="156"/>
                    <a:pt x="30" y="169"/>
                    <a:pt x="33" y="172"/>
                  </a:cubicBezTo>
                  <a:cubicBezTo>
                    <a:pt x="34" y="174"/>
                    <a:pt x="36" y="169"/>
                    <a:pt x="41" y="167"/>
                  </a:cubicBezTo>
                  <a:cubicBezTo>
                    <a:pt x="46" y="165"/>
                    <a:pt x="47" y="169"/>
                    <a:pt x="49" y="169"/>
                  </a:cubicBezTo>
                  <a:cubicBezTo>
                    <a:pt x="52" y="169"/>
                    <a:pt x="52" y="163"/>
                    <a:pt x="54" y="164"/>
                  </a:cubicBezTo>
                  <a:cubicBezTo>
                    <a:pt x="56" y="164"/>
                    <a:pt x="58" y="162"/>
                    <a:pt x="62" y="163"/>
                  </a:cubicBezTo>
                  <a:cubicBezTo>
                    <a:pt x="66" y="163"/>
                    <a:pt x="69" y="162"/>
                    <a:pt x="71" y="160"/>
                  </a:cubicBezTo>
                  <a:cubicBezTo>
                    <a:pt x="73" y="159"/>
                    <a:pt x="79" y="164"/>
                    <a:pt x="80" y="162"/>
                  </a:cubicBezTo>
                  <a:cubicBezTo>
                    <a:pt x="82" y="161"/>
                    <a:pt x="89" y="160"/>
                    <a:pt x="93" y="160"/>
                  </a:cubicBezTo>
                  <a:cubicBezTo>
                    <a:pt x="97" y="160"/>
                    <a:pt x="106" y="156"/>
                    <a:pt x="109" y="154"/>
                  </a:cubicBezTo>
                  <a:cubicBezTo>
                    <a:pt x="111" y="151"/>
                    <a:pt x="107" y="151"/>
                    <a:pt x="104" y="151"/>
                  </a:cubicBezTo>
                  <a:cubicBezTo>
                    <a:pt x="100" y="152"/>
                    <a:pt x="101" y="148"/>
                    <a:pt x="105" y="145"/>
                  </a:cubicBezTo>
                  <a:cubicBezTo>
                    <a:pt x="108" y="141"/>
                    <a:pt x="114" y="139"/>
                    <a:pt x="114" y="134"/>
                  </a:cubicBezTo>
                  <a:close/>
                  <a:moveTo>
                    <a:pt x="14" y="50"/>
                  </a:moveTo>
                  <a:cubicBezTo>
                    <a:pt x="18" y="50"/>
                    <a:pt x="23" y="42"/>
                    <a:pt x="21" y="40"/>
                  </a:cubicBezTo>
                  <a:cubicBezTo>
                    <a:pt x="19" y="38"/>
                    <a:pt x="10" y="50"/>
                    <a:pt x="14" y="50"/>
                  </a:cubicBezTo>
                  <a:close/>
                  <a:moveTo>
                    <a:pt x="78" y="14"/>
                  </a:moveTo>
                  <a:cubicBezTo>
                    <a:pt x="81" y="11"/>
                    <a:pt x="84" y="0"/>
                    <a:pt x="80" y="1"/>
                  </a:cubicBezTo>
                  <a:cubicBezTo>
                    <a:pt x="76" y="3"/>
                    <a:pt x="77" y="15"/>
                    <a:pt x="78" y="14"/>
                  </a:cubicBezTo>
                  <a:close/>
                </a:path>
              </a:pathLst>
            </a:custGeom>
            <a:grpFill/>
            <a:ln w="1" cap="flat" cmpd="sng">
              <a:solidFill>
                <a:schemeClr val="tx1">
                  <a:lumMod val="85000"/>
                  <a:lumOff val="15000"/>
                </a:schemeClr>
              </a:solidFill>
              <a:miter lim="800000"/>
            </a:ln>
          </p:spPr>
          <p:txBody>
            <a:bodyPr/>
            <a:lstStyle/>
            <a:p>
              <a:endParaRPr lang="zh-CN" altLang="en-US"/>
            </a:p>
          </p:txBody>
        </p:sp>
        <p:sp>
          <p:nvSpPr>
            <p:cNvPr id="132" name="Freeform 133"/>
            <p:cNvSpPr>
              <a:spLocks noEditPoints="1" noChangeArrowheads="1"/>
            </p:cNvSpPr>
            <p:nvPr/>
          </p:nvSpPr>
          <p:spPr bwMode="auto">
            <a:xfrm>
              <a:off x="3821113" y="1050925"/>
              <a:ext cx="103188" cy="98425"/>
            </a:xfrm>
            <a:custGeom>
              <a:avLst/>
              <a:gdLst>
                <a:gd name="T0" fmla="*/ 2147483646 w 54"/>
                <a:gd name="T1" fmla="*/ 2147483646 h 52"/>
                <a:gd name="T2" fmla="*/ 2147483646 w 54"/>
                <a:gd name="T3" fmla="*/ 2147483646 h 52"/>
                <a:gd name="T4" fmla="*/ 2147483646 w 54"/>
                <a:gd name="T5" fmla="*/ 2147483646 h 52"/>
                <a:gd name="T6" fmla="*/ 2147483646 w 54"/>
                <a:gd name="T7" fmla="*/ 2147483646 h 52"/>
                <a:gd name="T8" fmla="*/ 2147483646 w 54"/>
                <a:gd name="T9" fmla="*/ 2147483646 h 52"/>
                <a:gd name="T10" fmla="*/ 2147483646 w 54"/>
                <a:gd name="T11" fmla="*/ 2147483646 h 52"/>
                <a:gd name="T12" fmla="*/ 2147483646 w 54"/>
                <a:gd name="T13" fmla="*/ 2147483646 h 52"/>
                <a:gd name="T14" fmla="*/ 2147483646 w 54"/>
                <a:gd name="T15" fmla="*/ 2147483646 h 52"/>
                <a:gd name="T16" fmla="*/ 2147483646 w 54"/>
                <a:gd name="T17" fmla="*/ 2147483646 h 52"/>
                <a:gd name="T18" fmla="*/ 2147483646 w 54"/>
                <a:gd name="T19" fmla="*/ 2147483646 h 52"/>
                <a:gd name="T20" fmla="*/ 2147483646 w 54"/>
                <a:gd name="T21" fmla="*/ 2147483646 h 52"/>
                <a:gd name="T22" fmla="*/ 2147483646 w 54"/>
                <a:gd name="T23" fmla="*/ 2147483646 h 52"/>
                <a:gd name="T24" fmla="*/ 2147483646 w 54"/>
                <a:gd name="T25" fmla="*/ 2147483646 h 52"/>
                <a:gd name="T26" fmla="*/ 2147483646 w 54"/>
                <a:gd name="T27" fmla="*/ 2147483646 h 52"/>
                <a:gd name="T28" fmla="*/ 2147483646 w 54"/>
                <a:gd name="T29" fmla="*/ 2147483646 h 52"/>
                <a:gd name="T30" fmla="*/ 2147483646 w 54"/>
                <a:gd name="T31" fmla="*/ 2147483646 h 52"/>
                <a:gd name="T32" fmla="*/ 2147483646 w 54"/>
                <a:gd name="T33" fmla="*/ 2147483646 h 52"/>
                <a:gd name="T34" fmla="*/ 2147483646 w 54"/>
                <a:gd name="T35" fmla="*/ 2147483646 h 52"/>
                <a:gd name="T36" fmla="*/ 2147483646 w 54"/>
                <a:gd name="T37" fmla="*/ 2147483646 h 52"/>
                <a:gd name="T38" fmla="*/ 2147483646 w 54"/>
                <a:gd name="T39" fmla="*/ 2147483646 h 52"/>
                <a:gd name="T40" fmla="*/ 2147483646 w 54"/>
                <a:gd name="T41" fmla="*/ 2147483646 h 52"/>
                <a:gd name="T42" fmla="*/ 2147483646 w 54"/>
                <a:gd name="T43" fmla="*/ 2147483646 h 52"/>
                <a:gd name="T44" fmla="*/ 2147483646 w 54"/>
                <a:gd name="T45" fmla="*/ 2147483646 h 52"/>
                <a:gd name="T46" fmla="*/ 2147483646 w 54"/>
                <a:gd name="T47" fmla="*/ 2147483646 h 52"/>
                <a:gd name="T48" fmla="*/ 2147483646 w 54"/>
                <a:gd name="T49" fmla="*/ 2147483646 h 52"/>
                <a:gd name="T50" fmla="*/ 2147483646 w 54"/>
                <a:gd name="T51" fmla="*/ 2147483646 h 52"/>
                <a:gd name="T52" fmla="*/ 2147483646 w 54"/>
                <a:gd name="T53" fmla="*/ 2147483646 h 52"/>
                <a:gd name="T54" fmla="*/ 2147483646 w 54"/>
                <a:gd name="T55" fmla="*/ 2147483646 h 52"/>
                <a:gd name="T56" fmla="*/ 2147483646 w 54"/>
                <a:gd name="T57" fmla="*/ 2147483646 h 52"/>
                <a:gd name="T58" fmla="*/ 2147483646 w 54"/>
                <a:gd name="T59" fmla="*/ 2147483646 h 52"/>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54"/>
                <a:gd name="T91" fmla="*/ 0 h 52"/>
                <a:gd name="T92" fmla="*/ 54 w 54"/>
                <a:gd name="T93" fmla="*/ 52 h 52"/>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54" h="52">
                  <a:moveTo>
                    <a:pt x="27" y="20"/>
                  </a:moveTo>
                  <a:cubicBezTo>
                    <a:pt x="26" y="19"/>
                    <a:pt x="25" y="13"/>
                    <a:pt x="27" y="12"/>
                  </a:cubicBezTo>
                  <a:cubicBezTo>
                    <a:pt x="29" y="10"/>
                    <a:pt x="30" y="4"/>
                    <a:pt x="28" y="2"/>
                  </a:cubicBezTo>
                  <a:cubicBezTo>
                    <a:pt x="27" y="0"/>
                    <a:pt x="21" y="2"/>
                    <a:pt x="20" y="7"/>
                  </a:cubicBezTo>
                  <a:cubicBezTo>
                    <a:pt x="20" y="11"/>
                    <a:pt x="15" y="9"/>
                    <a:pt x="13" y="10"/>
                  </a:cubicBezTo>
                  <a:cubicBezTo>
                    <a:pt x="12" y="11"/>
                    <a:pt x="16" y="13"/>
                    <a:pt x="14" y="15"/>
                  </a:cubicBezTo>
                  <a:cubicBezTo>
                    <a:pt x="12" y="17"/>
                    <a:pt x="11" y="12"/>
                    <a:pt x="7" y="12"/>
                  </a:cubicBezTo>
                  <a:cubicBezTo>
                    <a:pt x="4" y="11"/>
                    <a:pt x="4" y="17"/>
                    <a:pt x="2" y="20"/>
                  </a:cubicBezTo>
                  <a:cubicBezTo>
                    <a:pt x="0" y="23"/>
                    <a:pt x="1" y="29"/>
                    <a:pt x="2" y="33"/>
                  </a:cubicBezTo>
                  <a:cubicBezTo>
                    <a:pt x="2" y="37"/>
                    <a:pt x="7" y="39"/>
                    <a:pt x="6" y="43"/>
                  </a:cubicBezTo>
                  <a:cubicBezTo>
                    <a:pt x="5" y="44"/>
                    <a:pt x="7" y="46"/>
                    <a:pt x="8" y="48"/>
                  </a:cubicBezTo>
                  <a:cubicBezTo>
                    <a:pt x="12" y="48"/>
                    <a:pt x="16" y="48"/>
                    <a:pt x="18" y="49"/>
                  </a:cubicBezTo>
                  <a:cubicBezTo>
                    <a:pt x="19" y="49"/>
                    <a:pt x="20" y="49"/>
                    <a:pt x="22" y="48"/>
                  </a:cubicBezTo>
                  <a:cubicBezTo>
                    <a:pt x="21" y="46"/>
                    <a:pt x="17" y="44"/>
                    <a:pt x="18" y="42"/>
                  </a:cubicBezTo>
                  <a:cubicBezTo>
                    <a:pt x="18" y="40"/>
                    <a:pt x="21" y="42"/>
                    <a:pt x="24" y="44"/>
                  </a:cubicBezTo>
                  <a:cubicBezTo>
                    <a:pt x="26" y="46"/>
                    <a:pt x="31" y="46"/>
                    <a:pt x="32" y="43"/>
                  </a:cubicBezTo>
                  <a:cubicBezTo>
                    <a:pt x="32" y="42"/>
                    <a:pt x="31" y="35"/>
                    <a:pt x="28" y="36"/>
                  </a:cubicBezTo>
                  <a:cubicBezTo>
                    <a:pt x="24" y="38"/>
                    <a:pt x="24" y="37"/>
                    <a:pt x="22" y="36"/>
                  </a:cubicBezTo>
                  <a:cubicBezTo>
                    <a:pt x="21" y="34"/>
                    <a:pt x="25" y="31"/>
                    <a:pt x="26" y="29"/>
                  </a:cubicBezTo>
                  <a:cubicBezTo>
                    <a:pt x="26" y="26"/>
                    <a:pt x="32" y="27"/>
                    <a:pt x="33" y="25"/>
                  </a:cubicBezTo>
                  <a:cubicBezTo>
                    <a:pt x="34" y="23"/>
                    <a:pt x="29" y="20"/>
                    <a:pt x="27" y="20"/>
                  </a:cubicBezTo>
                  <a:close/>
                  <a:moveTo>
                    <a:pt x="53" y="30"/>
                  </a:moveTo>
                  <a:cubicBezTo>
                    <a:pt x="51" y="29"/>
                    <a:pt x="50" y="32"/>
                    <a:pt x="49" y="32"/>
                  </a:cubicBezTo>
                  <a:cubicBezTo>
                    <a:pt x="47" y="33"/>
                    <a:pt x="46" y="26"/>
                    <a:pt x="45" y="30"/>
                  </a:cubicBezTo>
                  <a:cubicBezTo>
                    <a:pt x="44" y="33"/>
                    <a:pt x="41" y="28"/>
                    <a:pt x="38" y="33"/>
                  </a:cubicBezTo>
                  <a:cubicBezTo>
                    <a:pt x="34" y="38"/>
                    <a:pt x="40" y="42"/>
                    <a:pt x="42" y="43"/>
                  </a:cubicBezTo>
                  <a:cubicBezTo>
                    <a:pt x="44" y="45"/>
                    <a:pt x="42" y="47"/>
                    <a:pt x="39" y="46"/>
                  </a:cubicBezTo>
                  <a:cubicBezTo>
                    <a:pt x="36" y="46"/>
                    <a:pt x="38" y="51"/>
                    <a:pt x="42" y="51"/>
                  </a:cubicBezTo>
                  <a:cubicBezTo>
                    <a:pt x="46" y="52"/>
                    <a:pt x="50" y="44"/>
                    <a:pt x="50" y="42"/>
                  </a:cubicBezTo>
                  <a:cubicBezTo>
                    <a:pt x="49" y="40"/>
                    <a:pt x="54" y="31"/>
                    <a:pt x="53" y="30"/>
                  </a:cubicBezTo>
                  <a:close/>
                </a:path>
              </a:pathLst>
            </a:custGeom>
            <a:grpFill/>
            <a:ln w="1" cap="flat" cmpd="sng">
              <a:solidFill>
                <a:schemeClr val="tx1">
                  <a:lumMod val="85000"/>
                  <a:lumOff val="15000"/>
                </a:schemeClr>
              </a:solidFill>
              <a:miter lim="800000"/>
            </a:ln>
          </p:spPr>
          <p:txBody>
            <a:bodyPr/>
            <a:lstStyle/>
            <a:p>
              <a:endParaRPr lang="zh-CN" altLang="en-US"/>
            </a:p>
          </p:txBody>
        </p:sp>
        <p:sp>
          <p:nvSpPr>
            <p:cNvPr id="133" name="Freeform 134"/>
            <p:cNvSpPr>
              <a:spLocks noEditPoints="1" noChangeArrowheads="1"/>
            </p:cNvSpPr>
            <p:nvPr/>
          </p:nvSpPr>
          <p:spPr bwMode="auto">
            <a:xfrm>
              <a:off x="3892550" y="657225"/>
              <a:ext cx="266700" cy="471488"/>
            </a:xfrm>
            <a:custGeom>
              <a:avLst/>
              <a:gdLst>
                <a:gd name="T0" fmla="*/ 2147483646 w 140"/>
                <a:gd name="T1" fmla="*/ 2147483646 h 247"/>
                <a:gd name="T2" fmla="*/ 2147483646 w 140"/>
                <a:gd name="T3" fmla="*/ 2147483646 h 247"/>
                <a:gd name="T4" fmla="*/ 2147483646 w 140"/>
                <a:gd name="T5" fmla="*/ 2147483646 h 247"/>
                <a:gd name="T6" fmla="*/ 2147483646 w 140"/>
                <a:gd name="T7" fmla="*/ 2147483646 h 247"/>
                <a:gd name="T8" fmla="*/ 2147483646 w 140"/>
                <a:gd name="T9" fmla="*/ 2147483646 h 247"/>
                <a:gd name="T10" fmla="*/ 2147483646 w 140"/>
                <a:gd name="T11" fmla="*/ 2147483646 h 247"/>
                <a:gd name="T12" fmla="*/ 2147483646 w 140"/>
                <a:gd name="T13" fmla="*/ 2147483646 h 247"/>
                <a:gd name="T14" fmla="*/ 2147483646 w 140"/>
                <a:gd name="T15" fmla="*/ 2147483646 h 247"/>
                <a:gd name="T16" fmla="*/ 2147483646 w 140"/>
                <a:gd name="T17" fmla="*/ 2147483646 h 247"/>
                <a:gd name="T18" fmla="*/ 2147483646 w 140"/>
                <a:gd name="T19" fmla="*/ 2147483646 h 247"/>
                <a:gd name="T20" fmla="*/ 2147483646 w 140"/>
                <a:gd name="T21" fmla="*/ 2147483646 h 247"/>
                <a:gd name="T22" fmla="*/ 2147483646 w 140"/>
                <a:gd name="T23" fmla="*/ 2147483646 h 247"/>
                <a:gd name="T24" fmla="*/ 2147483646 w 140"/>
                <a:gd name="T25" fmla="*/ 2147483646 h 247"/>
                <a:gd name="T26" fmla="*/ 2147483646 w 140"/>
                <a:gd name="T27" fmla="*/ 2147483646 h 247"/>
                <a:gd name="T28" fmla="*/ 2147483646 w 140"/>
                <a:gd name="T29" fmla="*/ 2147483646 h 247"/>
                <a:gd name="T30" fmla="*/ 2147483646 w 140"/>
                <a:gd name="T31" fmla="*/ 2147483646 h 247"/>
                <a:gd name="T32" fmla="*/ 2147483646 w 140"/>
                <a:gd name="T33" fmla="*/ 2147483646 h 247"/>
                <a:gd name="T34" fmla="*/ 0 w 140"/>
                <a:gd name="T35" fmla="*/ 2147483646 h 247"/>
                <a:gd name="T36" fmla="*/ 2147483646 w 140"/>
                <a:gd name="T37" fmla="*/ 2147483646 h 247"/>
                <a:gd name="T38" fmla="*/ 2147483646 w 140"/>
                <a:gd name="T39" fmla="*/ 2147483646 h 247"/>
                <a:gd name="T40" fmla="*/ 2147483646 w 140"/>
                <a:gd name="T41" fmla="*/ 2147483646 h 247"/>
                <a:gd name="T42" fmla="*/ 2147483646 w 140"/>
                <a:gd name="T43" fmla="*/ 2147483646 h 247"/>
                <a:gd name="T44" fmla="*/ 2147483646 w 140"/>
                <a:gd name="T45" fmla="*/ 2147483646 h 247"/>
                <a:gd name="T46" fmla="*/ 2147483646 w 140"/>
                <a:gd name="T47" fmla="*/ 2147483646 h 247"/>
                <a:gd name="T48" fmla="*/ 2147483646 w 140"/>
                <a:gd name="T49" fmla="*/ 2147483646 h 247"/>
                <a:gd name="T50" fmla="*/ 2147483646 w 140"/>
                <a:gd name="T51" fmla="*/ 2147483646 h 247"/>
                <a:gd name="T52" fmla="*/ 2147483646 w 140"/>
                <a:gd name="T53" fmla="*/ 2147483646 h 247"/>
                <a:gd name="T54" fmla="*/ 2147483646 w 140"/>
                <a:gd name="T55" fmla="*/ 2147483646 h 247"/>
                <a:gd name="T56" fmla="*/ 2147483646 w 140"/>
                <a:gd name="T57" fmla="*/ 2147483646 h 247"/>
                <a:gd name="T58" fmla="*/ 2147483646 w 140"/>
                <a:gd name="T59" fmla="*/ 2147483646 h 247"/>
                <a:gd name="T60" fmla="*/ 2147483646 w 140"/>
                <a:gd name="T61" fmla="*/ 2147483646 h 247"/>
                <a:gd name="T62" fmla="*/ 2147483646 w 140"/>
                <a:gd name="T63" fmla="*/ 2147483646 h 247"/>
                <a:gd name="T64" fmla="*/ 2147483646 w 140"/>
                <a:gd name="T65" fmla="*/ 2147483646 h 247"/>
                <a:gd name="T66" fmla="*/ 2147483646 w 140"/>
                <a:gd name="T67" fmla="*/ 2147483646 h 247"/>
                <a:gd name="T68" fmla="*/ 2147483646 w 140"/>
                <a:gd name="T69" fmla="*/ 2147483646 h 247"/>
                <a:gd name="T70" fmla="*/ 2147483646 w 140"/>
                <a:gd name="T71" fmla="*/ 2147483646 h 247"/>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140"/>
                <a:gd name="T109" fmla="*/ 0 h 247"/>
                <a:gd name="T110" fmla="*/ 140 w 140"/>
                <a:gd name="T111" fmla="*/ 247 h 247"/>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140" h="247">
                  <a:moveTo>
                    <a:pt x="139" y="58"/>
                  </a:moveTo>
                  <a:cubicBezTo>
                    <a:pt x="137" y="57"/>
                    <a:pt x="134" y="53"/>
                    <a:pt x="137" y="53"/>
                  </a:cubicBezTo>
                  <a:cubicBezTo>
                    <a:pt x="139" y="53"/>
                    <a:pt x="140" y="44"/>
                    <a:pt x="137" y="43"/>
                  </a:cubicBezTo>
                  <a:cubicBezTo>
                    <a:pt x="134" y="41"/>
                    <a:pt x="137" y="34"/>
                    <a:pt x="135" y="33"/>
                  </a:cubicBezTo>
                  <a:cubicBezTo>
                    <a:pt x="132" y="31"/>
                    <a:pt x="134" y="26"/>
                    <a:pt x="134" y="22"/>
                  </a:cubicBezTo>
                  <a:cubicBezTo>
                    <a:pt x="135" y="18"/>
                    <a:pt x="124" y="15"/>
                    <a:pt x="118" y="12"/>
                  </a:cubicBezTo>
                  <a:cubicBezTo>
                    <a:pt x="112" y="10"/>
                    <a:pt x="109" y="5"/>
                    <a:pt x="105" y="3"/>
                  </a:cubicBezTo>
                  <a:cubicBezTo>
                    <a:pt x="100" y="0"/>
                    <a:pt x="98" y="7"/>
                    <a:pt x="98" y="11"/>
                  </a:cubicBezTo>
                  <a:cubicBezTo>
                    <a:pt x="98" y="16"/>
                    <a:pt x="94" y="16"/>
                    <a:pt x="91" y="13"/>
                  </a:cubicBezTo>
                  <a:cubicBezTo>
                    <a:pt x="87" y="11"/>
                    <a:pt x="84" y="13"/>
                    <a:pt x="79" y="11"/>
                  </a:cubicBezTo>
                  <a:cubicBezTo>
                    <a:pt x="74" y="9"/>
                    <a:pt x="76" y="16"/>
                    <a:pt x="76" y="19"/>
                  </a:cubicBezTo>
                  <a:cubicBezTo>
                    <a:pt x="76" y="23"/>
                    <a:pt x="71" y="23"/>
                    <a:pt x="68" y="23"/>
                  </a:cubicBezTo>
                  <a:cubicBezTo>
                    <a:pt x="64" y="23"/>
                    <a:pt x="59" y="25"/>
                    <a:pt x="59" y="29"/>
                  </a:cubicBezTo>
                  <a:cubicBezTo>
                    <a:pt x="59" y="33"/>
                    <a:pt x="54" y="35"/>
                    <a:pt x="56" y="37"/>
                  </a:cubicBezTo>
                  <a:cubicBezTo>
                    <a:pt x="57" y="39"/>
                    <a:pt x="55" y="41"/>
                    <a:pt x="53" y="43"/>
                  </a:cubicBezTo>
                  <a:cubicBezTo>
                    <a:pt x="51" y="44"/>
                    <a:pt x="49" y="50"/>
                    <a:pt x="47" y="51"/>
                  </a:cubicBezTo>
                  <a:cubicBezTo>
                    <a:pt x="46" y="53"/>
                    <a:pt x="48" y="56"/>
                    <a:pt x="45" y="58"/>
                  </a:cubicBezTo>
                  <a:cubicBezTo>
                    <a:pt x="42" y="60"/>
                    <a:pt x="38" y="58"/>
                    <a:pt x="37" y="60"/>
                  </a:cubicBezTo>
                  <a:cubicBezTo>
                    <a:pt x="35" y="62"/>
                    <a:pt x="37" y="65"/>
                    <a:pt x="36" y="70"/>
                  </a:cubicBezTo>
                  <a:cubicBezTo>
                    <a:pt x="36" y="75"/>
                    <a:pt x="32" y="80"/>
                    <a:pt x="29" y="85"/>
                  </a:cubicBezTo>
                  <a:cubicBezTo>
                    <a:pt x="25" y="89"/>
                    <a:pt x="30" y="90"/>
                    <a:pt x="31" y="91"/>
                  </a:cubicBezTo>
                  <a:cubicBezTo>
                    <a:pt x="33" y="91"/>
                    <a:pt x="33" y="94"/>
                    <a:pt x="31" y="97"/>
                  </a:cubicBezTo>
                  <a:cubicBezTo>
                    <a:pt x="30" y="100"/>
                    <a:pt x="26" y="98"/>
                    <a:pt x="24" y="97"/>
                  </a:cubicBezTo>
                  <a:cubicBezTo>
                    <a:pt x="22" y="97"/>
                    <a:pt x="16" y="100"/>
                    <a:pt x="12" y="105"/>
                  </a:cubicBezTo>
                  <a:cubicBezTo>
                    <a:pt x="9" y="110"/>
                    <a:pt x="10" y="114"/>
                    <a:pt x="11" y="116"/>
                  </a:cubicBezTo>
                  <a:cubicBezTo>
                    <a:pt x="12" y="119"/>
                    <a:pt x="9" y="122"/>
                    <a:pt x="11" y="127"/>
                  </a:cubicBezTo>
                  <a:cubicBezTo>
                    <a:pt x="14" y="133"/>
                    <a:pt x="10" y="134"/>
                    <a:pt x="11" y="138"/>
                  </a:cubicBezTo>
                  <a:cubicBezTo>
                    <a:pt x="11" y="142"/>
                    <a:pt x="18" y="142"/>
                    <a:pt x="18" y="146"/>
                  </a:cubicBezTo>
                  <a:cubicBezTo>
                    <a:pt x="19" y="151"/>
                    <a:pt x="16" y="152"/>
                    <a:pt x="14" y="152"/>
                  </a:cubicBezTo>
                  <a:cubicBezTo>
                    <a:pt x="12" y="152"/>
                    <a:pt x="12" y="156"/>
                    <a:pt x="15" y="157"/>
                  </a:cubicBezTo>
                  <a:cubicBezTo>
                    <a:pt x="17" y="159"/>
                    <a:pt x="16" y="166"/>
                    <a:pt x="15" y="168"/>
                  </a:cubicBezTo>
                  <a:cubicBezTo>
                    <a:pt x="14" y="170"/>
                    <a:pt x="7" y="168"/>
                    <a:pt x="8" y="171"/>
                  </a:cubicBezTo>
                  <a:cubicBezTo>
                    <a:pt x="8" y="174"/>
                    <a:pt x="6" y="178"/>
                    <a:pt x="6" y="180"/>
                  </a:cubicBezTo>
                  <a:cubicBezTo>
                    <a:pt x="6" y="182"/>
                    <a:pt x="6" y="189"/>
                    <a:pt x="3" y="187"/>
                  </a:cubicBezTo>
                  <a:cubicBezTo>
                    <a:pt x="3" y="187"/>
                    <a:pt x="1" y="187"/>
                    <a:pt x="0" y="187"/>
                  </a:cubicBezTo>
                  <a:cubicBezTo>
                    <a:pt x="0" y="187"/>
                    <a:pt x="0" y="188"/>
                    <a:pt x="0" y="188"/>
                  </a:cubicBezTo>
                  <a:cubicBezTo>
                    <a:pt x="0" y="192"/>
                    <a:pt x="1" y="196"/>
                    <a:pt x="5" y="199"/>
                  </a:cubicBezTo>
                  <a:cubicBezTo>
                    <a:pt x="9" y="202"/>
                    <a:pt x="6" y="207"/>
                    <a:pt x="9" y="211"/>
                  </a:cubicBezTo>
                  <a:cubicBezTo>
                    <a:pt x="12" y="215"/>
                    <a:pt x="11" y="218"/>
                    <a:pt x="15" y="221"/>
                  </a:cubicBezTo>
                  <a:cubicBezTo>
                    <a:pt x="18" y="224"/>
                    <a:pt x="18" y="226"/>
                    <a:pt x="17" y="230"/>
                  </a:cubicBezTo>
                  <a:cubicBezTo>
                    <a:pt x="15" y="234"/>
                    <a:pt x="20" y="233"/>
                    <a:pt x="20" y="235"/>
                  </a:cubicBezTo>
                  <a:cubicBezTo>
                    <a:pt x="20" y="237"/>
                    <a:pt x="19" y="242"/>
                    <a:pt x="20" y="244"/>
                  </a:cubicBezTo>
                  <a:cubicBezTo>
                    <a:pt x="21" y="247"/>
                    <a:pt x="24" y="244"/>
                    <a:pt x="29" y="244"/>
                  </a:cubicBezTo>
                  <a:cubicBezTo>
                    <a:pt x="34" y="244"/>
                    <a:pt x="33" y="241"/>
                    <a:pt x="33" y="238"/>
                  </a:cubicBezTo>
                  <a:cubicBezTo>
                    <a:pt x="33" y="234"/>
                    <a:pt x="36" y="236"/>
                    <a:pt x="37" y="234"/>
                  </a:cubicBezTo>
                  <a:cubicBezTo>
                    <a:pt x="37" y="232"/>
                    <a:pt x="42" y="231"/>
                    <a:pt x="46" y="233"/>
                  </a:cubicBezTo>
                  <a:cubicBezTo>
                    <a:pt x="50" y="235"/>
                    <a:pt x="52" y="232"/>
                    <a:pt x="53" y="228"/>
                  </a:cubicBezTo>
                  <a:cubicBezTo>
                    <a:pt x="53" y="224"/>
                    <a:pt x="55" y="229"/>
                    <a:pt x="57" y="230"/>
                  </a:cubicBezTo>
                  <a:cubicBezTo>
                    <a:pt x="58" y="230"/>
                    <a:pt x="61" y="223"/>
                    <a:pt x="63" y="219"/>
                  </a:cubicBezTo>
                  <a:cubicBezTo>
                    <a:pt x="65" y="214"/>
                    <a:pt x="63" y="215"/>
                    <a:pt x="59" y="220"/>
                  </a:cubicBezTo>
                  <a:cubicBezTo>
                    <a:pt x="55" y="224"/>
                    <a:pt x="57" y="215"/>
                    <a:pt x="59" y="212"/>
                  </a:cubicBezTo>
                  <a:cubicBezTo>
                    <a:pt x="60" y="208"/>
                    <a:pt x="60" y="198"/>
                    <a:pt x="61" y="196"/>
                  </a:cubicBezTo>
                  <a:cubicBezTo>
                    <a:pt x="61" y="193"/>
                    <a:pt x="62" y="190"/>
                    <a:pt x="67" y="189"/>
                  </a:cubicBezTo>
                  <a:cubicBezTo>
                    <a:pt x="72" y="188"/>
                    <a:pt x="78" y="182"/>
                    <a:pt x="77" y="179"/>
                  </a:cubicBezTo>
                  <a:cubicBezTo>
                    <a:pt x="76" y="177"/>
                    <a:pt x="84" y="173"/>
                    <a:pt x="84" y="170"/>
                  </a:cubicBezTo>
                  <a:cubicBezTo>
                    <a:pt x="84" y="168"/>
                    <a:pt x="76" y="160"/>
                    <a:pt x="73" y="158"/>
                  </a:cubicBezTo>
                  <a:cubicBezTo>
                    <a:pt x="70" y="157"/>
                    <a:pt x="65" y="158"/>
                    <a:pt x="65" y="156"/>
                  </a:cubicBezTo>
                  <a:cubicBezTo>
                    <a:pt x="66" y="154"/>
                    <a:pt x="64" y="147"/>
                    <a:pt x="64" y="144"/>
                  </a:cubicBezTo>
                  <a:cubicBezTo>
                    <a:pt x="63" y="140"/>
                    <a:pt x="68" y="136"/>
                    <a:pt x="68" y="133"/>
                  </a:cubicBezTo>
                  <a:cubicBezTo>
                    <a:pt x="68" y="129"/>
                    <a:pt x="68" y="125"/>
                    <a:pt x="71" y="124"/>
                  </a:cubicBezTo>
                  <a:cubicBezTo>
                    <a:pt x="74" y="123"/>
                    <a:pt x="72" y="120"/>
                    <a:pt x="76" y="119"/>
                  </a:cubicBezTo>
                  <a:cubicBezTo>
                    <a:pt x="80" y="118"/>
                    <a:pt x="80" y="112"/>
                    <a:pt x="84" y="110"/>
                  </a:cubicBezTo>
                  <a:cubicBezTo>
                    <a:pt x="89" y="108"/>
                    <a:pt x="89" y="107"/>
                    <a:pt x="95" y="104"/>
                  </a:cubicBezTo>
                  <a:cubicBezTo>
                    <a:pt x="101" y="101"/>
                    <a:pt x="110" y="94"/>
                    <a:pt x="112" y="91"/>
                  </a:cubicBezTo>
                  <a:cubicBezTo>
                    <a:pt x="114" y="87"/>
                    <a:pt x="106" y="84"/>
                    <a:pt x="111" y="80"/>
                  </a:cubicBezTo>
                  <a:cubicBezTo>
                    <a:pt x="116" y="76"/>
                    <a:pt x="112" y="72"/>
                    <a:pt x="115" y="71"/>
                  </a:cubicBezTo>
                  <a:cubicBezTo>
                    <a:pt x="119" y="69"/>
                    <a:pt x="120" y="68"/>
                    <a:pt x="123" y="65"/>
                  </a:cubicBezTo>
                  <a:cubicBezTo>
                    <a:pt x="125" y="62"/>
                    <a:pt x="128" y="65"/>
                    <a:pt x="134" y="64"/>
                  </a:cubicBezTo>
                  <a:cubicBezTo>
                    <a:pt x="137" y="63"/>
                    <a:pt x="139" y="63"/>
                    <a:pt x="140" y="64"/>
                  </a:cubicBezTo>
                  <a:cubicBezTo>
                    <a:pt x="140" y="61"/>
                    <a:pt x="140" y="59"/>
                    <a:pt x="139" y="58"/>
                  </a:cubicBezTo>
                  <a:close/>
                  <a:moveTo>
                    <a:pt x="83" y="205"/>
                  </a:moveTo>
                  <a:cubicBezTo>
                    <a:pt x="76" y="205"/>
                    <a:pt x="73" y="218"/>
                    <a:pt x="75" y="220"/>
                  </a:cubicBezTo>
                  <a:cubicBezTo>
                    <a:pt x="76" y="221"/>
                    <a:pt x="89" y="205"/>
                    <a:pt x="83" y="205"/>
                  </a:cubicBezTo>
                  <a:close/>
                </a:path>
              </a:pathLst>
            </a:custGeom>
            <a:grpFill/>
            <a:ln w="1" cap="flat" cmpd="sng">
              <a:solidFill>
                <a:schemeClr val="tx1">
                  <a:lumMod val="85000"/>
                  <a:lumOff val="15000"/>
                </a:schemeClr>
              </a:solidFill>
              <a:miter lim="800000"/>
            </a:ln>
          </p:spPr>
          <p:txBody>
            <a:bodyPr/>
            <a:lstStyle/>
            <a:p>
              <a:endParaRPr lang="zh-CN" altLang="en-US"/>
            </a:p>
          </p:txBody>
        </p:sp>
        <p:sp>
          <p:nvSpPr>
            <p:cNvPr id="134" name="Freeform 135"/>
            <p:cNvSpPr>
              <a:spLocks noEditPoints="1" noChangeArrowheads="1"/>
            </p:cNvSpPr>
            <p:nvPr/>
          </p:nvSpPr>
          <p:spPr bwMode="auto">
            <a:xfrm>
              <a:off x="4111625" y="989012"/>
              <a:ext cx="136525" cy="66675"/>
            </a:xfrm>
            <a:custGeom>
              <a:avLst/>
              <a:gdLst>
                <a:gd name="T0" fmla="*/ 2147483646 w 71"/>
                <a:gd name="T1" fmla="*/ 2147483646 h 35"/>
                <a:gd name="T2" fmla="*/ 2147483646 w 71"/>
                <a:gd name="T3" fmla="*/ 2147483646 h 35"/>
                <a:gd name="T4" fmla="*/ 2147483646 w 71"/>
                <a:gd name="T5" fmla="*/ 2147483646 h 35"/>
                <a:gd name="T6" fmla="*/ 2147483646 w 71"/>
                <a:gd name="T7" fmla="*/ 2147483646 h 35"/>
                <a:gd name="T8" fmla="*/ 2147483646 w 71"/>
                <a:gd name="T9" fmla="*/ 2147483646 h 35"/>
                <a:gd name="T10" fmla="*/ 2147483646 w 71"/>
                <a:gd name="T11" fmla="*/ 2147483646 h 35"/>
                <a:gd name="T12" fmla="*/ 2147483646 w 71"/>
                <a:gd name="T13" fmla="*/ 2147483646 h 35"/>
                <a:gd name="T14" fmla="*/ 2147483646 w 71"/>
                <a:gd name="T15" fmla="*/ 2147483646 h 35"/>
                <a:gd name="T16" fmla="*/ 2147483646 w 71"/>
                <a:gd name="T17" fmla="*/ 2147483646 h 35"/>
                <a:gd name="T18" fmla="*/ 2147483646 w 71"/>
                <a:gd name="T19" fmla="*/ 2147483646 h 35"/>
                <a:gd name="T20" fmla="*/ 2147483646 w 71"/>
                <a:gd name="T21" fmla="*/ 2147483646 h 35"/>
                <a:gd name="T22" fmla="*/ 2147483646 w 71"/>
                <a:gd name="T23" fmla="*/ 2147483646 h 35"/>
                <a:gd name="T24" fmla="*/ 2147483646 w 71"/>
                <a:gd name="T25" fmla="*/ 2147483646 h 35"/>
                <a:gd name="T26" fmla="*/ 2147483646 w 71"/>
                <a:gd name="T27" fmla="*/ 2147483646 h 35"/>
                <a:gd name="T28" fmla="*/ 2147483646 w 71"/>
                <a:gd name="T29" fmla="*/ 2147483646 h 35"/>
                <a:gd name="T30" fmla="*/ 2147483646 w 71"/>
                <a:gd name="T31" fmla="*/ 2147483646 h 35"/>
                <a:gd name="T32" fmla="*/ 2147483646 w 71"/>
                <a:gd name="T33" fmla="*/ 2147483646 h 35"/>
                <a:gd name="T34" fmla="*/ 2147483646 w 71"/>
                <a:gd name="T35" fmla="*/ 2147483646 h 35"/>
                <a:gd name="T36" fmla="*/ 2147483646 w 71"/>
                <a:gd name="T37" fmla="*/ 2147483646 h 35"/>
                <a:gd name="T38" fmla="*/ 2147483646 w 71"/>
                <a:gd name="T39" fmla="*/ 2147483646 h 35"/>
                <a:gd name="T40" fmla="*/ 2147483646 w 71"/>
                <a:gd name="T41" fmla="*/ 2147483646 h 35"/>
                <a:gd name="T42" fmla="*/ 2147483646 w 71"/>
                <a:gd name="T43" fmla="*/ 2147483646 h 35"/>
                <a:gd name="T44" fmla="*/ 2147483646 w 71"/>
                <a:gd name="T45" fmla="*/ 2147483646 h 35"/>
                <a:gd name="T46" fmla="*/ 2147483646 w 71"/>
                <a:gd name="T47" fmla="*/ 2147483646 h 35"/>
                <a:gd name="T48" fmla="*/ 2147483646 w 71"/>
                <a:gd name="T49" fmla="*/ 2147483646 h 35"/>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71"/>
                <a:gd name="T76" fmla="*/ 0 h 35"/>
                <a:gd name="T77" fmla="*/ 71 w 71"/>
                <a:gd name="T78" fmla="*/ 35 h 35"/>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71" h="35">
                  <a:moveTo>
                    <a:pt x="66" y="10"/>
                  </a:moveTo>
                  <a:cubicBezTo>
                    <a:pt x="68" y="7"/>
                    <a:pt x="71" y="6"/>
                    <a:pt x="69" y="2"/>
                  </a:cubicBezTo>
                  <a:cubicBezTo>
                    <a:pt x="68" y="3"/>
                    <a:pt x="67" y="3"/>
                    <a:pt x="66" y="4"/>
                  </a:cubicBezTo>
                  <a:cubicBezTo>
                    <a:pt x="61" y="5"/>
                    <a:pt x="51" y="0"/>
                    <a:pt x="45" y="1"/>
                  </a:cubicBezTo>
                  <a:cubicBezTo>
                    <a:pt x="39" y="3"/>
                    <a:pt x="27" y="3"/>
                    <a:pt x="24" y="6"/>
                  </a:cubicBezTo>
                  <a:cubicBezTo>
                    <a:pt x="21" y="9"/>
                    <a:pt x="14" y="9"/>
                    <a:pt x="17" y="12"/>
                  </a:cubicBezTo>
                  <a:cubicBezTo>
                    <a:pt x="20" y="15"/>
                    <a:pt x="17" y="16"/>
                    <a:pt x="19" y="19"/>
                  </a:cubicBezTo>
                  <a:cubicBezTo>
                    <a:pt x="22" y="22"/>
                    <a:pt x="23" y="24"/>
                    <a:pt x="26" y="23"/>
                  </a:cubicBezTo>
                  <a:cubicBezTo>
                    <a:pt x="29" y="22"/>
                    <a:pt x="32" y="24"/>
                    <a:pt x="28" y="28"/>
                  </a:cubicBezTo>
                  <a:cubicBezTo>
                    <a:pt x="28" y="28"/>
                    <a:pt x="28" y="28"/>
                    <a:pt x="28" y="28"/>
                  </a:cubicBezTo>
                  <a:cubicBezTo>
                    <a:pt x="34" y="27"/>
                    <a:pt x="39" y="27"/>
                    <a:pt x="40" y="28"/>
                  </a:cubicBezTo>
                  <a:cubicBezTo>
                    <a:pt x="42" y="29"/>
                    <a:pt x="50" y="35"/>
                    <a:pt x="52" y="34"/>
                  </a:cubicBezTo>
                  <a:cubicBezTo>
                    <a:pt x="53" y="34"/>
                    <a:pt x="58" y="34"/>
                    <a:pt x="62" y="35"/>
                  </a:cubicBezTo>
                  <a:cubicBezTo>
                    <a:pt x="62" y="34"/>
                    <a:pt x="62" y="32"/>
                    <a:pt x="63" y="32"/>
                  </a:cubicBezTo>
                  <a:cubicBezTo>
                    <a:pt x="64" y="31"/>
                    <a:pt x="68" y="31"/>
                    <a:pt x="66" y="28"/>
                  </a:cubicBezTo>
                  <a:cubicBezTo>
                    <a:pt x="64" y="26"/>
                    <a:pt x="64" y="25"/>
                    <a:pt x="63" y="22"/>
                  </a:cubicBezTo>
                  <a:cubicBezTo>
                    <a:pt x="63" y="19"/>
                    <a:pt x="62" y="18"/>
                    <a:pt x="63" y="16"/>
                  </a:cubicBezTo>
                  <a:cubicBezTo>
                    <a:pt x="63" y="14"/>
                    <a:pt x="65" y="13"/>
                    <a:pt x="66" y="10"/>
                  </a:cubicBezTo>
                  <a:close/>
                  <a:moveTo>
                    <a:pt x="7" y="18"/>
                  </a:moveTo>
                  <a:cubicBezTo>
                    <a:pt x="1" y="20"/>
                    <a:pt x="0" y="28"/>
                    <a:pt x="3" y="28"/>
                  </a:cubicBezTo>
                  <a:cubicBezTo>
                    <a:pt x="6" y="28"/>
                    <a:pt x="13" y="22"/>
                    <a:pt x="15" y="20"/>
                  </a:cubicBezTo>
                  <a:cubicBezTo>
                    <a:pt x="16" y="18"/>
                    <a:pt x="13" y="16"/>
                    <a:pt x="7" y="18"/>
                  </a:cubicBezTo>
                  <a:close/>
                  <a:moveTo>
                    <a:pt x="12" y="13"/>
                  </a:moveTo>
                  <a:cubicBezTo>
                    <a:pt x="14" y="11"/>
                    <a:pt x="3" y="12"/>
                    <a:pt x="5" y="14"/>
                  </a:cubicBezTo>
                  <a:cubicBezTo>
                    <a:pt x="7" y="16"/>
                    <a:pt x="11" y="16"/>
                    <a:pt x="12" y="13"/>
                  </a:cubicBezTo>
                  <a:close/>
                </a:path>
              </a:pathLst>
            </a:custGeom>
            <a:grpFill/>
            <a:ln w="1" cap="flat" cmpd="sng">
              <a:solidFill>
                <a:schemeClr val="tx1">
                  <a:lumMod val="85000"/>
                  <a:lumOff val="15000"/>
                </a:schemeClr>
              </a:solidFill>
              <a:miter lim="800000"/>
            </a:ln>
          </p:spPr>
          <p:txBody>
            <a:bodyPr/>
            <a:lstStyle/>
            <a:p>
              <a:endParaRPr lang="zh-CN" altLang="en-US"/>
            </a:p>
          </p:txBody>
        </p:sp>
        <p:sp>
          <p:nvSpPr>
            <p:cNvPr id="135" name="Freeform 136"/>
            <p:cNvSpPr>
              <a:spLocks noChangeArrowheads="1"/>
            </p:cNvSpPr>
            <p:nvPr/>
          </p:nvSpPr>
          <p:spPr bwMode="auto">
            <a:xfrm>
              <a:off x="4362450" y="2362200"/>
              <a:ext cx="173038" cy="211138"/>
            </a:xfrm>
            <a:custGeom>
              <a:avLst/>
              <a:gdLst>
                <a:gd name="T0" fmla="*/ 2147483646 w 91"/>
                <a:gd name="T1" fmla="*/ 2147483646 h 110"/>
                <a:gd name="T2" fmla="*/ 2147483646 w 91"/>
                <a:gd name="T3" fmla="*/ 2147483646 h 110"/>
                <a:gd name="T4" fmla="*/ 2147483646 w 91"/>
                <a:gd name="T5" fmla="*/ 2147483646 h 110"/>
                <a:gd name="T6" fmla="*/ 2147483646 w 91"/>
                <a:gd name="T7" fmla="*/ 2147483646 h 110"/>
                <a:gd name="T8" fmla="*/ 2147483646 w 91"/>
                <a:gd name="T9" fmla="*/ 2147483646 h 110"/>
                <a:gd name="T10" fmla="*/ 2147483646 w 91"/>
                <a:gd name="T11" fmla="*/ 2147483646 h 110"/>
                <a:gd name="T12" fmla="*/ 2147483646 w 91"/>
                <a:gd name="T13" fmla="*/ 2147483646 h 110"/>
                <a:gd name="T14" fmla="*/ 2147483646 w 91"/>
                <a:gd name="T15" fmla="*/ 2147483646 h 110"/>
                <a:gd name="T16" fmla="*/ 2147483646 w 91"/>
                <a:gd name="T17" fmla="*/ 2147483646 h 110"/>
                <a:gd name="T18" fmla="*/ 2147483646 w 91"/>
                <a:gd name="T19" fmla="*/ 2147483646 h 110"/>
                <a:gd name="T20" fmla="*/ 2147483646 w 91"/>
                <a:gd name="T21" fmla="*/ 2147483646 h 110"/>
                <a:gd name="T22" fmla="*/ 2147483646 w 91"/>
                <a:gd name="T23" fmla="*/ 0 h 110"/>
                <a:gd name="T24" fmla="*/ 2147483646 w 91"/>
                <a:gd name="T25" fmla="*/ 2147483646 h 110"/>
                <a:gd name="T26" fmla="*/ 2147483646 w 91"/>
                <a:gd name="T27" fmla="*/ 2147483646 h 110"/>
                <a:gd name="T28" fmla="*/ 2147483646 w 91"/>
                <a:gd name="T29" fmla="*/ 2147483646 h 110"/>
                <a:gd name="T30" fmla="*/ 2147483646 w 91"/>
                <a:gd name="T31" fmla="*/ 2147483646 h 110"/>
                <a:gd name="T32" fmla="*/ 2147483646 w 91"/>
                <a:gd name="T33" fmla="*/ 2147483646 h 110"/>
                <a:gd name="T34" fmla="*/ 2147483646 w 91"/>
                <a:gd name="T35" fmla="*/ 2147483646 h 110"/>
                <a:gd name="T36" fmla="*/ 2147483646 w 91"/>
                <a:gd name="T37" fmla="*/ 2147483646 h 110"/>
                <a:gd name="T38" fmla="*/ 2147483646 w 91"/>
                <a:gd name="T39" fmla="*/ 2147483646 h 110"/>
                <a:gd name="T40" fmla="*/ 2147483646 w 91"/>
                <a:gd name="T41" fmla="*/ 2147483646 h 110"/>
                <a:gd name="T42" fmla="*/ 0 w 91"/>
                <a:gd name="T43" fmla="*/ 2147483646 h 110"/>
                <a:gd name="T44" fmla="*/ 0 w 91"/>
                <a:gd name="T45" fmla="*/ 2147483646 h 110"/>
                <a:gd name="T46" fmla="*/ 2147483646 w 91"/>
                <a:gd name="T47" fmla="*/ 2147483646 h 110"/>
                <a:gd name="T48" fmla="*/ 2147483646 w 91"/>
                <a:gd name="T49" fmla="*/ 2147483646 h 110"/>
                <a:gd name="T50" fmla="*/ 2147483646 w 91"/>
                <a:gd name="T51" fmla="*/ 2147483646 h 110"/>
                <a:gd name="T52" fmla="*/ 2147483646 w 91"/>
                <a:gd name="T53" fmla="*/ 2147483646 h 110"/>
                <a:gd name="T54" fmla="*/ 2147483646 w 91"/>
                <a:gd name="T55" fmla="*/ 2147483646 h 110"/>
                <a:gd name="T56" fmla="*/ 2147483646 w 91"/>
                <a:gd name="T57" fmla="*/ 2147483646 h 110"/>
                <a:gd name="T58" fmla="*/ 2147483646 w 91"/>
                <a:gd name="T59" fmla="*/ 2147483646 h 110"/>
                <a:gd name="T60" fmla="*/ 2147483646 w 91"/>
                <a:gd name="T61" fmla="*/ 2147483646 h 110"/>
                <a:gd name="T62" fmla="*/ 2147483646 w 91"/>
                <a:gd name="T63" fmla="*/ 2147483646 h 110"/>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91"/>
                <a:gd name="T97" fmla="*/ 0 h 110"/>
                <a:gd name="T98" fmla="*/ 91 w 91"/>
                <a:gd name="T99" fmla="*/ 110 h 110"/>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91" h="110">
                  <a:moveTo>
                    <a:pt x="80" y="25"/>
                  </a:moveTo>
                  <a:cubicBezTo>
                    <a:pt x="85" y="17"/>
                    <a:pt x="85" y="17"/>
                    <a:pt x="85" y="17"/>
                  </a:cubicBezTo>
                  <a:cubicBezTo>
                    <a:pt x="91" y="9"/>
                    <a:pt x="91" y="9"/>
                    <a:pt x="91" y="9"/>
                  </a:cubicBezTo>
                  <a:cubicBezTo>
                    <a:pt x="88" y="10"/>
                    <a:pt x="86" y="10"/>
                    <a:pt x="85" y="11"/>
                  </a:cubicBezTo>
                  <a:cubicBezTo>
                    <a:pt x="83" y="12"/>
                    <a:pt x="80" y="10"/>
                    <a:pt x="80" y="8"/>
                  </a:cubicBezTo>
                  <a:cubicBezTo>
                    <a:pt x="79" y="7"/>
                    <a:pt x="74" y="8"/>
                    <a:pt x="70" y="10"/>
                  </a:cubicBezTo>
                  <a:cubicBezTo>
                    <a:pt x="66" y="13"/>
                    <a:pt x="64" y="17"/>
                    <a:pt x="62" y="16"/>
                  </a:cubicBezTo>
                  <a:cubicBezTo>
                    <a:pt x="61" y="15"/>
                    <a:pt x="52" y="14"/>
                    <a:pt x="49" y="14"/>
                  </a:cubicBezTo>
                  <a:cubicBezTo>
                    <a:pt x="47" y="14"/>
                    <a:pt x="39" y="9"/>
                    <a:pt x="36" y="7"/>
                  </a:cubicBezTo>
                  <a:cubicBezTo>
                    <a:pt x="34" y="4"/>
                    <a:pt x="27" y="5"/>
                    <a:pt x="25" y="4"/>
                  </a:cubicBezTo>
                  <a:cubicBezTo>
                    <a:pt x="23" y="3"/>
                    <a:pt x="20" y="3"/>
                    <a:pt x="18" y="1"/>
                  </a:cubicBezTo>
                  <a:cubicBezTo>
                    <a:pt x="17" y="0"/>
                    <a:pt x="14" y="0"/>
                    <a:pt x="12" y="0"/>
                  </a:cubicBezTo>
                  <a:cubicBezTo>
                    <a:pt x="9" y="1"/>
                    <a:pt x="3" y="4"/>
                    <a:pt x="3" y="6"/>
                  </a:cubicBezTo>
                  <a:cubicBezTo>
                    <a:pt x="2" y="7"/>
                    <a:pt x="2" y="8"/>
                    <a:pt x="1" y="8"/>
                  </a:cubicBezTo>
                  <a:cubicBezTo>
                    <a:pt x="6" y="13"/>
                    <a:pt x="6" y="13"/>
                    <a:pt x="6" y="13"/>
                  </a:cubicBezTo>
                  <a:cubicBezTo>
                    <a:pt x="7" y="21"/>
                    <a:pt x="7" y="21"/>
                    <a:pt x="7" y="21"/>
                  </a:cubicBezTo>
                  <a:cubicBezTo>
                    <a:pt x="12" y="25"/>
                    <a:pt x="12" y="25"/>
                    <a:pt x="12" y="25"/>
                  </a:cubicBezTo>
                  <a:cubicBezTo>
                    <a:pt x="12" y="25"/>
                    <a:pt x="12" y="30"/>
                    <a:pt x="11" y="34"/>
                  </a:cubicBezTo>
                  <a:cubicBezTo>
                    <a:pt x="11" y="39"/>
                    <a:pt x="7" y="45"/>
                    <a:pt x="4" y="47"/>
                  </a:cubicBezTo>
                  <a:cubicBezTo>
                    <a:pt x="3" y="48"/>
                    <a:pt x="2" y="51"/>
                    <a:pt x="1" y="54"/>
                  </a:cubicBezTo>
                  <a:cubicBezTo>
                    <a:pt x="5" y="56"/>
                    <a:pt x="8" y="57"/>
                    <a:pt x="8" y="59"/>
                  </a:cubicBezTo>
                  <a:cubicBezTo>
                    <a:pt x="8" y="61"/>
                    <a:pt x="0" y="60"/>
                    <a:pt x="0" y="66"/>
                  </a:cubicBezTo>
                  <a:cubicBezTo>
                    <a:pt x="0" y="66"/>
                    <a:pt x="0" y="67"/>
                    <a:pt x="0" y="67"/>
                  </a:cubicBezTo>
                  <a:cubicBezTo>
                    <a:pt x="43" y="90"/>
                    <a:pt x="43" y="90"/>
                    <a:pt x="43" y="90"/>
                  </a:cubicBezTo>
                  <a:cubicBezTo>
                    <a:pt x="42" y="96"/>
                    <a:pt x="42" y="96"/>
                    <a:pt x="42" y="96"/>
                  </a:cubicBezTo>
                  <a:cubicBezTo>
                    <a:pt x="42" y="96"/>
                    <a:pt x="52" y="103"/>
                    <a:pt x="61" y="110"/>
                  </a:cubicBezTo>
                  <a:cubicBezTo>
                    <a:pt x="65" y="99"/>
                    <a:pt x="71" y="88"/>
                    <a:pt x="72" y="85"/>
                  </a:cubicBezTo>
                  <a:cubicBezTo>
                    <a:pt x="75" y="82"/>
                    <a:pt x="77" y="82"/>
                    <a:pt x="79" y="80"/>
                  </a:cubicBezTo>
                  <a:cubicBezTo>
                    <a:pt x="81" y="77"/>
                    <a:pt x="82" y="81"/>
                    <a:pt x="85" y="76"/>
                  </a:cubicBezTo>
                  <a:cubicBezTo>
                    <a:pt x="86" y="75"/>
                    <a:pt x="86" y="75"/>
                    <a:pt x="86" y="74"/>
                  </a:cubicBezTo>
                  <a:cubicBezTo>
                    <a:pt x="81" y="65"/>
                    <a:pt x="81" y="65"/>
                    <a:pt x="81" y="65"/>
                  </a:cubicBezTo>
                  <a:lnTo>
                    <a:pt x="80" y="25"/>
                  </a:lnTo>
                  <a:close/>
                </a:path>
              </a:pathLst>
            </a:custGeom>
            <a:grpFill/>
            <a:ln w="1" cap="flat" cmpd="sng">
              <a:solidFill>
                <a:schemeClr val="tx1">
                  <a:lumMod val="85000"/>
                  <a:lumOff val="15000"/>
                </a:schemeClr>
              </a:solidFill>
              <a:miter lim="800000"/>
            </a:ln>
          </p:spPr>
          <p:txBody>
            <a:bodyPr/>
            <a:lstStyle/>
            <a:p>
              <a:endParaRPr lang="zh-CN" altLang="en-US"/>
            </a:p>
          </p:txBody>
        </p:sp>
        <p:sp>
          <p:nvSpPr>
            <p:cNvPr id="136" name="Freeform 137"/>
            <p:cNvSpPr>
              <a:spLocks noChangeArrowheads="1"/>
            </p:cNvSpPr>
            <p:nvPr/>
          </p:nvSpPr>
          <p:spPr bwMode="auto">
            <a:xfrm>
              <a:off x="4267200" y="2378075"/>
              <a:ext cx="117475" cy="122238"/>
            </a:xfrm>
            <a:custGeom>
              <a:avLst/>
              <a:gdLst>
                <a:gd name="T0" fmla="*/ 2147483646 w 62"/>
                <a:gd name="T1" fmla="*/ 2147483646 h 64"/>
                <a:gd name="T2" fmla="*/ 2147483646 w 62"/>
                <a:gd name="T3" fmla="*/ 2147483646 h 64"/>
                <a:gd name="T4" fmla="*/ 2147483646 w 62"/>
                <a:gd name="T5" fmla="*/ 0 h 64"/>
                <a:gd name="T6" fmla="*/ 2147483646 w 62"/>
                <a:gd name="T7" fmla="*/ 2147483646 h 64"/>
                <a:gd name="T8" fmla="*/ 2147483646 w 62"/>
                <a:gd name="T9" fmla="*/ 2147483646 h 64"/>
                <a:gd name="T10" fmla="*/ 2147483646 w 62"/>
                <a:gd name="T11" fmla="*/ 2147483646 h 64"/>
                <a:gd name="T12" fmla="*/ 2147483646 w 62"/>
                <a:gd name="T13" fmla="*/ 2147483646 h 64"/>
                <a:gd name="T14" fmla="*/ 2147483646 w 62"/>
                <a:gd name="T15" fmla="*/ 2147483646 h 64"/>
                <a:gd name="T16" fmla="*/ 2147483646 w 62"/>
                <a:gd name="T17" fmla="*/ 2147483646 h 64"/>
                <a:gd name="T18" fmla="*/ 2147483646 w 62"/>
                <a:gd name="T19" fmla="*/ 2147483646 h 64"/>
                <a:gd name="T20" fmla="*/ 2147483646 w 62"/>
                <a:gd name="T21" fmla="*/ 2147483646 h 64"/>
                <a:gd name="T22" fmla="*/ 2147483646 w 62"/>
                <a:gd name="T23" fmla="*/ 2147483646 h 64"/>
                <a:gd name="T24" fmla="*/ 2147483646 w 62"/>
                <a:gd name="T25" fmla="*/ 2147483646 h 64"/>
                <a:gd name="T26" fmla="*/ 2147483646 w 62"/>
                <a:gd name="T27" fmla="*/ 2147483646 h 64"/>
                <a:gd name="T28" fmla="*/ 2147483646 w 62"/>
                <a:gd name="T29" fmla="*/ 2147483646 h 64"/>
                <a:gd name="T30" fmla="*/ 0 w 62"/>
                <a:gd name="T31" fmla="*/ 2147483646 h 64"/>
                <a:gd name="T32" fmla="*/ 2147483646 w 62"/>
                <a:gd name="T33" fmla="*/ 2147483646 h 64"/>
                <a:gd name="T34" fmla="*/ 2147483646 w 62"/>
                <a:gd name="T35" fmla="*/ 2147483646 h 64"/>
                <a:gd name="T36" fmla="*/ 2147483646 w 62"/>
                <a:gd name="T37" fmla="*/ 2147483646 h 64"/>
                <a:gd name="T38" fmla="*/ 2147483646 w 62"/>
                <a:gd name="T39" fmla="*/ 2147483646 h 64"/>
                <a:gd name="T40" fmla="*/ 2147483646 w 62"/>
                <a:gd name="T41" fmla="*/ 2147483646 h 64"/>
                <a:gd name="T42" fmla="*/ 2147483646 w 62"/>
                <a:gd name="T43" fmla="*/ 2147483646 h 64"/>
                <a:gd name="T44" fmla="*/ 2147483646 w 62"/>
                <a:gd name="T45" fmla="*/ 2147483646 h 64"/>
                <a:gd name="T46" fmla="*/ 2147483646 w 62"/>
                <a:gd name="T47" fmla="*/ 2147483646 h 64"/>
                <a:gd name="T48" fmla="*/ 2147483646 w 62"/>
                <a:gd name="T49" fmla="*/ 2147483646 h 64"/>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62"/>
                <a:gd name="T76" fmla="*/ 0 h 64"/>
                <a:gd name="T77" fmla="*/ 62 w 62"/>
                <a:gd name="T78" fmla="*/ 64 h 64"/>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62" h="64">
                  <a:moveTo>
                    <a:pt x="57" y="13"/>
                  </a:moveTo>
                  <a:cubicBezTo>
                    <a:pt x="56" y="5"/>
                    <a:pt x="56" y="5"/>
                    <a:pt x="56" y="5"/>
                  </a:cubicBezTo>
                  <a:cubicBezTo>
                    <a:pt x="51" y="0"/>
                    <a:pt x="51" y="0"/>
                    <a:pt x="51" y="0"/>
                  </a:cubicBezTo>
                  <a:cubicBezTo>
                    <a:pt x="50" y="1"/>
                    <a:pt x="48" y="3"/>
                    <a:pt x="47" y="4"/>
                  </a:cubicBezTo>
                  <a:cubicBezTo>
                    <a:pt x="47" y="6"/>
                    <a:pt x="42" y="5"/>
                    <a:pt x="40" y="4"/>
                  </a:cubicBezTo>
                  <a:cubicBezTo>
                    <a:pt x="38" y="3"/>
                    <a:pt x="33" y="6"/>
                    <a:pt x="32" y="7"/>
                  </a:cubicBezTo>
                  <a:cubicBezTo>
                    <a:pt x="31" y="9"/>
                    <a:pt x="28" y="4"/>
                    <a:pt x="25" y="5"/>
                  </a:cubicBezTo>
                  <a:cubicBezTo>
                    <a:pt x="23" y="5"/>
                    <a:pt x="17" y="7"/>
                    <a:pt x="17" y="7"/>
                  </a:cubicBezTo>
                  <a:cubicBezTo>
                    <a:pt x="17" y="7"/>
                    <a:pt x="16" y="14"/>
                    <a:pt x="16" y="17"/>
                  </a:cubicBezTo>
                  <a:cubicBezTo>
                    <a:pt x="16" y="20"/>
                    <a:pt x="19" y="20"/>
                    <a:pt x="19" y="22"/>
                  </a:cubicBezTo>
                  <a:cubicBezTo>
                    <a:pt x="19" y="25"/>
                    <a:pt x="16" y="27"/>
                    <a:pt x="16" y="28"/>
                  </a:cubicBezTo>
                  <a:cubicBezTo>
                    <a:pt x="16" y="30"/>
                    <a:pt x="14" y="31"/>
                    <a:pt x="11" y="31"/>
                  </a:cubicBezTo>
                  <a:cubicBezTo>
                    <a:pt x="9" y="32"/>
                    <a:pt x="9" y="36"/>
                    <a:pt x="7" y="38"/>
                  </a:cubicBezTo>
                  <a:cubicBezTo>
                    <a:pt x="5" y="39"/>
                    <a:pt x="6" y="43"/>
                    <a:pt x="4" y="46"/>
                  </a:cubicBezTo>
                  <a:cubicBezTo>
                    <a:pt x="3" y="48"/>
                    <a:pt x="2" y="52"/>
                    <a:pt x="2" y="55"/>
                  </a:cubicBezTo>
                  <a:cubicBezTo>
                    <a:pt x="2" y="58"/>
                    <a:pt x="2" y="62"/>
                    <a:pt x="0" y="63"/>
                  </a:cubicBezTo>
                  <a:cubicBezTo>
                    <a:pt x="4" y="64"/>
                    <a:pt x="5" y="63"/>
                    <a:pt x="6" y="62"/>
                  </a:cubicBezTo>
                  <a:cubicBezTo>
                    <a:pt x="8" y="61"/>
                    <a:pt x="18" y="59"/>
                    <a:pt x="18" y="59"/>
                  </a:cubicBezTo>
                  <a:cubicBezTo>
                    <a:pt x="27" y="58"/>
                    <a:pt x="27" y="58"/>
                    <a:pt x="27" y="58"/>
                  </a:cubicBezTo>
                  <a:cubicBezTo>
                    <a:pt x="29" y="52"/>
                    <a:pt x="32" y="47"/>
                    <a:pt x="36" y="46"/>
                  </a:cubicBezTo>
                  <a:cubicBezTo>
                    <a:pt x="40" y="45"/>
                    <a:pt x="46" y="45"/>
                    <a:pt x="51" y="46"/>
                  </a:cubicBezTo>
                  <a:cubicBezTo>
                    <a:pt x="52" y="43"/>
                    <a:pt x="53" y="40"/>
                    <a:pt x="54" y="39"/>
                  </a:cubicBezTo>
                  <a:cubicBezTo>
                    <a:pt x="57" y="37"/>
                    <a:pt x="61" y="31"/>
                    <a:pt x="61" y="26"/>
                  </a:cubicBezTo>
                  <a:cubicBezTo>
                    <a:pt x="62" y="22"/>
                    <a:pt x="62" y="17"/>
                    <a:pt x="62" y="17"/>
                  </a:cubicBezTo>
                  <a:lnTo>
                    <a:pt x="57" y="13"/>
                  </a:lnTo>
                  <a:close/>
                </a:path>
              </a:pathLst>
            </a:custGeom>
            <a:grpFill/>
            <a:ln w="1" cap="flat" cmpd="sng">
              <a:solidFill>
                <a:schemeClr val="tx1">
                  <a:lumMod val="85000"/>
                  <a:lumOff val="15000"/>
                </a:schemeClr>
              </a:solidFill>
              <a:miter lim="800000"/>
            </a:ln>
          </p:spPr>
          <p:txBody>
            <a:bodyPr/>
            <a:lstStyle/>
            <a:p>
              <a:endParaRPr lang="zh-CN" altLang="en-US"/>
            </a:p>
          </p:txBody>
        </p:sp>
        <p:sp>
          <p:nvSpPr>
            <p:cNvPr id="137" name="Freeform 138"/>
            <p:cNvSpPr>
              <a:spLocks noChangeArrowheads="1"/>
            </p:cNvSpPr>
            <p:nvPr/>
          </p:nvSpPr>
          <p:spPr bwMode="auto">
            <a:xfrm>
              <a:off x="4848225" y="1408112"/>
              <a:ext cx="382588" cy="220663"/>
            </a:xfrm>
            <a:custGeom>
              <a:avLst/>
              <a:gdLst>
                <a:gd name="T0" fmla="*/ 2147483646 w 200"/>
                <a:gd name="T1" fmla="*/ 2147483646 h 116"/>
                <a:gd name="T2" fmla="*/ 2147483646 w 200"/>
                <a:gd name="T3" fmla="*/ 2147483646 h 116"/>
                <a:gd name="T4" fmla="*/ 2147483646 w 200"/>
                <a:gd name="T5" fmla="*/ 2147483646 h 116"/>
                <a:gd name="T6" fmla="*/ 2147483646 w 200"/>
                <a:gd name="T7" fmla="*/ 2147483646 h 116"/>
                <a:gd name="T8" fmla="*/ 2147483646 w 200"/>
                <a:gd name="T9" fmla="*/ 2147483646 h 116"/>
                <a:gd name="T10" fmla="*/ 2147483646 w 200"/>
                <a:gd name="T11" fmla="*/ 2147483646 h 116"/>
                <a:gd name="T12" fmla="*/ 2147483646 w 200"/>
                <a:gd name="T13" fmla="*/ 2147483646 h 116"/>
                <a:gd name="T14" fmla="*/ 2147483646 w 200"/>
                <a:gd name="T15" fmla="*/ 2147483646 h 116"/>
                <a:gd name="T16" fmla="*/ 2147483646 w 200"/>
                <a:gd name="T17" fmla="*/ 2147483646 h 116"/>
                <a:gd name="T18" fmla="*/ 2147483646 w 200"/>
                <a:gd name="T19" fmla="*/ 2147483646 h 116"/>
                <a:gd name="T20" fmla="*/ 2147483646 w 200"/>
                <a:gd name="T21" fmla="*/ 2147483646 h 116"/>
                <a:gd name="T22" fmla="*/ 2147483646 w 200"/>
                <a:gd name="T23" fmla="*/ 2147483646 h 116"/>
                <a:gd name="T24" fmla="*/ 2147483646 w 200"/>
                <a:gd name="T25" fmla="*/ 2147483646 h 116"/>
                <a:gd name="T26" fmla="*/ 2147483646 w 200"/>
                <a:gd name="T27" fmla="*/ 2147483646 h 116"/>
                <a:gd name="T28" fmla="*/ 2147483646 w 200"/>
                <a:gd name="T29" fmla="*/ 2147483646 h 116"/>
                <a:gd name="T30" fmla="*/ 2147483646 w 200"/>
                <a:gd name="T31" fmla="*/ 2147483646 h 116"/>
                <a:gd name="T32" fmla="*/ 2147483646 w 200"/>
                <a:gd name="T33" fmla="*/ 2147483646 h 116"/>
                <a:gd name="T34" fmla="*/ 2147483646 w 200"/>
                <a:gd name="T35" fmla="*/ 2147483646 h 116"/>
                <a:gd name="T36" fmla="*/ 2147483646 w 200"/>
                <a:gd name="T37" fmla="*/ 0 h 116"/>
                <a:gd name="T38" fmla="*/ 2147483646 w 200"/>
                <a:gd name="T39" fmla="*/ 2147483646 h 116"/>
                <a:gd name="T40" fmla="*/ 0 w 200"/>
                <a:gd name="T41" fmla="*/ 2147483646 h 116"/>
                <a:gd name="T42" fmla="*/ 0 w 200"/>
                <a:gd name="T43" fmla="*/ 2147483646 h 116"/>
                <a:gd name="T44" fmla="*/ 2147483646 w 200"/>
                <a:gd name="T45" fmla="*/ 2147483646 h 116"/>
                <a:gd name="T46" fmla="*/ 2147483646 w 200"/>
                <a:gd name="T47" fmla="*/ 2147483646 h 116"/>
                <a:gd name="T48" fmla="*/ 2147483646 w 200"/>
                <a:gd name="T49" fmla="*/ 2147483646 h 116"/>
                <a:gd name="T50" fmla="*/ 2147483646 w 200"/>
                <a:gd name="T51" fmla="*/ 2147483646 h 116"/>
                <a:gd name="T52" fmla="*/ 2147483646 w 200"/>
                <a:gd name="T53" fmla="*/ 2147483646 h 116"/>
                <a:gd name="T54" fmla="*/ 2147483646 w 200"/>
                <a:gd name="T55" fmla="*/ 2147483646 h 116"/>
                <a:gd name="T56" fmla="*/ 2147483646 w 200"/>
                <a:gd name="T57" fmla="*/ 2147483646 h 116"/>
                <a:gd name="T58" fmla="*/ 2147483646 w 200"/>
                <a:gd name="T59" fmla="*/ 2147483646 h 116"/>
                <a:gd name="T60" fmla="*/ 2147483646 w 200"/>
                <a:gd name="T61" fmla="*/ 2147483646 h 116"/>
                <a:gd name="T62" fmla="*/ 2147483646 w 200"/>
                <a:gd name="T63" fmla="*/ 2147483646 h 116"/>
                <a:gd name="T64" fmla="*/ 2147483646 w 200"/>
                <a:gd name="T65" fmla="*/ 2147483646 h 116"/>
                <a:gd name="T66" fmla="*/ 2147483646 w 200"/>
                <a:gd name="T67" fmla="*/ 2147483646 h 116"/>
                <a:gd name="T68" fmla="*/ 2147483646 w 200"/>
                <a:gd name="T69" fmla="*/ 2147483646 h 116"/>
                <a:gd name="T70" fmla="*/ 2147483646 w 200"/>
                <a:gd name="T71" fmla="*/ 2147483646 h 116"/>
                <a:gd name="T72" fmla="*/ 2147483646 w 200"/>
                <a:gd name="T73" fmla="*/ 2147483646 h 116"/>
                <a:gd name="T74" fmla="*/ 2147483646 w 200"/>
                <a:gd name="T75" fmla="*/ 2147483646 h 116"/>
                <a:gd name="T76" fmla="*/ 2147483646 w 200"/>
                <a:gd name="T77" fmla="*/ 2147483646 h 116"/>
                <a:gd name="T78" fmla="*/ 2147483646 w 200"/>
                <a:gd name="T79" fmla="*/ 2147483646 h 116"/>
                <a:gd name="T80" fmla="*/ 2147483646 w 200"/>
                <a:gd name="T81" fmla="*/ 2147483646 h 116"/>
                <a:gd name="T82" fmla="*/ 2147483646 w 200"/>
                <a:gd name="T83" fmla="*/ 2147483646 h 116"/>
                <a:gd name="T84" fmla="*/ 2147483646 w 200"/>
                <a:gd name="T85" fmla="*/ 2147483646 h 116"/>
                <a:gd name="T86" fmla="*/ 2147483646 w 200"/>
                <a:gd name="T87" fmla="*/ 2147483646 h 116"/>
                <a:gd name="T88" fmla="*/ 2147483646 w 200"/>
                <a:gd name="T89" fmla="*/ 2147483646 h 116"/>
                <a:gd name="T90" fmla="*/ 2147483646 w 200"/>
                <a:gd name="T91" fmla="*/ 2147483646 h 116"/>
                <a:gd name="T92" fmla="*/ 2147483646 w 200"/>
                <a:gd name="T93" fmla="*/ 2147483646 h 116"/>
                <a:gd name="T94" fmla="*/ 2147483646 w 200"/>
                <a:gd name="T95" fmla="*/ 2147483646 h 116"/>
                <a:gd name="T96" fmla="*/ 2147483646 w 200"/>
                <a:gd name="T97" fmla="*/ 2147483646 h 116"/>
                <a:gd name="T98" fmla="*/ 2147483646 w 200"/>
                <a:gd name="T99" fmla="*/ 2147483646 h 116"/>
                <a:gd name="T100" fmla="*/ 2147483646 w 200"/>
                <a:gd name="T101" fmla="*/ 2147483646 h 116"/>
                <a:gd name="T102" fmla="*/ 2147483646 w 200"/>
                <a:gd name="T103" fmla="*/ 2147483646 h 116"/>
                <a:gd name="T104" fmla="*/ 2147483646 w 200"/>
                <a:gd name="T105" fmla="*/ 2147483646 h 11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200"/>
                <a:gd name="T160" fmla="*/ 0 h 116"/>
                <a:gd name="T161" fmla="*/ 200 w 200"/>
                <a:gd name="T162" fmla="*/ 116 h 11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200" h="116">
                  <a:moveTo>
                    <a:pt x="194" y="65"/>
                  </a:moveTo>
                  <a:cubicBezTo>
                    <a:pt x="189" y="61"/>
                    <a:pt x="180" y="55"/>
                    <a:pt x="179" y="58"/>
                  </a:cubicBezTo>
                  <a:cubicBezTo>
                    <a:pt x="178" y="61"/>
                    <a:pt x="172" y="61"/>
                    <a:pt x="170" y="59"/>
                  </a:cubicBezTo>
                  <a:cubicBezTo>
                    <a:pt x="168" y="56"/>
                    <a:pt x="166" y="53"/>
                    <a:pt x="159" y="55"/>
                  </a:cubicBezTo>
                  <a:cubicBezTo>
                    <a:pt x="152" y="58"/>
                    <a:pt x="148" y="62"/>
                    <a:pt x="148" y="64"/>
                  </a:cubicBezTo>
                  <a:cubicBezTo>
                    <a:pt x="147" y="67"/>
                    <a:pt x="143" y="70"/>
                    <a:pt x="142" y="66"/>
                  </a:cubicBezTo>
                  <a:cubicBezTo>
                    <a:pt x="142" y="63"/>
                    <a:pt x="136" y="61"/>
                    <a:pt x="133" y="60"/>
                  </a:cubicBezTo>
                  <a:cubicBezTo>
                    <a:pt x="129" y="59"/>
                    <a:pt x="124" y="61"/>
                    <a:pt x="123" y="58"/>
                  </a:cubicBezTo>
                  <a:cubicBezTo>
                    <a:pt x="123" y="54"/>
                    <a:pt x="117" y="50"/>
                    <a:pt x="117" y="46"/>
                  </a:cubicBezTo>
                  <a:cubicBezTo>
                    <a:pt x="116" y="42"/>
                    <a:pt x="118" y="36"/>
                    <a:pt x="114" y="35"/>
                  </a:cubicBezTo>
                  <a:cubicBezTo>
                    <a:pt x="111" y="35"/>
                    <a:pt x="108" y="29"/>
                    <a:pt x="105" y="29"/>
                  </a:cubicBezTo>
                  <a:cubicBezTo>
                    <a:pt x="102" y="29"/>
                    <a:pt x="85" y="29"/>
                    <a:pt x="83" y="28"/>
                  </a:cubicBezTo>
                  <a:cubicBezTo>
                    <a:pt x="80" y="27"/>
                    <a:pt x="69" y="31"/>
                    <a:pt x="68" y="29"/>
                  </a:cubicBezTo>
                  <a:cubicBezTo>
                    <a:pt x="67" y="27"/>
                    <a:pt x="59" y="18"/>
                    <a:pt x="55" y="14"/>
                  </a:cubicBezTo>
                  <a:cubicBezTo>
                    <a:pt x="54" y="16"/>
                    <a:pt x="53" y="18"/>
                    <a:pt x="51" y="19"/>
                  </a:cubicBezTo>
                  <a:cubicBezTo>
                    <a:pt x="43" y="25"/>
                    <a:pt x="35" y="24"/>
                    <a:pt x="38" y="17"/>
                  </a:cubicBezTo>
                  <a:cubicBezTo>
                    <a:pt x="40" y="10"/>
                    <a:pt x="41" y="1"/>
                    <a:pt x="36" y="1"/>
                  </a:cubicBezTo>
                  <a:cubicBezTo>
                    <a:pt x="32" y="1"/>
                    <a:pt x="35" y="16"/>
                    <a:pt x="32" y="17"/>
                  </a:cubicBezTo>
                  <a:cubicBezTo>
                    <a:pt x="29" y="18"/>
                    <a:pt x="28" y="6"/>
                    <a:pt x="30" y="0"/>
                  </a:cubicBezTo>
                  <a:cubicBezTo>
                    <a:pt x="2" y="7"/>
                    <a:pt x="2" y="7"/>
                    <a:pt x="2" y="7"/>
                  </a:cubicBezTo>
                  <a:cubicBezTo>
                    <a:pt x="0" y="57"/>
                    <a:pt x="0" y="57"/>
                    <a:pt x="0" y="57"/>
                  </a:cubicBezTo>
                  <a:cubicBezTo>
                    <a:pt x="0" y="57"/>
                    <a:pt x="0" y="57"/>
                    <a:pt x="0" y="57"/>
                  </a:cubicBezTo>
                  <a:cubicBezTo>
                    <a:pt x="3" y="59"/>
                    <a:pt x="6" y="59"/>
                    <a:pt x="8" y="59"/>
                  </a:cubicBezTo>
                  <a:cubicBezTo>
                    <a:pt x="12" y="60"/>
                    <a:pt x="12" y="56"/>
                    <a:pt x="12" y="54"/>
                  </a:cubicBezTo>
                  <a:cubicBezTo>
                    <a:pt x="12" y="52"/>
                    <a:pt x="17" y="48"/>
                    <a:pt x="20" y="48"/>
                  </a:cubicBezTo>
                  <a:cubicBezTo>
                    <a:pt x="23" y="48"/>
                    <a:pt x="23" y="44"/>
                    <a:pt x="24" y="44"/>
                  </a:cubicBezTo>
                  <a:cubicBezTo>
                    <a:pt x="25" y="44"/>
                    <a:pt x="28" y="43"/>
                    <a:pt x="29" y="41"/>
                  </a:cubicBezTo>
                  <a:cubicBezTo>
                    <a:pt x="30" y="40"/>
                    <a:pt x="35" y="42"/>
                    <a:pt x="37" y="43"/>
                  </a:cubicBezTo>
                  <a:cubicBezTo>
                    <a:pt x="38" y="45"/>
                    <a:pt x="42" y="46"/>
                    <a:pt x="45" y="46"/>
                  </a:cubicBezTo>
                  <a:cubicBezTo>
                    <a:pt x="48" y="47"/>
                    <a:pt x="49" y="56"/>
                    <a:pt x="49" y="58"/>
                  </a:cubicBezTo>
                  <a:cubicBezTo>
                    <a:pt x="49" y="60"/>
                    <a:pt x="64" y="60"/>
                    <a:pt x="66" y="60"/>
                  </a:cubicBezTo>
                  <a:cubicBezTo>
                    <a:pt x="68" y="61"/>
                    <a:pt x="68" y="65"/>
                    <a:pt x="71" y="68"/>
                  </a:cubicBezTo>
                  <a:cubicBezTo>
                    <a:pt x="73" y="71"/>
                    <a:pt x="75" y="75"/>
                    <a:pt x="76" y="77"/>
                  </a:cubicBezTo>
                  <a:cubicBezTo>
                    <a:pt x="77" y="79"/>
                    <a:pt x="85" y="82"/>
                    <a:pt x="87" y="85"/>
                  </a:cubicBezTo>
                  <a:cubicBezTo>
                    <a:pt x="89" y="88"/>
                    <a:pt x="95" y="91"/>
                    <a:pt x="100" y="93"/>
                  </a:cubicBezTo>
                  <a:cubicBezTo>
                    <a:pt x="105" y="95"/>
                    <a:pt x="109" y="101"/>
                    <a:pt x="112" y="101"/>
                  </a:cubicBezTo>
                  <a:cubicBezTo>
                    <a:pt x="114" y="100"/>
                    <a:pt x="122" y="104"/>
                    <a:pt x="122" y="104"/>
                  </a:cubicBezTo>
                  <a:cubicBezTo>
                    <a:pt x="123" y="111"/>
                    <a:pt x="123" y="111"/>
                    <a:pt x="123" y="111"/>
                  </a:cubicBezTo>
                  <a:cubicBezTo>
                    <a:pt x="123" y="111"/>
                    <a:pt x="123" y="111"/>
                    <a:pt x="124" y="111"/>
                  </a:cubicBezTo>
                  <a:cubicBezTo>
                    <a:pt x="128" y="110"/>
                    <a:pt x="130" y="114"/>
                    <a:pt x="133" y="114"/>
                  </a:cubicBezTo>
                  <a:cubicBezTo>
                    <a:pt x="134" y="114"/>
                    <a:pt x="136" y="115"/>
                    <a:pt x="137" y="116"/>
                  </a:cubicBezTo>
                  <a:cubicBezTo>
                    <a:pt x="137" y="110"/>
                    <a:pt x="139" y="107"/>
                    <a:pt x="142" y="105"/>
                  </a:cubicBezTo>
                  <a:cubicBezTo>
                    <a:pt x="145" y="102"/>
                    <a:pt x="140" y="98"/>
                    <a:pt x="141" y="95"/>
                  </a:cubicBezTo>
                  <a:cubicBezTo>
                    <a:pt x="141" y="91"/>
                    <a:pt x="133" y="89"/>
                    <a:pt x="134" y="86"/>
                  </a:cubicBezTo>
                  <a:cubicBezTo>
                    <a:pt x="134" y="83"/>
                    <a:pt x="141" y="83"/>
                    <a:pt x="144" y="82"/>
                  </a:cubicBezTo>
                  <a:cubicBezTo>
                    <a:pt x="147" y="81"/>
                    <a:pt x="145" y="76"/>
                    <a:pt x="148" y="76"/>
                  </a:cubicBezTo>
                  <a:cubicBezTo>
                    <a:pt x="151" y="76"/>
                    <a:pt x="152" y="73"/>
                    <a:pt x="153" y="70"/>
                  </a:cubicBezTo>
                  <a:cubicBezTo>
                    <a:pt x="154" y="67"/>
                    <a:pt x="159" y="70"/>
                    <a:pt x="162" y="68"/>
                  </a:cubicBezTo>
                  <a:cubicBezTo>
                    <a:pt x="165" y="66"/>
                    <a:pt x="169" y="64"/>
                    <a:pt x="170" y="66"/>
                  </a:cubicBezTo>
                  <a:cubicBezTo>
                    <a:pt x="170" y="67"/>
                    <a:pt x="167" y="73"/>
                    <a:pt x="166" y="75"/>
                  </a:cubicBezTo>
                  <a:cubicBezTo>
                    <a:pt x="170" y="75"/>
                    <a:pt x="177" y="74"/>
                    <a:pt x="179" y="73"/>
                  </a:cubicBezTo>
                  <a:cubicBezTo>
                    <a:pt x="180" y="71"/>
                    <a:pt x="187" y="75"/>
                    <a:pt x="189" y="71"/>
                  </a:cubicBezTo>
                  <a:cubicBezTo>
                    <a:pt x="192" y="67"/>
                    <a:pt x="200" y="70"/>
                    <a:pt x="194" y="65"/>
                  </a:cubicBezTo>
                  <a:close/>
                </a:path>
              </a:pathLst>
            </a:custGeom>
            <a:grpFill/>
            <a:ln w="1" cap="flat" cmpd="sng">
              <a:solidFill>
                <a:schemeClr val="tx1">
                  <a:lumMod val="85000"/>
                  <a:lumOff val="15000"/>
                </a:schemeClr>
              </a:solidFill>
              <a:miter lim="800000"/>
            </a:ln>
          </p:spPr>
          <p:txBody>
            <a:bodyPr/>
            <a:lstStyle/>
            <a:p>
              <a:endParaRPr lang="zh-CN" altLang="en-US"/>
            </a:p>
          </p:txBody>
        </p:sp>
        <p:sp>
          <p:nvSpPr>
            <p:cNvPr id="138" name="Freeform 139"/>
            <p:cNvSpPr>
              <a:spLocks noEditPoints="1" noChangeArrowheads="1"/>
            </p:cNvSpPr>
            <p:nvPr/>
          </p:nvSpPr>
          <p:spPr bwMode="auto">
            <a:xfrm>
              <a:off x="3754438" y="160337"/>
              <a:ext cx="558800" cy="882650"/>
            </a:xfrm>
            <a:custGeom>
              <a:avLst/>
              <a:gdLst>
                <a:gd name="T0" fmla="*/ 2147483646 w 292"/>
                <a:gd name="T1" fmla="*/ 2147483646 h 462"/>
                <a:gd name="T2" fmla="*/ 2147483646 w 292"/>
                <a:gd name="T3" fmla="*/ 2147483646 h 462"/>
                <a:gd name="T4" fmla="*/ 2147483646 w 292"/>
                <a:gd name="T5" fmla="*/ 2147483646 h 462"/>
                <a:gd name="T6" fmla="*/ 2147483646 w 292"/>
                <a:gd name="T7" fmla="*/ 2147483646 h 462"/>
                <a:gd name="T8" fmla="*/ 2147483646 w 292"/>
                <a:gd name="T9" fmla="*/ 2147483646 h 462"/>
                <a:gd name="T10" fmla="*/ 2147483646 w 292"/>
                <a:gd name="T11" fmla="*/ 2147483646 h 462"/>
                <a:gd name="T12" fmla="*/ 2147483646 w 292"/>
                <a:gd name="T13" fmla="*/ 2147483646 h 462"/>
                <a:gd name="T14" fmla="*/ 2147483646 w 292"/>
                <a:gd name="T15" fmla="*/ 2147483646 h 462"/>
                <a:gd name="T16" fmla="*/ 2147483646 w 292"/>
                <a:gd name="T17" fmla="*/ 2147483646 h 462"/>
                <a:gd name="T18" fmla="*/ 2147483646 w 292"/>
                <a:gd name="T19" fmla="*/ 2147483646 h 462"/>
                <a:gd name="T20" fmla="*/ 2147483646 w 292"/>
                <a:gd name="T21" fmla="*/ 2147483646 h 462"/>
                <a:gd name="T22" fmla="*/ 2147483646 w 292"/>
                <a:gd name="T23" fmla="*/ 2147483646 h 462"/>
                <a:gd name="T24" fmla="*/ 2147483646 w 292"/>
                <a:gd name="T25" fmla="*/ 2147483646 h 462"/>
                <a:gd name="T26" fmla="*/ 2147483646 w 292"/>
                <a:gd name="T27" fmla="*/ 2147483646 h 462"/>
                <a:gd name="T28" fmla="*/ 2147483646 w 292"/>
                <a:gd name="T29" fmla="*/ 2147483646 h 462"/>
                <a:gd name="T30" fmla="*/ 2147483646 w 292"/>
                <a:gd name="T31" fmla="*/ 2147483646 h 462"/>
                <a:gd name="T32" fmla="*/ 2147483646 w 292"/>
                <a:gd name="T33" fmla="*/ 2147483646 h 462"/>
                <a:gd name="T34" fmla="*/ 2147483646 w 292"/>
                <a:gd name="T35" fmla="*/ 2147483646 h 462"/>
                <a:gd name="T36" fmla="*/ 2147483646 w 292"/>
                <a:gd name="T37" fmla="*/ 2147483646 h 462"/>
                <a:gd name="T38" fmla="*/ 2147483646 w 292"/>
                <a:gd name="T39" fmla="*/ 2147483646 h 462"/>
                <a:gd name="T40" fmla="*/ 2147483646 w 292"/>
                <a:gd name="T41" fmla="*/ 2147483646 h 462"/>
                <a:gd name="T42" fmla="*/ 2147483646 w 292"/>
                <a:gd name="T43" fmla="*/ 2147483646 h 462"/>
                <a:gd name="T44" fmla="*/ 2147483646 w 292"/>
                <a:gd name="T45" fmla="*/ 2147483646 h 462"/>
                <a:gd name="T46" fmla="*/ 2147483646 w 292"/>
                <a:gd name="T47" fmla="*/ 2147483646 h 462"/>
                <a:gd name="T48" fmla="*/ 2147483646 w 292"/>
                <a:gd name="T49" fmla="*/ 2147483646 h 462"/>
                <a:gd name="T50" fmla="*/ 2147483646 w 292"/>
                <a:gd name="T51" fmla="*/ 2147483646 h 462"/>
                <a:gd name="T52" fmla="*/ 2147483646 w 292"/>
                <a:gd name="T53" fmla="*/ 2147483646 h 462"/>
                <a:gd name="T54" fmla="*/ 2147483646 w 292"/>
                <a:gd name="T55" fmla="*/ 2147483646 h 462"/>
                <a:gd name="T56" fmla="*/ 2147483646 w 292"/>
                <a:gd name="T57" fmla="*/ 2147483646 h 462"/>
                <a:gd name="T58" fmla="*/ 2147483646 w 292"/>
                <a:gd name="T59" fmla="*/ 2147483646 h 462"/>
                <a:gd name="T60" fmla="*/ 2147483646 w 292"/>
                <a:gd name="T61" fmla="*/ 2147483646 h 462"/>
                <a:gd name="T62" fmla="*/ 2147483646 w 292"/>
                <a:gd name="T63" fmla="*/ 2147483646 h 462"/>
                <a:gd name="T64" fmla="*/ 2147483646 w 292"/>
                <a:gd name="T65" fmla="*/ 2147483646 h 462"/>
                <a:gd name="T66" fmla="*/ 2147483646 w 292"/>
                <a:gd name="T67" fmla="*/ 2147483646 h 462"/>
                <a:gd name="T68" fmla="*/ 2147483646 w 292"/>
                <a:gd name="T69" fmla="*/ 2147483646 h 462"/>
                <a:gd name="T70" fmla="*/ 2147483646 w 292"/>
                <a:gd name="T71" fmla="*/ 2147483646 h 462"/>
                <a:gd name="T72" fmla="*/ 2147483646 w 292"/>
                <a:gd name="T73" fmla="*/ 2147483646 h 462"/>
                <a:gd name="T74" fmla="*/ 2147483646 w 292"/>
                <a:gd name="T75" fmla="*/ 2147483646 h 462"/>
                <a:gd name="T76" fmla="*/ 2147483646 w 292"/>
                <a:gd name="T77" fmla="*/ 2147483646 h 462"/>
                <a:gd name="T78" fmla="*/ 2147483646 w 292"/>
                <a:gd name="T79" fmla="*/ 2147483646 h 462"/>
                <a:gd name="T80" fmla="*/ 2147483646 w 292"/>
                <a:gd name="T81" fmla="*/ 2147483646 h 462"/>
                <a:gd name="T82" fmla="*/ 2147483646 w 292"/>
                <a:gd name="T83" fmla="*/ 2147483646 h 462"/>
                <a:gd name="T84" fmla="*/ 2147483646 w 292"/>
                <a:gd name="T85" fmla="*/ 2147483646 h 462"/>
                <a:gd name="T86" fmla="*/ 2147483646 w 292"/>
                <a:gd name="T87" fmla="*/ 2147483646 h 462"/>
                <a:gd name="T88" fmla="*/ 2147483646 w 292"/>
                <a:gd name="T89" fmla="*/ 2147483646 h 462"/>
                <a:gd name="T90" fmla="*/ 2147483646 w 292"/>
                <a:gd name="T91" fmla="*/ 2147483646 h 462"/>
                <a:gd name="T92" fmla="*/ 2147483646 w 292"/>
                <a:gd name="T93" fmla="*/ 2147483646 h 462"/>
                <a:gd name="T94" fmla="*/ 2147483646 w 292"/>
                <a:gd name="T95" fmla="*/ 2147483646 h 462"/>
                <a:gd name="T96" fmla="*/ 2147483646 w 292"/>
                <a:gd name="T97" fmla="*/ 2147483646 h 462"/>
                <a:gd name="T98" fmla="*/ 2147483646 w 292"/>
                <a:gd name="T99" fmla="*/ 2147483646 h 462"/>
                <a:gd name="T100" fmla="*/ 2147483646 w 292"/>
                <a:gd name="T101" fmla="*/ 2147483646 h 462"/>
                <a:gd name="T102" fmla="*/ 2147483646 w 292"/>
                <a:gd name="T103" fmla="*/ 2147483646 h 462"/>
                <a:gd name="T104" fmla="*/ 2147483646 w 292"/>
                <a:gd name="T105" fmla="*/ 2147483646 h 462"/>
                <a:gd name="T106" fmla="*/ 2147483646 w 292"/>
                <a:gd name="T107" fmla="*/ 2147483646 h 462"/>
                <a:gd name="T108" fmla="*/ 2147483646 w 292"/>
                <a:gd name="T109" fmla="*/ 2147483646 h 462"/>
                <a:gd name="T110" fmla="*/ 2147483646 w 292"/>
                <a:gd name="T111" fmla="*/ 2147483646 h 462"/>
                <a:gd name="T112" fmla="*/ 2147483646 w 292"/>
                <a:gd name="T113" fmla="*/ 2147483646 h 462"/>
                <a:gd name="T114" fmla="*/ 2147483646 w 292"/>
                <a:gd name="T115" fmla="*/ 2147483646 h 462"/>
                <a:gd name="T116" fmla="*/ 2147483646 w 292"/>
                <a:gd name="T117" fmla="*/ 2147483646 h 462"/>
                <a:gd name="T118" fmla="*/ 2147483646 w 292"/>
                <a:gd name="T119" fmla="*/ 2147483646 h 462"/>
                <a:gd name="T120" fmla="*/ 2147483646 w 292"/>
                <a:gd name="T121" fmla="*/ 2147483646 h 462"/>
                <a:gd name="T122" fmla="*/ 2147483646 w 292"/>
                <a:gd name="T123" fmla="*/ 2147483646 h 462"/>
                <a:gd name="T124" fmla="*/ 2147483646 w 292"/>
                <a:gd name="T125" fmla="*/ 2147483646 h 462"/>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292"/>
                <a:gd name="T190" fmla="*/ 0 h 462"/>
                <a:gd name="T191" fmla="*/ 292 w 292"/>
                <a:gd name="T192" fmla="*/ 462 h 462"/>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292" h="462">
                  <a:moveTo>
                    <a:pt x="283" y="247"/>
                  </a:moveTo>
                  <a:cubicBezTo>
                    <a:pt x="282" y="250"/>
                    <a:pt x="278" y="249"/>
                    <a:pt x="278" y="247"/>
                  </a:cubicBezTo>
                  <a:cubicBezTo>
                    <a:pt x="278" y="244"/>
                    <a:pt x="271" y="242"/>
                    <a:pt x="270" y="241"/>
                  </a:cubicBezTo>
                  <a:cubicBezTo>
                    <a:pt x="270" y="240"/>
                    <a:pt x="273" y="240"/>
                    <a:pt x="276" y="242"/>
                  </a:cubicBezTo>
                  <a:cubicBezTo>
                    <a:pt x="279" y="243"/>
                    <a:pt x="281" y="242"/>
                    <a:pt x="284" y="239"/>
                  </a:cubicBezTo>
                  <a:cubicBezTo>
                    <a:pt x="287" y="236"/>
                    <a:pt x="291" y="239"/>
                    <a:pt x="291" y="236"/>
                  </a:cubicBezTo>
                  <a:cubicBezTo>
                    <a:pt x="292" y="234"/>
                    <a:pt x="286" y="232"/>
                    <a:pt x="285" y="231"/>
                  </a:cubicBezTo>
                  <a:cubicBezTo>
                    <a:pt x="284" y="229"/>
                    <a:pt x="281" y="227"/>
                    <a:pt x="277" y="228"/>
                  </a:cubicBezTo>
                  <a:cubicBezTo>
                    <a:pt x="273" y="228"/>
                    <a:pt x="273" y="227"/>
                    <a:pt x="271" y="225"/>
                  </a:cubicBezTo>
                  <a:cubicBezTo>
                    <a:pt x="269" y="223"/>
                    <a:pt x="262" y="226"/>
                    <a:pt x="262" y="231"/>
                  </a:cubicBezTo>
                  <a:cubicBezTo>
                    <a:pt x="262" y="236"/>
                    <a:pt x="258" y="234"/>
                    <a:pt x="259" y="232"/>
                  </a:cubicBezTo>
                  <a:cubicBezTo>
                    <a:pt x="261" y="229"/>
                    <a:pt x="257" y="226"/>
                    <a:pt x="261" y="226"/>
                  </a:cubicBezTo>
                  <a:cubicBezTo>
                    <a:pt x="264" y="225"/>
                    <a:pt x="262" y="220"/>
                    <a:pt x="256" y="219"/>
                  </a:cubicBezTo>
                  <a:cubicBezTo>
                    <a:pt x="250" y="219"/>
                    <a:pt x="248" y="224"/>
                    <a:pt x="249" y="226"/>
                  </a:cubicBezTo>
                  <a:cubicBezTo>
                    <a:pt x="251" y="227"/>
                    <a:pt x="245" y="234"/>
                    <a:pt x="242" y="234"/>
                  </a:cubicBezTo>
                  <a:cubicBezTo>
                    <a:pt x="240" y="234"/>
                    <a:pt x="243" y="228"/>
                    <a:pt x="243" y="225"/>
                  </a:cubicBezTo>
                  <a:cubicBezTo>
                    <a:pt x="242" y="222"/>
                    <a:pt x="240" y="223"/>
                    <a:pt x="235" y="229"/>
                  </a:cubicBezTo>
                  <a:cubicBezTo>
                    <a:pt x="231" y="234"/>
                    <a:pt x="227" y="239"/>
                    <a:pt x="225" y="239"/>
                  </a:cubicBezTo>
                  <a:cubicBezTo>
                    <a:pt x="222" y="240"/>
                    <a:pt x="222" y="235"/>
                    <a:pt x="227" y="232"/>
                  </a:cubicBezTo>
                  <a:cubicBezTo>
                    <a:pt x="231" y="230"/>
                    <a:pt x="231" y="224"/>
                    <a:pt x="234" y="224"/>
                  </a:cubicBezTo>
                  <a:cubicBezTo>
                    <a:pt x="237" y="224"/>
                    <a:pt x="237" y="220"/>
                    <a:pt x="233" y="219"/>
                  </a:cubicBezTo>
                  <a:cubicBezTo>
                    <a:pt x="228" y="218"/>
                    <a:pt x="228" y="223"/>
                    <a:pt x="226" y="224"/>
                  </a:cubicBezTo>
                  <a:cubicBezTo>
                    <a:pt x="225" y="226"/>
                    <a:pt x="218" y="222"/>
                    <a:pt x="218" y="223"/>
                  </a:cubicBezTo>
                  <a:cubicBezTo>
                    <a:pt x="219" y="225"/>
                    <a:pt x="215" y="225"/>
                    <a:pt x="216" y="228"/>
                  </a:cubicBezTo>
                  <a:cubicBezTo>
                    <a:pt x="218" y="230"/>
                    <a:pt x="216" y="232"/>
                    <a:pt x="214" y="229"/>
                  </a:cubicBezTo>
                  <a:cubicBezTo>
                    <a:pt x="212" y="226"/>
                    <a:pt x="208" y="229"/>
                    <a:pt x="206" y="232"/>
                  </a:cubicBezTo>
                  <a:cubicBezTo>
                    <a:pt x="204" y="235"/>
                    <a:pt x="201" y="235"/>
                    <a:pt x="203" y="236"/>
                  </a:cubicBezTo>
                  <a:cubicBezTo>
                    <a:pt x="205" y="237"/>
                    <a:pt x="205" y="242"/>
                    <a:pt x="202" y="243"/>
                  </a:cubicBezTo>
                  <a:cubicBezTo>
                    <a:pt x="199" y="244"/>
                    <a:pt x="200" y="235"/>
                    <a:pt x="198" y="235"/>
                  </a:cubicBezTo>
                  <a:cubicBezTo>
                    <a:pt x="196" y="236"/>
                    <a:pt x="197" y="231"/>
                    <a:pt x="200" y="231"/>
                  </a:cubicBezTo>
                  <a:cubicBezTo>
                    <a:pt x="204" y="231"/>
                    <a:pt x="207" y="226"/>
                    <a:pt x="206" y="225"/>
                  </a:cubicBezTo>
                  <a:cubicBezTo>
                    <a:pt x="206" y="223"/>
                    <a:pt x="202" y="224"/>
                    <a:pt x="202" y="226"/>
                  </a:cubicBezTo>
                  <a:cubicBezTo>
                    <a:pt x="202" y="229"/>
                    <a:pt x="197" y="228"/>
                    <a:pt x="193" y="228"/>
                  </a:cubicBezTo>
                  <a:cubicBezTo>
                    <a:pt x="189" y="228"/>
                    <a:pt x="189" y="233"/>
                    <a:pt x="194" y="236"/>
                  </a:cubicBezTo>
                  <a:cubicBezTo>
                    <a:pt x="199" y="238"/>
                    <a:pt x="193" y="240"/>
                    <a:pt x="191" y="238"/>
                  </a:cubicBezTo>
                  <a:cubicBezTo>
                    <a:pt x="188" y="236"/>
                    <a:pt x="185" y="237"/>
                    <a:pt x="182" y="238"/>
                  </a:cubicBezTo>
                  <a:cubicBezTo>
                    <a:pt x="180" y="239"/>
                    <a:pt x="188" y="242"/>
                    <a:pt x="189" y="244"/>
                  </a:cubicBezTo>
                  <a:cubicBezTo>
                    <a:pt x="189" y="245"/>
                    <a:pt x="184" y="242"/>
                    <a:pt x="183" y="243"/>
                  </a:cubicBezTo>
                  <a:cubicBezTo>
                    <a:pt x="182" y="244"/>
                    <a:pt x="178" y="242"/>
                    <a:pt x="177" y="239"/>
                  </a:cubicBezTo>
                  <a:cubicBezTo>
                    <a:pt x="177" y="237"/>
                    <a:pt x="169" y="241"/>
                    <a:pt x="174" y="242"/>
                  </a:cubicBezTo>
                  <a:cubicBezTo>
                    <a:pt x="178" y="243"/>
                    <a:pt x="176" y="245"/>
                    <a:pt x="176" y="249"/>
                  </a:cubicBezTo>
                  <a:cubicBezTo>
                    <a:pt x="176" y="253"/>
                    <a:pt x="171" y="250"/>
                    <a:pt x="172" y="247"/>
                  </a:cubicBezTo>
                  <a:cubicBezTo>
                    <a:pt x="173" y="243"/>
                    <a:pt x="169" y="244"/>
                    <a:pt x="166" y="246"/>
                  </a:cubicBezTo>
                  <a:cubicBezTo>
                    <a:pt x="163" y="248"/>
                    <a:pt x="167" y="242"/>
                    <a:pt x="165" y="240"/>
                  </a:cubicBezTo>
                  <a:cubicBezTo>
                    <a:pt x="164" y="237"/>
                    <a:pt x="161" y="240"/>
                    <a:pt x="157" y="240"/>
                  </a:cubicBezTo>
                  <a:cubicBezTo>
                    <a:pt x="154" y="241"/>
                    <a:pt x="152" y="241"/>
                    <a:pt x="154" y="243"/>
                  </a:cubicBezTo>
                  <a:cubicBezTo>
                    <a:pt x="156" y="246"/>
                    <a:pt x="156" y="249"/>
                    <a:pt x="153" y="249"/>
                  </a:cubicBezTo>
                  <a:cubicBezTo>
                    <a:pt x="150" y="248"/>
                    <a:pt x="149" y="249"/>
                    <a:pt x="150" y="251"/>
                  </a:cubicBezTo>
                  <a:cubicBezTo>
                    <a:pt x="150" y="254"/>
                    <a:pt x="146" y="254"/>
                    <a:pt x="146" y="252"/>
                  </a:cubicBezTo>
                  <a:cubicBezTo>
                    <a:pt x="145" y="249"/>
                    <a:pt x="140" y="250"/>
                    <a:pt x="138" y="253"/>
                  </a:cubicBezTo>
                  <a:cubicBezTo>
                    <a:pt x="136" y="255"/>
                    <a:pt x="132" y="257"/>
                    <a:pt x="132" y="260"/>
                  </a:cubicBezTo>
                  <a:cubicBezTo>
                    <a:pt x="133" y="263"/>
                    <a:pt x="136" y="259"/>
                    <a:pt x="139" y="260"/>
                  </a:cubicBezTo>
                  <a:cubicBezTo>
                    <a:pt x="142" y="261"/>
                    <a:pt x="139" y="262"/>
                    <a:pt x="141" y="264"/>
                  </a:cubicBezTo>
                  <a:cubicBezTo>
                    <a:pt x="142" y="265"/>
                    <a:pt x="142" y="269"/>
                    <a:pt x="140" y="267"/>
                  </a:cubicBezTo>
                  <a:cubicBezTo>
                    <a:pt x="137" y="265"/>
                    <a:pt x="134" y="264"/>
                    <a:pt x="134" y="268"/>
                  </a:cubicBezTo>
                  <a:cubicBezTo>
                    <a:pt x="133" y="271"/>
                    <a:pt x="131" y="267"/>
                    <a:pt x="129" y="265"/>
                  </a:cubicBezTo>
                  <a:cubicBezTo>
                    <a:pt x="127" y="262"/>
                    <a:pt x="125" y="269"/>
                    <a:pt x="123" y="268"/>
                  </a:cubicBezTo>
                  <a:cubicBezTo>
                    <a:pt x="121" y="266"/>
                    <a:pt x="127" y="261"/>
                    <a:pt x="125" y="258"/>
                  </a:cubicBezTo>
                  <a:cubicBezTo>
                    <a:pt x="124" y="256"/>
                    <a:pt x="123" y="260"/>
                    <a:pt x="119" y="264"/>
                  </a:cubicBezTo>
                  <a:cubicBezTo>
                    <a:pt x="115" y="267"/>
                    <a:pt x="110" y="267"/>
                    <a:pt x="112" y="269"/>
                  </a:cubicBezTo>
                  <a:cubicBezTo>
                    <a:pt x="113" y="271"/>
                    <a:pt x="108" y="272"/>
                    <a:pt x="107" y="275"/>
                  </a:cubicBezTo>
                  <a:cubicBezTo>
                    <a:pt x="106" y="278"/>
                    <a:pt x="98" y="279"/>
                    <a:pt x="93" y="283"/>
                  </a:cubicBezTo>
                  <a:cubicBezTo>
                    <a:pt x="88" y="286"/>
                    <a:pt x="94" y="286"/>
                    <a:pt x="97" y="283"/>
                  </a:cubicBezTo>
                  <a:cubicBezTo>
                    <a:pt x="100" y="280"/>
                    <a:pt x="101" y="282"/>
                    <a:pt x="105" y="279"/>
                  </a:cubicBezTo>
                  <a:cubicBezTo>
                    <a:pt x="110" y="276"/>
                    <a:pt x="114" y="274"/>
                    <a:pt x="116" y="275"/>
                  </a:cubicBezTo>
                  <a:cubicBezTo>
                    <a:pt x="118" y="276"/>
                    <a:pt x="121" y="277"/>
                    <a:pt x="123" y="274"/>
                  </a:cubicBezTo>
                  <a:cubicBezTo>
                    <a:pt x="125" y="271"/>
                    <a:pt x="128" y="272"/>
                    <a:pt x="130" y="273"/>
                  </a:cubicBezTo>
                  <a:cubicBezTo>
                    <a:pt x="132" y="275"/>
                    <a:pt x="126" y="277"/>
                    <a:pt x="129" y="279"/>
                  </a:cubicBezTo>
                  <a:cubicBezTo>
                    <a:pt x="131" y="282"/>
                    <a:pt x="126" y="284"/>
                    <a:pt x="126" y="281"/>
                  </a:cubicBezTo>
                  <a:cubicBezTo>
                    <a:pt x="126" y="279"/>
                    <a:pt x="122" y="277"/>
                    <a:pt x="121" y="279"/>
                  </a:cubicBezTo>
                  <a:cubicBezTo>
                    <a:pt x="120" y="281"/>
                    <a:pt x="118" y="284"/>
                    <a:pt x="116" y="284"/>
                  </a:cubicBezTo>
                  <a:cubicBezTo>
                    <a:pt x="114" y="284"/>
                    <a:pt x="111" y="288"/>
                    <a:pt x="111" y="292"/>
                  </a:cubicBezTo>
                  <a:cubicBezTo>
                    <a:pt x="111" y="296"/>
                    <a:pt x="107" y="292"/>
                    <a:pt x="107" y="295"/>
                  </a:cubicBezTo>
                  <a:cubicBezTo>
                    <a:pt x="107" y="299"/>
                    <a:pt x="101" y="305"/>
                    <a:pt x="97" y="310"/>
                  </a:cubicBezTo>
                  <a:cubicBezTo>
                    <a:pt x="92" y="314"/>
                    <a:pt x="96" y="315"/>
                    <a:pt x="95" y="318"/>
                  </a:cubicBezTo>
                  <a:cubicBezTo>
                    <a:pt x="93" y="321"/>
                    <a:pt x="88" y="318"/>
                    <a:pt x="86" y="319"/>
                  </a:cubicBezTo>
                  <a:cubicBezTo>
                    <a:pt x="84" y="321"/>
                    <a:pt x="87" y="328"/>
                    <a:pt x="85" y="330"/>
                  </a:cubicBezTo>
                  <a:cubicBezTo>
                    <a:pt x="82" y="332"/>
                    <a:pt x="85" y="335"/>
                    <a:pt x="85" y="337"/>
                  </a:cubicBezTo>
                  <a:cubicBezTo>
                    <a:pt x="85" y="340"/>
                    <a:pt x="78" y="336"/>
                    <a:pt x="78" y="338"/>
                  </a:cubicBezTo>
                  <a:cubicBezTo>
                    <a:pt x="77" y="341"/>
                    <a:pt x="71" y="340"/>
                    <a:pt x="70" y="341"/>
                  </a:cubicBezTo>
                  <a:cubicBezTo>
                    <a:pt x="68" y="342"/>
                    <a:pt x="73" y="346"/>
                    <a:pt x="76" y="348"/>
                  </a:cubicBezTo>
                  <a:cubicBezTo>
                    <a:pt x="79" y="350"/>
                    <a:pt x="73" y="352"/>
                    <a:pt x="73" y="349"/>
                  </a:cubicBezTo>
                  <a:cubicBezTo>
                    <a:pt x="72" y="347"/>
                    <a:pt x="68" y="351"/>
                    <a:pt x="63" y="353"/>
                  </a:cubicBezTo>
                  <a:cubicBezTo>
                    <a:pt x="57" y="356"/>
                    <a:pt x="60" y="360"/>
                    <a:pt x="56" y="361"/>
                  </a:cubicBezTo>
                  <a:cubicBezTo>
                    <a:pt x="52" y="361"/>
                    <a:pt x="53" y="367"/>
                    <a:pt x="50" y="369"/>
                  </a:cubicBezTo>
                  <a:cubicBezTo>
                    <a:pt x="47" y="371"/>
                    <a:pt x="48" y="364"/>
                    <a:pt x="44" y="364"/>
                  </a:cubicBezTo>
                  <a:cubicBezTo>
                    <a:pt x="40" y="364"/>
                    <a:pt x="40" y="367"/>
                    <a:pt x="43" y="371"/>
                  </a:cubicBezTo>
                  <a:cubicBezTo>
                    <a:pt x="45" y="374"/>
                    <a:pt x="39" y="371"/>
                    <a:pt x="36" y="374"/>
                  </a:cubicBezTo>
                  <a:cubicBezTo>
                    <a:pt x="34" y="377"/>
                    <a:pt x="27" y="376"/>
                    <a:pt x="26" y="378"/>
                  </a:cubicBezTo>
                  <a:cubicBezTo>
                    <a:pt x="24" y="381"/>
                    <a:pt x="31" y="381"/>
                    <a:pt x="32" y="383"/>
                  </a:cubicBezTo>
                  <a:cubicBezTo>
                    <a:pt x="33" y="385"/>
                    <a:pt x="26" y="384"/>
                    <a:pt x="22" y="383"/>
                  </a:cubicBezTo>
                  <a:cubicBezTo>
                    <a:pt x="18" y="382"/>
                    <a:pt x="19" y="388"/>
                    <a:pt x="16" y="387"/>
                  </a:cubicBezTo>
                  <a:cubicBezTo>
                    <a:pt x="13" y="386"/>
                    <a:pt x="8" y="390"/>
                    <a:pt x="11" y="392"/>
                  </a:cubicBezTo>
                  <a:cubicBezTo>
                    <a:pt x="13" y="395"/>
                    <a:pt x="9" y="395"/>
                    <a:pt x="7" y="393"/>
                  </a:cubicBezTo>
                  <a:cubicBezTo>
                    <a:pt x="4" y="392"/>
                    <a:pt x="2" y="396"/>
                    <a:pt x="1" y="398"/>
                  </a:cubicBezTo>
                  <a:cubicBezTo>
                    <a:pt x="1" y="401"/>
                    <a:pt x="6" y="403"/>
                    <a:pt x="6" y="404"/>
                  </a:cubicBezTo>
                  <a:cubicBezTo>
                    <a:pt x="6" y="405"/>
                    <a:pt x="1" y="408"/>
                    <a:pt x="4" y="408"/>
                  </a:cubicBezTo>
                  <a:cubicBezTo>
                    <a:pt x="7" y="409"/>
                    <a:pt x="5" y="412"/>
                    <a:pt x="3" y="412"/>
                  </a:cubicBezTo>
                  <a:cubicBezTo>
                    <a:pt x="1" y="413"/>
                    <a:pt x="1" y="415"/>
                    <a:pt x="3" y="418"/>
                  </a:cubicBezTo>
                  <a:cubicBezTo>
                    <a:pt x="5" y="420"/>
                    <a:pt x="0" y="421"/>
                    <a:pt x="2" y="425"/>
                  </a:cubicBezTo>
                  <a:cubicBezTo>
                    <a:pt x="5" y="428"/>
                    <a:pt x="7" y="424"/>
                    <a:pt x="8" y="426"/>
                  </a:cubicBezTo>
                  <a:cubicBezTo>
                    <a:pt x="9" y="429"/>
                    <a:pt x="13" y="427"/>
                    <a:pt x="16" y="423"/>
                  </a:cubicBezTo>
                  <a:cubicBezTo>
                    <a:pt x="20" y="420"/>
                    <a:pt x="21" y="427"/>
                    <a:pt x="18" y="427"/>
                  </a:cubicBezTo>
                  <a:cubicBezTo>
                    <a:pt x="15" y="427"/>
                    <a:pt x="12" y="429"/>
                    <a:pt x="12" y="432"/>
                  </a:cubicBezTo>
                  <a:cubicBezTo>
                    <a:pt x="13" y="435"/>
                    <a:pt x="8" y="434"/>
                    <a:pt x="8" y="430"/>
                  </a:cubicBezTo>
                  <a:cubicBezTo>
                    <a:pt x="8" y="427"/>
                    <a:pt x="2" y="431"/>
                    <a:pt x="4" y="434"/>
                  </a:cubicBezTo>
                  <a:cubicBezTo>
                    <a:pt x="6" y="436"/>
                    <a:pt x="3" y="438"/>
                    <a:pt x="3" y="440"/>
                  </a:cubicBezTo>
                  <a:cubicBezTo>
                    <a:pt x="3" y="443"/>
                    <a:pt x="8" y="442"/>
                    <a:pt x="10" y="440"/>
                  </a:cubicBezTo>
                  <a:cubicBezTo>
                    <a:pt x="11" y="437"/>
                    <a:pt x="14" y="437"/>
                    <a:pt x="16" y="440"/>
                  </a:cubicBezTo>
                  <a:cubicBezTo>
                    <a:pt x="17" y="443"/>
                    <a:pt x="13" y="441"/>
                    <a:pt x="13" y="445"/>
                  </a:cubicBezTo>
                  <a:cubicBezTo>
                    <a:pt x="13" y="449"/>
                    <a:pt x="10" y="445"/>
                    <a:pt x="8" y="448"/>
                  </a:cubicBezTo>
                  <a:cubicBezTo>
                    <a:pt x="6" y="451"/>
                    <a:pt x="17" y="457"/>
                    <a:pt x="20" y="458"/>
                  </a:cubicBezTo>
                  <a:cubicBezTo>
                    <a:pt x="23" y="458"/>
                    <a:pt x="26" y="462"/>
                    <a:pt x="33" y="461"/>
                  </a:cubicBezTo>
                  <a:cubicBezTo>
                    <a:pt x="40" y="460"/>
                    <a:pt x="52" y="448"/>
                    <a:pt x="54" y="446"/>
                  </a:cubicBezTo>
                  <a:cubicBezTo>
                    <a:pt x="56" y="443"/>
                    <a:pt x="59" y="446"/>
                    <a:pt x="62" y="444"/>
                  </a:cubicBezTo>
                  <a:cubicBezTo>
                    <a:pt x="64" y="442"/>
                    <a:pt x="63" y="437"/>
                    <a:pt x="65" y="436"/>
                  </a:cubicBezTo>
                  <a:cubicBezTo>
                    <a:pt x="67" y="435"/>
                    <a:pt x="68" y="441"/>
                    <a:pt x="69" y="442"/>
                  </a:cubicBezTo>
                  <a:cubicBezTo>
                    <a:pt x="71" y="442"/>
                    <a:pt x="72" y="444"/>
                    <a:pt x="72" y="447"/>
                  </a:cubicBezTo>
                  <a:cubicBezTo>
                    <a:pt x="73" y="447"/>
                    <a:pt x="75" y="447"/>
                    <a:pt x="75" y="447"/>
                  </a:cubicBezTo>
                  <a:cubicBezTo>
                    <a:pt x="78" y="449"/>
                    <a:pt x="78" y="442"/>
                    <a:pt x="78" y="440"/>
                  </a:cubicBezTo>
                  <a:cubicBezTo>
                    <a:pt x="78" y="438"/>
                    <a:pt x="80" y="434"/>
                    <a:pt x="80" y="431"/>
                  </a:cubicBezTo>
                  <a:cubicBezTo>
                    <a:pt x="79" y="428"/>
                    <a:pt x="86" y="430"/>
                    <a:pt x="87" y="428"/>
                  </a:cubicBezTo>
                  <a:cubicBezTo>
                    <a:pt x="88" y="426"/>
                    <a:pt x="89" y="419"/>
                    <a:pt x="87" y="417"/>
                  </a:cubicBezTo>
                  <a:cubicBezTo>
                    <a:pt x="84" y="416"/>
                    <a:pt x="84" y="412"/>
                    <a:pt x="86" y="412"/>
                  </a:cubicBezTo>
                  <a:cubicBezTo>
                    <a:pt x="88" y="412"/>
                    <a:pt x="91" y="411"/>
                    <a:pt x="90" y="406"/>
                  </a:cubicBezTo>
                  <a:cubicBezTo>
                    <a:pt x="90" y="402"/>
                    <a:pt x="83" y="402"/>
                    <a:pt x="83" y="398"/>
                  </a:cubicBezTo>
                  <a:cubicBezTo>
                    <a:pt x="82" y="394"/>
                    <a:pt x="86" y="393"/>
                    <a:pt x="83" y="387"/>
                  </a:cubicBezTo>
                  <a:cubicBezTo>
                    <a:pt x="81" y="382"/>
                    <a:pt x="84" y="379"/>
                    <a:pt x="83" y="376"/>
                  </a:cubicBezTo>
                  <a:cubicBezTo>
                    <a:pt x="82" y="374"/>
                    <a:pt x="81" y="370"/>
                    <a:pt x="84" y="365"/>
                  </a:cubicBezTo>
                  <a:cubicBezTo>
                    <a:pt x="88" y="360"/>
                    <a:pt x="94" y="357"/>
                    <a:pt x="96" y="357"/>
                  </a:cubicBezTo>
                  <a:cubicBezTo>
                    <a:pt x="98" y="358"/>
                    <a:pt x="102" y="360"/>
                    <a:pt x="103" y="357"/>
                  </a:cubicBezTo>
                  <a:cubicBezTo>
                    <a:pt x="105" y="354"/>
                    <a:pt x="105" y="351"/>
                    <a:pt x="103" y="351"/>
                  </a:cubicBezTo>
                  <a:cubicBezTo>
                    <a:pt x="102" y="350"/>
                    <a:pt x="97" y="349"/>
                    <a:pt x="101" y="345"/>
                  </a:cubicBezTo>
                  <a:cubicBezTo>
                    <a:pt x="104" y="340"/>
                    <a:pt x="108" y="335"/>
                    <a:pt x="108" y="330"/>
                  </a:cubicBezTo>
                  <a:cubicBezTo>
                    <a:pt x="109" y="325"/>
                    <a:pt x="107" y="322"/>
                    <a:pt x="109" y="320"/>
                  </a:cubicBezTo>
                  <a:cubicBezTo>
                    <a:pt x="110" y="318"/>
                    <a:pt x="114" y="320"/>
                    <a:pt x="117" y="318"/>
                  </a:cubicBezTo>
                  <a:cubicBezTo>
                    <a:pt x="120" y="316"/>
                    <a:pt x="118" y="313"/>
                    <a:pt x="119" y="311"/>
                  </a:cubicBezTo>
                  <a:cubicBezTo>
                    <a:pt x="121" y="310"/>
                    <a:pt x="123" y="304"/>
                    <a:pt x="125" y="303"/>
                  </a:cubicBezTo>
                  <a:cubicBezTo>
                    <a:pt x="127" y="301"/>
                    <a:pt x="129" y="299"/>
                    <a:pt x="128" y="297"/>
                  </a:cubicBezTo>
                  <a:cubicBezTo>
                    <a:pt x="126" y="295"/>
                    <a:pt x="131" y="293"/>
                    <a:pt x="131" y="289"/>
                  </a:cubicBezTo>
                  <a:cubicBezTo>
                    <a:pt x="131" y="285"/>
                    <a:pt x="136" y="283"/>
                    <a:pt x="140" y="283"/>
                  </a:cubicBezTo>
                  <a:cubicBezTo>
                    <a:pt x="143" y="283"/>
                    <a:pt x="148" y="283"/>
                    <a:pt x="148" y="279"/>
                  </a:cubicBezTo>
                  <a:cubicBezTo>
                    <a:pt x="148" y="276"/>
                    <a:pt x="146" y="269"/>
                    <a:pt x="151" y="271"/>
                  </a:cubicBezTo>
                  <a:cubicBezTo>
                    <a:pt x="156" y="273"/>
                    <a:pt x="159" y="271"/>
                    <a:pt x="163" y="273"/>
                  </a:cubicBezTo>
                  <a:cubicBezTo>
                    <a:pt x="166" y="276"/>
                    <a:pt x="170" y="276"/>
                    <a:pt x="170" y="271"/>
                  </a:cubicBezTo>
                  <a:cubicBezTo>
                    <a:pt x="170" y="267"/>
                    <a:pt x="172" y="260"/>
                    <a:pt x="177" y="263"/>
                  </a:cubicBezTo>
                  <a:cubicBezTo>
                    <a:pt x="177" y="263"/>
                    <a:pt x="177" y="263"/>
                    <a:pt x="178" y="263"/>
                  </a:cubicBezTo>
                  <a:cubicBezTo>
                    <a:pt x="179" y="260"/>
                    <a:pt x="182" y="258"/>
                    <a:pt x="185" y="258"/>
                  </a:cubicBezTo>
                  <a:cubicBezTo>
                    <a:pt x="189" y="258"/>
                    <a:pt x="192" y="266"/>
                    <a:pt x="197" y="267"/>
                  </a:cubicBezTo>
                  <a:cubicBezTo>
                    <a:pt x="203" y="268"/>
                    <a:pt x="208" y="270"/>
                    <a:pt x="210" y="268"/>
                  </a:cubicBezTo>
                  <a:cubicBezTo>
                    <a:pt x="211" y="265"/>
                    <a:pt x="215" y="269"/>
                    <a:pt x="218" y="268"/>
                  </a:cubicBezTo>
                  <a:cubicBezTo>
                    <a:pt x="222" y="267"/>
                    <a:pt x="222" y="274"/>
                    <a:pt x="225" y="270"/>
                  </a:cubicBezTo>
                  <a:cubicBezTo>
                    <a:pt x="228" y="265"/>
                    <a:pt x="224" y="263"/>
                    <a:pt x="230" y="263"/>
                  </a:cubicBezTo>
                  <a:cubicBezTo>
                    <a:pt x="235" y="264"/>
                    <a:pt x="232" y="257"/>
                    <a:pt x="232" y="254"/>
                  </a:cubicBezTo>
                  <a:cubicBezTo>
                    <a:pt x="232" y="250"/>
                    <a:pt x="239" y="249"/>
                    <a:pt x="239" y="246"/>
                  </a:cubicBezTo>
                  <a:cubicBezTo>
                    <a:pt x="239" y="243"/>
                    <a:pt x="248" y="246"/>
                    <a:pt x="250" y="243"/>
                  </a:cubicBezTo>
                  <a:cubicBezTo>
                    <a:pt x="252" y="241"/>
                    <a:pt x="257" y="240"/>
                    <a:pt x="259" y="243"/>
                  </a:cubicBezTo>
                  <a:cubicBezTo>
                    <a:pt x="261" y="247"/>
                    <a:pt x="270" y="248"/>
                    <a:pt x="271" y="251"/>
                  </a:cubicBezTo>
                  <a:cubicBezTo>
                    <a:pt x="271" y="253"/>
                    <a:pt x="271" y="255"/>
                    <a:pt x="271" y="258"/>
                  </a:cubicBezTo>
                  <a:cubicBezTo>
                    <a:pt x="272" y="256"/>
                    <a:pt x="274" y="255"/>
                    <a:pt x="276" y="255"/>
                  </a:cubicBezTo>
                  <a:cubicBezTo>
                    <a:pt x="279" y="255"/>
                    <a:pt x="282" y="250"/>
                    <a:pt x="285" y="251"/>
                  </a:cubicBezTo>
                  <a:cubicBezTo>
                    <a:pt x="288" y="251"/>
                    <a:pt x="290" y="251"/>
                    <a:pt x="291" y="247"/>
                  </a:cubicBezTo>
                  <a:cubicBezTo>
                    <a:pt x="288" y="245"/>
                    <a:pt x="283" y="245"/>
                    <a:pt x="283" y="247"/>
                  </a:cubicBezTo>
                  <a:close/>
                  <a:moveTo>
                    <a:pt x="81" y="34"/>
                  </a:moveTo>
                  <a:cubicBezTo>
                    <a:pt x="86" y="35"/>
                    <a:pt x="76" y="40"/>
                    <a:pt x="75" y="45"/>
                  </a:cubicBezTo>
                  <a:cubicBezTo>
                    <a:pt x="73" y="49"/>
                    <a:pt x="82" y="54"/>
                    <a:pt x="86" y="57"/>
                  </a:cubicBezTo>
                  <a:cubicBezTo>
                    <a:pt x="90" y="61"/>
                    <a:pt x="99" y="60"/>
                    <a:pt x="102" y="58"/>
                  </a:cubicBezTo>
                  <a:cubicBezTo>
                    <a:pt x="105" y="56"/>
                    <a:pt x="104" y="49"/>
                    <a:pt x="108" y="49"/>
                  </a:cubicBezTo>
                  <a:cubicBezTo>
                    <a:pt x="113" y="50"/>
                    <a:pt x="110" y="46"/>
                    <a:pt x="114" y="44"/>
                  </a:cubicBezTo>
                  <a:cubicBezTo>
                    <a:pt x="117" y="43"/>
                    <a:pt x="118" y="48"/>
                    <a:pt x="115" y="51"/>
                  </a:cubicBezTo>
                  <a:cubicBezTo>
                    <a:pt x="112" y="55"/>
                    <a:pt x="120" y="54"/>
                    <a:pt x="125" y="50"/>
                  </a:cubicBezTo>
                  <a:cubicBezTo>
                    <a:pt x="129" y="46"/>
                    <a:pt x="130" y="50"/>
                    <a:pt x="129" y="54"/>
                  </a:cubicBezTo>
                  <a:cubicBezTo>
                    <a:pt x="128" y="58"/>
                    <a:pt x="119" y="56"/>
                    <a:pt x="116" y="60"/>
                  </a:cubicBezTo>
                  <a:cubicBezTo>
                    <a:pt x="112" y="65"/>
                    <a:pt x="102" y="61"/>
                    <a:pt x="98" y="66"/>
                  </a:cubicBezTo>
                  <a:cubicBezTo>
                    <a:pt x="93" y="71"/>
                    <a:pt x="102" y="71"/>
                    <a:pt x="108" y="70"/>
                  </a:cubicBezTo>
                  <a:cubicBezTo>
                    <a:pt x="114" y="69"/>
                    <a:pt x="126" y="68"/>
                    <a:pt x="131" y="69"/>
                  </a:cubicBezTo>
                  <a:cubicBezTo>
                    <a:pt x="135" y="70"/>
                    <a:pt x="128" y="72"/>
                    <a:pt x="120" y="72"/>
                  </a:cubicBezTo>
                  <a:cubicBezTo>
                    <a:pt x="113" y="72"/>
                    <a:pt x="110" y="74"/>
                    <a:pt x="111" y="76"/>
                  </a:cubicBezTo>
                  <a:cubicBezTo>
                    <a:pt x="111" y="78"/>
                    <a:pt x="100" y="74"/>
                    <a:pt x="100" y="78"/>
                  </a:cubicBezTo>
                  <a:cubicBezTo>
                    <a:pt x="99" y="83"/>
                    <a:pt x="110" y="84"/>
                    <a:pt x="111" y="87"/>
                  </a:cubicBezTo>
                  <a:cubicBezTo>
                    <a:pt x="112" y="90"/>
                    <a:pt x="119" y="87"/>
                    <a:pt x="122" y="88"/>
                  </a:cubicBezTo>
                  <a:cubicBezTo>
                    <a:pt x="125" y="89"/>
                    <a:pt x="117" y="91"/>
                    <a:pt x="116" y="93"/>
                  </a:cubicBezTo>
                  <a:cubicBezTo>
                    <a:pt x="115" y="94"/>
                    <a:pt x="124" y="96"/>
                    <a:pt x="126" y="98"/>
                  </a:cubicBezTo>
                  <a:cubicBezTo>
                    <a:pt x="127" y="101"/>
                    <a:pt x="133" y="99"/>
                    <a:pt x="133" y="96"/>
                  </a:cubicBezTo>
                  <a:cubicBezTo>
                    <a:pt x="133" y="91"/>
                    <a:pt x="139" y="78"/>
                    <a:pt x="146" y="76"/>
                  </a:cubicBezTo>
                  <a:cubicBezTo>
                    <a:pt x="154" y="73"/>
                    <a:pt x="149" y="70"/>
                    <a:pt x="150" y="66"/>
                  </a:cubicBezTo>
                  <a:cubicBezTo>
                    <a:pt x="151" y="62"/>
                    <a:pt x="157" y="65"/>
                    <a:pt x="156" y="62"/>
                  </a:cubicBezTo>
                  <a:cubicBezTo>
                    <a:pt x="154" y="58"/>
                    <a:pt x="155" y="57"/>
                    <a:pt x="160" y="52"/>
                  </a:cubicBezTo>
                  <a:cubicBezTo>
                    <a:pt x="164" y="48"/>
                    <a:pt x="167" y="51"/>
                    <a:pt x="173" y="48"/>
                  </a:cubicBezTo>
                  <a:cubicBezTo>
                    <a:pt x="179" y="46"/>
                    <a:pt x="182" y="50"/>
                    <a:pt x="175" y="51"/>
                  </a:cubicBezTo>
                  <a:cubicBezTo>
                    <a:pt x="170" y="51"/>
                    <a:pt x="173" y="58"/>
                    <a:pt x="177" y="59"/>
                  </a:cubicBezTo>
                  <a:cubicBezTo>
                    <a:pt x="182" y="61"/>
                    <a:pt x="178" y="63"/>
                    <a:pt x="181" y="63"/>
                  </a:cubicBezTo>
                  <a:cubicBezTo>
                    <a:pt x="185" y="64"/>
                    <a:pt x="184" y="69"/>
                    <a:pt x="179" y="74"/>
                  </a:cubicBezTo>
                  <a:cubicBezTo>
                    <a:pt x="175" y="79"/>
                    <a:pt x="180" y="80"/>
                    <a:pt x="190" y="76"/>
                  </a:cubicBezTo>
                  <a:cubicBezTo>
                    <a:pt x="199" y="73"/>
                    <a:pt x="193" y="79"/>
                    <a:pt x="196" y="82"/>
                  </a:cubicBezTo>
                  <a:cubicBezTo>
                    <a:pt x="199" y="85"/>
                    <a:pt x="206" y="80"/>
                    <a:pt x="210" y="75"/>
                  </a:cubicBezTo>
                  <a:cubicBezTo>
                    <a:pt x="214" y="71"/>
                    <a:pt x="220" y="71"/>
                    <a:pt x="220" y="69"/>
                  </a:cubicBezTo>
                  <a:cubicBezTo>
                    <a:pt x="220" y="66"/>
                    <a:pt x="216" y="65"/>
                    <a:pt x="212" y="67"/>
                  </a:cubicBezTo>
                  <a:cubicBezTo>
                    <a:pt x="209" y="68"/>
                    <a:pt x="200" y="67"/>
                    <a:pt x="203" y="65"/>
                  </a:cubicBezTo>
                  <a:cubicBezTo>
                    <a:pt x="206" y="62"/>
                    <a:pt x="205" y="60"/>
                    <a:pt x="201" y="60"/>
                  </a:cubicBezTo>
                  <a:cubicBezTo>
                    <a:pt x="196" y="61"/>
                    <a:pt x="188" y="58"/>
                    <a:pt x="192" y="57"/>
                  </a:cubicBezTo>
                  <a:cubicBezTo>
                    <a:pt x="196" y="55"/>
                    <a:pt x="189" y="50"/>
                    <a:pt x="186" y="51"/>
                  </a:cubicBezTo>
                  <a:cubicBezTo>
                    <a:pt x="182" y="51"/>
                    <a:pt x="183" y="47"/>
                    <a:pt x="184" y="44"/>
                  </a:cubicBezTo>
                  <a:cubicBezTo>
                    <a:pt x="184" y="41"/>
                    <a:pt x="174" y="40"/>
                    <a:pt x="176" y="39"/>
                  </a:cubicBezTo>
                  <a:cubicBezTo>
                    <a:pt x="178" y="38"/>
                    <a:pt x="171" y="36"/>
                    <a:pt x="170" y="38"/>
                  </a:cubicBezTo>
                  <a:cubicBezTo>
                    <a:pt x="168" y="40"/>
                    <a:pt x="165" y="39"/>
                    <a:pt x="165" y="36"/>
                  </a:cubicBezTo>
                  <a:cubicBezTo>
                    <a:pt x="165" y="33"/>
                    <a:pt x="158" y="34"/>
                    <a:pt x="155" y="34"/>
                  </a:cubicBezTo>
                  <a:cubicBezTo>
                    <a:pt x="152" y="35"/>
                    <a:pt x="153" y="28"/>
                    <a:pt x="150" y="26"/>
                  </a:cubicBezTo>
                  <a:cubicBezTo>
                    <a:pt x="147" y="23"/>
                    <a:pt x="143" y="30"/>
                    <a:pt x="141" y="30"/>
                  </a:cubicBezTo>
                  <a:cubicBezTo>
                    <a:pt x="139" y="29"/>
                    <a:pt x="143" y="25"/>
                    <a:pt x="144" y="22"/>
                  </a:cubicBezTo>
                  <a:cubicBezTo>
                    <a:pt x="145" y="19"/>
                    <a:pt x="134" y="15"/>
                    <a:pt x="132" y="18"/>
                  </a:cubicBezTo>
                  <a:cubicBezTo>
                    <a:pt x="131" y="21"/>
                    <a:pt x="129" y="13"/>
                    <a:pt x="126" y="12"/>
                  </a:cubicBezTo>
                  <a:cubicBezTo>
                    <a:pt x="124" y="12"/>
                    <a:pt x="126" y="17"/>
                    <a:pt x="124" y="18"/>
                  </a:cubicBezTo>
                  <a:cubicBezTo>
                    <a:pt x="121" y="18"/>
                    <a:pt x="118" y="21"/>
                    <a:pt x="122" y="23"/>
                  </a:cubicBezTo>
                  <a:cubicBezTo>
                    <a:pt x="126" y="26"/>
                    <a:pt x="130" y="38"/>
                    <a:pt x="129" y="40"/>
                  </a:cubicBezTo>
                  <a:cubicBezTo>
                    <a:pt x="129" y="42"/>
                    <a:pt x="117" y="31"/>
                    <a:pt x="117" y="26"/>
                  </a:cubicBezTo>
                  <a:cubicBezTo>
                    <a:pt x="116" y="21"/>
                    <a:pt x="110" y="16"/>
                    <a:pt x="109" y="20"/>
                  </a:cubicBezTo>
                  <a:cubicBezTo>
                    <a:pt x="107" y="24"/>
                    <a:pt x="103" y="25"/>
                    <a:pt x="104" y="29"/>
                  </a:cubicBezTo>
                  <a:cubicBezTo>
                    <a:pt x="106" y="33"/>
                    <a:pt x="101" y="34"/>
                    <a:pt x="101" y="31"/>
                  </a:cubicBezTo>
                  <a:cubicBezTo>
                    <a:pt x="101" y="28"/>
                    <a:pt x="95" y="25"/>
                    <a:pt x="93" y="24"/>
                  </a:cubicBezTo>
                  <a:cubicBezTo>
                    <a:pt x="91" y="24"/>
                    <a:pt x="99" y="23"/>
                    <a:pt x="102" y="21"/>
                  </a:cubicBezTo>
                  <a:cubicBezTo>
                    <a:pt x="106" y="19"/>
                    <a:pt x="99" y="17"/>
                    <a:pt x="96" y="19"/>
                  </a:cubicBezTo>
                  <a:cubicBezTo>
                    <a:pt x="93" y="21"/>
                    <a:pt x="88" y="17"/>
                    <a:pt x="86" y="20"/>
                  </a:cubicBezTo>
                  <a:cubicBezTo>
                    <a:pt x="84" y="23"/>
                    <a:pt x="82" y="20"/>
                    <a:pt x="78" y="19"/>
                  </a:cubicBezTo>
                  <a:cubicBezTo>
                    <a:pt x="75" y="19"/>
                    <a:pt x="72" y="24"/>
                    <a:pt x="69" y="23"/>
                  </a:cubicBezTo>
                  <a:cubicBezTo>
                    <a:pt x="67" y="22"/>
                    <a:pt x="65" y="28"/>
                    <a:pt x="69" y="35"/>
                  </a:cubicBezTo>
                  <a:cubicBezTo>
                    <a:pt x="73" y="41"/>
                    <a:pt x="76" y="33"/>
                    <a:pt x="81" y="34"/>
                  </a:cubicBezTo>
                  <a:close/>
                  <a:moveTo>
                    <a:pt x="71" y="54"/>
                  </a:moveTo>
                  <a:cubicBezTo>
                    <a:pt x="74" y="55"/>
                    <a:pt x="76" y="60"/>
                    <a:pt x="79" y="59"/>
                  </a:cubicBezTo>
                  <a:cubicBezTo>
                    <a:pt x="80" y="59"/>
                    <a:pt x="75" y="53"/>
                    <a:pt x="71" y="50"/>
                  </a:cubicBezTo>
                  <a:cubicBezTo>
                    <a:pt x="68" y="46"/>
                    <a:pt x="68" y="43"/>
                    <a:pt x="64" y="44"/>
                  </a:cubicBezTo>
                  <a:cubicBezTo>
                    <a:pt x="59" y="45"/>
                    <a:pt x="68" y="53"/>
                    <a:pt x="71" y="54"/>
                  </a:cubicBezTo>
                  <a:close/>
                  <a:moveTo>
                    <a:pt x="150" y="13"/>
                  </a:moveTo>
                  <a:cubicBezTo>
                    <a:pt x="153" y="15"/>
                    <a:pt x="147" y="15"/>
                    <a:pt x="149" y="18"/>
                  </a:cubicBezTo>
                  <a:cubicBezTo>
                    <a:pt x="157" y="25"/>
                    <a:pt x="186" y="17"/>
                    <a:pt x="190" y="19"/>
                  </a:cubicBezTo>
                  <a:cubicBezTo>
                    <a:pt x="194" y="21"/>
                    <a:pt x="165" y="24"/>
                    <a:pt x="167" y="27"/>
                  </a:cubicBezTo>
                  <a:cubicBezTo>
                    <a:pt x="168" y="30"/>
                    <a:pt x="191" y="32"/>
                    <a:pt x="193" y="30"/>
                  </a:cubicBezTo>
                  <a:cubicBezTo>
                    <a:pt x="195" y="28"/>
                    <a:pt x="199" y="34"/>
                    <a:pt x="207" y="35"/>
                  </a:cubicBezTo>
                  <a:cubicBezTo>
                    <a:pt x="214" y="35"/>
                    <a:pt x="214" y="32"/>
                    <a:pt x="219" y="32"/>
                  </a:cubicBezTo>
                  <a:cubicBezTo>
                    <a:pt x="225" y="31"/>
                    <a:pt x="234" y="29"/>
                    <a:pt x="234" y="25"/>
                  </a:cubicBezTo>
                  <a:cubicBezTo>
                    <a:pt x="234" y="22"/>
                    <a:pt x="251" y="18"/>
                    <a:pt x="249" y="13"/>
                  </a:cubicBezTo>
                  <a:cubicBezTo>
                    <a:pt x="248" y="7"/>
                    <a:pt x="232" y="11"/>
                    <a:pt x="227" y="9"/>
                  </a:cubicBezTo>
                  <a:cubicBezTo>
                    <a:pt x="223" y="6"/>
                    <a:pt x="212" y="3"/>
                    <a:pt x="210" y="7"/>
                  </a:cubicBezTo>
                  <a:cubicBezTo>
                    <a:pt x="209" y="10"/>
                    <a:pt x="206" y="11"/>
                    <a:pt x="204" y="10"/>
                  </a:cubicBezTo>
                  <a:cubicBezTo>
                    <a:pt x="203" y="8"/>
                    <a:pt x="205" y="0"/>
                    <a:pt x="198" y="3"/>
                  </a:cubicBezTo>
                  <a:cubicBezTo>
                    <a:pt x="190" y="5"/>
                    <a:pt x="197" y="13"/>
                    <a:pt x="196" y="14"/>
                  </a:cubicBezTo>
                  <a:cubicBezTo>
                    <a:pt x="194" y="15"/>
                    <a:pt x="187" y="12"/>
                    <a:pt x="187" y="9"/>
                  </a:cubicBezTo>
                  <a:cubicBezTo>
                    <a:pt x="186" y="5"/>
                    <a:pt x="178" y="12"/>
                    <a:pt x="177" y="8"/>
                  </a:cubicBezTo>
                  <a:cubicBezTo>
                    <a:pt x="176" y="4"/>
                    <a:pt x="167" y="1"/>
                    <a:pt x="165" y="1"/>
                  </a:cubicBezTo>
                  <a:cubicBezTo>
                    <a:pt x="163" y="1"/>
                    <a:pt x="167" y="4"/>
                    <a:pt x="166" y="6"/>
                  </a:cubicBezTo>
                  <a:cubicBezTo>
                    <a:pt x="165" y="8"/>
                    <a:pt x="160" y="4"/>
                    <a:pt x="158" y="4"/>
                  </a:cubicBezTo>
                  <a:cubicBezTo>
                    <a:pt x="156" y="4"/>
                    <a:pt x="159" y="8"/>
                    <a:pt x="158" y="10"/>
                  </a:cubicBezTo>
                  <a:cubicBezTo>
                    <a:pt x="157" y="12"/>
                    <a:pt x="153" y="4"/>
                    <a:pt x="149" y="4"/>
                  </a:cubicBezTo>
                  <a:cubicBezTo>
                    <a:pt x="146" y="4"/>
                    <a:pt x="147" y="8"/>
                    <a:pt x="145" y="8"/>
                  </a:cubicBezTo>
                  <a:cubicBezTo>
                    <a:pt x="142" y="9"/>
                    <a:pt x="148" y="12"/>
                    <a:pt x="150" y="13"/>
                  </a:cubicBezTo>
                  <a:close/>
                </a:path>
              </a:pathLst>
            </a:custGeom>
            <a:grpFill/>
            <a:ln w="1" cap="flat" cmpd="sng">
              <a:solidFill>
                <a:schemeClr val="tx1">
                  <a:lumMod val="85000"/>
                  <a:lumOff val="15000"/>
                </a:schemeClr>
              </a:solidFill>
              <a:miter lim="800000"/>
            </a:ln>
          </p:spPr>
          <p:txBody>
            <a:bodyPr/>
            <a:lstStyle/>
            <a:p>
              <a:endParaRPr lang="zh-CN" altLang="en-US"/>
            </a:p>
          </p:txBody>
        </p:sp>
        <p:sp>
          <p:nvSpPr>
            <p:cNvPr id="139" name="Freeform 140"/>
            <p:cNvSpPr>
              <a:spLocks noChangeArrowheads="1"/>
            </p:cNvSpPr>
            <p:nvPr/>
          </p:nvSpPr>
          <p:spPr bwMode="auto">
            <a:xfrm>
              <a:off x="7694613" y="865187"/>
              <a:ext cx="73025" cy="26988"/>
            </a:xfrm>
            <a:custGeom>
              <a:avLst/>
              <a:gdLst>
                <a:gd name="T0" fmla="*/ 2147483646 w 38"/>
                <a:gd name="T1" fmla="*/ 2147483646 h 14"/>
                <a:gd name="T2" fmla="*/ 2147483646 w 38"/>
                <a:gd name="T3" fmla="*/ 2147483646 h 14"/>
                <a:gd name="T4" fmla="*/ 2147483646 w 38"/>
                <a:gd name="T5" fmla="*/ 2147483646 h 14"/>
                <a:gd name="T6" fmla="*/ 2147483646 w 38"/>
                <a:gd name="T7" fmla="*/ 2147483646 h 14"/>
                <a:gd name="T8" fmla="*/ 2147483646 w 38"/>
                <a:gd name="T9" fmla="*/ 2147483646 h 14"/>
                <a:gd name="T10" fmla="*/ 0 60000 65536"/>
                <a:gd name="T11" fmla="*/ 0 60000 65536"/>
                <a:gd name="T12" fmla="*/ 0 60000 65536"/>
                <a:gd name="T13" fmla="*/ 0 60000 65536"/>
                <a:gd name="T14" fmla="*/ 0 60000 65536"/>
                <a:gd name="T15" fmla="*/ 0 w 38"/>
                <a:gd name="T16" fmla="*/ 0 h 14"/>
                <a:gd name="T17" fmla="*/ 38 w 38"/>
                <a:gd name="T18" fmla="*/ 14 h 14"/>
              </a:gdLst>
              <a:ahLst/>
              <a:cxnLst>
                <a:cxn ang="T10">
                  <a:pos x="T0" y="T1"/>
                </a:cxn>
                <a:cxn ang="T11">
                  <a:pos x="T2" y="T3"/>
                </a:cxn>
                <a:cxn ang="T12">
                  <a:pos x="T4" y="T5"/>
                </a:cxn>
                <a:cxn ang="T13">
                  <a:pos x="T6" y="T7"/>
                </a:cxn>
                <a:cxn ang="T14">
                  <a:pos x="T8" y="T9"/>
                </a:cxn>
              </a:cxnLst>
              <a:rect l="T15" t="T16" r="T17" b="T18"/>
              <a:pathLst>
                <a:path w="38" h="14">
                  <a:moveTo>
                    <a:pt x="17" y="2"/>
                  </a:moveTo>
                  <a:cubicBezTo>
                    <a:pt x="15" y="3"/>
                    <a:pt x="0" y="2"/>
                    <a:pt x="3" y="6"/>
                  </a:cubicBezTo>
                  <a:cubicBezTo>
                    <a:pt x="6" y="9"/>
                    <a:pt x="18" y="7"/>
                    <a:pt x="24" y="11"/>
                  </a:cubicBezTo>
                  <a:cubicBezTo>
                    <a:pt x="30" y="14"/>
                    <a:pt x="38" y="11"/>
                    <a:pt x="38" y="9"/>
                  </a:cubicBezTo>
                  <a:cubicBezTo>
                    <a:pt x="38" y="6"/>
                    <a:pt x="19" y="0"/>
                    <a:pt x="17" y="2"/>
                  </a:cubicBezTo>
                  <a:close/>
                </a:path>
              </a:pathLst>
            </a:custGeom>
            <a:grpFill/>
            <a:ln w="1" cap="flat" cmpd="sng">
              <a:solidFill>
                <a:schemeClr val="tx1">
                  <a:lumMod val="85000"/>
                  <a:lumOff val="15000"/>
                </a:schemeClr>
              </a:solidFill>
              <a:miter lim="800000"/>
            </a:ln>
          </p:spPr>
          <p:txBody>
            <a:bodyPr/>
            <a:lstStyle/>
            <a:p>
              <a:endParaRPr lang="zh-CN" altLang="en-US"/>
            </a:p>
          </p:txBody>
        </p:sp>
        <p:sp>
          <p:nvSpPr>
            <p:cNvPr id="140" name="Freeform 141"/>
            <p:cNvSpPr>
              <a:spLocks noEditPoints="1" noChangeArrowheads="1"/>
            </p:cNvSpPr>
            <p:nvPr/>
          </p:nvSpPr>
          <p:spPr bwMode="auto">
            <a:xfrm>
              <a:off x="6416675" y="1409700"/>
              <a:ext cx="369888" cy="368300"/>
            </a:xfrm>
            <a:custGeom>
              <a:avLst/>
              <a:gdLst>
                <a:gd name="T0" fmla="*/ 2147483646 w 193"/>
                <a:gd name="T1" fmla="*/ 2147483646 h 193"/>
                <a:gd name="T2" fmla="*/ 2147483646 w 193"/>
                <a:gd name="T3" fmla="*/ 2147483646 h 193"/>
                <a:gd name="T4" fmla="*/ 2147483646 w 193"/>
                <a:gd name="T5" fmla="*/ 2147483646 h 193"/>
                <a:gd name="T6" fmla="*/ 2147483646 w 193"/>
                <a:gd name="T7" fmla="*/ 2147483646 h 193"/>
                <a:gd name="T8" fmla="*/ 2147483646 w 193"/>
                <a:gd name="T9" fmla="*/ 2147483646 h 193"/>
                <a:gd name="T10" fmla="*/ 2147483646 w 193"/>
                <a:gd name="T11" fmla="*/ 2147483646 h 193"/>
                <a:gd name="T12" fmla="*/ 2147483646 w 193"/>
                <a:gd name="T13" fmla="*/ 2147483646 h 193"/>
                <a:gd name="T14" fmla="*/ 2147483646 w 193"/>
                <a:gd name="T15" fmla="*/ 2147483646 h 193"/>
                <a:gd name="T16" fmla="*/ 2147483646 w 193"/>
                <a:gd name="T17" fmla="*/ 2147483646 h 193"/>
                <a:gd name="T18" fmla="*/ 2147483646 w 193"/>
                <a:gd name="T19" fmla="*/ 2147483646 h 193"/>
                <a:gd name="T20" fmla="*/ 2147483646 w 193"/>
                <a:gd name="T21" fmla="*/ 2147483646 h 193"/>
                <a:gd name="T22" fmla="*/ 2147483646 w 193"/>
                <a:gd name="T23" fmla="*/ 2147483646 h 193"/>
                <a:gd name="T24" fmla="*/ 2147483646 w 193"/>
                <a:gd name="T25" fmla="*/ 2147483646 h 193"/>
                <a:gd name="T26" fmla="*/ 2147483646 w 193"/>
                <a:gd name="T27" fmla="*/ 2147483646 h 193"/>
                <a:gd name="T28" fmla="*/ 2147483646 w 193"/>
                <a:gd name="T29" fmla="*/ 2147483646 h 193"/>
                <a:gd name="T30" fmla="*/ 2147483646 w 193"/>
                <a:gd name="T31" fmla="*/ 2147483646 h 193"/>
                <a:gd name="T32" fmla="*/ 2147483646 w 193"/>
                <a:gd name="T33" fmla="*/ 2147483646 h 193"/>
                <a:gd name="T34" fmla="*/ 2147483646 w 193"/>
                <a:gd name="T35" fmla="*/ 2147483646 h 193"/>
                <a:gd name="T36" fmla="*/ 2147483646 w 193"/>
                <a:gd name="T37" fmla="*/ 2147483646 h 193"/>
                <a:gd name="T38" fmla="*/ 2147483646 w 193"/>
                <a:gd name="T39" fmla="*/ 2147483646 h 193"/>
                <a:gd name="T40" fmla="*/ 2147483646 w 193"/>
                <a:gd name="T41" fmla="*/ 2147483646 h 193"/>
                <a:gd name="T42" fmla="*/ 2147483646 w 193"/>
                <a:gd name="T43" fmla="*/ 2147483646 h 193"/>
                <a:gd name="T44" fmla="*/ 2147483646 w 193"/>
                <a:gd name="T45" fmla="*/ 2147483646 h 193"/>
                <a:gd name="T46" fmla="*/ 2147483646 w 193"/>
                <a:gd name="T47" fmla="*/ 2147483646 h 193"/>
                <a:gd name="T48" fmla="*/ 2147483646 w 193"/>
                <a:gd name="T49" fmla="*/ 2147483646 h 193"/>
                <a:gd name="T50" fmla="*/ 2147483646 w 193"/>
                <a:gd name="T51" fmla="*/ 2147483646 h 193"/>
                <a:gd name="T52" fmla="*/ 2147483646 w 193"/>
                <a:gd name="T53" fmla="*/ 2147483646 h 193"/>
                <a:gd name="T54" fmla="*/ 2147483646 w 193"/>
                <a:gd name="T55" fmla="*/ 2147483646 h 193"/>
                <a:gd name="T56" fmla="*/ 2147483646 w 193"/>
                <a:gd name="T57" fmla="*/ 2147483646 h 193"/>
                <a:gd name="T58" fmla="*/ 2147483646 w 193"/>
                <a:gd name="T59" fmla="*/ 2147483646 h 193"/>
                <a:gd name="T60" fmla="*/ 2147483646 w 193"/>
                <a:gd name="T61" fmla="*/ 2147483646 h 193"/>
                <a:gd name="T62" fmla="*/ 2147483646 w 193"/>
                <a:gd name="T63" fmla="*/ 2147483646 h 193"/>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93"/>
                <a:gd name="T97" fmla="*/ 0 h 193"/>
                <a:gd name="T98" fmla="*/ 193 w 193"/>
                <a:gd name="T99" fmla="*/ 193 h 193"/>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93" h="193">
                  <a:moveTo>
                    <a:pt x="182" y="21"/>
                  </a:moveTo>
                  <a:cubicBezTo>
                    <a:pt x="180" y="18"/>
                    <a:pt x="176" y="23"/>
                    <a:pt x="171" y="24"/>
                  </a:cubicBezTo>
                  <a:cubicBezTo>
                    <a:pt x="166" y="25"/>
                    <a:pt x="150" y="12"/>
                    <a:pt x="146" y="6"/>
                  </a:cubicBezTo>
                  <a:cubicBezTo>
                    <a:pt x="142" y="0"/>
                    <a:pt x="136" y="5"/>
                    <a:pt x="139" y="9"/>
                  </a:cubicBezTo>
                  <a:cubicBezTo>
                    <a:pt x="142" y="13"/>
                    <a:pt x="138" y="15"/>
                    <a:pt x="138" y="21"/>
                  </a:cubicBezTo>
                  <a:cubicBezTo>
                    <a:pt x="138" y="27"/>
                    <a:pt x="134" y="27"/>
                    <a:pt x="135" y="31"/>
                  </a:cubicBezTo>
                  <a:cubicBezTo>
                    <a:pt x="136" y="35"/>
                    <a:pt x="130" y="34"/>
                    <a:pt x="126" y="35"/>
                  </a:cubicBezTo>
                  <a:cubicBezTo>
                    <a:pt x="122" y="35"/>
                    <a:pt x="126" y="39"/>
                    <a:pt x="121" y="41"/>
                  </a:cubicBezTo>
                  <a:cubicBezTo>
                    <a:pt x="117" y="43"/>
                    <a:pt x="117" y="47"/>
                    <a:pt x="119" y="48"/>
                  </a:cubicBezTo>
                  <a:cubicBezTo>
                    <a:pt x="122" y="49"/>
                    <a:pt x="120" y="54"/>
                    <a:pt x="119" y="57"/>
                  </a:cubicBezTo>
                  <a:cubicBezTo>
                    <a:pt x="119" y="60"/>
                    <a:pt x="122" y="57"/>
                    <a:pt x="125" y="54"/>
                  </a:cubicBezTo>
                  <a:cubicBezTo>
                    <a:pt x="128" y="51"/>
                    <a:pt x="130" y="56"/>
                    <a:pt x="131" y="53"/>
                  </a:cubicBezTo>
                  <a:cubicBezTo>
                    <a:pt x="132" y="50"/>
                    <a:pt x="124" y="48"/>
                    <a:pt x="124" y="45"/>
                  </a:cubicBezTo>
                  <a:cubicBezTo>
                    <a:pt x="125" y="41"/>
                    <a:pt x="130" y="46"/>
                    <a:pt x="134" y="44"/>
                  </a:cubicBezTo>
                  <a:cubicBezTo>
                    <a:pt x="138" y="42"/>
                    <a:pt x="146" y="43"/>
                    <a:pt x="151" y="48"/>
                  </a:cubicBezTo>
                  <a:cubicBezTo>
                    <a:pt x="156" y="52"/>
                    <a:pt x="157" y="50"/>
                    <a:pt x="158" y="45"/>
                  </a:cubicBezTo>
                  <a:cubicBezTo>
                    <a:pt x="159" y="40"/>
                    <a:pt x="167" y="37"/>
                    <a:pt x="174" y="37"/>
                  </a:cubicBezTo>
                  <a:cubicBezTo>
                    <a:pt x="182" y="37"/>
                    <a:pt x="183" y="34"/>
                    <a:pt x="180" y="32"/>
                  </a:cubicBezTo>
                  <a:cubicBezTo>
                    <a:pt x="178" y="30"/>
                    <a:pt x="193" y="21"/>
                    <a:pt x="193" y="18"/>
                  </a:cubicBezTo>
                  <a:cubicBezTo>
                    <a:pt x="192" y="15"/>
                    <a:pt x="185" y="24"/>
                    <a:pt x="182" y="21"/>
                  </a:cubicBezTo>
                  <a:close/>
                  <a:moveTo>
                    <a:pt x="121" y="67"/>
                  </a:moveTo>
                  <a:cubicBezTo>
                    <a:pt x="118" y="68"/>
                    <a:pt x="115" y="79"/>
                    <a:pt x="119" y="82"/>
                  </a:cubicBezTo>
                  <a:cubicBezTo>
                    <a:pt x="123" y="85"/>
                    <a:pt x="113" y="90"/>
                    <a:pt x="113" y="97"/>
                  </a:cubicBezTo>
                  <a:cubicBezTo>
                    <a:pt x="114" y="103"/>
                    <a:pt x="107" y="103"/>
                    <a:pt x="106" y="108"/>
                  </a:cubicBezTo>
                  <a:cubicBezTo>
                    <a:pt x="105" y="112"/>
                    <a:pt x="102" y="111"/>
                    <a:pt x="96" y="116"/>
                  </a:cubicBezTo>
                  <a:cubicBezTo>
                    <a:pt x="90" y="120"/>
                    <a:pt x="87" y="115"/>
                    <a:pt x="89" y="112"/>
                  </a:cubicBezTo>
                  <a:cubicBezTo>
                    <a:pt x="90" y="109"/>
                    <a:pt x="80" y="114"/>
                    <a:pt x="80" y="121"/>
                  </a:cubicBezTo>
                  <a:cubicBezTo>
                    <a:pt x="81" y="128"/>
                    <a:pt x="71" y="129"/>
                    <a:pt x="73" y="132"/>
                  </a:cubicBezTo>
                  <a:cubicBezTo>
                    <a:pt x="76" y="136"/>
                    <a:pt x="66" y="138"/>
                    <a:pt x="66" y="135"/>
                  </a:cubicBezTo>
                  <a:cubicBezTo>
                    <a:pt x="67" y="132"/>
                    <a:pt x="60" y="133"/>
                    <a:pt x="53" y="136"/>
                  </a:cubicBezTo>
                  <a:cubicBezTo>
                    <a:pt x="45" y="139"/>
                    <a:pt x="40" y="133"/>
                    <a:pt x="36" y="137"/>
                  </a:cubicBezTo>
                  <a:cubicBezTo>
                    <a:pt x="32" y="142"/>
                    <a:pt x="24" y="149"/>
                    <a:pt x="19" y="150"/>
                  </a:cubicBezTo>
                  <a:cubicBezTo>
                    <a:pt x="13" y="151"/>
                    <a:pt x="16" y="158"/>
                    <a:pt x="19" y="157"/>
                  </a:cubicBezTo>
                  <a:cubicBezTo>
                    <a:pt x="23" y="155"/>
                    <a:pt x="29" y="157"/>
                    <a:pt x="31" y="154"/>
                  </a:cubicBezTo>
                  <a:cubicBezTo>
                    <a:pt x="33" y="151"/>
                    <a:pt x="49" y="147"/>
                    <a:pt x="59" y="147"/>
                  </a:cubicBezTo>
                  <a:cubicBezTo>
                    <a:pt x="69" y="147"/>
                    <a:pt x="63" y="152"/>
                    <a:pt x="64" y="157"/>
                  </a:cubicBezTo>
                  <a:cubicBezTo>
                    <a:pt x="65" y="162"/>
                    <a:pt x="73" y="161"/>
                    <a:pt x="77" y="156"/>
                  </a:cubicBezTo>
                  <a:cubicBezTo>
                    <a:pt x="82" y="151"/>
                    <a:pt x="85" y="152"/>
                    <a:pt x="81" y="149"/>
                  </a:cubicBezTo>
                  <a:cubicBezTo>
                    <a:pt x="78" y="146"/>
                    <a:pt x="82" y="143"/>
                    <a:pt x="85" y="147"/>
                  </a:cubicBezTo>
                  <a:cubicBezTo>
                    <a:pt x="87" y="151"/>
                    <a:pt x="96" y="151"/>
                    <a:pt x="99" y="146"/>
                  </a:cubicBezTo>
                  <a:cubicBezTo>
                    <a:pt x="102" y="141"/>
                    <a:pt x="103" y="147"/>
                    <a:pt x="107" y="147"/>
                  </a:cubicBezTo>
                  <a:cubicBezTo>
                    <a:pt x="111" y="146"/>
                    <a:pt x="114" y="136"/>
                    <a:pt x="114" y="140"/>
                  </a:cubicBezTo>
                  <a:cubicBezTo>
                    <a:pt x="114" y="144"/>
                    <a:pt x="121" y="143"/>
                    <a:pt x="125" y="138"/>
                  </a:cubicBezTo>
                  <a:cubicBezTo>
                    <a:pt x="129" y="134"/>
                    <a:pt x="125" y="126"/>
                    <a:pt x="128" y="122"/>
                  </a:cubicBezTo>
                  <a:cubicBezTo>
                    <a:pt x="130" y="118"/>
                    <a:pt x="133" y="110"/>
                    <a:pt x="130" y="105"/>
                  </a:cubicBezTo>
                  <a:cubicBezTo>
                    <a:pt x="128" y="100"/>
                    <a:pt x="136" y="97"/>
                    <a:pt x="141" y="93"/>
                  </a:cubicBezTo>
                  <a:cubicBezTo>
                    <a:pt x="145" y="89"/>
                    <a:pt x="136" y="69"/>
                    <a:pt x="135" y="63"/>
                  </a:cubicBezTo>
                  <a:cubicBezTo>
                    <a:pt x="135" y="57"/>
                    <a:pt x="124" y="65"/>
                    <a:pt x="121" y="67"/>
                  </a:cubicBezTo>
                  <a:close/>
                  <a:moveTo>
                    <a:pt x="48" y="153"/>
                  </a:moveTo>
                  <a:cubicBezTo>
                    <a:pt x="46" y="157"/>
                    <a:pt x="42" y="155"/>
                    <a:pt x="37" y="156"/>
                  </a:cubicBezTo>
                  <a:cubicBezTo>
                    <a:pt x="32" y="157"/>
                    <a:pt x="32" y="170"/>
                    <a:pt x="35" y="171"/>
                  </a:cubicBezTo>
                  <a:cubicBezTo>
                    <a:pt x="38" y="172"/>
                    <a:pt x="41" y="172"/>
                    <a:pt x="42" y="168"/>
                  </a:cubicBezTo>
                  <a:cubicBezTo>
                    <a:pt x="43" y="164"/>
                    <a:pt x="48" y="163"/>
                    <a:pt x="51" y="165"/>
                  </a:cubicBezTo>
                  <a:cubicBezTo>
                    <a:pt x="55" y="166"/>
                    <a:pt x="59" y="160"/>
                    <a:pt x="59" y="155"/>
                  </a:cubicBezTo>
                  <a:cubicBezTo>
                    <a:pt x="59" y="150"/>
                    <a:pt x="49" y="150"/>
                    <a:pt x="48" y="153"/>
                  </a:cubicBezTo>
                  <a:close/>
                  <a:moveTo>
                    <a:pt x="25" y="166"/>
                  </a:moveTo>
                  <a:cubicBezTo>
                    <a:pt x="25" y="163"/>
                    <a:pt x="17" y="164"/>
                    <a:pt x="17" y="161"/>
                  </a:cubicBezTo>
                  <a:cubicBezTo>
                    <a:pt x="17" y="158"/>
                    <a:pt x="12" y="159"/>
                    <a:pt x="7" y="163"/>
                  </a:cubicBezTo>
                  <a:cubicBezTo>
                    <a:pt x="2" y="167"/>
                    <a:pt x="0" y="167"/>
                    <a:pt x="2" y="171"/>
                  </a:cubicBezTo>
                  <a:cubicBezTo>
                    <a:pt x="4" y="175"/>
                    <a:pt x="7" y="171"/>
                    <a:pt x="8" y="168"/>
                  </a:cubicBezTo>
                  <a:cubicBezTo>
                    <a:pt x="10" y="164"/>
                    <a:pt x="13" y="173"/>
                    <a:pt x="10" y="179"/>
                  </a:cubicBezTo>
                  <a:cubicBezTo>
                    <a:pt x="7" y="185"/>
                    <a:pt x="10" y="193"/>
                    <a:pt x="14" y="193"/>
                  </a:cubicBezTo>
                  <a:cubicBezTo>
                    <a:pt x="18" y="192"/>
                    <a:pt x="22" y="180"/>
                    <a:pt x="27" y="174"/>
                  </a:cubicBezTo>
                  <a:cubicBezTo>
                    <a:pt x="32" y="167"/>
                    <a:pt x="25" y="170"/>
                    <a:pt x="25" y="166"/>
                  </a:cubicBezTo>
                  <a:close/>
                </a:path>
              </a:pathLst>
            </a:custGeom>
            <a:grpFill/>
            <a:ln w="1" cap="flat" cmpd="sng">
              <a:solidFill>
                <a:schemeClr val="tx1">
                  <a:lumMod val="85000"/>
                  <a:lumOff val="15000"/>
                </a:schemeClr>
              </a:solidFill>
              <a:miter lim="800000"/>
            </a:ln>
          </p:spPr>
          <p:txBody>
            <a:bodyPr/>
            <a:lstStyle/>
            <a:p>
              <a:endParaRPr lang="zh-CN" altLang="en-US"/>
            </a:p>
          </p:txBody>
        </p:sp>
        <p:sp>
          <p:nvSpPr>
            <p:cNvPr id="141" name="Freeform 142"/>
            <p:cNvSpPr>
              <a:spLocks noEditPoints="1" noChangeArrowheads="1"/>
            </p:cNvSpPr>
            <p:nvPr/>
          </p:nvSpPr>
          <p:spPr bwMode="auto">
            <a:xfrm>
              <a:off x="5240338" y="1185862"/>
              <a:ext cx="1293813" cy="896938"/>
            </a:xfrm>
            <a:custGeom>
              <a:avLst/>
              <a:gdLst>
                <a:gd name="T0" fmla="*/ 2147483646 w 677"/>
                <a:gd name="T1" fmla="*/ 2147483646 h 469"/>
                <a:gd name="T2" fmla="*/ 2147483646 w 677"/>
                <a:gd name="T3" fmla="*/ 2147483646 h 469"/>
                <a:gd name="T4" fmla="*/ 2147483646 w 677"/>
                <a:gd name="T5" fmla="*/ 2147483646 h 469"/>
                <a:gd name="T6" fmla="*/ 2147483646 w 677"/>
                <a:gd name="T7" fmla="*/ 2147483646 h 469"/>
                <a:gd name="T8" fmla="*/ 2147483646 w 677"/>
                <a:gd name="T9" fmla="*/ 2147483646 h 469"/>
                <a:gd name="T10" fmla="*/ 2147483646 w 677"/>
                <a:gd name="T11" fmla="*/ 2147483646 h 469"/>
                <a:gd name="T12" fmla="*/ 2147483646 w 677"/>
                <a:gd name="T13" fmla="*/ 2147483646 h 469"/>
                <a:gd name="T14" fmla="*/ 2147483646 w 677"/>
                <a:gd name="T15" fmla="*/ 2147483646 h 469"/>
                <a:gd name="T16" fmla="*/ 2147483646 w 677"/>
                <a:gd name="T17" fmla="*/ 2147483646 h 469"/>
                <a:gd name="T18" fmla="*/ 2147483646 w 677"/>
                <a:gd name="T19" fmla="*/ 2147483646 h 469"/>
                <a:gd name="T20" fmla="*/ 2147483646 w 677"/>
                <a:gd name="T21" fmla="*/ 2147483646 h 469"/>
                <a:gd name="T22" fmla="*/ 2147483646 w 677"/>
                <a:gd name="T23" fmla="*/ 2147483646 h 469"/>
                <a:gd name="T24" fmla="*/ 2147483646 w 677"/>
                <a:gd name="T25" fmla="*/ 2147483646 h 469"/>
                <a:gd name="T26" fmla="*/ 2147483646 w 677"/>
                <a:gd name="T27" fmla="*/ 2147483646 h 469"/>
                <a:gd name="T28" fmla="*/ 2147483646 w 677"/>
                <a:gd name="T29" fmla="*/ 2147483646 h 469"/>
                <a:gd name="T30" fmla="*/ 2147483646 w 677"/>
                <a:gd name="T31" fmla="*/ 2147483646 h 469"/>
                <a:gd name="T32" fmla="*/ 2147483646 w 677"/>
                <a:gd name="T33" fmla="*/ 2147483646 h 469"/>
                <a:gd name="T34" fmla="*/ 2147483646 w 677"/>
                <a:gd name="T35" fmla="*/ 2147483646 h 469"/>
                <a:gd name="T36" fmla="*/ 2147483646 w 677"/>
                <a:gd name="T37" fmla="*/ 2147483646 h 469"/>
                <a:gd name="T38" fmla="*/ 2147483646 w 677"/>
                <a:gd name="T39" fmla="*/ 2147483646 h 469"/>
                <a:gd name="T40" fmla="*/ 2147483646 w 677"/>
                <a:gd name="T41" fmla="*/ 2147483646 h 469"/>
                <a:gd name="T42" fmla="*/ 2147483646 w 677"/>
                <a:gd name="T43" fmla="*/ 2147483646 h 469"/>
                <a:gd name="T44" fmla="*/ 0 w 677"/>
                <a:gd name="T45" fmla="*/ 2147483646 h 469"/>
                <a:gd name="T46" fmla="*/ 2147483646 w 677"/>
                <a:gd name="T47" fmla="*/ 2147483646 h 469"/>
                <a:gd name="T48" fmla="*/ 2147483646 w 677"/>
                <a:gd name="T49" fmla="*/ 2147483646 h 469"/>
                <a:gd name="T50" fmla="*/ 2147483646 w 677"/>
                <a:gd name="T51" fmla="*/ 2147483646 h 469"/>
                <a:gd name="T52" fmla="*/ 2147483646 w 677"/>
                <a:gd name="T53" fmla="*/ 2147483646 h 469"/>
                <a:gd name="T54" fmla="*/ 2147483646 w 677"/>
                <a:gd name="T55" fmla="*/ 2147483646 h 469"/>
                <a:gd name="T56" fmla="*/ 2147483646 w 677"/>
                <a:gd name="T57" fmla="*/ 2147483646 h 469"/>
                <a:gd name="T58" fmla="*/ 2147483646 w 677"/>
                <a:gd name="T59" fmla="*/ 2147483646 h 469"/>
                <a:gd name="T60" fmla="*/ 2147483646 w 677"/>
                <a:gd name="T61" fmla="*/ 2147483646 h 469"/>
                <a:gd name="T62" fmla="*/ 2147483646 w 677"/>
                <a:gd name="T63" fmla="*/ 2147483646 h 469"/>
                <a:gd name="T64" fmla="*/ 2147483646 w 677"/>
                <a:gd name="T65" fmla="*/ 2147483646 h 469"/>
                <a:gd name="T66" fmla="*/ 2147483646 w 677"/>
                <a:gd name="T67" fmla="*/ 2147483646 h 469"/>
                <a:gd name="T68" fmla="*/ 2147483646 w 677"/>
                <a:gd name="T69" fmla="*/ 2147483646 h 469"/>
                <a:gd name="T70" fmla="*/ 2147483646 w 677"/>
                <a:gd name="T71" fmla="*/ 2147483646 h 469"/>
                <a:gd name="T72" fmla="*/ 2147483646 w 677"/>
                <a:gd name="T73" fmla="*/ 2147483646 h 469"/>
                <a:gd name="T74" fmla="*/ 2147483646 w 677"/>
                <a:gd name="T75" fmla="*/ 2147483646 h 469"/>
                <a:gd name="T76" fmla="*/ 2147483646 w 677"/>
                <a:gd name="T77" fmla="*/ 2147483646 h 469"/>
                <a:gd name="T78" fmla="*/ 2147483646 w 677"/>
                <a:gd name="T79" fmla="*/ 2147483646 h 469"/>
                <a:gd name="T80" fmla="*/ 2147483646 w 677"/>
                <a:gd name="T81" fmla="*/ 2147483646 h 469"/>
                <a:gd name="T82" fmla="*/ 2147483646 w 677"/>
                <a:gd name="T83" fmla="*/ 2147483646 h 469"/>
                <a:gd name="T84" fmla="*/ 2147483646 w 677"/>
                <a:gd name="T85" fmla="*/ 2147483646 h 469"/>
                <a:gd name="T86" fmla="*/ 2147483646 w 677"/>
                <a:gd name="T87" fmla="*/ 2147483646 h 469"/>
                <a:gd name="T88" fmla="*/ 2147483646 w 677"/>
                <a:gd name="T89" fmla="*/ 2147483646 h 469"/>
                <a:gd name="T90" fmla="*/ 2147483646 w 677"/>
                <a:gd name="T91" fmla="*/ 2147483646 h 469"/>
                <a:gd name="T92" fmla="*/ 2147483646 w 677"/>
                <a:gd name="T93" fmla="*/ 2147483646 h 469"/>
                <a:gd name="T94" fmla="*/ 2147483646 w 677"/>
                <a:gd name="T95" fmla="*/ 2147483646 h 469"/>
                <a:gd name="T96" fmla="*/ 2147483646 w 677"/>
                <a:gd name="T97" fmla="*/ 2147483646 h 469"/>
                <a:gd name="T98" fmla="*/ 2147483646 w 677"/>
                <a:gd name="T99" fmla="*/ 2147483646 h 469"/>
                <a:gd name="T100" fmla="*/ 2147483646 w 677"/>
                <a:gd name="T101" fmla="*/ 2147483646 h 469"/>
                <a:gd name="T102" fmla="*/ 2147483646 w 677"/>
                <a:gd name="T103" fmla="*/ 2147483646 h 469"/>
                <a:gd name="T104" fmla="*/ 2147483646 w 677"/>
                <a:gd name="T105" fmla="*/ 2147483646 h 469"/>
                <a:gd name="T106" fmla="*/ 2147483646 w 677"/>
                <a:gd name="T107" fmla="*/ 2147483646 h 469"/>
                <a:gd name="T108" fmla="*/ 2147483646 w 677"/>
                <a:gd name="T109" fmla="*/ 2147483646 h 469"/>
                <a:gd name="T110" fmla="*/ 2147483646 w 677"/>
                <a:gd name="T111" fmla="*/ 2147483646 h 469"/>
                <a:gd name="T112" fmla="*/ 2147483646 w 677"/>
                <a:gd name="T113" fmla="*/ 2147483646 h 469"/>
                <a:gd name="T114" fmla="*/ 2147483646 w 677"/>
                <a:gd name="T115" fmla="*/ 2147483646 h 469"/>
                <a:gd name="T116" fmla="*/ 2147483646 w 677"/>
                <a:gd name="T117" fmla="*/ 2147483646 h 469"/>
                <a:gd name="T118" fmla="*/ 2147483646 w 677"/>
                <a:gd name="T119" fmla="*/ 2147483646 h 469"/>
                <a:gd name="T120" fmla="*/ 2147483646 w 677"/>
                <a:gd name="T121" fmla="*/ 2147483646 h 469"/>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677"/>
                <a:gd name="T184" fmla="*/ 0 h 469"/>
                <a:gd name="T185" fmla="*/ 677 w 677"/>
                <a:gd name="T186" fmla="*/ 469 h 469"/>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677" h="469">
                  <a:moveTo>
                    <a:pt x="673" y="83"/>
                  </a:moveTo>
                  <a:cubicBezTo>
                    <a:pt x="673" y="77"/>
                    <a:pt x="666" y="79"/>
                    <a:pt x="664" y="81"/>
                  </a:cubicBezTo>
                  <a:cubicBezTo>
                    <a:pt x="662" y="83"/>
                    <a:pt x="655" y="81"/>
                    <a:pt x="653" y="85"/>
                  </a:cubicBezTo>
                  <a:cubicBezTo>
                    <a:pt x="651" y="89"/>
                    <a:pt x="648" y="87"/>
                    <a:pt x="643" y="87"/>
                  </a:cubicBezTo>
                  <a:cubicBezTo>
                    <a:pt x="638" y="88"/>
                    <a:pt x="632" y="86"/>
                    <a:pt x="632" y="83"/>
                  </a:cubicBezTo>
                  <a:cubicBezTo>
                    <a:pt x="632" y="80"/>
                    <a:pt x="629" y="77"/>
                    <a:pt x="630" y="73"/>
                  </a:cubicBezTo>
                  <a:cubicBezTo>
                    <a:pt x="630" y="70"/>
                    <a:pt x="625" y="71"/>
                    <a:pt x="622" y="68"/>
                  </a:cubicBezTo>
                  <a:cubicBezTo>
                    <a:pt x="618" y="65"/>
                    <a:pt x="612" y="62"/>
                    <a:pt x="610" y="63"/>
                  </a:cubicBezTo>
                  <a:cubicBezTo>
                    <a:pt x="609" y="64"/>
                    <a:pt x="605" y="59"/>
                    <a:pt x="599" y="59"/>
                  </a:cubicBezTo>
                  <a:cubicBezTo>
                    <a:pt x="594" y="59"/>
                    <a:pt x="594" y="55"/>
                    <a:pt x="595" y="53"/>
                  </a:cubicBezTo>
                  <a:cubicBezTo>
                    <a:pt x="596" y="50"/>
                    <a:pt x="590" y="43"/>
                    <a:pt x="589" y="39"/>
                  </a:cubicBezTo>
                  <a:cubicBezTo>
                    <a:pt x="588" y="35"/>
                    <a:pt x="584" y="34"/>
                    <a:pt x="583" y="26"/>
                  </a:cubicBezTo>
                  <a:cubicBezTo>
                    <a:pt x="581" y="17"/>
                    <a:pt x="576" y="19"/>
                    <a:pt x="577" y="15"/>
                  </a:cubicBezTo>
                  <a:cubicBezTo>
                    <a:pt x="578" y="11"/>
                    <a:pt x="572" y="9"/>
                    <a:pt x="570" y="7"/>
                  </a:cubicBezTo>
                  <a:cubicBezTo>
                    <a:pt x="568" y="5"/>
                    <a:pt x="561" y="6"/>
                    <a:pt x="556" y="3"/>
                  </a:cubicBezTo>
                  <a:cubicBezTo>
                    <a:pt x="551" y="0"/>
                    <a:pt x="548" y="2"/>
                    <a:pt x="544" y="1"/>
                  </a:cubicBezTo>
                  <a:cubicBezTo>
                    <a:pt x="539" y="0"/>
                    <a:pt x="528" y="2"/>
                    <a:pt x="527" y="2"/>
                  </a:cubicBezTo>
                  <a:cubicBezTo>
                    <a:pt x="526" y="2"/>
                    <a:pt x="517" y="1"/>
                    <a:pt x="513" y="7"/>
                  </a:cubicBezTo>
                  <a:cubicBezTo>
                    <a:pt x="508" y="13"/>
                    <a:pt x="512" y="13"/>
                    <a:pt x="514" y="13"/>
                  </a:cubicBezTo>
                  <a:cubicBezTo>
                    <a:pt x="516" y="13"/>
                    <a:pt x="517" y="19"/>
                    <a:pt x="517" y="21"/>
                  </a:cubicBezTo>
                  <a:cubicBezTo>
                    <a:pt x="517" y="23"/>
                    <a:pt x="514" y="26"/>
                    <a:pt x="512" y="27"/>
                  </a:cubicBezTo>
                  <a:cubicBezTo>
                    <a:pt x="510" y="27"/>
                    <a:pt x="506" y="35"/>
                    <a:pt x="505" y="37"/>
                  </a:cubicBezTo>
                  <a:cubicBezTo>
                    <a:pt x="504" y="40"/>
                    <a:pt x="499" y="47"/>
                    <a:pt x="500" y="49"/>
                  </a:cubicBezTo>
                  <a:cubicBezTo>
                    <a:pt x="500" y="51"/>
                    <a:pt x="497" y="54"/>
                    <a:pt x="495" y="54"/>
                  </a:cubicBezTo>
                  <a:cubicBezTo>
                    <a:pt x="492" y="54"/>
                    <a:pt x="486" y="59"/>
                    <a:pt x="484" y="60"/>
                  </a:cubicBezTo>
                  <a:cubicBezTo>
                    <a:pt x="482" y="60"/>
                    <a:pt x="474" y="59"/>
                    <a:pt x="473" y="57"/>
                  </a:cubicBezTo>
                  <a:cubicBezTo>
                    <a:pt x="473" y="56"/>
                    <a:pt x="472" y="55"/>
                    <a:pt x="471" y="55"/>
                  </a:cubicBezTo>
                  <a:cubicBezTo>
                    <a:pt x="461" y="73"/>
                    <a:pt x="461" y="73"/>
                    <a:pt x="461" y="73"/>
                  </a:cubicBezTo>
                  <a:cubicBezTo>
                    <a:pt x="461" y="78"/>
                    <a:pt x="461" y="78"/>
                    <a:pt x="461" y="78"/>
                  </a:cubicBezTo>
                  <a:cubicBezTo>
                    <a:pt x="461" y="78"/>
                    <a:pt x="455" y="80"/>
                    <a:pt x="459" y="84"/>
                  </a:cubicBezTo>
                  <a:cubicBezTo>
                    <a:pt x="464" y="89"/>
                    <a:pt x="464" y="85"/>
                    <a:pt x="471" y="85"/>
                  </a:cubicBezTo>
                  <a:cubicBezTo>
                    <a:pt x="477" y="85"/>
                    <a:pt x="480" y="90"/>
                    <a:pt x="482" y="86"/>
                  </a:cubicBezTo>
                  <a:cubicBezTo>
                    <a:pt x="483" y="83"/>
                    <a:pt x="489" y="81"/>
                    <a:pt x="493" y="85"/>
                  </a:cubicBezTo>
                  <a:cubicBezTo>
                    <a:pt x="496" y="89"/>
                    <a:pt x="508" y="97"/>
                    <a:pt x="507" y="100"/>
                  </a:cubicBezTo>
                  <a:cubicBezTo>
                    <a:pt x="507" y="104"/>
                    <a:pt x="500" y="103"/>
                    <a:pt x="496" y="102"/>
                  </a:cubicBezTo>
                  <a:cubicBezTo>
                    <a:pt x="491" y="100"/>
                    <a:pt x="485" y="105"/>
                    <a:pt x="481" y="105"/>
                  </a:cubicBezTo>
                  <a:cubicBezTo>
                    <a:pt x="477" y="105"/>
                    <a:pt x="472" y="106"/>
                    <a:pt x="467" y="110"/>
                  </a:cubicBezTo>
                  <a:cubicBezTo>
                    <a:pt x="463" y="115"/>
                    <a:pt x="464" y="119"/>
                    <a:pt x="457" y="120"/>
                  </a:cubicBezTo>
                  <a:cubicBezTo>
                    <a:pt x="451" y="121"/>
                    <a:pt x="448" y="120"/>
                    <a:pt x="440" y="125"/>
                  </a:cubicBezTo>
                  <a:cubicBezTo>
                    <a:pt x="433" y="130"/>
                    <a:pt x="425" y="128"/>
                    <a:pt x="422" y="126"/>
                  </a:cubicBezTo>
                  <a:cubicBezTo>
                    <a:pt x="419" y="125"/>
                    <a:pt x="414" y="124"/>
                    <a:pt x="411" y="129"/>
                  </a:cubicBezTo>
                  <a:cubicBezTo>
                    <a:pt x="408" y="134"/>
                    <a:pt x="415" y="137"/>
                    <a:pt x="414" y="142"/>
                  </a:cubicBezTo>
                  <a:cubicBezTo>
                    <a:pt x="414" y="148"/>
                    <a:pt x="406" y="147"/>
                    <a:pt x="400" y="153"/>
                  </a:cubicBezTo>
                  <a:cubicBezTo>
                    <a:pt x="395" y="160"/>
                    <a:pt x="385" y="163"/>
                    <a:pt x="380" y="162"/>
                  </a:cubicBezTo>
                  <a:cubicBezTo>
                    <a:pt x="375" y="161"/>
                    <a:pt x="364" y="158"/>
                    <a:pt x="355" y="163"/>
                  </a:cubicBezTo>
                  <a:cubicBezTo>
                    <a:pt x="345" y="167"/>
                    <a:pt x="339" y="174"/>
                    <a:pt x="335" y="173"/>
                  </a:cubicBezTo>
                  <a:cubicBezTo>
                    <a:pt x="332" y="172"/>
                    <a:pt x="332" y="168"/>
                    <a:pt x="326" y="169"/>
                  </a:cubicBezTo>
                  <a:cubicBezTo>
                    <a:pt x="321" y="169"/>
                    <a:pt x="318" y="168"/>
                    <a:pt x="315" y="166"/>
                  </a:cubicBezTo>
                  <a:cubicBezTo>
                    <a:pt x="311" y="163"/>
                    <a:pt x="308" y="167"/>
                    <a:pt x="302" y="163"/>
                  </a:cubicBezTo>
                  <a:cubicBezTo>
                    <a:pt x="297" y="158"/>
                    <a:pt x="286" y="159"/>
                    <a:pt x="282" y="158"/>
                  </a:cubicBezTo>
                  <a:cubicBezTo>
                    <a:pt x="278" y="158"/>
                    <a:pt x="261" y="158"/>
                    <a:pt x="255" y="158"/>
                  </a:cubicBezTo>
                  <a:cubicBezTo>
                    <a:pt x="249" y="157"/>
                    <a:pt x="241" y="159"/>
                    <a:pt x="241" y="156"/>
                  </a:cubicBezTo>
                  <a:cubicBezTo>
                    <a:pt x="240" y="153"/>
                    <a:pt x="236" y="151"/>
                    <a:pt x="234" y="145"/>
                  </a:cubicBezTo>
                  <a:cubicBezTo>
                    <a:pt x="233" y="138"/>
                    <a:pt x="229" y="136"/>
                    <a:pt x="225" y="135"/>
                  </a:cubicBezTo>
                  <a:cubicBezTo>
                    <a:pt x="222" y="134"/>
                    <a:pt x="221" y="131"/>
                    <a:pt x="218" y="130"/>
                  </a:cubicBezTo>
                  <a:cubicBezTo>
                    <a:pt x="217" y="130"/>
                    <a:pt x="215" y="125"/>
                    <a:pt x="210" y="125"/>
                  </a:cubicBezTo>
                  <a:cubicBezTo>
                    <a:pt x="205" y="125"/>
                    <a:pt x="187" y="123"/>
                    <a:pt x="184" y="119"/>
                  </a:cubicBezTo>
                  <a:cubicBezTo>
                    <a:pt x="182" y="115"/>
                    <a:pt x="187" y="114"/>
                    <a:pt x="187" y="109"/>
                  </a:cubicBezTo>
                  <a:cubicBezTo>
                    <a:pt x="187" y="105"/>
                    <a:pt x="190" y="100"/>
                    <a:pt x="188" y="98"/>
                  </a:cubicBezTo>
                  <a:cubicBezTo>
                    <a:pt x="186" y="97"/>
                    <a:pt x="182" y="93"/>
                    <a:pt x="182" y="90"/>
                  </a:cubicBezTo>
                  <a:cubicBezTo>
                    <a:pt x="181" y="86"/>
                    <a:pt x="176" y="82"/>
                    <a:pt x="172" y="82"/>
                  </a:cubicBezTo>
                  <a:cubicBezTo>
                    <a:pt x="168" y="82"/>
                    <a:pt x="165" y="79"/>
                    <a:pt x="162" y="76"/>
                  </a:cubicBezTo>
                  <a:cubicBezTo>
                    <a:pt x="158" y="73"/>
                    <a:pt x="155" y="73"/>
                    <a:pt x="154" y="66"/>
                  </a:cubicBezTo>
                  <a:cubicBezTo>
                    <a:pt x="154" y="65"/>
                    <a:pt x="153" y="65"/>
                    <a:pt x="153" y="65"/>
                  </a:cubicBezTo>
                  <a:cubicBezTo>
                    <a:pt x="152" y="64"/>
                    <a:pt x="150" y="64"/>
                    <a:pt x="149" y="64"/>
                  </a:cubicBezTo>
                  <a:cubicBezTo>
                    <a:pt x="148" y="64"/>
                    <a:pt x="147" y="63"/>
                    <a:pt x="146" y="62"/>
                  </a:cubicBezTo>
                  <a:cubicBezTo>
                    <a:pt x="145" y="65"/>
                    <a:pt x="142" y="67"/>
                    <a:pt x="142" y="69"/>
                  </a:cubicBezTo>
                  <a:cubicBezTo>
                    <a:pt x="142" y="72"/>
                    <a:pt x="141" y="76"/>
                    <a:pt x="137" y="76"/>
                  </a:cubicBezTo>
                  <a:cubicBezTo>
                    <a:pt x="134" y="76"/>
                    <a:pt x="130" y="78"/>
                    <a:pt x="130" y="84"/>
                  </a:cubicBezTo>
                  <a:cubicBezTo>
                    <a:pt x="130" y="90"/>
                    <a:pt x="133" y="91"/>
                    <a:pt x="132" y="93"/>
                  </a:cubicBezTo>
                  <a:cubicBezTo>
                    <a:pt x="130" y="96"/>
                    <a:pt x="123" y="98"/>
                    <a:pt x="121" y="97"/>
                  </a:cubicBezTo>
                  <a:cubicBezTo>
                    <a:pt x="119" y="96"/>
                    <a:pt x="114" y="97"/>
                    <a:pt x="111" y="96"/>
                  </a:cubicBezTo>
                  <a:cubicBezTo>
                    <a:pt x="107" y="96"/>
                    <a:pt x="104" y="91"/>
                    <a:pt x="103" y="96"/>
                  </a:cubicBezTo>
                  <a:cubicBezTo>
                    <a:pt x="102" y="101"/>
                    <a:pt x="94" y="116"/>
                    <a:pt x="96" y="118"/>
                  </a:cubicBezTo>
                  <a:cubicBezTo>
                    <a:pt x="98" y="119"/>
                    <a:pt x="99" y="123"/>
                    <a:pt x="96" y="123"/>
                  </a:cubicBezTo>
                  <a:cubicBezTo>
                    <a:pt x="93" y="123"/>
                    <a:pt x="90" y="123"/>
                    <a:pt x="88" y="121"/>
                  </a:cubicBezTo>
                  <a:cubicBezTo>
                    <a:pt x="86" y="119"/>
                    <a:pt x="81" y="123"/>
                    <a:pt x="77" y="123"/>
                  </a:cubicBezTo>
                  <a:cubicBezTo>
                    <a:pt x="76" y="123"/>
                    <a:pt x="68" y="126"/>
                    <a:pt x="71" y="128"/>
                  </a:cubicBezTo>
                  <a:cubicBezTo>
                    <a:pt x="73" y="129"/>
                    <a:pt x="73" y="135"/>
                    <a:pt x="73" y="137"/>
                  </a:cubicBezTo>
                  <a:cubicBezTo>
                    <a:pt x="73" y="140"/>
                    <a:pt x="79" y="147"/>
                    <a:pt x="78" y="150"/>
                  </a:cubicBezTo>
                  <a:cubicBezTo>
                    <a:pt x="77" y="152"/>
                    <a:pt x="72" y="155"/>
                    <a:pt x="72" y="158"/>
                  </a:cubicBezTo>
                  <a:cubicBezTo>
                    <a:pt x="72" y="162"/>
                    <a:pt x="73" y="165"/>
                    <a:pt x="71" y="165"/>
                  </a:cubicBezTo>
                  <a:cubicBezTo>
                    <a:pt x="69" y="166"/>
                    <a:pt x="64" y="168"/>
                    <a:pt x="61" y="170"/>
                  </a:cubicBezTo>
                  <a:cubicBezTo>
                    <a:pt x="58" y="172"/>
                    <a:pt x="54" y="172"/>
                    <a:pt x="52" y="175"/>
                  </a:cubicBezTo>
                  <a:cubicBezTo>
                    <a:pt x="51" y="178"/>
                    <a:pt x="49" y="181"/>
                    <a:pt x="43" y="180"/>
                  </a:cubicBezTo>
                  <a:cubicBezTo>
                    <a:pt x="39" y="180"/>
                    <a:pt x="37" y="179"/>
                    <a:pt x="33" y="183"/>
                  </a:cubicBezTo>
                  <a:cubicBezTo>
                    <a:pt x="30" y="188"/>
                    <a:pt x="29" y="186"/>
                    <a:pt x="26" y="188"/>
                  </a:cubicBezTo>
                  <a:cubicBezTo>
                    <a:pt x="24" y="190"/>
                    <a:pt x="21" y="186"/>
                    <a:pt x="19" y="186"/>
                  </a:cubicBezTo>
                  <a:cubicBezTo>
                    <a:pt x="17" y="185"/>
                    <a:pt x="15" y="188"/>
                    <a:pt x="13" y="188"/>
                  </a:cubicBezTo>
                  <a:cubicBezTo>
                    <a:pt x="11" y="188"/>
                    <a:pt x="9" y="191"/>
                    <a:pt x="6" y="192"/>
                  </a:cubicBezTo>
                  <a:cubicBezTo>
                    <a:pt x="4" y="193"/>
                    <a:pt x="1" y="192"/>
                    <a:pt x="1" y="195"/>
                  </a:cubicBezTo>
                  <a:cubicBezTo>
                    <a:pt x="1" y="197"/>
                    <a:pt x="1" y="199"/>
                    <a:pt x="0" y="200"/>
                  </a:cubicBezTo>
                  <a:cubicBezTo>
                    <a:pt x="0" y="200"/>
                    <a:pt x="0" y="200"/>
                    <a:pt x="0" y="200"/>
                  </a:cubicBezTo>
                  <a:cubicBezTo>
                    <a:pt x="1" y="210"/>
                    <a:pt x="1" y="210"/>
                    <a:pt x="1" y="210"/>
                  </a:cubicBezTo>
                  <a:cubicBezTo>
                    <a:pt x="1" y="210"/>
                    <a:pt x="12" y="214"/>
                    <a:pt x="12" y="217"/>
                  </a:cubicBezTo>
                  <a:cubicBezTo>
                    <a:pt x="13" y="221"/>
                    <a:pt x="15" y="232"/>
                    <a:pt x="15" y="232"/>
                  </a:cubicBezTo>
                  <a:cubicBezTo>
                    <a:pt x="15" y="232"/>
                    <a:pt x="15" y="232"/>
                    <a:pt x="14" y="232"/>
                  </a:cubicBezTo>
                  <a:cubicBezTo>
                    <a:pt x="19" y="236"/>
                    <a:pt x="25" y="239"/>
                    <a:pt x="25" y="241"/>
                  </a:cubicBezTo>
                  <a:cubicBezTo>
                    <a:pt x="25" y="242"/>
                    <a:pt x="25" y="247"/>
                    <a:pt x="30" y="249"/>
                  </a:cubicBezTo>
                  <a:cubicBezTo>
                    <a:pt x="34" y="251"/>
                    <a:pt x="37" y="253"/>
                    <a:pt x="39" y="254"/>
                  </a:cubicBezTo>
                  <a:cubicBezTo>
                    <a:pt x="39" y="253"/>
                    <a:pt x="40" y="253"/>
                    <a:pt x="40" y="253"/>
                  </a:cubicBezTo>
                  <a:cubicBezTo>
                    <a:pt x="44" y="252"/>
                    <a:pt x="44" y="252"/>
                    <a:pt x="44" y="252"/>
                  </a:cubicBezTo>
                  <a:cubicBezTo>
                    <a:pt x="44" y="252"/>
                    <a:pt x="45" y="253"/>
                    <a:pt x="47" y="255"/>
                  </a:cubicBezTo>
                  <a:cubicBezTo>
                    <a:pt x="48" y="251"/>
                    <a:pt x="55" y="247"/>
                    <a:pt x="59" y="247"/>
                  </a:cubicBezTo>
                  <a:cubicBezTo>
                    <a:pt x="64" y="248"/>
                    <a:pt x="73" y="255"/>
                    <a:pt x="72" y="258"/>
                  </a:cubicBezTo>
                  <a:cubicBezTo>
                    <a:pt x="71" y="261"/>
                    <a:pt x="64" y="271"/>
                    <a:pt x="61" y="272"/>
                  </a:cubicBezTo>
                  <a:cubicBezTo>
                    <a:pt x="60" y="272"/>
                    <a:pt x="58" y="272"/>
                    <a:pt x="56" y="272"/>
                  </a:cubicBezTo>
                  <a:cubicBezTo>
                    <a:pt x="56" y="274"/>
                    <a:pt x="56" y="275"/>
                    <a:pt x="56" y="276"/>
                  </a:cubicBezTo>
                  <a:cubicBezTo>
                    <a:pt x="56" y="278"/>
                    <a:pt x="60" y="282"/>
                    <a:pt x="62" y="286"/>
                  </a:cubicBezTo>
                  <a:cubicBezTo>
                    <a:pt x="64" y="290"/>
                    <a:pt x="58" y="292"/>
                    <a:pt x="55" y="290"/>
                  </a:cubicBezTo>
                  <a:cubicBezTo>
                    <a:pt x="52" y="287"/>
                    <a:pt x="51" y="292"/>
                    <a:pt x="52" y="295"/>
                  </a:cubicBezTo>
                  <a:cubicBezTo>
                    <a:pt x="54" y="297"/>
                    <a:pt x="53" y="303"/>
                    <a:pt x="56" y="304"/>
                  </a:cubicBezTo>
                  <a:cubicBezTo>
                    <a:pt x="60" y="304"/>
                    <a:pt x="62" y="310"/>
                    <a:pt x="66" y="310"/>
                  </a:cubicBezTo>
                  <a:cubicBezTo>
                    <a:pt x="69" y="310"/>
                    <a:pt x="73" y="316"/>
                    <a:pt x="73" y="316"/>
                  </a:cubicBezTo>
                  <a:cubicBezTo>
                    <a:pt x="73" y="316"/>
                    <a:pt x="77" y="319"/>
                    <a:pt x="77" y="321"/>
                  </a:cubicBezTo>
                  <a:cubicBezTo>
                    <a:pt x="77" y="321"/>
                    <a:pt x="77" y="321"/>
                    <a:pt x="77" y="322"/>
                  </a:cubicBezTo>
                  <a:cubicBezTo>
                    <a:pt x="81" y="321"/>
                    <a:pt x="84" y="321"/>
                    <a:pt x="84" y="320"/>
                  </a:cubicBezTo>
                  <a:cubicBezTo>
                    <a:pt x="85" y="318"/>
                    <a:pt x="90" y="318"/>
                    <a:pt x="93" y="321"/>
                  </a:cubicBezTo>
                  <a:cubicBezTo>
                    <a:pt x="97" y="325"/>
                    <a:pt x="111" y="334"/>
                    <a:pt x="116" y="338"/>
                  </a:cubicBezTo>
                  <a:cubicBezTo>
                    <a:pt x="121" y="342"/>
                    <a:pt x="134" y="347"/>
                    <a:pt x="138" y="347"/>
                  </a:cubicBezTo>
                  <a:cubicBezTo>
                    <a:pt x="142" y="347"/>
                    <a:pt x="146" y="350"/>
                    <a:pt x="153" y="350"/>
                  </a:cubicBezTo>
                  <a:cubicBezTo>
                    <a:pt x="154" y="349"/>
                    <a:pt x="154" y="350"/>
                    <a:pt x="155" y="350"/>
                  </a:cubicBezTo>
                  <a:cubicBezTo>
                    <a:pt x="156" y="349"/>
                    <a:pt x="158" y="349"/>
                    <a:pt x="159" y="347"/>
                  </a:cubicBezTo>
                  <a:cubicBezTo>
                    <a:pt x="161" y="344"/>
                    <a:pt x="163" y="349"/>
                    <a:pt x="162" y="353"/>
                  </a:cubicBezTo>
                  <a:cubicBezTo>
                    <a:pt x="162" y="354"/>
                    <a:pt x="162" y="356"/>
                    <a:pt x="163" y="358"/>
                  </a:cubicBezTo>
                  <a:cubicBezTo>
                    <a:pt x="164" y="356"/>
                    <a:pt x="165" y="355"/>
                    <a:pt x="166" y="353"/>
                  </a:cubicBezTo>
                  <a:cubicBezTo>
                    <a:pt x="168" y="347"/>
                    <a:pt x="171" y="348"/>
                    <a:pt x="174" y="346"/>
                  </a:cubicBezTo>
                  <a:cubicBezTo>
                    <a:pt x="176" y="344"/>
                    <a:pt x="178" y="345"/>
                    <a:pt x="183" y="347"/>
                  </a:cubicBezTo>
                  <a:cubicBezTo>
                    <a:pt x="187" y="350"/>
                    <a:pt x="189" y="345"/>
                    <a:pt x="196" y="351"/>
                  </a:cubicBezTo>
                  <a:cubicBezTo>
                    <a:pt x="197" y="350"/>
                    <a:pt x="199" y="349"/>
                    <a:pt x="200" y="349"/>
                  </a:cubicBezTo>
                  <a:cubicBezTo>
                    <a:pt x="201" y="349"/>
                    <a:pt x="203" y="347"/>
                    <a:pt x="205" y="345"/>
                  </a:cubicBezTo>
                  <a:cubicBezTo>
                    <a:pt x="207" y="342"/>
                    <a:pt x="207" y="340"/>
                    <a:pt x="210" y="340"/>
                  </a:cubicBezTo>
                  <a:cubicBezTo>
                    <a:pt x="212" y="341"/>
                    <a:pt x="214" y="337"/>
                    <a:pt x="219" y="334"/>
                  </a:cubicBezTo>
                  <a:cubicBezTo>
                    <a:pt x="225" y="331"/>
                    <a:pt x="230" y="336"/>
                    <a:pt x="233" y="333"/>
                  </a:cubicBezTo>
                  <a:cubicBezTo>
                    <a:pt x="235" y="331"/>
                    <a:pt x="239" y="330"/>
                    <a:pt x="239" y="333"/>
                  </a:cubicBezTo>
                  <a:cubicBezTo>
                    <a:pt x="239" y="335"/>
                    <a:pt x="242" y="337"/>
                    <a:pt x="243" y="340"/>
                  </a:cubicBezTo>
                  <a:cubicBezTo>
                    <a:pt x="244" y="342"/>
                    <a:pt x="248" y="343"/>
                    <a:pt x="249" y="344"/>
                  </a:cubicBezTo>
                  <a:cubicBezTo>
                    <a:pt x="250" y="343"/>
                    <a:pt x="251" y="343"/>
                    <a:pt x="251" y="343"/>
                  </a:cubicBezTo>
                  <a:cubicBezTo>
                    <a:pt x="254" y="341"/>
                    <a:pt x="259" y="343"/>
                    <a:pt x="259" y="346"/>
                  </a:cubicBezTo>
                  <a:cubicBezTo>
                    <a:pt x="259" y="349"/>
                    <a:pt x="259" y="352"/>
                    <a:pt x="261" y="352"/>
                  </a:cubicBezTo>
                  <a:cubicBezTo>
                    <a:pt x="264" y="352"/>
                    <a:pt x="266" y="352"/>
                    <a:pt x="266" y="358"/>
                  </a:cubicBezTo>
                  <a:cubicBezTo>
                    <a:pt x="266" y="363"/>
                    <a:pt x="268" y="369"/>
                    <a:pt x="263" y="374"/>
                  </a:cubicBezTo>
                  <a:cubicBezTo>
                    <a:pt x="258" y="379"/>
                    <a:pt x="253" y="387"/>
                    <a:pt x="254" y="390"/>
                  </a:cubicBezTo>
                  <a:cubicBezTo>
                    <a:pt x="255" y="392"/>
                    <a:pt x="252" y="397"/>
                    <a:pt x="256" y="395"/>
                  </a:cubicBezTo>
                  <a:cubicBezTo>
                    <a:pt x="259" y="394"/>
                    <a:pt x="267" y="395"/>
                    <a:pt x="266" y="397"/>
                  </a:cubicBezTo>
                  <a:cubicBezTo>
                    <a:pt x="265" y="399"/>
                    <a:pt x="266" y="406"/>
                    <a:pt x="270" y="407"/>
                  </a:cubicBezTo>
                  <a:cubicBezTo>
                    <a:pt x="273" y="407"/>
                    <a:pt x="275" y="409"/>
                    <a:pt x="274" y="412"/>
                  </a:cubicBezTo>
                  <a:cubicBezTo>
                    <a:pt x="273" y="415"/>
                    <a:pt x="271" y="419"/>
                    <a:pt x="274" y="419"/>
                  </a:cubicBezTo>
                  <a:cubicBezTo>
                    <a:pt x="277" y="419"/>
                    <a:pt x="281" y="419"/>
                    <a:pt x="280" y="422"/>
                  </a:cubicBezTo>
                  <a:cubicBezTo>
                    <a:pt x="280" y="425"/>
                    <a:pt x="282" y="428"/>
                    <a:pt x="287" y="426"/>
                  </a:cubicBezTo>
                  <a:cubicBezTo>
                    <a:pt x="290" y="425"/>
                    <a:pt x="292" y="424"/>
                    <a:pt x="292" y="425"/>
                  </a:cubicBezTo>
                  <a:cubicBezTo>
                    <a:pt x="294" y="425"/>
                    <a:pt x="294" y="429"/>
                    <a:pt x="298" y="430"/>
                  </a:cubicBezTo>
                  <a:cubicBezTo>
                    <a:pt x="301" y="431"/>
                    <a:pt x="300" y="422"/>
                    <a:pt x="298" y="421"/>
                  </a:cubicBezTo>
                  <a:cubicBezTo>
                    <a:pt x="297" y="420"/>
                    <a:pt x="299" y="414"/>
                    <a:pt x="300" y="415"/>
                  </a:cubicBezTo>
                  <a:cubicBezTo>
                    <a:pt x="301" y="417"/>
                    <a:pt x="305" y="415"/>
                    <a:pt x="308" y="413"/>
                  </a:cubicBezTo>
                  <a:cubicBezTo>
                    <a:pt x="310" y="410"/>
                    <a:pt x="314" y="415"/>
                    <a:pt x="316" y="412"/>
                  </a:cubicBezTo>
                  <a:cubicBezTo>
                    <a:pt x="318" y="409"/>
                    <a:pt x="322" y="414"/>
                    <a:pt x="326" y="412"/>
                  </a:cubicBezTo>
                  <a:cubicBezTo>
                    <a:pt x="330" y="410"/>
                    <a:pt x="332" y="414"/>
                    <a:pt x="333" y="410"/>
                  </a:cubicBezTo>
                  <a:cubicBezTo>
                    <a:pt x="335" y="407"/>
                    <a:pt x="341" y="403"/>
                    <a:pt x="342" y="405"/>
                  </a:cubicBezTo>
                  <a:cubicBezTo>
                    <a:pt x="344" y="406"/>
                    <a:pt x="344" y="409"/>
                    <a:pt x="352" y="410"/>
                  </a:cubicBezTo>
                  <a:cubicBezTo>
                    <a:pt x="359" y="410"/>
                    <a:pt x="355" y="414"/>
                    <a:pt x="355" y="416"/>
                  </a:cubicBezTo>
                  <a:cubicBezTo>
                    <a:pt x="355" y="418"/>
                    <a:pt x="363" y="424"/>
                    <a:pt x="366" y="425"/>
                  </a:cubicBezTo>
                  <a:cubicBezTo>
                    <a:pt x="366" y="425"/>
                    <a:pt x="367" y="425"/>
                    <a:pt x="368" y="427"/>
                  </a:cubicBezTo>
                  <a:cubicBezTo>
                    <a:pt x="370" y="425"/>
                    <a:pt x="374" y="427"/>
                    <a:pt x="375" y="425"/>
                  </a:cubicBezTo>
                  <a:cubicBezTo>
                    <a:pt x="376" y="422"/>
                    <a:pt x="380" y="423"/>
                    <a:pt x="381" y="425"/>
                  </a:cubicBezTo>
                  <a:cubicBezTo>
                    <a:pt x="383" y="428"/>
                    <a:pt x="384" y="428"/>
                    <a:pt x="388" y="425"/>
                  </a:cubicBezTo>
                  <a:cubicBezTo>
                    <a:pt x="391" y="422"/>
                    <a:pt x="393" y="428"/>
                    <a:pt x="391" y="430"/>
                  </a:cubicBezTo>
                  <a:cubicBezTo>
                    <a:pt x="389" y="431"/>
                    <a:pt x="390" y="437"/>
                    <a:pt x="393" y="440"/>
                  </a:cubicBezTo>
                  <a:cubicBezTo>
                    <a:pt x="396" y="443"/>
                    <a:pt x="397" y="438"/>
                    <a:pt x="396" y="435"/>
                  </a:cubicBezTo>
                  <a:cubicBezTo>
                    <a:pt x="396" y="432"/>
                    <a:pt x="402" y="429"/>
                    <a:pt x="412" y="425"/>
                  </a:cubicBezTo>
                  <a:cubicBezTo>
                    <a:pt x="423" y="422"/>
                    <a:pt x="434" y="414"/>
                    <a:pt x="434" y="412"/>
                  </a:cubicBezTo>
                  <a:cubicBezTo>
                    <a:pt x="434" y="411"/>
                    <a:pt x="442" y="415"/>
                    <a:pt x="445" y="413"/>
                  </a:cubicBezTo>
                  <a:cubicBezTo>
                    <a:pt x="449" y="410"/>
                    <a:pt x="461" y="410"/>
                    <a:pt x="465" y="410"/>
                  </a:cubicBezTo>
                  <a:cubicBezTo>
                    <a:pt x="468" y="409"/>
                    <a:pt x="468" y="407"/>
                    <a:pt x="471" y="404"/>
                  </a:cubicBezTo>
                  <a:cubicBezTo>
                    <a:pt x="475" y="401"/>
                    <a:pt x="474" y="400"/>
                    <a:pt x="478" y="398"/>
                  </a:cubicBezTo>
                  <a:cubicBezTo>
                    <a:pt x="482" y="397"/>
                    <a:pt x="484" y="394"/>
                    <a:pt x="484" y="392"/>
                  </a:cubicBezTo>
                  <a:cubicBezTo>
                    <a:pt x="484" y="390"/>
                    <a:pt x="492" y="389"/>
                    <a:pt x="492" y="387"/>
                  </a:cubicBezTo>
                  <a:cubicBezTo>
                    <a:pt x="492" y="385"/>
                    <a:pt x="498" y="384"/>
                    <a:pt x="498" y="381"/>
                  </a:cubicBezTo>
                  <a:cubicBezTo>
                    <a:pt x="498" y="379"/>
                    <a:pt x="501" y="379"/>
                    <a:pt x="503" y="377"/>
                  </a:cubicBezTo>
                  <a:cubicBezTo>
                    <a:pt x="504" y="375"/>
                    <a:pt x="501" y="369"/>
                    <a:pt x="504" y="368"/>
                  </a:cubicBezTo>
                  <a:cubicBezTo>
                    <a:pt x="507" y="368"/>
                    <a:pt x="503" y="364"/>
                    <a:pt x="503" y="363"/>
                  </a:cubicBezTo>
                  <a:cubicBezTo>
                    <a:pt x="502" y="361"/>
                    <a:pt x="508" y="361"/>
                    <a:pt x="510" y="359"/>
                  </a:cubicBezTo>
                  <a:cubicBezTo>
                    <a:pt x="513" y="357"/>
                    <a:pt x="515" y="355"/>
                    <a:pt x="516" y="351"/>
                  </a:cubicBezTo>
                  <a:cubicBezTo>
                    <a:pt x="516" y="348"/>
                    <a:pt x="521" y="345"/>
                    <a:pt x="523" y="345"/>
                  </a:cubicBezTo>
                  <a:cubicBezTo>
                    <a:pt x="525" y="344"/>
                    <a:pt x="526" y="339"/>
                    <a:pt x="525" y="335"/>
                  </a:cubicBezTo>
                  <a:cubicBezTo>
                    <a:pt x="525" y="332"/>
                    <a:pt x="529" y="333"/>
                    <a:pt x="527" y="331"/>
                  </a:cubicBezTo>
                  <a:cubicBezTo>
                    <a:pt x="525" y="330"/>
                    <a:pt x="528" y="325"/>
                    <a:pt x="532" y="324"/>
                  </a:cubicBezTo>
                  <a:cubicBezTo>
                    <a:pt x="536" y="323"/>
                    <a:pt x="529" y="321"/>
                    <a:pt x="527" y="323"/>
                  </a:cubicBezTo>
                  <a:cubicBezTo>
                    <a:pt x="525" y="325"/>
                    <a:pt x="523" y="318"/>
                    <a:pt x="521" y="321"/>
                  </a:cubicBezTo>
                  <a:cubicBezTo>
                    <a:pt x="519" y="323"/>
                    <a:pt x="513" y="319"/>
                    <a:pt x="517" y="318"/>
                  </a:cubicBezTo>
                  <a:cubicBezTo>
                    <a:pt x="520" y="317"/>
                    <a:pt x="526" y="313"/>
                    <a:pt x="529" y="312"/>
                  </a:cubicBezTo>
                  <a:cubicBezTo>
                    <a:pt x="531" y="312"/>
                    <a:pt x="525" y="306"/>
                    <a:pt x="522" y="306"/>
                  </a:cubicBezTo>
                  <a:cubicBezTo>
                    <a:pt x="519" y="306"/>
                    <a:pt x="515" y="299"/>
                    <a:pt x="512" y="299"/>
                  </a:cubicBezTo>
                  <a:cubicBezTo>
                    <a:pt x="508" y="299"/>
                    <a:pt x="514" y="297"/>
                    <a:pt x="518" y="299"/>
                  </a:cubicBezTo>
                  <a:cubicBezTo>
                    <a:pt x="522" y="301"/>
                    <a:pt x="526" y="302"/>
                    <a:pt x="528" y="301"/>
                  </a:cubicBezTo>
                  <a:cubicBezTo>
                    <a:pt x="530" y="299"/>
                    <a:pt x="522" y="292"/>
                    <a:pt x="519" y="290"/>
                  </a:cubicBezTo>
                  <a:cubicBezTo>
                    <a:pt x="516" y="288"/>
                    <a:pt x="518" y="284"/>
                    <a:pt x="517" y="283"/>
                  </a:cubicBezTo>
                  <a:cubicBezTo>
                    <a:pt x="515" y="282"/>
                    <a:pt x="511" y="273"/>
                    <a:pt x="509" y="269"/>
                  </a:cubicBezTo>
                  <a:cubicBezTo>
                    <a:pt x="508" y="266"/>
                    <a:pt x="501" y="265"/>
                    <a:pt x="499" y="262"/>
                  </a:cubicBezTo>
                  <a:cubicBezTo>
                    <a:pt x="498" y="260"/>
                    <a:pt x="500" y="254"/>
                    <a:pt x="505" y="252"/>
                  </a:cubicBezTo>
                  <a:cubicBezTo>
                    <a:pt x="510" y="250"/>
                    <a:pt x="508" y="245"/>
                    <a:pt x="510" y="246"/>
                  </a:cubicBezTo>
                  <a:cubicBezTo>
                    <a:pt x="512" y="246"/>
                    <a:pt x="514" y="245"/>
                    <a:pt x="516" y="242"/>
                  </a:cubicBezTo>
                  <a:cubicBezTo>
                    <a:pt x="518" y="238"/>
                    <a:pt x="521" y="240"/>
                    <a:pt x="523" y="238"/>
                  </a:cubicBezTo>
                  <a:cubicBezTo>
                    <a:pt x="525" y="236"/>
                    <a:pt x="533" y="236"/>
                    <a:pt x="536" y="234"/>
                  </a:cubicBezTo>
                  <a:cubicBezTo>
                    <a:pt x="539" y="232"/>
                    <a:pt x="533" y="226"/>
                    <a:pt x="529" y="227"/>
                  </a:cubicBezTo>
                  <a:cubicBezTo>
                    <a:pt x="526" y="228"/>
                    <a:pt x="521" y="227"/>
                    <a:pt x="518" y="223"/>
                  </a:cubicBezTo>
                  <a:cubicBezTo>
                    <a:pt x="516" y="219"/>
                    <a:pt x="509" y="230"/>
                    <a:pt x="503" y="232"/>
                  </a:cubicBezTo>
                  <a:cubicBezTo>
                    <a:pt x="498" y="235"/>
                    <a:pt x="495" y="228"/>
                    <a:pt x="496" y="223"/>
                  </a:cubicBezTo>
                  <a:cubicBezTo>
                    <a:pt x="498" y="219"/>
                    <a:pt x="492" y="219"/>
                    <a:pt x="485" y="219"/>
                  </a:cubicBezTo>
                  <a:cubicBezTo>
                    <a:pt x="477" y="220"/>
                    <a:pt x="480" y="206"/>
                    <a:pt x="485" y="205"/>
                  </a:cubicBezTo>
                  <a:cubicBezTo>
                    <a:pt x="489" y="205"/>
                    <a:pt x="496" y="210"/>
                    <a:pt x="499" y="201"/>
                  </a:cubicBezTo>
                  <a:cubicBezTo>
                    <a:pt x="501" y="193"/>
                    <a:pt x="505" y="199"/>
                    <a:pt x="512" y="192"/>
                  </a:cubicBezTo>
                  <a:cubicBezTo>
                    <a:pt x="518" y="185"/>
                    <a:pt x="525" y="180"/>
                    <a:pt x="531" y="185"/>
                  </a:cubicBezTo>
                  <a:cubicBezTo>
                    <a:pt x="536" y="189"/>
                    <a:pt x="525" y="196"/>
                    <a:pt x="523" y="200"/>
                  </a:cubicBezTo>
                  <a:cubicBezTo>
                    <a:pt x="521" y="204"/>
                    <a:pt x="525" y="205"/>
                    <a:pt x="522" y="209"/>
                  </a:cubicBezTo>
                  <a:cubicBezTo>
                    <a:pt x="518" y="212"/>
                    <a:pt x="523" y="213"/>
                    <a:pt x="529" y="208"/>
                  </a:cubicBezTo>
                  <a:cubicBezTo>
                    <a:pt x="536" y="204"/>
                    <a:pt x="544" y="199"/>
                    <a:pt x="550" y="197"/>
                  </a:cubicBezTo>
                  <a:cubicBezTo>
                    <a:pt x="552" y="196"/>
                    <a:pt x="554" y="196"/>
                    <a:pt x="556" y="196"/>
                  </a:cubicBezTo>
                  <a:cubicBezTo>
                    <a:pt x="557" y="194"/>
                    <a:pt x="558" y="192"/>
                    <a:pt x="559" y="191"/>
                  </a:cubicBezTo>
                  <a:cubicBezTo>
                    <a:pt x="563" y="189"/>
                    <a:pt x="578" y="182"/>
                    <a:pt x="580" y="179"/>
                  </a:cubicBezTo>
                  <a:cubicBezTo>
                    <a:pt x="582" y="177"/>
                    <a:pt x="584" y="171"/>
                    <a:pt x="587" y="171"/>
                  </a:cubicBezTo>
                  <a:cubicBezTo>
                    <a:pt x="590" y="171"/>
                    <a:pt x="590" y="174"/>
                    <a:pt x="594" y="174"/>
                  </a:cubicBezTo>
                  <a:cubicBezTo>
                    <a:pt x="599" y="174"/>
                    <a:pt x="604" y="176"/>
                    <a:pt x="602" y="172"/>
                  </a:cubicBezTo>
                  <a:cubicBezTo>
                    <a:pt x="599" y="169"/>
                    <a:pt x="601" y="169"/>
                    <a:pt x="606" y="168"/>
                  </a:cubicBezTo>
                  <a:cubicBezTo>
                    <a:pt x="611" y="167"/>
                    <a:pt x="610" y="162"/>
                    <a:pt x="614" y="162"/>
                  </a:cubicBezTo>
                  <a:cubicBezTo>
                    <a:pt x="618" y="162"/>
                    <a:pt x="617" y="153"/>
                    <a:pt x="621" y="153"/>
                  </a:cubicBezTo>
                  <a:cubicBezTo>
                    <a:pt x="624" y="153"/>
                    <a:pt x="626" y="158"/>
                    <a:pt x="630" y="157"/>
                  </a:cubicBezTo>
                  <a:cubicBezTo>
                    <a:pt x="631" y="157"/>
                    <a:pt x="632" y="157"/>
                    <a:pt x="633" y="157"/>
                  </a:cubicBezTo>
                  <a:cubicBezTo>
                    <a:pt x="634" y="157"/>
                    <a:pt x="635" y="156"/>
                    <a:pt x="636" y="155"/>
                  </a:cubicBezTo>
                  <a:cubicBezTo>
                    <a:pt x="635" y="151"/>
                    <a:pt x="636" y="147"/>
                    <a:pt x="635" y="145"/>
                  </a:cubicBezTo>
                  <a:cubicBezTo>
                    <a:pt x="633" y="141"/>
                    <a:pt x="635" y="138"/>
                    <a:pt x="634" y="135"/>
                  </a:cubicBezTo>
                  <a:cubicBezTo>
                    <a:pt x="634" y="133"/>
                    <a:pt x="633" y="127"/>
                    <a:pt x="636" y="127"/>
                  </a:cubicBezTo>
                  <a:cubicBezTo>
                    <a:pt x="639" y="127"/>
                    <a:pt x="642" y="121"/>
                    <a:pt x="645" y="123"/>
                  </a:cubicBezTo>
                  <a:cubicBezTo>
                    <a:pt x="649" y="125"/>
                    <a:pt x="655" y="126"/>
                    <a:pt x="655" y="123"/>
                  </a:cubicBezTo>
                  <a:cubicBezTo>
                    <a:pt x="655" y="120"/>
                    <a:pt x="660" y="120"/>
                    <a:pt x="661" y="116"/>
                  </a:cubicBezTo>
                  <a:cubicBezTo>
                    <a:pt x="661" y="112"/>
                    <a:pt x="666" y="111"/>
                    <a:pt x="667" y="107"/>
                  </a:cubicBezTo>
                  <a:cubicBezTo>
                    <a:pt x="668" y="103"/>
                    <a:pt x="670" y="95"/>
                    <a:pt x="673" y="93"/>
                  </a:cubicBezTo>
                  <a:cubicBezTo>
                    <a:pt x="677" y="91"/>
                    <a:pt x="673" y="89"/>
                    <a:pt x="673" y="83"/>
                  </a:cubicBezTo>
                  <a:close/>
                  <a:moveTo>
                    <a:pt x="510" y="399"/>
                  </a:moveTo>
                  <a:cubicBezTo>
                    <a:pt x="506" y="412"/>
                    <a:pt x="515" y="419"/>
                    <a:pt x="516" y="418"/>
                  </a:cubicBezTo>
                  <a:cubicBezTo>
                    <a:pt x="519" y="416"/>
                    <a:pt x="533" y="387"/>
                    <a:pt x="530" y="383"/>
                  </a:cubicBezTo>
                  <a:cubicBezTo>
                    <a:pt x="527" y="379"/>
                    <a:pt x="513" y="386"/>
                    <a:pt x="510" y="399"/>
                  </a:cubicBezTo>
                  <a:close/>
                  <a:moveTo>
                    <a:pt x="391" y="444"/>
                  </a:moveTo>
                  <a:cubicBezTo>
                    <a:pt x="386" y="444"/>
                    <a:pt x="375" y="451"/>
                    <a:pt x="380" y="460"/>
                  </a:cubicBezTo>
                  <a:cubicBezTo>
                    <a:pt x="384" y="469"/>
                    <a:pt x="398" y="463"/>
                    <a:pt x="399" y="459"/>
                  </a:cubicBezTo>
                  <a:cubicBezTo>
                    <a:pt x="399" y="455"/>
                    <a:pt x="406" y="448"/>
                    <a:pt x="405" y="445"/>
                  </a:cubicBezTo>
                  <a:cubicBezTo>
                    <a:pt x="404" y="443"/>
                    <a:pt x="395" y="444"/>
                    <a:pt x="391" y="444"/>
                  </a:cubicBezTo>
                  <a:close/>
                </a:path>
              </a:pathLst>
            </a:custGeom>
            <a:grpFill/>
            <a:ln w="1" cap="flat" cmpd="sng">
              <a:solidFill>
                <a:schemeClr val="tx1">
                  <a:lumMod val="85000"/>
                  <a:lumOff val="15000"/>
                </a:schemeClr>
              </a:solidFill>
              <a:miter lim="800000"/>
            </a:ln>
          </p:spPr>
          <p:txBody>
            <a:bodyPr/>
            <a:lstStyle/>
            <a:p>
              <a:endParaRPr lang="zh-CN" altLang="en-US"/>
            </a:p>
          </p:txBody>
        </p:sp>
        <p:sp>
          <p:nvSpPr>
            <p:cNvPr id="142" name="Freeform 143"/>
            <p:cNvSpPr>
              <a:spLocks noEditPoints="1" noChangeArrowheads="1"/>
            </p:cNvSpPr>
            <p:nvPr/>
          </p:nvSpPr>
          <p:spPr bwMode="auto">
            <a:xfrm>
              <a:off x="6148388" y="2065337"/>
              <a:ext cx="207963" cy="292100"/>
            </a:xfrm>
            <a:custGeom>
              <a:avLst/>
              <a:gdLst>
                <a:gd name="T0" fmla="*/ 2147483646 w 109"/>
                <a:gd name="T1" fmla="*/ 2147483646 h 153"/>
                <a:gd name="T2" fmla="*/ 2147483646 w 109"/>
                <a:gd name="T3" fmla="*/ 2147483646 h 153"/>
                <a:gd name="T4" fmla="*/ 2147483646 w 109"/>
                <a:gd name="T5" fmla="*/ 2147483646 h 153"/>
                <a:gd name="T6" fmla="*/ 2147483646 w 109"/>
                <a:gd name="T7" fmla="*/ 2147483646 h 153"/>
                <a:gd name="T8" fmla="*/ 2147483646 w 109"/>
                <a:gd name="T9" fmla="*/ 2147483646 h 153"/>
                <a:gd name="T10" fmla="*/ 2147483646 w 109"/>
                <a:gd name="T11" fmla="*/ 2147483646 h 153"/>
                <a:gd name="T12" fmla="*/ 2147483646 w 109"/>
                <a:gd name="T13" fmla="*/ 2147483646 h 153"/>
                <a:gd name="T14" fmla="*/ 2147483646 w 109"/>
                <a:gd name="T15" fmla="*/ 2147483646 h 153"/>
                <a:gd name="T16" fmla="*/ 2147483646 w 109"/>
                <a:gd name="T17" fmla="*/ 2147483646 h 153"/>
                <a:gd name="T18" fmla="*/ 2147483646 w 109"/>
                <a:gd name="T19" fmla="*/ 2147483646 h 153"/>
                <a:gd name="T20" fmla="*/ 2147483646 w 109"/>
                <a:gd name="T21" fmla="*/ 2147483646 h 153"/>
                <a:gd name="T22" fmla="*/ 2147483646 w 109"/>
                <a:gd name="T23" fmla="*/ 2147483646 h 153"/>
                <a:gd name="T24" fmla="*/ 2147483646 w 109"/>
                <a:gd name="T25" fmla="*/ 2147483646 h 153"/>
                <a:gd name="T26" fmla="*/ 2147483646 w 109"/>
                <a:gd name="T27" fmla="*/ 2147483646 h 153"/>
                <a:gd name="T28" fmla="*/ 2147483646 w 109"/>
                <a:gd name="T29" fmla="*/ 2147483646 h 153"/>
                <a:gd name="T30" fmla="*/ 2147483646 w 109"/>
                <a:gd name="T31" fmla="*/ 2147483646 h 153"/>
                <a:gd name="T32" fmla="*/ 2147483646 w 109"/>
                <a:gd name="T33" fmla="*/ 2147483646 h 153"/>
                <a:gd name="T34" fmla="*/ 2147483646 w 109"/>
                <a:gd name="T35" fmla="*/ 2147483646 h 153"/>
                <a:gd name="T36" fmla="*/ 2147483646 w 109"/>
                <a:gd name="T37" fmla="*/ 2147483646 h 153"/>
                <a:gd name="T38" fmla="*/ 2147483646 w 109"/>
                <a:gd name="T39" fmla="*/ 2147483646 h 153"/>
                <a:gd name="T40" fmla="*/ 2147483646 w 109"/>
                <a:gd name="T41" fmla="*/ 2147483646 h 153"/>
                <a:gd name="T42" fmla="*/ 2147483646 w 109"/>
                <a:gd name="T43" fmla="*/ 2147483646 h 153"/>
                <a:gd name="T44" fmla="*/ 2147483646 w 109"/>
                <a:gd name="T45" fmla="*/ 2147483646 h 153"/>
                <a:gd name="T46" fmla="*/ 2147483646 w 109"/>
                <a:gd name="T47" fmla="*/ 2147483646 h 153"/>
                <a:gd name="T48" fmla="*/ 2147483646 w 109"/>
                <a:gd name="T49" fmla="*/ 2147483646 h 153"/>
                <a:gd name="T50" fmla="*/ 2147483646 w 109"/>
                <a:gd name="T51" fmla="*/ 2147483646 h 153"/>
                <a:gd name="T52" fmla="*/ 2147483646 w 109"/>
                <a:gd name="T53" fmla="*/ 2147483646 h 153"/>
                <a:gd name="T54" fmla="*/ 2147483646 w 109"/>
                <a:gd name="T55" fmla="*/ 2147483646 h 153"/>
                <a:gd name="T56" fmla="*/ 2147483646 w 109"/>
                <a:gd name="T57" fmla="*/ 2147483646 h 153"/>
                <a:gd name="T58" fmla="*/ 2147483646 w 109"/>
                <a:gd name="T59" fmla="*/ 2147483646 h 153"/>
                <a:gd name="T60" fmla="*/ 2147483646 w 109"/>
                <a:gd name="T61" fmla="*/ 2147483646 h 153"/>
                <a:gd name="T62" fmla="*/ 2147483646 w 109"/>
                <a:gd name="T63" fmla="*/ 2147483646 h 153"/>
                <a:gd name="T64" fmla="*/ 2147483646 w 109"/>
                <a:gd name="T65" fmla="*/ 2147483646 h 153"/>
                <a:gd name="T66" fmla="*/ 2147483646 w 109"/>
                <a:gd name="T67" fmla="*/ 2147483646 h 153"/>
                <a:gd name="T68" fmla="*/ 2147483646 w 109"/>
                <a:gd name="T69" fmla="*/ 2147483646 h 153"/>
                <a:gd name="T70" fmla="*/ 2147483646 w 109"/>
                <a:gd name="T71" fmla="*/ 2147483646 h 153"/>
                <a:gd name="T72" fmla="*/ 2147483646 w 109"/>
                <a:gd name="T73" fmla="*/ 2147483646 h 153"/>
                <a:gd name="T74" fmla="*/ 2147483646 w 109"/>
                <a:gd name="T75" fmla="*/ 2147483646 h 153"/>
                <a:gd name="T76" fmla="*/ 2147483646 w 109"/>
                <a:gd name="T77" fmla="*/ 2147483646 h 153"/>
                <a:gd name="T78" fmla="*/ 2147483646 w 109"/>
                <a:gd name="T79" fmla="*/ 2147483646 h 153"/>
                <a:gd name="T80" fmla="*/ 2147483646 w 109"/>
                <a:gd name="T81" fmla="*/ 2147483646 h 153"/>
                <a:gd name="T82" fmla="*/ 2147483646 w 109"/>
                <a:gd name="T83" fmla="*/ 2147483646 h 153"/>
                <a:gd name="T84" fmla="*/ 2147483646 w 109"/>
                <a:gd name="T85" fmla="*/ 2147483646 h 153"/>
                <a:gd name="T86" fmla="*/ 2147483646 w 109"/>
                <a:gd name="T87" fmla="*/ 2147483646 h 153"/>
                <a:gd name="T88" fmla="*/ 2147483646 w 109"/>
                <a:gd name="T89" fmla="*/ 2147483646 h 153"/>
                <a:gd name="T90" fmla="*/ 2147483646 w 109"/>
                <a:gd name="T91" fmla="*/ 2147483646 h 153"/>
                <a:gd name="T92" fmla="*/ 2147483646 w 109"/>
                <a:gd name="T93" fmla="*/ 2147483646 h 153"/>
                <a:gd name="T94" fmla="*/ 2147483646 w 109"/>
                <a:gd name="T95" fmla="*/ 2147483646 h 153"/>
                <a:gd name="T96" fmla="*/ 2147483646 w 109"/>
                <a:gd name="T97" fmla="*/ 2147483646 h 153"/>
                <a:gd name="T98" fmla="*/ 2147483646 w 109"/>
                <a:gd name="T99" fmla="*/ 2147483646 h 153"/>
                <a:gd name="T100" fmla="*/ 2147483646 w 109"/>
                <a:gd name="T101" fmla="*/ 2147483646 h 153"/>
                <a:gd name="T102" fmla="*/ 2147483646 w 109"/>
                <a:gd name="T103" fmla="*/ 2147483646 h 153"/>
                <a:gd name="T104" fmla="*/ 2147483646 w 109"/>
                <a:gd name="T105" fmla="*/ 2147483646 h 153"/>
                <a:gd name="T106" fmla="*/ 2147483646 w 109"/>
                <a:gd name="T107" fmla="*/ 2147483646 h 153"/>
                <a:gd name="T108" fmla="*/ 2147483646 w 109"/>
                <a:gd name="T109" fmla="*/ 2147483646 h 153"/>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09"/>
                <a:gd name="T166" fmla="*/ 0 h 153"/>
                <a:gd name="T167" fmla="*/ 109 w 109"/>
                <a:gd name="T168" fmla="*/ 153 h 153"/>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09" h="153">
                  <a:moveTo>
                    <a:pt x="58" y="59"/>
                  </a:moveTo>
                  <a:cubicBezTo>
                    <a:pt x="64" y="58"/>
                    <a:pt x="73" y="66"/>
                    <a:pt x="72" y="69"/>
                  </a:cubicBezTo>
                  <a:cubicBezTo>
                    <a:pt x="70" y="72"/>
                    <a:pt x="72" y="82"/>
                    <a:pt x="75" y="79"/>
                  </a:cubicBezTo>
                  <a:cubicBezTo>
                    <a:pt x="78" y="76"/>
                    <a:pt x="83" y="80"/>
                    <a:pt x="80" y="84"/>
                  </a:cubicBezTo>
                  <a:cubicBezTo>
                    <a:pt x="77" y="88"/>
                    <a:pt x="84" y="93"/>
                    <a:pt x="85" y="98"/>
                  </a:cubicBezTo>
                  <a:cubicBezTo>
                    <a:pt x="86" y="103"/>
                    <a:pt x="90" y="99"/>
                    <a:pt x="89" y="95"/>
                  </a:cubicBezTo>
                  <a:cubicBezTo>
                    <a:pt x="88" y="91"/>
                    <a:pt x="90" y="91"/>
                    <a:pt x="94" y="88"/>
                  </a:cubicBezTo>
                  <a:cubicBezTo>
                    <a:pt x="98" y="85"/>
                    <a:pt x="94" y="80"/>
                    <a:pt x="91" y="75"/>
                  </a:cubicBezTo>
                  <a:cubicBezTo>
                    <a:pt x="88" y="69"/>
                    <a:pt x="78" y="71"/>
                    <a:pt x="78" y="66"/>
                  </a:cubicBezTo>
                  <a:cubicBezTo>
                    <a:pt x="78" y="60"/>
                    <a:pt x="71" y="59"/>
                    <a:pt x="71" y="56"/>
                  </a:cubicBezTo>
                  <a:cubicBezTo>
                    <a:pt x="70" y="53"/>
                    <a:pt x="61" y="50"/>
                    <a:pt x="55" y="53"/>
                  </a:cubicBezTo>
                  <a:cubicBezTo>
                    <a:pt x="49" y="56"/>
                    <a:pt x="53" y="47"/>
                    <a:pt x="49" y="43"/>
                  </a:cubicBezTo>
                  <a:cubicBezTo>
                    <a:pt x="45" y="38"/>
                    <a:pt x="52" y="32"/>
                    <a:pt x="57" y="27"/>
                  </a:cubicBezTo>
                  <a:cubicBezTo>
                    <a:pt x="62" y="21"/>
                    <a:pt x="56" y="12"/>
                    <a:pt x="56" y="8"/>
                  </a:cubicBezTo>
                  <a:cubicBezTo>
                    <a:pt x="57" y="4"/>
                    <a:pt x="57" y="3"/>
                    <a:pt x="54" y="4"/>
                  </a:cubicBezTo>
                  <a:cubicBezTo>
                    <a:pt x="52" y="6"/>
                    <a:pt x="42" y="0"/>
                    <a:pt x="38" y="3"/>
                  </a:cubicBezTo>
                  <a:cubicBezTo>
                    <a:pt x="34" y="6"/>
                    <a:pt x="38" y="28"/>
                    <a:pt x="36" y="29"/>
                  </a:cubicBezTo>
                  <a:cubicBezTo>
                    <a:pt x="34" y="31"/>
                    <a:pt x="31" y="26"/>
                    <a:pt x="30" y="28"/>
                  </a:cubicBezTo>
                  <a:cubicBezTo>
                    <a:pt x="29" y="31"/>
                    <a:pt x="31" y="43"/>
                    <a:pt x="33" y="43"/>
                  </a:cubicBezTo>
                  <a:cubicBezTo>
                    <a:pt x="36" y="43"/>
                    <a:pt x="38" y="47"/>
                    <a:pt x="36" y="52"/>
                  </a:cubicBezTo>
                  <a:cubicBezTo>
                    <a:pt x="35" y="57"/>
                    <a:pt x="41" y="58"/>
                    <a:pt x="48" y="56"/>
                  </a:cubicBezTo>
                  <a:cubicBezTo>
                    <a:pt x="54" y="53"/>
                    <a:pt x="52" y="60"/>
                    <a:pt x="58" y="59"/>
                  </a:cubicBezTo>
                  <a:close/>
                  <a:moveTo>
                    <a:pt x="37" y="62"/>
                  </a:moveTo>
                  <a:cubicBezTo>
                    <a:pt x="38" y="67"/>
                    <a:pt x="40" y="76"/>
                    <a:pt x="47" y="74"/>
                  </a:cubicBezTo>
                  <a:cubicBezTo>
                    <a:pt x="55" y="72"/>
                    <a:pt x="36" y="58"/>
                    <a:pt x="37" y="62"/>
                  </a:cubicBezTo>
                  <a:close/>
                  <a:moveTo>
                    <a:pt x="55" y="94"/>
                  </a:moveTo>
                  <a:cubicBezTo>
                    <a:pt x="57" y="94"/>
                    <a:pt x="61" y="94"/>
                    <a:pt x="61" y="91"/>
                  </a:cubicBezTo>
                  <a:cubicBezTo>
                    <a:pt x="62" y="88"/>
                    <a:pt x="65" y="97"/>
                    <a:pt x="62" y="100"/>
                  </a:cubicBezTo>
                  <a:cubicBezTo>
                    <a:pt x="59" y="103"/>
                    <a:pt x="59" y="111"/>
                    <a:pt x="64" y="112"/>
                  </a:cubicBezTo>
                  <a:cubicBezTo>
                    <a:pt x="69" y="113"/>
                    <a:pt x="77" y="97"/>
                    <a:pt x="76" y="94"/>
                  </a:cubicBezTo>
                  <a:cubicBezTo>
                    <a:pt x="75" y="91"/>
                    <a:pt x="71" y="96"/>
                    <a:pt x="72" y="92"/>
                  </a:cubicBezTo>
                  <a:cubicBezTo>
                    <a:pt x="73" y="88"/>
                    <a:pt x="60" y="78"/>
                    <a:pt x="55" y="79"/>
                  </a:cubicBezTo>
                  <a:cubicBezTo>
                    <a:pt x="50" y="80"/>
                    <a:pt x="51" y="95"/>
                    <a:pt x="55" y="94"/>
                  </a:cubicBezTo>
                  <a:close/>
                  <a:moveTo>
                    <a:pt x="16" y="101"/>
                  </a:moveTo>
                  <a:cubicBezTo>
                    <a:pt x="11" y="107"/>
                    <a:pt x="0" y="116"/>
                    <a:pt x="2" y="119"/>
                  </a:cubicBezTo>
                  <a:cubicBezTo>
                    <a:pt x="4" y="123"/>
                    <a:pt x="16" y="105"/>
                    <a:pt x="22" y="100"/>
                  </a:cubicBezTo>
                  <a:cubicBezTo>
                    <a:pt x="28" y="96"/>
                    <a:pt x="27" y="92"/>
                    <a:pt x="25" y="88"/>
                  </a:cubicBezTo>
                  <a:cubicBezTo>
                    <a:pt x="23" y="84"/>
                    <a:pt x="21" y="95"/>
                    <a:pt x="16" y="101"/>
                  </a:cubicBezTo>
                  <a:close/>
                  <a:moveTo>
                    <a:pt x="75" y="107"/>
                  </a:moveTo>
                  <a:cubicBezTo>
                    <a:pt x="77" y="111"/>
                    <a:pt x="86" y="105"/>
                    <a:pt x="84" y="102"/>
                  </a:cubicBezTo>
                  <a:cubicBezTo>
                    <a:pt x="81" y="99"/>
                    <a:pt x="74" y="105"/>
                    <a:pt x="75" y="107"/>
                  </a:cubicBezTo>
                  <a:close/>
                  <a:moveTo>
                    <a:pt x="105" y="133"/>
                  </a:moveTo>
                  <a:cubicBezTo>
                    <a:pt x="109" y="129"/>
                    <a:pt x="103" y="116"/>
                    <a:pt x="103" y="108"/>
                  </a:cubicBezTo>
                  <a:cubicBezTo>
                    <a:pt x="103" y="100"/>
                    <a:pt x="92" y="103"/>
                    <a:pt x="95" y="108"/>
                  </a:cubicBezTo>
                  <a:cubicBezTo>
                    <a:pt x="98" y="113"/>
                    <a:pt x="89" y="109"/>
                    <a:pt x="88" y="114"/>
                  </a:cubicBezTo>
                  <a:cubicBezTo>
                    <a:pt x="88" y="119"/>
                    <a:pt x="81" y="115"/>
                    <a:pt x="82" y="119"/>
                  </a:cubicBezTo>
                  <a:cubicBezTo>
                    <a:pt x="82" y="123"/>
                    <a:pt x="75" y="119"/>
                    <a:pt x="72" y="116"/>
                  </a:cubicBezTo>
                  <a:cubicBezTo>
                    <a:pt x="68" y="114"/>
                    <a:pt x="64" y="123"/>
                    <a:pt x="59" y="124"/>
                  </a:cubicBezTo>
                  <a:cubicBezTo>
                    <a:pt x="54" y="125"/>
                    <a:pt x="51" y="136"/>
                    <a:pt x="54" y="136"/>
                  </a:cubicBezTo>
                  <a:cubicBezTo>
                    <a:pt x="58" y="135"/>
                    <a:pt x="60" y="130"/>
                    <a:pt x="64" y="130"/>
                  </a:cubicBezTo>
                  <a:cubicBezTo>
                    <a:pt x="68" y="131"/>
                    <a:pt x="67" y="126"/>
                    <a:pt x="73" y="127"/>
                  </a:cubicBezTo>
                  <a:cubicBezTo>
                    <a:pt x="78" y="128"/>
                    <a:pt x="74" y="145"/>
                    <a:pt x="82" y="147"/>
                  </a:cubicBezTo>
                  <a:cubicBezTo>
                    <a:pt x="90" y="148"/>
                    <a:pt x="90" y="153"/>
                    <a:pt x="94" y="153"/>
                  </a:cubicBezTo>
                  <a:cubicBezTo>
                    <a:pt x="97" y="153"/>
                    <a:pt x="93" y="142"/>
                    <a:pt x="93" y="138"/>
                  </a:cubicBezTo>
                  <a:cubicBezTo>
                    <a:pt x="94" y="135"/>
                    <a:pt x="101" y="138"/>
                    <a:pt x="105" y="133"/>
                  </a:cubicBezTo>
                  <a:close/>
                </a:path>
              </a:pathLst>
            </a:custGeom>
            <a:grpFill/>
            <a:ln w="1" cap="flat" cmpd="sng">
              <a:solidFill>
                <a:schemeClr val="tx1">
                  <a:lumMod val="85000"/>
                  <a:lumOff val="15000"/>
                </a:schemeClr>
              </a:solidFill>
              <a:miter lim="800000"/>
            </a:ln>
          </p:spPr>
          <p:txBody>
            <a:bodyPr/>
            <a:lstStyle/>
            <a:p>
              <a:endParaRPr lang="zh-CN" altLang="en-US"/>
            </a:p>
          </p:txBody>
        </p:sp>
        <p:sp>
          <p:nvSpPr>
            <p:cNvPr id="143" name="Freeform 144"/>
            <p:cNvSpPr>
              <a:spLocks noEditPoints="1" noChangeArrowheads="1"/>
            </p:cNvSpPr>
            <p:nvPr/>
          </p:nvSpPr>
          <p:spPr bwMode="auto">
            <a:xfrm>
              <a:off x="6664325" y="2535237"/>
              <a:ext cx="273050" cy="173038"/>
            </a:xfrm>
            <a:custGeom>
              <a:avLst/>
              <a:gdLst>
                <a:gd name="T0" fmla="*/ 2147483646 w 143"/>
                <a:gd name="T1" fmla="*/ 2147483646 h 91"/>
                <a:gd name="T2" fmla="*/ 2147483646 w 143"/>
                <a:gd name="T3" fmla="*/ 2147483646 h 91"/>
                <a:gd name="T4" fmla="*/ 2147483646 w 143"/>
                <a:gd name="T5" fmla="*/ 2147483646 h 91"/>
                <a:gd name="T6" fmla="*/ 2147483646 w 143"/>
                <a:gd name="T7" fmla="*/ 2147483646 h 91"/>
                <a:gd name="T8" fmla="*/ 2147483646 w 143"/>
                <a:gd name="T9" fmla="*/ 2147483646 h 91"/>
                <a:gd name="T10" fmla="*/ 2147483646 w 143"/>
                <a:gd name="T11" fmla="*/ 2147483646 h 91"/>
                <a:gd name="T12" fmla="*/ 2147483646 w 143"/>
                <a:gd name="T13" fmla="*/ 2147483646 h 91"/>
                <a:gd name="T14" fmla="*/ 2147483646 w 143"/>
                <a:gd name="T15" fmla="*/ 2147483646 h 91"/>
                <a:gd name="T16" fmla="*/ 0 w 143"/>
                <a:gd name="T17" fmla="*/ 0 h 91"/>
                <a:gd name="T18" fmla="*/ 0 w 143"/>
                <a:gd name="T19" fmla="*/ 2147483646 h 91"/>
                <a:gd name="T20" fmla="*/ 2147483646 w 143"/>
                <a:gd name="T21" fmla="*/ 2147483646 h 91"/>
                <a:gd name="T22" fmla="*/ 2147483646 w 143"/>
                <a:gd name="T23" fmla="*/ 2147483646 h 91"/>
                <a:gd name="T24" fmla="*/ 2147483646 w 143"/>
                <a:gd name="T25" fmla="*/ 2147483646 h 91"/>
                <a:gd name="T26" fmla="*/ 2147483646 w 143"/>
                <a:gd name="T27" fmla="*/ 2147483646 h 91"/>
                <a:gd name="T28" fmla="*/ 2147483646 w 143"/>
                <a:gd name="T29" fmla="*/ 2147483646 h 91"/>
                <a:gd name="T30" fmla="*/ 2147483646 w 143"/>
                <a:gd name="T31" fmla="*/ 2147483646 h 91"/>
                <a:gd name="T32" fmla="*/ 2147483646 w 143"/>
                <a:gd name="T33" fmla="*/ 2147483646 h 91"/>
                <a:gd name="T34" fmla="*/ 2147483646 w 143"/>
                <a:gd name="T35" fmla="*/ 2147483646 h 91"/>
                <a:gd name="T36" fmla="*/ 2147483646 w 143"/>
                <a:gd name="T37" fmla="*/ 2147483646 h 91"/>
                <a:gd name="T38" fmla="*/ 2147483646 w 143"/>
                <a:gd name="T39" fmla="*/ 2147483646 h 91"/>
                <a:gd name="T40" fmla="*/ 2147483646 w 143"/>
                <a:gd name="T41" fmla="*/ 2147483646 h 91"/>
                <a:gd name="T42" fmla="*/ 2147483646 w 143"/>
                <a:gd name="T43" fmla="*/ 2147483646 h 91"/>
                <a:gd name="T44" fmla="*/ 2147483646 w 143"/>
                <a:gd name="T45" fmla="*/ 2147483646 h 91"/>
                <a:gd name="T46" fmla="*/ 2147483646 w 143"/>
                <a:gd name="T47" fmla="*/ 2147483646 h 91"/>
                <a:gd name="T48" fmla="*/ 2147483646 w 143"/>
                <a:gd name="T49" fmla="*/ 2147483646 h 91"/>
                <a:gd name="T50" fmla="*/ 2147483646 w 143"/>
                <a:gd name="T51" fmla="*/ 2147483646 h 91"/>
                <a:gd name="T52" fmla="*/ 2147483646 w 143"/>
                <a:gd name="T53" fmla="*/ 2147483646 h 91"/>
                <a:gd name="T54" fmla="*/ 2147483646 w 143"/>
                <a:gd name="T55" fmla="*/ 2147483646 h 91"/>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143"/>
                <a:gd name="T85" fmla="*/ 0 h 91"/>
                <a:gd name="T86" fmla="*/ 143 w 143"/>
                <a:gd name="T87" fmla="*/ 91 h 91"/>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143" h="91">
                  <a:moveTo>
                    <a:pt x="102" y="84"/>
                  </a:moveTo>
                  <a:cubicBezTo>
                    <a:pt x="100" y="83"/>
                    <a:pt x="94" y="79"/>
                    <a:pt x="94" y="76"/>
                  </a:cubicBezTo>
                  <a:cubicBezTo>
                    <a:pt x="95" y="74"/>
                    <a:pt x="88" y="74"/>
                    <a:pt x="83" y="71"/>
                  </a:cubicBezTo>
                  <a:cubicBezTo>
                    <a:pt x="78" y="68"/>
                    <a:pt x="80" y="58"/>
                    <a:pt x="75" y="56"/>
                  </a:cubicBezTo>
                  <a:cubicBezTo>
                    <a:pt x="70" y="54"/>
                    <a:pt x="66" y="46"/>
                    <a:pt x="72" y="47"/>
                  </a:cubicBezTo>
                  <a:cubicBezTo>
                    <a:pt x="78" y="47"/>
                    <a:pt x="79" y="44"/>
                    <a:pt x="75" y="39"/>
                  </a:cubicBezTo>
                  <a:cubicBezTo>
                    <a:pt x="70" y="35"/>
                    <a:pt x="53" y="33"/>
                    <a:pt x="52" y="27"/>
                  </a:cubicBezTo>
                  <a:cubicBezTo>
                    <a:pt x="52" y="21"/>
                    <a:pt x="21" y="6"/>
                    <a:pt x="8" y="3"/>
                  </a:cubicBezTo>
                  <a:cubicBezTo>
                    <a:pt x="6" y="2"/>
                    <a:pt x="3" y="1"/>
                    <a:pt x="0" y="0"/>
                  </a:cubicBezTo>
                  <a:cubicBezTo>
                    <a:pt x="0" y="71"/>
                    <a:pt x="0" y="71"/>
                    <a:pt x="0" y="71"/>
                  </a:cubicBezTo>
                  <a:cubicBezTo>
                    <a:pt x="3" y="73"/>
                    <a:pt x="7" y="75"/>
                    <a:pt x="12" y="75"/>
                  </a:cubicBezTo>
                  <a:cubicBezTo>
                    <a:pt x="26" y="76"/>
                    <a:pt x="23" y="68"/>
                    <a:pt x="25" y="68"/>
                  </a:cubicBezTo>
                  <a:cubicBezTo>
                    <a:pt x="28" y="68"/>
                    <a:pt x="29" y="63"/>
                    <a:pt x="32" y="59"/>
                  </a:cubicBezTo>
                  <a:cubicBezTo>
                    <a:pt x="35" y="56"/>
                    <a:pt x="48" y="59"/>
                    <a:pt x="56" y="65"/>
                  </a:cubicBezTo>
                  <a:cubicBezTo>
                    <a:pt x="63" y="71"/>
                    <a:pt x="72" y="88"/>
                    <a:pt x="80" y="87"/>
                  </a:cubicBezTo>
                  <a:cubicBezTo>
                    <a:pt x="88" y="85"/>
                    <a:pt x="97" y="91"/>
                    <a:pt x="104" y="91"/>
                  </a:cubicBezTo>
                  <a:cubicBezTo>
                    <a:pt x="111" y="91"/>
                    <a:pt x="105" y="85"/>
                    <a:pt x="102" y="84"/>
                  </a:cubicBezTo>
                  <a:close/>
                  <a:moveTo>
                    <a:pt x="121" y="25"/>
                  </a:moveTo>
                  <a:cubicBezTo>
                    <a:pt x="121" y="28"/>
                    <a:pt x="116" y="29"/>
                    <a:pt x="108" y="33"/>
                  </a:cubicBezTo>
                  <a:cubicBezTo>
                    <a:pt x="99" y="36"/>
                    <a:pt x="84" y="29"/>
                    <a:pt x="84" y="34"/>
                  </a:cubicBezTo>
                  <a:cubicBezTo>
                    <a:pt x="83" y="37"/>
                    <a:pt x="93" y="42"/>
                    <a:pt x="102" y="42"/>
                  </a:cubicBezTo>
                  <a:cubicBezTo>
                    <a:pt x="111" y="42"/>
                    <a:pt x="125" y="33"/>
                    <a:pt x="125" y="30"/>
                  </a:cubicBezTo>
                  <a:cubicBezTo>
                    <a:pt x="125" y="28"/>
                    <a:pt x="131" y="23"/>
                    <a:pt x="129" y="20"/>
                  </a:cubicBezTo>
                  <a:cubicBezTo>
                    <a:pt x="126" y="18"/>
                    <a:pt x="121" y="22"/>
                    <a:pt x="121" y="25"/>
                  </a:cubicBezTo>
                  <a:close/>
                  <a:moveTo>
                    <a:pt x="133" y="12"/>
                  </a:moveTo>
                  <a:cubicBezTo>
                    <a:pt x="127" y="9"/>
                    <a:pt x="123" y="6"/>
                    <a:pt x="129" y="13"/>
                  </a:cubicBezTo>
                  <a:cubicBezTo>
                    <a:pt x="136" y="19"/>
                    <a:pt x="132" y="24"/>
                    <a:pt x="136" y="23"/>
                  </a:cubicBezTo>
                  <a:cubicBezTo>
                    <a:pt x="143" y="22"/>
                    <a:pt x="138" y="15"/>
                    <a:pt x="133" y="12"/>
                  </a:cubicBezTo>
                  <a:close/>
                </a:path>
              </a:pathLst>
            </a:custGeom>
            <a:grpFill/>
            <a:ln w="1" cap="flat" cmpd="sng">
              <a:solidFill>
                <a:schemeClr val="tx1">
                  <a:lumMod val="85000"/>
                  <a:lumOff val="15000"/>
                </a:schemeClr>
              </a:solidFill>
              <a:miter lim="800000"/>
            </a:ln>
          </p:spPr>
          <p:txBody>
            <a:bodyPr/>
            <a:lstStyle/>
            <a:p>
              <a:endParaRPr lang="zh-CN" altLang="en-US"/>
            </a:p>
          </p:txBody>
        </p:sp>
        <p:sp>
          <p:nvSpPr>
            <p:cNvPr id="144" name="Freeform 145"/>
            <p:cNvSpPr>
              <a:spLocks noChangeArrowheads="1"/>
            </p:cNvSpPr>
            <p:nvPr/>
          </p:nvSpPr>
          <p:spPr bwMode="auto">
            <a:xfrm>
              <a:off x="5362575" y="2263775"/>
              <a:ext cx="46038" cy="88900"/>
            </a:xfrm>
            <a:custGeom>
              <a:avLst/>
              <a:gdLst>
                <a:gd name="T0" fmla="*/ 2147483646 w 24"/>
                <a:gd name="T1" fmla="*/ 0 h 47"/>
                <a:gd name="T2" fmla="*/ 2147483646 w 24"/>
                <a:gd name="T3" fmla="*/ 2147483646 h 47"/>
                <a:gd name="T4" fmla="*/ 2147483646 w 24"/>
                <a:gd name="T5" fmla="*/ 2147483646 h 47"/>
                <a:gd name="T6" fmla="*/ 2147483646 w 24"/>
                <a:gd name="T7" fmla="*/ 2147483646 h 47"/>
                <a:gd name="T8" fmla="*/ 2147483646 w 24"/>
                <a:gd name="T9" fmla="*/ 2147483646 h 47"/>
                <a:gd name="T10" fmla="*/ 2147483646 w 24"/>
                <a:gd name="T11" fmla="*/ 0 h 47"/>
                <a:gd name="T12" fmla="*/ 0 60000 65536"/>
                <a:gd name="T13" fmla="*/ 0 60000 65536"/>
                <a:gd name="T14" fmla="*/ 0 60000 65536"/>
                <a:gd name="T15" fmla="*/ 0 60000 65536"/>
                <a:gd name="T16" fmla="*/ 0 60000 65536"/>
                <a:gd name="T17" fmla="*/ 0 60000 65536"/>
                <a:gd name="T18" fmla="*/ 0 w 24"/>
                <a:gd name="T19" fmla="*/ 0 h 47"/>
                <a:gd name="T20" fmla="*/ 24 w 24"/>
                <a:gd name="T21" fmla="*/ 47 h 47"/>
              </a:gdLst>
              <a:ahLst/>
              <a:cxnLst>
                <a:cxn ang="T12">
                  <a:pos x="T0" y="T1"/>
                </a:cxn>
                <a:cxn ang="T13">
                  <a:pos x="T2" y="T3"/>
                </a:cxn>
                <a:cxn ang="T14">
                  <a:pos x="T4" y="T5"/>
                </a:cxn>
                <a:cxn ang="T15">
                  <a:pos x="T6" y="T7"/>
                </a:cxn>
                <a:cxn ang="T16">
                  <a:pos x="T8" y="T9"/>
                </a:cxn>
                <a:cxn ang="T17">
                  <a:pos x="T10" y="T11"/>
                </a:cxn>
              </a:cxnLst>
              <a:rect l="T18" t="T19" r="T20" b="T21"/>
              <a:pathLst>
                <a:path w="24" h="47">
                  <a:moveTo>
                    <a:pt x="5" y="0"/>
                  </a:moveTo>
                  <a:cubicBezTo>
                    <a:pt x="2" y="1"/>
                    <a:pt x="3" y="7"/>
                    <a:pt x="1" y="11"/>
                  </a:cubicBezTo>
                  <a:cubicBezTo>
                    <a:pt x="0" y="15"/>
                    <a:pt x="0" y="20"/>
                    <a:pt x="1" y="26"/>
                  </a:cubicBezTo>
                  <a:cubicBezTo>
                    <a:pt x="1" y="32"/>
                    <a:pt x="1" y="39"/>
                    <a:pt x="6" y="43"/>
                  </a:cubicBezTo>
                  <a:cubicBezTo>
                    <a:pt x="13" y="47"/>
                    <a:pt x="23" y="36"/>
                    <a:pt x="24" y="27"/>
                  </a:cubicBezTo>
                  <a:cubicBezTo>
                    <a:pt x="24" y="17"/>
                    <a:pt x="8" y="0"/>
                    <a:pt x="5" y="0"/>
                  </a:cubicBezTo>
                  <a:close/>
                </a:path>
              </a:pathLst>
            </a:custGeom>
            <a:grpFill/>
            <a:ln w="1" cap="flat" cmpd="sng">
              <a:solidFill>
                <a:schemeClr val="tx1">
                  <a:lumMod val="85000"/>
                  <a:lumOff val="15000"/>
                </a:schemeClr>
              </a:solidFill>
              <a:miter lim="800000"/>
            </a:ln>
          </p:spPr>
          <p:txBody>
            <a:bodyPr/>
            <a:lstStyle/>
            <a:p>
              <a:endParaRPr lang="zh-CN" altLang="en-US"/>
            </a:p>
          </p:txBody>
        </p:sp>
        <p:sp>
          <p:nvSpPr>
            <p:cNvPr id="145" name="Freeform 146"/>
            <p:cNvSpPr>
              <a:spLocks noChangeArrowheads="1"/>
            </p:cNvSpPr>
            <p:nvPr/>
          </p:nvSpPr>
          <p:spPr bwMode="auto">
            <a:xfrm>
              <a:off x="4559300" y="2724150"/>
              <a:ext cx="160338" cy="317500"/>
            </a:xfrm>
            <a:custGeom>
              <a:avLst/>
              <a:gdLst>
                <a:gd name="T0" fmla="*/ 2147483646 w 84"/>
                <a:gd name="T1" fmla="*/ 2147483646 h 166"/>
                <a:gd name="T2" fmla="*/ 2147483646 w 84"/>
                <a:gd name="T3" fmla="*/ 2147483646 h 166"/>
                <a:gd name="T4" fmla="*/ 2147483646 w 84"/>
                <a:gd name="T5" fmla="*/ 2147483646 h 166"/>
                <a:gd name="T6" fmla="*/ 2147483646 w 84"/>
                <a:gd name="T7" fmla="*/ 2147483646 h 166"/>
                <a:gd name="T8" fmla="*/ 2147483646 w 84"/>
                <a:gd name="T9" fmla="*/ 2147483646 h 166"/>
                <a:gd name="T10" fmla="*/ 2147483646 w 84"/>
                <a:gd name="T11" fmla="*/ 2147483646 h 166"/>
                <a:gd name="T12" fmla="*/ 2147483646 w 84"/>
                <a:gd name="T13" fmla="*/ 2147483646 h 166"/>
                <a:gd name="T14" fmla="*/ 2147483646 w 84"/>
                <a:gd name="T15" fmla="*/ 2147483646 h 166"/>
                <a:gd name="T16" fmla="*/ 2147483646 w 84"/>
                <a:gd name="T17" fmla="*/ 2147483646 h 166"/>
                <a:gd name="T18" fmla="*/ 2147483646 w 84"/>
                <a:gd name="T19" fmla="*/ 2147483646 h 166"/>
                <a:gd name="T20" fmla="*/ 2147483646 w 84"/>
                <a:gd name="T21" fmla="*/ 2147483646 h 166"/>
                <a:gd name="T22" fmla="*/ 2147483646 w 84"/>
                <a:gd name="T23" fmla="*/ 2147483646 h 166"/>
                <a:gd name="T24" fmla="*/ 2147483646 w 84"/>
                <a:gd name="T25" fmla="*/ 2147483646 h 166"/>
                <a:gd name="T26" fmla="*/ 2147483646 w 84"/>
                <a:gd name="T27" fmla="*/ 2147483646 h 166"/>
                <a:gd name="T28" fmla="*/ 2147483646 w 84"/>
                <a:gd name="T29" fmla="*/ 2147483646 h 166"/>
                <a:gd name="T30" fmla="*/ 2147483646 w 84"/>
                <a:gd name="T31" fmla="*/ 2147483646 h 166"/>
                <a:gd name="T32" fmla="*/ 2147483646 w 84"/>
                <a:gd name="T33" fmla="*/ 2147483646 h 166"/>
                <a:gd name="T34" fmla="*/ 2147483646 w 84"/>
                <a:gd name="T35" fmla="*/ 2147483646 h 166"/>
                <a:gd name="T36" fmla="*/ 2147483646 w 84"/>
                <a:gd name="T37" fmla="*/ 2147483646 h 166"/>
                <a:gd name="T38" fmla="*/ 2147483646 w 84"/>
                <a:gd name="T39" fmla="*/ 2147483646 h 166"/>
                <a:gd name="T40" fmla="*/ 2147483646 w 84"/>
                <a:gd name="T41" fmla="*/ 2147483646 h 166"/>
                <a:gd name="T42" fmla="*/ 2147483646 w 84"/>
                <a:gd name="T43" fmla="*/ 2147483646 h 166"/>
                <a:gd name="T44" fmla="*/ 2147483646 w 84"/>
                <a:gd name="T45" fmla="*/ 2147483646 h 16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84"/>
                <a:gd name="T70" fmla="*/ 0 h 166"/>
                <a:gd name="T71" fmla="*/ 84 w 84"/>
                <a:gd name="T72" fmla="*/ 166 h 16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84" h="166">
                  <a:moveTo>
                    <a:pt x="71" y="5"/>
                  </a:moveTo>
                  <a:cubicBezTo>
                    <a:pt x="70" y="0"/>
                    <a:pt x="68" y="7"/>
                    <a:pt x="67" y="9"/>
                  </a:cubicBezTo>
                  <a:cubicBezTo>
                    <a:pt x="66" y="10"/>
                    <a:pt x="65" y="14"/>
                    <a:pt x="65" y="17"/>
                  </a:cubicBezTo>
                  <a:cubicBezTo>
                    <a:pt x="66" y="19"/>
                    <a:pt x="61" y="22"/>
                    <a:pt x="59" y="22"/>
                  </a:cubicBezTo>
                  <a:cubicBezTo>
                    <a:pt x="56" y="21"/>
                    <a:pt x="52" y="23"/>
                    <a:pt x="53" y="27"/>
                  </a:cubicBezTo>
                  <a:cubicBezTo>
                    <a:pt x="54" y="30"/>
                    <a:pt x="51" y="30"/>
                    <a:pt x="53" y="33"/>
                  </a:cubicBezTo>
                  <a:cubicBezTo>
                    <a:pt x="54" y="36"/>
                    <a:pt x="49" y="39"/>
                    <a:pt x="44" y="40"/>
                  </a:cubicBezTo>
                  <a:cubicBezTo>
                    <a:pt x="40" y="40"/>
                    <a:pt x="34" y="48"/>
                    <a:pt x="29" y="48"/>
                  </a:cubicBezTo>
                  <a:cubicBezTo>
                    <a:pt x="24" y="47"/>
                    <a:pt x="19" y="51"/>
                    <a:pt x="14" y="50"/>
                  </a:cubicBezTo>
                  <a:cubicBezTo>
                    <a:pt x="10" y="50"/>
                    <a:pt x="13" y="59"/>
                    <a:pt x="10" y="65"/>
                  </a:cubicBezTo>
                  <a:cubicBezTo>
                    <a:pt x="6" y="71"/>
                    <a:pt x="8" y="78"/>
                    <a:pt x="11" y="86"/>
                  </a:cubicBezTo>
                  <a:cubicBezTo>
                    <a:pt x="14" y="93"/>
                    <a:pt x="16" y="99"/>
                    <a:pt x="8" y="109"/>
                  </a:cubicBezTo>
                  <a:cubicBezTo>
                    <a:pt x="0" y="118"/>
                    <a:pt x="1" y="129"/>
                    <a:pt x="4" y="136"/>
                  </a:cubicBezTo>
                  <a:cubicBezTo>
                    <a:pt x="7" y="142"/>
                    <a:pt x="7" y="152"/>
                    <a:pt x="11" y="157"/>
                  </a:cubicBezTo>
                  <a:cubicBezTo>
                    <a:pt x="16" y="162"/>
                    <a:pt x="28" y="166"/>
                    <a:pt x="31" y="162"/>
                  </a:cubicBezTo>
                  <a:cubicBezTo>
                    <a:pt x="35" y="158"/>
                    <a:pt x="39" y="162"/>
                    <a:pt x="43" y="158"/>
                  </a:cubicBezTo>
                  <a:cubicBezTo>
                    <a:pt x="47" y="153"/>
                    <a:pt x="54" y="127"/>
                    <a:pt x="59" y="110"/>
                  </a:cubicBezTo>
                  <a:cubicBezTo>
                    <a:pt x="65" y="93"/>
                    <a:pt x="72" y="71"/>
                    <a:pt x="72" y="66"/>
                  </a:cubicBezTo>
                  <a:cubicBezTo>
                    <a:pt x="71" y="62"/>
                    <a:pt x="76" y="59"/>
                    <a:pt x="74" y="54"/>
                  </a:cubicBezTo>
                  <a:cubicBezTo>
                    <a:pt x="72" y="49"/>
                    <a:pt x="74" y="43"/>
                    <a:pt x="77" y="47"/>
                  </a:cubicBezTo>
                  <a:cubicBezTo>
                    <a:pt x="79" y="51"/>
                    <a:pt x="82" y="51"/>
                    <a:pt x="83" y="45"/>
                  </a:cubicBezTo>
                  <a:cubicBezTo>
                    <a:pt x="84" y="40"/>
                    <a:pt x="79" y="32"/>
                    <a:pt x="79" y="24"/>
                  </a:cubicBezTo>
                  <a:cubicBezTo>
                    <a:pt x="79" y="16"/>
                    <a:pt x="72" y="9"/>
                    <a:pt x="71" y="5"/>
                  </a:cubicBezTo>
                  <a:close/>
                </a:path>
              </a:pathLst>
            </a:custGeom>
            <a:grpFill/>
            <a:ln w="1" cap="flat" cmpd="sng">
              <a:solidFill>
                <a:schemeClr val="tx1">
                  <a:lumMod val="85000"/>
                  <a:lumOff val="15000"/>
                </a:schemeClr>
              </a:solidFill>
              <a:miter lim="800000"/>
            </a:ln>
          </p:spPr>
          <p:txBody>
            <a:bodyPr/>
            <a:lstStyle/>
            <a:p>
              <a:endParaRPr lang="zh-CN" altLang="en-US"/>
            </a:p>
          </p:txBody>
        </p:sp>
        <p:sp>
          <p:nvSpPr>
            <p:cNvPr id="146" name="Freeform 147"/>
            <p:cNvSpPr>
              <a:spLocks noEditPoints="1" noChangeArrowheads="1"/>
            </p:cNvSpPr>
            <p:nvPr/>
          </p:nvSpPr>
          <p:spPr bwMode="auto">
            <a:xfrm>
              <a:off x="4552950" y="2052637"/>
              <a:ext cx="258763" cy="157163"/>
            </a:xfrm>
            <a:custGeom>
              <a:avLst/>
              <a:gdLst>
                <a:gd name="T0" fmla="*/ 2147483646 w 135"/>
                <a:gd name="T1" fmla="*/ 2147483646 h 82"/>
                <a:gd name="T2" fmla="*/ 2147483646 w 135"/>
                <a:gd name="T3" fmla="*/ 2147483646 h 82"/>
                <a:gd name="T4" fmla="*/ 2147483646 w 135"/>
                <a:gd name="T5" fmla="*/ 2147483646 h 82"/>
                <a:gd name="T6" fmla="*/ 2147483646 w 135"/>
                <a:gd name="T7" fmla="*/ 2147483646 h 82"/>
                <a:gd name="T8" fmla="*/ 2147483646 w 135"/>
                <a:gd name="T9" fmla="*/ 2147483646 h 82"/>
                <a:gd name="T10" fmla="*/ 2147483646 w 135"/>
                <a:gd name="T11" fmla="*/ 2147483646 h 82"/>
                <a:gd name="T12" fmla="*/ 2147483646 w 135"/>
                <a:gd name="T13" fmla="*/ 2147483646 h 82"/>
                <a:gd name="T14" fmla="*/ 2147483646 w 135"/>
                <a:gd name="T15" fmla="*/ 2147483646 h 82"/>
                <a:gd name="T16" fmla="*/ 2147483646 w 135"/>
                <a:gd name="T17" fmla="*/ 2147483646 h 82"/>
                <a:gd name="T18" fmla="*/ 0 w 135"/>
                <a:gd name="T19" fmla="*/ 2147483646 h 82"/>
                <a:gd name="T20" fmla="*/ 2147483646 w 135"/>
                <a:gd name="T21" fmla="*/ 2147483646 h 82"/>
                <a:gd name="T22" fmla="*/ 2147483646 w 135"/>
                <a:gd name="T23" fmla="*/ 2147483646 h 82"/>
                <a:gd name="T24" fmla="*/ 2147483646 w 135"/>
                <a:gd name="T25" fmla="*/ 2147483646 h 82"/>
                <a:gd name="T26" fmla="*/ 2147483646 w 135"/>
                <a:gd name="T27" fmla="*/ 2147483646 h 82"/>
                <a:gd name="T28" fmla="*/ 2147483646 w 135"/>
                <a:gd name="T29" fmla="*/ 2147483646 h 82"/>
                <a:gd name="T30" fmla="*/ 2147483646 w 135"/>
                <a:gd name="T31" fmla="*/ 2147483646 h 82"/>
                <a:gd name="T32" fmla="*/ 2147483646 w 135"/>
                <a:gd name="T33" fmla="*/ 2147483646 h 82"/>
                <a:gd name="T34" fmla="*/ 2147483646 w 135"/>
                <a:gd name="T35" fmla="*/ 2147483646 h 82"/>
                <a:gd name="T36" fmla="*/ 2147483646 w 135"/>
                <a:gd name="T37" fmla="*/ 2147483646 h 82"/>
                <a:gd name="T38" fmla="*/ 2147483646 w 135"/>
                <a:gd name="T39" fmla="*/ 2147483646 h 82"/>
                <a:gd name="T40" fmla="*/ 2147483646 w 135"/>
                <a:gd name="T41" fmla="*/ 2147483646 h 82"/>
                <a:gd name="T42" fmla="*/ 2147483646 w 135"/>
                <a:gd name="T43" fmla="*/ 0 h 82"/>
                <a:gd name="T44" fmla="*/ 2147483646 w 135"/>
                <a:gd name="T45" fmla="*/ 2147483646 h 82"/>
                <a:gd name="T46" fmla="*/ 2147483646 w 135"/>
                <a:gd name="T47" fmla="*/ 2147483646 h 82"/>
                <a:gd name="T48" fmla="*/ 2147483646 w 135"/>
                <a:gd name="T49" fmla="*/ 2147483646 h 82"/>
                <a:gd name="T50" fmla="*/ 2147483646 w 135"/>
                <a:gd name="T51" fmla="*/ 2147483646 h 82"/>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135"/>
                <a:gd name="T79" fmla="*/ 0 h 82"/>
                <a:gd name="T80" fmla="*/ 135 w 135"/>
                <a:gd name="T81" fmla="*/ 82 h 82"/>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135" h="82">
                  <a:moveTo>
                    <a:pt x="95" y="3"/>
                  </a:moveTo>
                  <a:cubicBezTo>
                    <a:pt x="90" y="4"/>
                    <a:pt x="75" y="3"/>
                    <a:pt x="73" y="4"/>
                  </a:cubicBezTo>
                  <a:cubicBezTo>
                    <a:pt x="71" y="5"/>
                    <a:pt x="58" y="15"/>
                    <a:pt x="56" y="19"/>
                  </a:cubicBezTo>
                  <a:cubicBezTo>
                    <a:pt x="54" y="24"/>
                    <a:pt x="51" y="25"/>
                    <a:pt x="48" y="22"/>
                  </a:cubicBezTo>
                  <a:cubicBezTo>
                    <a:pt x="45" y="20"/>
                    <a:pt x="33" y="21"/>
                    <a:pt x="32" y="20"/>
                  </a:cubicBezTo>
                  <a:cubicBezTo>
                    <a:pt x="31" y="19"/>
                    <a:pt x="23" y="18"/>
                    <a:pt x="18" y="19"/>
                  </a:cubicBezTo>
                  <a:cubicBezTo>
                    <a:pt x="14" y="19"/>
                    <a:pt x="12" y="17"/>
                    <a:pt x="10" y="17"/>
                  </a:cubicBezTo>
                  <a:cubicBezTo>
                    <a:pt x="8" y="18"/>
                    <a:pt x="6" y="20"/>
                    <a:pt x="5" y="21"/>
                  </a:cubicBezTo>
                  <a:cubicBezTo>
                    <a:pt x="4" y="23"/>
                    <a:pt x="6" y="26"/>
                    <a:pt x="6" y="28"/>
                  </a:cubicBezTo>
                  <a:cubicBezTo>
                    <a:pt x="5" y="28"/>
                    <a:pt x="3" y="29"/>
                    <a:pt x="0" y="30"/>
                  </a:cubicBezTo>
                  <a:cubicBezTo>
                    <a:pt x="1" y="33"/>
                    <a:pt x="2" y="35"/>
                    <a:pt x="1" y="37"/>
                  </a:cubicBezTo>
                  <a:cubicBezTo>
                    <a:pt x="0" y="41"/>
                    <a:pt x="1" y="50"/>
                    <a:pt x="5" y="55"/>
                  </a:cubicBezTo>
                  <a:cubicBezTo>
                    <a:pt x="8" y="61"/>
                    <a:pt x="7" y="70"/>
                    <a:pt x="9" y="72"/>
                  </a:cubicBezTo>
                  <a:cubicBezTo>
                    <a:pt x="10" y="74"/>
                    <a:pt x="23" y="73"/>
                    <a:pt x="29" y="70"/>
                  </a:cubicBezTo>
                  <a:cubicBezTo>
                    <a:pt x="35" y="66"/>
                    <a:pt x="39" y="65"/>
                    <a:pt x="44" y="65"/>
                  </a:cubicBezTo>
                  <a:cubicBezTo>
                    <a:pt x="48" y="65"/>
                    <a:pt x="54" y="61"/>
                    <a:pt x="56" y="59"/>
                  </a:cubicBezTo>
                  <a:cubicBezTo>
                    <a:pt x="57" y="57"/>
                    <a:pt x="64" y="57"/>
                    <a:pt x="67" y="57"/>
                  </a:cubicBezTo>
                  <a:cubicBezTo>
                    <a:pt x="70" y="58"/>
                    <a:pt x="73" y="54"/>
                    <a:pt x="76" y="51"/>
                  </a:cubicBezTo>
                  <a:cubicBezTo>
                    <a:pt x="79" y="48"/>
                    <a:pt x="89" y="47"/>
                    <a:pt x="100" y="43"/>
                  </a:cubicBezTo>
                  <a:cubicBezTo>
                    <a:pt x="110" y="40"/>
                    <a:pt x="108" y="35"/>
                    <a:pt x="111" y="32"/>
                  </a:cubicBezTo>
                  <a:cubicBezTo>
                    <a:pt x="113" y="30"/>
                    <a:pt x="116" y="30"/>
                    <a:pt x="120" y="28"/>
                  </a:cubicBezTo>
                  <a:cubicBezTo>
                    <a:pt x="115" y="18"/>
                    <a:pt x="109" y="6"/>
                    <a:pt x="106" y="0"/>
                  </a:cubicBezTo>
                  <a:cubicBezTo>
                    <a:pt x="101" y="1"/>
                    <a:pt x="97" y="3"/>
                    <a:pt x="95" y="3"/>
                  </a:cubicBezTo>
                  <a:close/>
                  <a:moveTo>
                    <a:pt x="123" y="78"/>
                  </a:moveTo>
                  <a:cubicBezTo>
                    <a:pt x="127" y="82"/>
                    <a:pt x="134" y="77"/>
                    <a:pt x="134" y="76"/>
                  </a:cubicBezTo>
                  <a:cubicBezTo>
                    <a:pt x="135" y="74"/>
                    <a:pt x="119" y="73"/>
                    <a:pt x="123" y="78"/>
                  </a:cubicBezTo>
                  <a:close/>
                </a:path>
              </a:pathLst>
            </a:custGeom>
            <a:grpFill/>
            <a:ln w="1" cap="flat" cmpd="sng">
              <a:solidFill>
                <a:schemeClr val="tx1">
                  <a:lumMod val="85000"/>
                  <a:lumOff val="15000"/>
                </a:schemeClr>
              </a:solidFill>
              <a:miter lim="800000"/>
            </a:ln>
          </p:spPr>
          <p:txBody>
            <a:bodyPr/>
            <a:lstStyle/>
            <a:p>
              <a:endParaRPr lang="zh-CN" altLang="en-US"/>
            </a:p>
          </p:txBody>
        </p:sp>
        <p:sp>
          <p:nvSpPr>
            <p:cNvPr id="147" name="Freeform 148"/>
            <p:cNvSpPr>
              <a:spLocks noEditPoints="1" noChangeArrowheads="1"/>
            </p:cNvSpPr>
            <p:nvPr/>
          </p:nvSpPr>
          <p:spPr bwMode="auto">
            <a:xfrm>
              <a:off x="6961188" y="2592387"/>
              <a:ext cx="174625" cy="125413"/>
            </a:xfrm>
            <a:custGeom>
              <a:avLst/>
              <a:gdLst>
                <a:gd name="T0" fmla="*/ 2147483646 w 92"/>
                <a:gd name="T1" fmla="*/ 2147483646 h 66"/>
                <a:gd name="T2" fmla="*/ 2147483646 w 92"/>
                <a:gd name="T3" fmla="*/ 2147483646 h 66"/>
                <a:gd name="T4" fmla="*/ 2147483646 w 92"/>
                <a:gd name="T5" fmla="*/ 2147483646 h 66"/>
                <a:gd name="T6" fmla="*/ 2147483646 w 92"/>
                <a:gd name="T7" fmla="*/ 2147483646 h 66"/>
                <a:gd name="T8" fmla="*/ 2147483646 w 92"/>
                <a:gd name="T9" fmla="*/ 2147483646 h 66"/>
                <a:gd name="T10" fmla="*/ 2147483646 w 92"/>
                <a:gd name="T11" fmla="*/ 2147483646 h 66"/>
                <a:gd name="T12" fmla="*/ 2147483646 w 92"/>
                <a:gd name="T13" fmla="*/ 2147483646 h 66"/>
                <a:gd name="T14" fmla="*/ 2147483646 w 92"/>
                <a:gd name="T15" fmla="*/ 2147483646 h 66"/>
                <a:gd name="T16" fmla="*/ 2147483646 w 92"/>
                <a:gd name="T17" fmla="*/ 2147483646 h 66"/>
                <a:gd name="T18" fmla="*/ 2147483646 w 92"/>
                <a:gd name="T19" fmla="*/ 2147483646 h 66"/>
                <a:gd name="T20" fmla="*/ 2147483646 w 92"/>
                <a:gd name="T21" fmla="*/ 2147483646 h 66"/>
                <a:gd name="T22" fmla="*/ 2147483646 w 92"/>
                <a:gd name="T23" fmla="*/ 2147483646 h 66"/>
                <a:gd name="T24" fmla="*/ 2147483646 w 92"/>
                <a:gd name="T25" fmla="*/ 2147483646 h 66"/>
                <a:gd name="T26" fmla="*/ 2147483646 w 92"/>
                <a:gd name="T27" fmla="*/ 2147483646 h 66"/>
                <a:gd name="T28" fmla="*/ 2147483646 w 92"/>
                <a:gd name="T29" fmla="*/ 2147483646 h 66"/>
                <a:gd name="T30" fmla="*/ 2147483646 w 92"/>
                <a:gd name="T31" fmla="*/ 2147483646 h 66"/>
                <a:gd name="T32" fmla="*/ 2147483646 w 92"/>
                <a:gd name="T33" fmla="*/ 2147483646 h 66"/>
                <a:gd name="T34" fmla="*/ 2147483646 w 92"/>
                <a:gd name="T35" fmla="*/ 2147483646 h 6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92"/>
                <a:gd name="T55" fmla="*/ 0 h 66"/>
                <a:gd name="T56" fmla="*/ 92 w 92"/>
                <a:gd name="T57" fmla="*/ 66 h 6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92" h="66">
                  <a:moveTo>
                    <a:pt x="1" y="3"/>
                  </a:moveTo>
                  <a:cubicBezTo>
                    <a:pt x="0" y="6"/>
                    <a:pt x="11" y="21"/>
                    <a:pt x="15" y="19"/>
                  </a:cubicBezTo>
                  <a:cubicBezTo>
                    <a:pt x="22" y="14"/>
                    <a:pt x="2" y="0"/>
                    <a:pt x="1" y="3"/>
                  </a:cubicBezTo>
                  <a:close/>
                  <a:moveTo>
                    <a:pt x="22" y="17"/>
                  </a:moveTo>
                  <a:cubicBezTo>
                    <a:pt x="22" y="18"/>
                    <a:pt x="30" y="26"/>
                    <a:pt x="32" y="24"/>
                  </a:cubicBezTo>
                  <a:cubicBezTo>
                    <a:pt x="34" y="23"/>
                    <a:pt x="23" y="14"/>
                    <a:pt x="22" y="17"/>
                  </a:cubicBezTo>
                  <a:close/>
                  <a:moveTo>
                    <a:pt x="60" y="37"/>
                  </a:moveTo>
                  <a:cubicBezTo>
                    <a:pt x="63" y="35"/>
                    <a:pt x="44" y="25"/>
                    <a:pt x="44" y="28"/>
                  </a:cubicBezTo>
                  <a:cubicBezTo>
                    <a:pt x="44" y="31"/>
                    <a:pt x="57" y="38"/>
                    <a:pt x="60" y="37"/>
                  </a:cubicBezTo>
                  <a:close/>
                  <a:moveTo>
                    <a:pt x="58" y="47"/>
                  </a:moveTo>
                  <a:cubicBezTo>
                    <a:pt x="59" y="52"/>
                    <a:pt x="66" y="55"/>
                    <a:pt x="69" y="54"/>
                  </a:cubicBezTo>
                  <a:cubicBezTo>
                    <a:pt x="72" y="52"/>
                    <a:pt x="57" y="42"/>
                    <a:pt x="58" y="47"/>
                  </a:cubicBezTo>
                  <a:close/>
                  <a:moveTo>
                    <a:pt x="78" y="58"/>
                  </a:moveTo>
                  <a:cubicBezTo>
                    <a:pt x="79" y="60"/>
                    <a:pt x="85" y="66"/>
                    <a:pt x="89" y="63"/>
                  </a:cubicBezTo>
                  <a:cubicBezTo>
                    <a:pt x="92" y="61"/>
                    <a:pt x="78" y="56"/>
                    <a:pt x="78" y="58"/>
                  </a:cubicBezTo>
                  <a:close/>
                  <a:moveTo>
                    <a:pt x="70" y="36"/>
                  </a:moveTo>
                  <a:cubicBezTo>
                    <a:pt x="67" y="42"/>
                    <a:pt x="77" y="51"/>
                    <a:pt x="79" y="51"/>
                  </a:cubicBezTo>
                  <a:cubicBezTo>
                    <a:pt x="80" y="52"/>
                    <a:pt x="72" y="32"/>
                    <a:pt x="70" y="36"/>
                  </a:cubicBezTo>
                  <a:close/>
                </a:path>
              </a:pathLst>
            </a:custGeom>
            <a:grpFill/>
            <a:ln w="9525">
              <a:solidFill>
                <a:schemeClr val="tx1">
                  <a:lumMod val="85000"/>
                  <a:lumOff val="15000"/>
                </a:schemeClr>
              </a:solidFill>
              <a:miter lim="800000"/>
            </a:ln>
          </p:spPr>
          <p:txBody>
            <a:bodyPr/>
            <a:lstStyle/>
            <a:p>
              <a:endParaRPr lang="zh-CN" altLang="en-US"/>
            </a:p>
          </p:txBody>
        </p:sp>
        <p:sp>
          <p:nvSpPr>
            <p:cNvPr id="148" name="Freeform 149"/>
            <p:cNvSpPr>
              <a:spLocks noEditPoints="1" noChangeArrowheads="1"/>
            </p:cNvSpPr>
            <p:nvPr/>
          </p:nvSpPr>
          <p:spPr bwMode="auto">
            <a:xfrm>
              <a:off x="6961188" y="2592387"/>
              <a:ext cx="174625" cy="125413"/>
            </a:xfrm>
            <a:custGeom>
              <a:avLst/>
              <a:gdLst>
                <a:gd name="T0" fmla="*/ 2147483646 w 92"/>
                <a:gd name="T1" fmla="*/ 2147483646 h 66"/>
                <a:gd name="T2" fmla="*/ 2147483646 w 92"/>
                <a:gd name="T3" fmla="*/ 2147483646 h 66"/>
                <a:gd name="T4" fmla="*/ 2147483646 w 92"/>
                <a:gd name="T5" fmla="*/ 2147483646 h 66"/>
                <a:gd name="T6" fmla="*/ 2147483646 w 92"/>
                <a:gd name="T7" fmla="*/ 2147483646 h 66"/>
                <a:gd name="T8" fmla="*/ 2147483646 w 92"/>
                <a:gd name="T9" fmla="*/ 2147483646 h 66"/>
                <a:gd name="T10" fmla="*/ 2147483646 w 92"/>
                <a:gd name="T11" fmla="*/ 2147483646 h 66"/>
                <a:gd name="T12" fmla="*/ 2147483646 w 92"/>
                <a:gd name="T13" fmla="*/ 2147483646 h 66"/>
                <a:gd name="T14" fmla="*/ 2147483646 w 92"/>
                <a:gd name="T15" fmla="*/ 2147483646 h 66"/>
                <a:gd name="T16" fmla="*/ 2147483646 w 92"/>
                <a:gd name="T17" fmla="*/ 2147483646 h 66"/>
                <a:gd name="T18" fmla="*/ 2147483646 w 92"/>
                <a:gd name="T19" fmla="*/ 2147483646 h 66"/>
                <a:gd name="T20" fmla="*/ 2147483646 w 92"/>
                <a:gd name="T21" fmla="*/ 2147483646 h 66"/>
                <a:gd name="T22" fmla="*/ 2147483646 w 92"/>
                <a:gd name="T23" fmla="*/ 2147483646 h 66"/>
                <a:gd name="T24" fmla="*/ 2147483646 w 92"/>
                <a:gd name="T25" fmla="*/ 2147483646 h 66"/>
                <a:gd name="T26" fmla="*/ 2147483646 w 92"/>
                <a:gd name="T27" fmla="*/ 2147483646 h 66"/>
                <a:gd name="T28" fmla="*/ 2147483646 w 92"/>
                <a:gd name="T29" fmla="*/ 2147483646 h 66"/>
                <a:gd name="T30" fmla="*/ 2147483646 w 92"/>
                <a:gd name="T31" fmla="*/ 2147483646 h 66"/>
                <a:gd name="T32" fmla="*/ 2147483646 w 92"/>
                <a:gd name="T33" fmla="*/ 2147483646 h 66"/>
                <a:gd name="T34" fmla="*/ 2147483646 w 92"/>
                <a:gd name="T35" fmla="*/ 2147483646 h 6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92"/>
                <a:gd name="T55" fmla="*/ 0 h 66"/>
                <a:gd name="T56" fmla="*/ 92 w 92"/>
                <a:gd name="T57" fmla="*/ 66 h 6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92" h="66">
                  <a:moveTo>
                    <a:pt x="1" y="3"/>
                  </a:moveTo>
                  <a:cubicBezTo>
                    <a:pt x="0" y="6"/>
                    <a:pt x="11" y="21"/>
                    <a:pt x="15" y="19"/>
                  </a:cubicBezTo>
                  <a:cubicBezTo>
                    <a:pt x="22" y="14"/>
                    <a:pt x="2" y="0"/>
                    <a:pt x="1" y="3"/>
                  </a:cubicBezTo>
                  <a:close/>
                  <a:moveTo>
                    <a:pt x="22" y="17"/>
                  </a:moveTo>
                  <a:cubicBezTo>
                    <a:pt x="22" y="18"/>
                    <a:pt x="30" y="26"/>
                    <a:pt x="32" y="24"/>
                  </a:cubicBezTo>
                  <a:cubicBezTo>
                    <a:pt x="34" y="23"/>
                    <a:pt x="23" y="14"/>
                    <a:pt x="22" y="17"/>
                  </a:cubicBezTo>
                  <a:close/>
                  <a:moveTo>
                    <a:pt x="60" y="37"/>
                  </a:moveTo>
                  <a:cubicBezTo>
                    <a:pt x="63" y="35"/>
                    <a:pt x="44" y="25"/>
                    <a:pt x="44" y="28"/>
                  </a:cubicBezTo>
                  <a:cubicBezTo>
                    <a:pt x="44" y="31"/>
                    <a:pt x="57" y="38"/>
                    <a:pt x="60" y="37"/>
                  </a:cubicBezTo>
                  <a:close/>
                  <a:moveTo>
                    <a:pt x="58" y="47"/>
                  </a:moveTo>
                  <a:cubicBezTo>
                    <a:pt x="59" y="52"/>
                    <a:pt x="66" y="55"/>
                    <a:pt x="69" y="54"/>
                  </a:cubicBezTo>
                  <a:cubicBezTo>
                    <a:pt x="72" y="52"/>
                    <a:pt x="57" y="42"/>
                    <a:pt x="58" y="47"/>
                  </a:cubicBezTo>
                  <a:close/>
                  <a:moveTo>
                    <a:pt x="78" y="58"/>
                  </a:moveTo>
                  <a:cubicBezTo>
                    <a:pt x="79" y="60"/>
                    <a:pt x="85" y="66"/>
                    <a:pt x="89" y="63"/>
                  </a:cubicBezTo>
                  <a:cubicBezTo>
                    <a:pt x="92" y="61"/>
                    <a:pt x="78" y="56"/>
                    <a:pt x="78" y="58"/>
                  </a:cubicBezTo>
                  <a:close/>
                  <a:moveTo>
                    <a:pt x="70" y="36"/>
                  </a:moveTo>
                  <a:cubicBezTo>
                    <a:pt x="67" y="42"/>
                    <a:pt x="77" y="51"/>
                    <a:pt x="79" y="51"/>
                  </a:cubicBezTo>
                  <a:cubicBezTo>
                    <a:pt x="80" y="52"/>
                    <a:pt x="72" y="32"/>
                    <a:pt x="70" y="36"/>
                  </a:cubicBezTo>
                  <a:close/>
                </a:path>
              </a:pathLst>
            </a:custGeom>
            <a:grpFill/>
            <a:ln w="1" cap="flat" cmpd="sng">
              <a:solidFill>
                <a:schemeClr val="tx1">
                  <a:lumMod val="85000"/>
                  <a:lumOff val="15000"/>
                </a:schemeClr>
              </a:solidFill>
              <a:miter lim="800000"/>
            </a:ln>
          </p:spPr>
          <p:txBody>
            <a:bodyPr/>
            <a:lstStyle/>
            <a:p>
              <a:endParaRPr lang="zh-CN" altLang="en-US"/>
            </a:p>
          </p:txBody>
        </p:sp>
        <p:sp>
          <p:nvSpPr>
            <p:cNvPr id="149" name="Freeform 150"/>
            <p:cNvSpPr>
              <a:spLocks noEditPoints="1" noChangeArrowheads="1"/>
            </p:cNvSpPr>
            <p:nvPr/>
          </p:nvSpPr>
          <p:spPr bwMode="auto">
            <a:xfrm>
              <a:off x="6054725" y="2706687"/>
              <a:ext cx="884238" cy="787400"/>
            </a:xfrm>
            <a:custGeom>
              <a:avLst/>
              <a:gdLst>
                <a:gd name="T0" fmla="*/ 2147483646 w 463"/>
                <a:gd name="T1" fmla="*/ 2147483646 h 412"/>
                <a:gd name="T2" fmla="*/ 2147483646 w 463"/>
                <a:gd name="T3" fmla="*/ 2147483646 h 412"/>
                <a:gd name="T4" fmla="*/ 2147483646 w 463"/>
                <a:gd name="T5" fmla="*/ 2147483646 h 412"/>
                <a:gd name="T6" fmla="*/ 2147483646 w 463"/>
                <a:gd name="T7" fmla="*/ 2147483646 h 412"/>
                <a:gd name="T8" fmla="*/ 2147483646 w 463"/>
                <a:gd name="T9" fmla="*/ 2147483646 h 412"/>
                <a:gd name="T10" fmla="*/ 2147483646 w 463"/>
                <a:gd name="T11" fmla="*/ 2147483646 h 412"/>
                <a:gd name="T12" fmla="*/ 2147483646 w 463"/>
                <a:gd name="T13" fmla="*/ 2147483646 h 412"/>
                <a:gd name="T14" fmla="*/ 2147483646 w 463"/>
                <a:gd name="T15" fmla="*/ 2147483646 h 412"/>
                <a:gd name="T16" fmla="*/ 2147483646 w 463"/>
                <a:gd name="T17" fmla="*/ 2147483646 h 412"/>
                <a:gd name="T18" fmla="*/ 2147483646 w 463"/>
                <a:gd name="T19" fmla="*/ 2147483646 h 412"/>
                <a:gd name="T20" fmla="*/ 2147483646 w 463"/>
                <a:gd name="T21" fmla="*/ 2147483646 h 412"/>
                <a:gd name="T22" fmla="*/ 2147483646 w 463"/>
                <a:gd name="T23" fmla="*/ 2147483646 h 412"/>
                <a:gd name="T24" fmla="*/ 2147483646 w 463"/>
                <a:gd name="T25" fmla="*/ 2147483646 h 412"/>
                <a:gd name="T26" fmla="*/ 2147483646 w 463"/>
                <a:gd name="T27" fmla="*/ 2147483646 h 412"/>
                <a:gd name="T28" fmla="*/ 2147483646 w 463"/>
                <a:gd name="T29" fmla="*/ 2147483646 h 412"/>
                <a:gd name="T30" fmla="*/ 2147483646 w 463"/>
                <a:gd name="T31" fmla="*/ 2147483646 h 412"/>
                <a:gd name="T32" fmla="*/ 2147483646 w 463"/>
                <a:gd name="T33" fmla="*/ 2147483646 h 412"/>
                <a:gd name="T34" fmla="*/ 2147483646 w 463"/>
                <a:gd name="T35" fmla="*/ 2147483646 h 412"/>
                <a:gd name="T36" fmla="*/ 2147483646 w 463"/>
                <a:gd name="T37" fmla="*/ 2147483646 h 412"/>
                <a:gd name="T38" fmla="*/ 2147483646 w 463"/>
                <a:gd name="T39" fmla="*/ 2147483646 h 412"/>
                <a:gd name="T40" fmla="*/ 2147483646 w 463"/>
                <a:gd name="T41" fmla="*/ 2147483646 h 412"/>
                <a:gd name="T42" fmla="*/ 2147483646 w 463"/>
                <a:gd name="T43" fmla="*/ 2147483646 h 412"/>
                <a:gd name="T44" fmla="*/ 2147483646 w 463"/>
                <a:gd name="T45" fmla="*/ 2147483646 h 412"/>
                <a:gd name="T46" fmla="*/ 2147483646 w 463"/>
                <a:gd name="T47" fmla="*/ 2147483646 h 412"/>
                <a:gd name="T48" fmla="*/ 2147483646 w 463"/>
                <a:gd name="T49" fmla="*/ 2147483646 h 412"/>
                <a:gd name="T50" fmla="*/ 2147483646 w 463"/>
                <a:gd name="T51" fmla="*/ 2147483646 h 412"/>
                <a:gd name="T52" fmla="*/ 2147483646 w 463"/>
                <a:gd name="T53" fmla="*/ 2147483646 h 412"/>
                <a:gd name="T54" fmla="*/ 2147483646 w 463"/>
                <a:gd name="T55" fmla="*/ 2147483646 h 412"/>
                <a:gd name="T56" fmla="*/ 2147483646 w 463"/>
                <a:gd name="T57" fmla="*/ 2147483646 h 412"/>
                <a:gd name="T58" fmla="*/ 2147483646 w 463"/>
                <a:gd name="T59" fmla="*/ 2147483646 h 412"/>
                <a:gd name="T60" fmla="*/ 2147483646 w 463"/>
                <a:gd name="T61" fmla="*/ 2147483646 h 412"/>
                <a:gd name="T62" fmla="*/ 2147483646 w 463"/>
                <a:gd name="T63" fmla="*/ 2147483646 h 412"/>
                <a:gd name="T64" fmla="*/ 2147483646 w 463"/>
                <a:gd name="T65" fmla="*/ 2147483646 h 412"/>
                <a:gd name="T66" fmla="*/ 2147483646 w 463"/>
                <a:gd name="T67" fmla="*/ 2147483646 h 412"/>
                <a:gd name="T68" fmla="*/ 2147483646 w 463"/>
                <a:gd name="T69" fmla="*/ 2147483646 h 412"/>
                <a:gd name="T70" fmla="*/ 2147483646 w 463"/>
                <a:gd name="T71" fmla="*/ 2147483646 h 412"/>
                <a:gd name="T72" fmla="*/ 2147483646 w 463"/>
                <a:gd name="T73" fmla="*/ 2147483646 h 412"/>
                <a:gd name="T74" fmla="*/ 2147483646 w 463"/>
                <a:gd name="T75" fmla="*/ 2147483646 h 412"/>
                <a:gd name="T76" fmla="*/ 2147483646 w 463"/>
                <a:gd name="T77" fmla="*/ 2147483646 h 412"/>
                <a:gd name="T78" fmla="*/ 2147483646 w 463"/>
                <a:gd name="T79" fmla="*/ 2147483646 h 412"/>
                <a:gd name="T80" fmla="*/ 2147483646 w 463"/>
                <a:gd name="T81" fmla="*/ 2147483646 h 412"/>
                <a:gd name="T82" fmla="*/ 2147483646 w 463"/>
                <a:gd name="T83" fmla="*/ 2147483646 h 412"/>
                <a:gd name="T84" fmla="*/ 2147483646 w 463"/>
                <a:gd name="T85" fmla="*/ 2147483646 h 412"/>
                <a:gd name="T86" fmla="*/ 2147483646 w 463"/>
                <a:gd name="T87" fmla="*/ 2147483646 h 412"/>
                <a:gd name="T88" fmla="*/ 2147483646 w 463"/>
                <a:gd name="T89" fmla="*/ 2147483646 h 412"/>
                <a:gd name="T90" fmla="*/ 2147483646 w 463"/>
                <a:gd name="T91" fmla="*/ 2147483646 h 412"/>
                <a:gd name="T92" fmla="*/ 2147483646 w 463"/>
                <a:gd name="T93" fmla="*/ 2147483646 h 412"/>
                <a:gd name="T94" fmla="*/ 2147483646 w 463"/>
                <a:gd name="T95" fmla="*/ 2147483646 h 412"/>
                <a:gd name="T96" fmla="*/ 2147483646 w 463"/>
                <a:gd name="T97" fmla="*/ 2147483646 h 412"/>
                <a:gd name="T98" fmla="*/ 2147483646 w 463"/>
                <a:gd name="T99" fmla="*/ 2147483646 h 412"/>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463"/>
                <a:gd name="T151" fmla="*/ 0 h 412"/>
                <a:gd name="T152" fmla="*/ 463 w 463"/>
                <a:gd name="T153" fmla="*/ 412 h 412"/>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463" h="412">
                  <a:moveTo>
                    <a:pt x="460" y="207"/>
                  </a:moveTo>
                  <a:cubicBezTo>
                    <a:pt x="462" y="205"/>
                    <a:pt x="459" y="197"/>
                    <a:pt x="457" y="198"/>
                  </a:cubicBezTo>
                  <a:cubicBezTo>
                    <a:pt x="456" y="200"/>
                    <a:pt x="456" y="186"/>
                    <a:pt x="457" y="180"/>
                  </a:cubicBezTo>
                  <a:cubicBezTo>
                    <a:pt x="458" y="173"/>
                    <a:pt x="457" y="174"/>
                    <a:pt x="454" y="177"/>
                  </a:cubicBezTo>
                  <a:cubicBezTo>
                    <a:pt x="451" y="181"/>
                    <a:pt x="447" y="171"/>
                    <a:pt x="447" y="169"/>
                  </a:cubicBezTo>
                  <a:cubicBezTo>
                    <a:pt x="446" y="166"/>
                    <a:pt x="442" y="159"/>
                    <a:pt x="438" y="160"/>
                  </a:cubicBezTo>
                  <a:cubicBezTo>
                    <a:pt x="434" y="161"/>
                    <a:pt x="436" y="154"/>
                    <a:pt x="432" y="155"/>
                  </a:cubicBezTo>
                  <a:cubicBezTo>
                    <a:pt x="428" y="156"/>
                    <a:pt x="428" y="149"/>
                    <a:pt x="428" y="143"/>
                  </a:cubicBezTo>
                  <a:cubicBezTo>
                    <a:pt x="429" y="137"/>
                    <a:pt x="426" y="142"/>
                    <a:pt x="424" y="139"/>
                  </a:cubicBezTo>
                  <a:cubicBezTo>
                    <a:pt x="422" y="137"/>
                    <a:pt x="420" y="139"/>
                    <a:pt x="417" y="140"/>
                  </a:cubicBezTo>
                  <a:cubicBezTo>
                    <a:pt x="415" y="141"/>
                    <a:pt x="414" y="135"/>
                    <a:pt x="415" y="132"/>
                  </a:cubicBezTo>
                  <a:cubicBezTo>
                    <a:pt x="415" y="130"/>
                    <a:pt x="414" y="127"/>
                    <a:pt x="410" y="124"/>
                  </a:cubicBezTo>
                  <a:cubicBezTo>
                    <a:pt x="407" y="121"/>
                    <a:pt x="406" y="119"/>
                    <a:pt x="407" y="116"/>
                  </a:cubicBezTo>
                  <a:cubicBezTo>
                    <a:pt x="407" y="112"/>
                    <a:pt x="385" y="101"/>
                    <a:pt x="381" y="100"/>
                  </a:cubicBezTo>
                  <a:cubicBezTo>
                    <a:pt x="376" y="99"/>
                    <a:pt x="380" y="94"/>
                    <a:pt x="378" y="93"/>
                  </a:cubicBezTo>
                  <a:cubicBezTo>
                    <a:pt x="376" y="91"/>
                    <a:pt x="375" y="84"/>
                    <a:pt x="375" y="79"/>
                  </a:cubicBezTo>
                  <a:cubicBezTo>
                    <a:pt x="375" y="73"/>
                    <a:pt x="368" y="72"/>
                    <a:pt x="368" y="67"/>
                  </a:cubicBezTo>
                  <a:cubicBezTo>
                    <a:pt x="369" y="63"/>
                    <a:pt x="366" y="58"/>
                    <a:pt x="367" y="53"/>
                  </a:cubicBezTo>
                  <a:cubicBezTo>
                    <a:pt x="367" y="48"/>
                    <a:pt x="360" y="47"/>
                    <a:pt x="359" y="44"/>
                  </a:cubicBezTo>
                  <a:cubicBezTo>
                    <a:pt x="359" y="42"/>
                    <a:pt x="355" y="44"/>
                    <a:pt x="351" y="45"/>
                  </a:cubicBezTo>
                  <a:cubicBezTo>
                    <a:pt x="346" y="45"/>
                    <a:pt x="347" y="39"/>
                    <a:pt x="347" y="33"/>
                  </a:cubicBezTo>
                  <a:cubicBezTo>
                    <a:pt x="348" y="28"/>
                    <a:pt x="345" y="18"/>
                    <a:pt x="342" y="15"/>
                  </a:cubicBezTo>
                  <a:cubicBezTo>
                    <a:pt x="338" y="13"/>
                    <a:pt x="338" y="3"/>
                    <a:pt x="336" y="2"/>
                  </a:cubicBezTo>
                  <a:cubicBezTo>
                    <a:pt x="335" y="0"/>
                    <a:pt x="329" y="7"/>
                    <a:pt x="329" y="10"/>
                  </a:cubicBezTo>
                  <a:cubicBezTo>
                    <a:pt x="329" y="13"/>
                    <a:pt x="329" y="17"/>
                    <a:pt x="326" y="19"/>
                  </a:cubicBezTo>
                  <a:cubicBezTo>
                    <a:pt x="324" y="21"/>
                    <a:pt x="328" y="29"/>
                    <a:pt x="325" y="31"/>
                  </a:cubicBezTo>
                  <a:cubicBezTo>
                    <a:pt x="322" y="34"/>
                    <a:pt x="325" y="45"/>
                    <a:pt x="324" y="51"/>
                  </a:cubicBezTo>
                  <a:cubicBezTo>
                    <a:pt x="323" y="58"/>
                    <a:pt x="323" y="64"/>
                    <a:pt x="320" y="69"/>
                  </a:cubicBezTo>
                  <a:cubicBezTo>
                    <a:pt x="317" y="73"/>
                    <a:pt x="317" y="80"/>
                    <a:pt x="311" y="82"/>
                  </a:cubicBezTo>
                  <a:cubicBezTo>
                    <a:pt x="305" y="84"/>
                    <a:pt x="297" y="79"/>
                    <a:pt x="297" y="76"/>
                  </a:cubicBezTo>
                  <a:cubicBezTo>
                    <a:pt x="297" y="73"/>
                    <a:pt x="291" y="71"/>
                    <a:pt x="287" y="71"/>
                  </a:cubicBezTo>
                  <a:cubicBezTo>
                    <a:pt x="284" y="72"/>
                    <a:pt x="282" y="67"/>
                    <a:pt x="276" y="63"/>
                  </a:cubicBezTo>
                  <a:cubicBezTo>
                    <a:pt x="271" y="58"/>
                    <a:pt x="266" y="64"/>
                    <a:pt x="265" y="59"/>
                  </a:cubicBezTo>
                  <a:cubicBezTo>
                    <a:pt x="263" y="54"/>
                    <a:pt x="261" y="53"/>
                    <a:pt x="257" y="50"/>
                  </a:cubicBezTo>
                  <a:cubicBezTo>
                    <a:pt x="253" y="47"/>
                    <a:pt x="254" y="47"/>
                    <a:pt x="258" y="45"/>
                  </a:cubicBezTo>
                  <a:cubicBezTo>
                    <a:pt x="262" y="42"/>
                    <a:pt x="261" y="38"/>
                    <a:pt x="259" y="35"/>
                  </a:cubicBezTo>
                  <a:cubicBezTo>
                    <a:pt x="257" y="32"/>
                    <a:pt x="261" y="33"/>
                    <a:pt x="266" y="30"/>
                  </a:cubicBezTo>
                  <a:cubicBezTo>
                    <a:pt x="271" y="27"/>
                    <a:pt x="266" y="24"/>
                    <a:pt x="270" y="22"/>
                  </a:cubicBezTo>
                  <a:cubicBezTo>
                    <a:pt x="274" y="21"/>
                    <a:pt x="272" y="18"/>
                    <a:pt x="268" y="17"/>
                  </a:cubicBezTo>
                  <a:cubicBezTo>
                    <a:pt x="264" y="16"/>
                    <a:pt x="265" y="21"/>
                    <a:pt x="263" y="21"/>
                  </a:cubicBezTo>
                  <a:cubicBezTo>
                    <a:pt x="262" y="22"/>
                    <a:pt x="260" y="15"/>
                    <a:pt x="259" y="15"/>
                  </a:cubicBezTo>
                  <a:cubicBezTo>
                    <a:pt x="258" y="16"/>
                    <a:pt x="253" y="22"/>
                    <a:pt x="251" y="19"/>
                  </a:cubicBezTo>
                  <a:cubicBezTo>
                    <a:pt x="248" y="16"/>
                    <a:pt x="234" y="13"/>
                    <a:pt x="229" y="12"/>
                  </a:cubicBezTo>
                  <a:cubicBezTo>
                    <a:pt x="223" y="11"/>
                    <a:pt x="221" y="4"/>
                    <a:pt x="218" y="6"/>
                  </a:cubicBezTo>
                  <a:cubicBezTo>
                    <a:pt x="215" y="7"/>
                    <a:pt x="219" y="9"/>
                    <a:pt x="222" y="13"/>
                  </a:cubicBezTo>
                  <a:cubicBezTo>
                    <a:pt x="226" y="17"/>
                    <a:pt x="210" y="20"/>
                    <a:pt x="205" y="18"/>
                  </a:cubicBezTo>
                  <a:cubicBezTo>
                    <a:pt x="200" y="17"/>
                    <a:pt x="206" y="22"/>
                    <a:pt x="202" y="22"/>
                  </a:cubicBezTo>
                  <a:cubicBezTo>
                    <a:pt x="198" y="21"/>
                    <a:pt x="197" y="28"/>
                    <a:pt x="194" y="32"/>
                  </a:cubicBezTo>
                  <a:cubicBezTo>
                    <a:pt x="191" y="35"/>
                    <a:pt x="193" y="38"/>
                    <a:pt x="189" y="40"/>
                  </a:cubicBezTo>
                  <a:cubicBezTo>
                    <a:pt x="186" y="42"/>
                    <a:pt x="186" y="45"/>
                    <a:pt x="190" y="50"/>
                  </a:cubicBezTo>
                  <a:cubicBezTo>
                    <a:pt x="194" y="54"/>
                    <a:pt x="188" y="55"/>
                    <a:pt x="184" y="51"/>
                  </a:cubicBezTo>
                  <a:cubicBezTo>
                    <a:pt x="180" y="47"/>
                    <a:pt x="177" y="47"/>
                    <a:pt x="177" y="51"/>
                  </a:cubicBezTo>
                  <a:cubicBezTo>
                    <a:pt x="177" y="56"/>
                    <a:pt x="172" y="54"/>
                    <a:pt x="173" y="49"/>
                  </a:cubicBezTo>
                  <a:cubicBezTo>
                    <a:pt x="174" y="44"/>
                    <a:pt x="168" y="46"/>
                    <a:pt x="167" y="44"/>
                  </a:cubicBezTo>
                  <a:cubicBezTo>
                    <a:pt x="166" y="41"/>
                    <a:pt x="161" y="36"/>
                    <a:pt x="157" y="37"/>
                  </a:cubicBezTo>
                  <a:cubicBezTo>
                    <a:pt x="154" y="37"/>
                    <a:pt x="154" y="40"/>
                    <a:pt x="151" y="40"/>
                  </a:cubicBezTo>
                  <a:cubicBezTo>
                    <a:pt x="148" y="40"/>
                    <a:pt x="147" y="42"/>
                    <a:pt x="147" y="46"/>
                  </a:cubicBezTo>
                  <a:cubicBezTo>
                    <a:pt x="148" y="49"/>
                    <a:pt x="142" y="45"/>
                    <a:pt x="139" y="46"/>
                  </a:cubicBezTo>
                  <a:cubicBezTo>
                    <a:pt x="135" y="46"/>
                    <a:pt x="139" y="51"/>
                    <a:pt x="137" y="51"/>
                  </a:cubicBezTo>
                  <a:cubicBezTo>
                    <a:pt x="135" y="51"/>
                    <a:pt x="135" y="55"/>
                    <a:pt x="131" y="55"/>
                  </a:cubicBezTo>
                  <a:cubicBezTo>
                    <a:pt x="128" y="55"/>
                    <a:pt x="129" y="62"/>
                    <a:pt x="129" y="66"/>
                  </a:cubicBezTo>
                  <a:cubicBezTo>
                    <a:pt x="130" y="69"/>
                    <a:pt x="124" y="64"/>
                    <a:pt x="121" y="65"/>
                  </a:cubicBezTo>
                  <a:cubicBezTo>
                    <a:pt x="118" y="66"/>
                    <a:pt x="122" y="69"/>
                    <a:pt x="123" y="73"/>
                  </a:cubicBezTo>
                  <a:cubicBezTo>
                    <a:pt x="124" y="78"/>
                    <a:pt x="121" y="77"/>
                    <a:pt x="119" y="79"/>
                  </a:cubicBezTo>
                  <a:cubicBezTo>
                    <a:pt x="117" y="81"/>
                    <a:pt x="115" y="74"/>
                    <a:pt x="115" y="71"/>
                  </a:cubicBezTo>
                  <a:cubicBezTo>
                    <a:pt x="115" y="67"/>
                    <a:pt x="110" y="70"/>
                    <a:pt x="106" y="75"/>
                  </a:cubicBezTo>
                  <a:cubicBezTo>
                    <a:pt x="101" y="80"/>
                    <a:pt x="107" y="87"/>
                    <a:pt x="105" y="88"/>
                  </a:cubicBezTo>
                  <a:cubicBezTo>
                    <a:pt x="103" y="90"/>
                    <a:pt x="94" y="98"/>
                    <a:pt x="89" y="104"/>
                  </a:cubicBezTo>
                  <a:cubicBezTo>
                    <a:pt x="84" y="111"/>
                    <a:pt x="73" y="107"/>
                    <a:pt x="69" y="110"/>
                  </a:cubicBezTo>
                  <a:cubicBezTo>
                    <a:pt x="66" y="113"/>
                    <a:pt x="62" y="111"/>
                    <a:pt x="58" y="113"/>
                  </a:cubicBezTo>
                  <a:cubicBezTo>
                    <a:pt x="55" y="116"/>
                    <a:pt x="48" y="121"/>
                    <a:pt x="48" y="118"/>
                  </a:cubicBezTo>
                  <a:cubicBezTo>
                    <a:pt x="47" y="115"/>
                    <a:pt x="38" y="117"/>
                    <a:pt x="34" y="121"/>
                  </a:cubicBezTo>
                  <a:cubicBezTo>
                    <a:pt x="30" y="125"/>
                    <a:pt x="24" y="129"/>
                    <a:pt x="20" y="129"/>
                  </a:cubicBezTo>
                  <a:cubicBezTo>
                    <a:pt x="16" y="129"/>
                    <a:pt x="16" y="136"/>
                    <a:pt x="14" y="137"/>
                  </a:cubicBezTo>
                  <a:cubicBezTo>
                    <a:pt x="12" y="139"/>
                    <a:pt x="13" y="132"/>
                    <a:pt x="13" y="130"/>
                  </a:cubicBezTo>
                  <a:cubicBezTo>
                    <a:pt x="13" y="129"/>
                    <a:pt x="9" y="133"/>
                    <a:pt x="7" y="139"/>
                  </a:cubicBezTo>
                  <a:cubicBezTo>
                    <a:pt x="5" y="144"/>
                    <a:pt x="11" y="146"/>
                    <a:pt x="8" y="151"/>
                  </a:cubicBezTo>
                  <a:cubicBezTo>
                    <a:pt x="4" y="157"/>
                    <a:pt x="0" y="162"/>
                    <a:pt x="6" y="169"/>
                  </a:cubicBezTo>
                  <a:cubicBezTo>
                    <a:pt x="11" y="176"/>
                    <a:pt x="14" y="181"/>
                    <a:pt x="12" y="184"/>
                  </a:cubicBezTo>
                  <a:cubicBezTo>
                    <a:pt x="10" y="188"/>
                    <a:pt x="7" y="177"/>
                    <a:pt x="5" y="179"/>
                  </a:cubicBezTo>
                  <a:cubicBezTo>
                    <a:pt x="4" y="180"/>
                    <a:pt x="10" y="184"/>
                    <a:pt x="9" y="187"/>
                  </a:cubicBezTo>
                  <a:cubicBezTo>
                    <a:pt x="7" y="189"/>
                    <a:pt x="2" y="178"/>
                    <a:pt x="1" y="181"/>
                  </a:cubicBezTo>
                  <a:cubicBezTo>
                    <a:pt x="0" y="183"/>
                    <a:pt x="12" y="200"/>
                    <a:pt x="12" y="206"/>
                  </a:cubicBezTo>
                  <a:cubicBezTo>
                    <a:pt x="12" y="212"/>
                    <a:pt x="22" y="218"/>
                    <a:pt x="22" y="227"/>
                  </a:cubicBezTo>
                  <a:cubicBezTo>
                    <a:pt x="21" y="236"/>
                    <a:pt x="30" y="251"/>
                    <a:pt x="32" y="253"/>
                  </a:cubicBezTo>
                  <a:cubicBezTo>
                    <a:pt x="33" y="255"/>
                    <a:pt x="28" y="261"/>
                    <a:pt x="29" y="268"/>
                  </a:cubicBezTo>
                  <a:cubicBezTo>
                    <a:pt x="30" y="275"/>
                    <a:pt x="27" y="277"/>
                    <a:pt x="23" y="277"/>
                  </a:cubicBezTo>
                  <a:cubicBezTo>
                    <a:pt x="18" y="277"/>
                    <a:pt x="21" y="284"/>
                    <a:pt x="26" y="285"/>
                  </a:cubicBezTo>
                  <a:cubicBezTo>
                    <a:pt x="30" y="285"/>
                    <a:pt x="29" y="289"/>
                    <a:pt x="34" y="292"/>
                  </a:cubicBezTo>
                  <a:cubicBezTo>
                    <a:pt x="39" y="296"/>
                    <a:pt x="52" y="294"/>
                    <a:pt x="56" y="294"/>
                  </a:cubicBezTo>
                  <a:cubicBezTo>
                    <a:pt x="60" y="294"/>
                    <a:pt x="61" y="288"/>
                    <a:pt x="67" y="288"/>
                  </a:cubicBezTo>
                  <a:cubicBezTo>
                    <a:pt x="73" y="287"/>
                    <a:pt x="72" y="286"/>
                    <a:pt x="75" y="282"/>
                  </a:cubicBezTo>
                  <a:cubicBezTo>
                    <a:pt x="78" y="279"/>
                    <a:pt x="91" y="280"/>
                    <a:pt x="104" y="280"/>
                  </a:cubicBezTo>
                  <a:cubicBezTo>
                    <a:pt x="117" y="281"/>
                    <a:pt x="123" y="277"/>
                    <a:pt x="125" y="272"/>
                  </a:cubicBezTo>
                  <a:cubicBezTo>
                    <a:pt x="127" y="267"/>
                    <a:pt x="136" y="267"/>
                    <a:pt x="140" y="263"/>
                  </a:cubicBezTo>
                  <a:cubicBezTo>
                    <a:pt x="144" y="260"/>
                    <a:pt x="147" y="259"/>
                    <a:pt x="157" y="260"/>
                  </a:cubicBezTo>
                  <a:cubicBezTo>
                    <a:pt x="167" y="260"/>
                    <a:pt x="176" y="255"/>
                    <a:pt x="182" y="253"/>
                  </a:cubicBezTo>
                  <a:cubicBezTo>
                    <a:pt x="188" y="250"/>
                    <a:pt x="200" y="251"/>
                    <a:pt x="206" y="250"/>
                  </a:cubicBezTo>
                  <a:cubicBezTo>
                    <a:pt x="212" y="248"/>
                    <a:pt x="213" y="257"/>
                    <a:pt x="219" y="256"/>
                  </a:cubicBezTo>
                  <a:cubicBezTo>
                    <a:pt x="226" y="256"/>
                    <a:pt x="229" y="258"/>
                    <a:pt x="233" y="258"/>
                  </a:cubicBezTo>
                  <a:cubicBezTo>
                    <a:pt x="236" y="258"/>
                    <a:pt x="236" y="261"/>
                    <a:pt x="239" y="261"/>
                  </a:cubicBezTo>
                  <a:cubicBezTo>
                    <a:pt x="243" y="262"/>
                    <a:pt x="242" y="265"/>
                    <a:pt x="240" y="268"/>
                  </a:cubicBezTo>
                  <a:cubicBezTo>
                    <a:pt x="238" y="272"/>
                    <a:pt x="245" y="271"/>
                    <a:pt x="250" y="278"/>
                  </a:cubicBezTo>
                  <a:cubicBezTo>
                    <a:pt x="255" y="284"/>
                    <a:pt x="250" y="285"/>
                    <a:pt x="253" y="290"/>
                  </a:cubicBezTo>
                  <a:cubicBezTo>
                    <a:pt x="255" y="295"/>
                    <a:pt x="257" y="294"/>
                    <a:pt x="262" y="287"/>
                  </a:cubicBezTo>
                  <a:cubicBezTo>
                    <a:pt x="267" y="280"/>
                    <a:pt x="272" y="285"/>
                    <a:pt x="273" y="279"/>
                  </a:cubicBezTo>
                  <a:cubicBezTo>
                    <a:pt x="274" y="273"/>
                    <a:pt x="279" y="266"/>
                    <a:pt x="283" y="269"/>
                  </a:cubicBezTo>
                  <a:cubicBezTo>
                    <a:pt x="286" y="272"/>
                    <a:pt x="280" y="273"/>
                    <a:pt x="278" y="285"/>
                  </a:cubicBezTo>
                  <a:cubicBezTo>
                    <a:pt x="276" y="296"/>
                    <a:pt x="272" y="290"/>
                    <a:pt x="271" y="293"/>
                  </a:cubicBezTo>
                  <a:cubicBezTo>
                    <a:pt x="270" y="297"/>
                    <a:pt x="281" y="298"/>
                    <a:pt x="281" y="292"/>
                  </a:cubicBezTo>
                  <a:cubicBezTo>
                    <a:pt x="281" y="286"/>
                    <a:pt x="283" y="284"/>
                    <a:pt x="288" y="289"/>
                  </a:cubicBezTo>
                  <a:cubicBezTo>
                    <a:pt x="292" y="295"/>
                    <a:pt x="285" y="299"/>
                    <a:pt x="286" y="302"/>
                  </a:cubicBezTo>
                  <a:cubicBezTo>
                    <a:pt x="287" y="304"/>
                    <a:pt x="292" y="301"/>
                    <a:pt x="294" y="301"/>
                  </a:cubicBezTo>
                  <a:cubicBezTo>
                    <a:pt x="299" y="301"/>
                    <a:pt x="305" y="311"/>
                    <a:pt x="304" y="317"/>
                  </a:cubicBezTo>
                  <a:cubicBezTo>
                    <a:pt x="303" y="322"/>
                    <a:pt x="301" y="327"/>
                    <a:pt x="310" y="331"/>
                  </a:cubicBezTo>
                  <a:cubicBezTo>
                    <a:pt x="318" y="335"/>
                    <a:pt x="315" y="336"/>
                    <a:pt x="321" y="336"/>
                  </a:cubicBezTo>
                  <a:cubicBezTo>
                    <a:pt x="328" y="336"/>
                    <a:pt x="341" y="341"/>
                    <a:pt x="344" y="344"/>
                  </a:cubicBezTo>
                  <a:cubicBezTo>
                    <a:pt x="348" y="347"/>
                    <a:pt x="357" y="342"/>
                    <a:pt x="358" y="336"/>
                  </a:cubicBezTo>
                  <a:cubicBezTo>
                    <a:pt x="360" y="330"/>
                    <a:pt x="367" y="336"/>
                    <a:pt x="363" y="338"/>
                  </a:cubicBezTo>
                  <a:cubicBezTo>
                    <a:pt x="360" y="340"/>
                    <a:pt x="365" y="344"/>
                    <a:pt x="365" y="341"/>
                  </a:cubicBezTo>
                  <a:cubicBezTo>
                    <a:pt x="365" y="338"/>
                    <a:pt x="367" y="335"/>
                    <a:pt x="368" y="339"/>
                  </a:cubicBezTo>
                  <a:cubicBezTo>
                    <a:pt x="369" y="343"/>
                    <a:pt x="374" y="343"/>
                    <a:pt x="376" y="346"/>
                  </a:cubicBezTo>
                  <a:cubicBezTo>
                    <a:pt x="377" y="349"/>
                    <a:pt x="379" y="351"/>
                    <a:pt x="379" y="348"/>
                  </a:cubicBezTo>
                  <a:cubicBezTo>
                    <a:pt x="379" y="346"/>
                    <a:pt x="380" y="344"/>
                    <a:pt x="384" y="342"/>
                  </a:cubicBezTo>
                  <a:cubicBezTo>
                    <a:pt x="388" y="341"/>
                    <a:pt x="391" y="338"/>
                    <a:pt x="395" y="334"/>
                  </a:cubicBezTo>
                  <a:cubicBezTo>
                    <a:pt x="399" y="331"/>
                    <a:pt x="417" y="330"/>
                    <a:pt x="419" y="330"/>
                  </a:cubicBezTo>
                  <a:cubicBezTo>
                    <a:pt x="420" y="330"/>
                    <a:pt x="421" y="315"/>
                    <a:pt x="422" y="307"/>
                  </a:cubicBezTo>
                  <a:cubicBezTo>
                    <a:pt x="423" y="300"/>
                    <a:pt x="430" y="298"/>
                    <a:pt x="431" y="290"/>
                  </a:cubicBezTo>
                  <a:cubicBezTo>
                    <a:pt x="432" y="282"/>
                    <a:pt x="441" y="267"/>
                    <a:pt x="443" y="266"/>
                  </a:cubicBezTo>
                  <a:cubicBezTo>
                    <a:pt x="445" y="265"/>
                    <a:pt x="449" y="263"/>
                    <a:pt x="450" y="258"/>
                  </a:cubicBezTo>
                  <a:cubicBezTo>
                    <a:pt x="450" y="253"/>
                    <a:pt x="456" y="248"/>
                    <a:pt x="456" y="242"/>
                  </a:cubicBezTo>
                  <a:cubicBezTo>
                    <a:pt x="456" y="237"/>
                    <a:pt x="459" y="230"/>
                    <a:pt x="458" y="228"/>
                  </a:cubicBezTo>
                  <a:cubicBezTo>
                    <a:pt x="458" y="226"/>
                    <a:pt x="456" y="221"/>
                    <a:pt x="460" y="217"/>
                  </a:cubicBezTo>
                  <a:cubicBezTo>
                    <a:pt x="463" y="213"/>
                    <a:pt x="458" y="208"/>
                    <a:pt x="460" y="207"/>
                  </a:cubicBezTo>
                  <a:close/>
                  <a:moveTo>
                    <a:pt x="210" y="11"/>
                  </a:moveTo>
                  <a:cubicBezTo>
                    <a:pt x="209" y="8"/>
                    <a:pt x="191" y="11"/>
                    <a:pt x="195" y="14"/>
                  </a:cubicBezTo>
                  <a:cubicBezTo>
                    <a:pt x="198" y="16"/>
                    <a:pt x="210" y="14"/>
                    <a:pt x="210" y="11"/>
                  </a:cubicBezTo>
                  <a:close/>
                  <a:moveTo>
                    <a:pt x="266" y="307"/>
                  </a:moveTo>
                  <a:cubicBezTo>
                    <a:pt x="269" y="309"/>
                    <a:pt x="278" y="309"/>
                    <a:pt x="279" y="305"/>
                  </a:cubicBezTo>
                  <a:cubicBezTo>
                    <a:pt x="281" y="302"/>
                    <a:pt x="263" y="305"/>
                    <a:pt x="266" y="307"/>
                  </a:cubicBezTo>
                  <a:close/>
                  <a:moveTo>
                    <a:pt x="379" y="376"/>
                  </a:moveTo>
                  <a:cubicBezTo>
                    <a:pt x="372" y="377"/>
                    <a:pt x="362" y="370"/>
                    <a:pt x="360" y="371"/>
                  </a:cubicBezTo>
                  <a:cubicBezTo>
                    <a:pt x="357" y="372"/>
                    <a:pt x="368" y="389"/>
                    <a:pt x="365" y="393"/>
                  </a:cubicBezTo>
                  <a:cubicBezTo>
                    <a:pt x="361" y="398"/>
                    <a:pt x="375" y="410"/>
                    <a:pt x="380" y="411"/>
                  </a:cubicBezTo>
                  <a:cubicBezTo>
                    <a:pt x="385" y="412"/>
                    <a:pt x="383" y="406"/>
                    <a:pt x="386" y="406"/>
                  </a:cubicBezTo>
                  <a:cubicBezTo>
                    <a:pt x="389" y="407"/>
                    <a:pt x="388" y="403"/>
                    <a:pt x="389" y="401"/>
                  </a:cubicBezTo>
                  <a:cubicBezTo>
                    <a:pt x="389" y="398"/>
                    <a:pt x="392" y="403"/>
                    <a:pt x="395" y="402"/>
                  </a:cubicBezTo>
                  <a:cubicBezTo>
                    <a:pt x="398" y="400"/>
                    <a:pt x="394" y="390"/>
                    <a:pt x="398" y="390"/>
                  </a:cubicBezTo>
                  <a:cubicBezTo>
                    <a:pt x="402" y="390"/>
                    <a:pt x="399" y="377"/>
                    <a:pt x="398" y="372"/>
                  </a:cubicBezTo>
                  <a:cubicBezTo>
                    <a:pt x="397" y="368"/>
                    <a:pt x="386" y="376"/>
                    <a:pt x="379" y="376"/>
                  </a:cubicBezTo>
                  <a:close/>
                </a:path>
              </a:pathLst>
            </a:custGeom>
            <a:grpFill/>
            <a:ln w="1" cap="flat" cmpd="sng">
              <a:solidFill>
                <a:schemeClr val="tx1">
                  <a:lumMod val="85000"/>
                  <a:lumOff val="15000"/>
                </a:schemeClr>
              </a:solidFill>
              <a:miter lim="800000"/>
            </a:ln>
          </p:spPr>
          <p:txBody>
            <a:bodyPr/>
            <a:lstStyle/>
            <a:p>
              <a:endParaRPr lang="zh-CN" altLang="en-US"/>
            </a:p>
          </p:txBody>
        </p:sp>
        <p:sp>
          <p:nvSpPr>
            <p:cNvPr id="150" name="Freeform 151"/>
            <p:cNvSpPr>
              <a:spLocks noEditPoints="1" noChangeArrowheads="1"/>
            </p:cNvSpPr>
            <p:nvPr/>
          </p:nvSpPr>
          <p:spPr bwMode="auto">
            <a:xfrm>
              <a:off x="7212013" y="3267075"/>
              <a:ext cx="269875" cy="320675"/>
            </a:xfrm>
            <a:custGeom>
              <a:avLst/>
              <a:gdLst>
                <a:gd name="T0" fmla="*/ 2147483646 w 141"/>
                <a:gd name="T1" fmla="*/ 2147483646 h 168"/>
                <a:gd name="T2" fmla="*/ 2147483646 w 141"/>
                <a:gd name="T3" fmla="*/ 2147483646 h 168"/>
                <a:gd name="T4" fmla="*/ 2147483646 w 141"/>
                <a:gd name="T5" fmla="*/ 2147483646 h 168"/>
                <a:gd name="T6" fmla="*/ 2147483646 w 141"/>
                <a:gd name="T7" fmla="*/ 2147483646 h 168"/>
                <a:gd name="T8" fmla="*/ 2147483646 w 141"/>
                <a:gd name="T9" fmla="*/ 2147483646 h 168"/>
                <a:gd name="T10" fmla="*/ 2147483646 w 141"/>
                <a:gd name="T11" fmla="*/ 2147483646 h 168"/>
                <a:gd name="T12" fmla="*/ 2147483646 w 141"/>
                <a:gd name="T13" fmla="*/ 2147483646 h 168"/>
                <a:gd name="T14" fmla="*/ 2147483646 w 141"/>
                <a:gd name="T15" fmla="*/ 2147483646 h 168"/>
                <a:gd name="T16" fmla="*/ 2147483646 w 141"/>
                <a:gd name="T17" fmla="*/ 2147483646 h 168"/>
                <a:gd name="T18" fmla="*/ 2147483646 w 141"/>
                <a:gd name="T19" fmla="*/ 2147483646 h 168"/>
                <a:gd name="T20" fmla="*/ 2147483646 w 141"/>
                <a:gd name="T21" fmla="*/ 2147483646 h 168"/>
                <a:gd name="T22" fmla="*/ 2147483646 w 141"/>
                <a:gd name="T23" fmla="*/ 2147483646 h 168"/>
                <a:gd name="T24" fmla="*/ 2147483646 w 141"/>
                <a:gd name="T25" fmla="*/ 2147483646 h 168"/>
                <a:gd name="T26" fmla="*/ 2147483646 w 141"/>
                <a:gd name="T27" fmla="*/ 2147483646 h 168"/>
                <a:gd name="T28" fmla="*/ 2147483646 w 141"/>
                <a:gd name="T29" fmla="*/ 2147483646 h 168"/>
                <a:gd name="T30" fmla="*/ 2147483646 w 141"/>
                <a:gd name="T31" fmla="*/ 2147483646 h 168"/>
                <a:gd name="T32" fmla="*/ 2147483646 w 141"/>
                <a:gd name="T33" fmla="*/ 2147483646 h 168"/>
                <a:gd name="T34" fmla="*/ 2147483646 w 141"/>
                <a:gd name="T35" fmla="*/ 2147483646 h 168"/>
                <a:gd name="T36" fmla="*/ 2147483646 w 141"/>
                <a:gd name="T37" fmla="*/ 2147483646 h 168"/>
                <a:gd name="T38" fmla="*/ 2147483646 w 141"/>
                <a:gd name="T39" fmla="*/ 2147483646 h 168"/>
                <a:gd name="T40" fmla="*/ 2147483646 w 141"/>
                <a:gd name="T41" fmla="*/ 2147483646 h 168"/>
                <a:gd name="T42" fmla="*/ 2147483646 w 141"/>
                <a:gd name="T43" fmla="*/ 2147483646 h 168"/>
                <a:gd name="T44" fmla="*/ 2147483646 w 141"/>
                <a:gd name="T45" fmla="*/ 2147483646 h 168"/>
                <a:gd name="T46" fmla="*/ 2147483646 w 141"/>
                <a:gd name="T47" fmla="*/ 2147483646 h 168"/>
                <a:gd name="T48" fmla="*/ 2147483646 w 141"/>
                <a:gd name="T49" fmla="*/ 2147483646 h 168"/>
                <a:gd name="T50" fmla="*/ 2147483646 w 141"/>
                <a:gd name="T51" fmla="*/ 2147483646 h 168"/>
                <a:gd name="T52" fmla="*/ 2147483646 w 141"/>
                <a:gd name="T53" fmla="*/ 2147483646 h 168"/>
                <a:gd name="T54" fmla="*/ 2147483646 w 141"/>
                <a:gd name="T55" fmla="*/ 2147483646 h 168"/>
                <a:gd name="T56" fmla="*/ 2147483646 w 141"/>
                <a:gd name="T57" fmla="*/ 2147483646 h 168"/>
                <a:gd name="T58" fmla="*/ 2147483646 w 141"/>
                <a:gd name="T59" fmla="*/ 0 h 168"/>
                <a:gd name="T60" fmla="*/ 2147483646 w 141"/>
                <a:gd name="T61" fmla="*/ 2147483646 h 168"/>
                <a:gd name="T62" fmla="*/ 2147483646 w 141"/>
                <a:gd name="T63" fmla="*/ 2147483646 h 168"/>
                <a:gd name="T64" fmla="*/ 2147483646 w 141"/>
                <a:gd name="T65" fmla="*/ 2147483646 h 168"/>
                <a:gd name="T66" fmla="*/ 2147483646 w 141"/>
                <a:gd name="T67" fmla="*/ 2147483646 h 168"/>
                <a:gd name="T68" fmla="*/ 2147483646 w 141"/>
                <a:gd name="T69" fmla="*/ 2147483646 h 168"/>
                <a:gd name="T70" fmla="*/ 2147483646 w 141"/>
                <a:gd name="T71" fmla="*/ 2147483646 h 168"/>
                <a:gd name="T72" fmla="*/ 2147483646 w 141"/>
                <a:gd name="T73" fmla="*/ 2147483646 h 168"/>
                <a:gd name="T74" fmla="*/ 2147483646 w 141"/>
                <a:gd name="T75" fmla="*/ 2147483646 h 168"/>
                <a:gd name="T76" fmla="*/ 2147483646 w 141"/>
                <a:gd name="T77" fmla="*/ 2147483646 h 168"/>
                <a:gd name="T78" fmla="*/ 2147483646 w 141"/>
                <a:gd name="T79" fmla="*/ 2147483646 h 168"/>
                <a:gd name="T80" fmla="*/ 2147483646 w 141"/>
                <a:gd name="T81" fmla="*/ 2147483646 h 168"/>
                <a:gd name="T82" fmla="*/ 2147483646 w 141"/>
                <a:gd name="T83" fmla="*/ 2147483646 h 168"/>
                <a:gd name="T84" fmla="*/ 2147483646 w 141"/>
                <a:gd name="T85" fmla="*/ 2147483646 h 168"/>
                <a:gd name="T86" fmla="*/ 2147483646 w 141"/>
                <a:gd name="T87" fmla="*/ 2147483646 h 168"/>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141"/>
                <a:gd name="T133" fmla="*/ 0 h 168"/>
                <a:gd name="T134" fmla="*/ 141 w 141"/>
                <a:gd name="T135" fmla="*/ 168 h 168"/>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141" h="168">
                  <a:moveTo>
                    <a:pt x="87" y="81"/>
                  </a:moveTo>
                  <a:cubicBezTo>
                    <a:pt x="84" y="79"/>
                    <a:pt x="82" y="82"/>
                    <a:pt x="78" y="84"/>
                  </a:cubicBezTo>
                  <a:cubicBezTo>
                    <a:pt x="74" y="86"/>
                    <a:pt x="72" y="76"/>
                    <a:pt x="67" y="79"/>
                  </a:cubicBezTo>
                  <a:cubicBezTo>
                    <a:pt x="62" y="83"/>
                    <a:pt x="67" y="85"/>
                    <a:pt x="61" y="89"/>
                  </a:cubicBezTo>
                  <a:cubicBezTo>
                    <a:pt x="56" y="94"/>
                    <a:pt x="58" y="95"/>
                    <a:pt x="52" y="105"/>
                  </a:cubicBezTo>
                  <a:cubicBezTo>
                    <a:pt x="46" y="115"/>
                    <a:pt x="24" y="120"/>
                    <a:pt x="21" y="125"/>
                  </a:cubicBezTo>
                  <a:cubicBezTo>
                    <a:pt x="18" y="131"/>
                    <a:pt x="7" y="135"/>
                    <a:pt x="7" y="139"/>
                  </a:cubicBezTo>
                  <a:cubicBezTo>
                    <a:pt x="7" y="143"/>
                    <a:pt x="0" y="146"/>
                    <a:pt x="4" y="151"/>
                  </a:cubicBezTo>
                  <a:cubicBezTo>
                    <a:pt x="7" y="155"/>
                    <a:pt x="11" y="152"/>
                    <a:pt x="14" y="156"/>
                  </a:cubicBezTo>
                  <a:cubicBezTo>
                    <a:pt x="17" y="159"/>
                    <a:pt x="21" y="156"/>
                    <a:pt x="22" y="159"/>
                  </a:cubicBezTo>
                  <a:cubicBezTo>
                    <a:pt x="24" y="162"/>
                    <a:pt x="35" y="162"/>
                    <a:pt x="43" y="154"/>
                  </a:cubicBezTo>
                  <a:cubicBezTo>
                    <a:pt x="51" y="147"/>
                    <a:pt x="47" y="143"/>
                    <a:pt x="50" y="141"/>
                  </a:cubicBezTo>
                  <a:cubicBezTo>
                    <a:pt x="54" y="139"/>
                    <a:pt x="54" y="133"/>
                    <a:pt x="56" y="129"/>
                  </a:cubicBezTo>
                  <a:cubicBezTo>
                    <a:pt x="58" y="126"/>
                    <a:pt x="60" y="122"/>
                    <a:pt x="69" y="122"/>
                  </a:cubicBezTo>
                  <a:cubicBezTo>
                    <a:pt x="78" y="122"/>
                    <a:pt x="73" y="120"/>
                    <a:pt x="72" y="116"/>
                  </a:cubicBezTo>
                  <a:cubicBezTo>
                    <a:pt x="72" y="111"/>
                    <a:pt x="80" y="111"/>
                    <a:pt x="80" y="105"/>
                  </a:cubicBezTo>
                  <a:cubicBezTo>
                    <a:pt x="80" y="100"/>
                    <a:pt x="91" y="95"/>
                    <a:pt x="89" y="90"/>
                  </a:cubicBezTo>
                  <a:cubicBezTo>
                    <a:pt x="86" y="86"/>
                    <a:pt x="91" y="84"/>
                    <a:pt x="87" y="81"/>
                  </a:cubicBezTo>
                  <a:close/>
                  <a:moveTo>
                    <a:pt x="15" y="167"/>
                  </a:moveTo>
                  <a:cubicBezTo>
                    <a:pt x="17" y="168"/>
                    <a:pt x="22" y="166"/>
                    <a:pt x="19" y="162"/>
                  </a:cubicBezTo>
                  <a:cubicBezTo>
                    <a:pt x="16" y="158"/>
                    <a:pt x="11" y="166"/>
                    <a:pt x="15" y="167"/>
                  </a:cubicBezTo>
                  <a:close/>
                  <a:moveTo>
                    <a:pt x="128" y="41"/>
                  </a:moveTo>
                  <a:cubicBezTo>
                    <a:pt x="126" y="45"/>
                    <a:pt x="121" y="40"/>
                    <a:pt x="117" y="40"/>
                  </a:cubicBezTo>
                  <a:cubicBezTo>
                    <a:pt x="113" y="40"/>
                    <a:pt x="110" y="37"/>
                    <a:pt x="110" y="33"/>
                  </a:cubicBezTo>
                  <a:cubicBezTo>
                    <a:pt x="110" y="29"/>
                    <a:pt x="109" y="24"/>
                    <a:pt x="105" y="24"/>
                  </a:cubicBezTo>
                  <a:cubicBezTo>
                    <a:pt x="101" y="24"/>
                    <a:pt x="106" y="28"/>
                    <a:pt x="105" y="30"/>
                  </a:cubicBezTo>
                  <a:cubicBezTo>
                    <a:pt x="103" y="32"/>
                    <a:pt x="102" y="28"/>
                    <a:pt x="100" y="28"/>
                  </a:cubicBezTo>
                  <a:cubicBezTo>
                    <a:pt x="98" y="28"/>
                    <a:pt x="96" y="25"/>
                    <a:pt x="96" y="20"/>
                  </a:cubicBezTo>
                  <a:cubicBezTo>
                    <a:pt x="96" y="15"/>
                    <a:pt x="92" y="16"/>
                    <a:pt x="92" y="10"/>
                  </a:cubicBezTo>
                  <a:cubicBezTo>
                    <a:pt x="92" y="4"/>
                    <a:pt x="83" y="0"/>
                    <a:pt x="78" y="0"/>
                  </a:cubicBezTo>
                  <a:cubicBezTo>
                    <a:pt x="73" y="0"/>
                    <a:pt x="79" y="9"/>
                    <a:pt x="81" y="12"/>
                  </a:cubicBezTo>
                  <a:cubicBezTo>
                    <a:pt x="84" y="15"/>
                    <a:pt x="89" y="18"/>
                    <a:pt x="89" y="20"/>
                  </a:cubicBezTo>
                  <a:cubicBezTo>
                    <a:pt x="89" y="22"/>
                    <a:pt x="93" y="28"/>
                    <a:pt x="96" y="29"/>
                  </a:cubicBezTo>
                  <a:cubicBezTo>
                    <a:pt x="99" y="30"/>
                    <a:pt x="94" y="39"/>
                    <a:pt x="94" y="46"/>
                  </a:cubicBezTo>
                  <a:cubicBezTo>
                    <a:pt x="94" y="53"/>
                    <a:pt x="89" y="51"/>
                    <a:pt x="85" y="56"/>
                  </a:cubicBezTo>
                  <a:cubicBezTo>
                    <a:pt x="81" y="60"/>
                    <a:pt x="94" y="65"/>
                    <a:pt x="100" y="69"/>
                  </a:cubicBezTo>
                  <a:cubicBezTo>
                    <a:pt x="105" y="74"/>
                    <a:pt x="95" y="85"/>
                    <a:pt x="97" y="87"/>
                  </a:cubicBezTo>
                  <a:cubicBezTo>
                    <a:pt x="97" y="89"/>
                    <a:pt x="101" y="90"/>
                    <a:pt x="107" y="89"/>
                  </a:cubicBezTo>
                  <a:cubicBezTo>
                    <a:pt x="113" y="87"/>
                    <a:pt x="115" y="75"/>
                    <a:pt x="119" y="71"/>
                  </a:cubicBezTo>
                  <a:cubicBezTo>
                    <a:pt x="123" y="68"/>
                    <a:pt x="121" y="62"/>
                    <a:pt x="123" y="60"/>
                  </a:cubicBezTo>
                  <a:cubicBezTo>
                    <a:pt x="125" y="57"/>
                    <a:pt x="128" y="57"/>
                    <a:pt x="130" y="57"/>
                  </a:cubicBezTo>
                  <a:cubicBezTo>
                    <a:pt x="133" y="57"/>
                    <a:pt x="132" y="50"/>
                    <a:pt x="135" y="50"/>
                  </a:cubicBezTo>
                  <a:cubicBezTo>
                    <a:pt x="139" y="50"/>
                    <a:pt x="137" y="46"/>
                    <a:pt x="139" y="40"/>
                  </a:cubicBezTo>
                  <a:cubicBezTo>
                    <a:pt x="141" y="35"/>
                    <a:pt x="130" y="37"/>
                    <a:pt x="128" y="41"/>
                  </a:cubicBezTo>
                  <a:close/>
                </a:path>
              </a:pathLst>
            </a:custGeom>
            <a:grpFill/>
            <a:ln w="1" cap="flat" cmpd="sng">
              <a:solidFill>
                <a:schemeClr val="tx1">
                  <a:lumMod val="85000"/>
                  <a:lumOff val="15000"/>
                </a:schemeClr>
              </a:solidFill>
              <a:miter lim="800000"/>
            </a:ln>
          </p:spPr>
          <p:txBody>
            <a:bodyPr/>
            <a:lstStyle/>
            <a:p>
              <a:endParaRPr lang="zh-CN" altLang="en-US"/>
            </a:p>
          </p:txBody>
        </p:sp>
        <p:sp>
          <p:nvSpPr>
            <p:cNvPr id="151" name="Freeform 152"/>
            <p:cNvSpPr>
              <a:spLocks noEditPoints="1" noChangeArrowheads="1"/>
            </p:cNvSpPr>
            <p:nvPr/>
          </p:nvSpPr>
          <p:spPr bwMode="auto">
            <a:xfrm>
              <a:off x="7448550" y="2830512"/>
              <a:ext cx="58738" cy="53975"/>
            </a:xfrm>
            <a:custGeom>
              <a:avLst/>
              <a:gdLst>
                <a:gd name="T0" fmla="*/ 2147483646 w 31"/>
                <a:gd name="T1" fmla="*/ 2147483646 h 28"/>
                <a:gd name="T2" fmla="*/ 2147483646 w 31"/>
                <a:gd name="T3" fmla="*/ 2147483646 h 28"/>
                <a:gd name="T4" fmla="*/ 2147483646 w 31"/>
                <a:gd name="T5" fmla="*/ 2147483646 h 28"/>
                <a:gd name="T6" fmla="*/ 2147483646 w 31"/>
                <a:gd name="T7" fmla="*/ 2147483646 h 28"/>
                <a:gd name="T8" fmla="*/ 2147483646 w 31"/>
                <a:gd name="T9" fmla="*/ 2147483646 h 28"/>
                <a:gd name="T10" fmla="*/ 2147483646 w 31"/>
                <a:gd name="T11" fmla="*/ 2147483646 h 28"/>
                <a:gd name="T12" fmla="*/ 0 60000 65536"/>
                <a:gd name="T13" fmla="*/ 0 60000 65536"/>
                <a:gd name="T14" fmla="*/ 0 60000 65536"/>
                <a:gd name="T15" fmla="*/ 0 60000 65536"/>
                <a:gd name="T16" fmla="*/ 0 60000 65536"/>
                <a:gd name="T17" fmla="*/ 0 60000 65536"/>
                <a:gd name="T18" fmla="*/ 0 w 31"/>
                <a:gd name="T19" fmla="*/ 0 h 28"/>
                <a:gd name="T20" fmla="*/ 31 w 31"/>
                <a:gd name="T21" fmla="*/ 28 h 28"/>
              </a:gdLst>
              <a:ahLst/>
              <a:cxnLst>
                <a:cxn ang="T12">
                  <a:pos x="T0" y="T1"/>
                </a:cxn>
                <a:cxn ang="T13">
                  <a:pos x="T2" y="T3"/>
                </a:cxn>
                <a:cxn ang="T14">
                  <a:pos x="T4" y="T5"/>
                </a:cxn>
                <a:cxn ang="T15">
                  <a:pos x="T6" y="T7"/>
                </a:cxn>
                <a:cxn ang="T16">
                  <a:pos x="T8" y="T9"/>
                </a:cxn>
                <a:cxn ang="T17">
                  <a:pos x="T10" y="T11"/>
                </a:cxn>
              </a:cxnLst>
              <a:rect l="T18" t="T19" r="T20" b="T21"/>
              <a:pathLst>
                <a:path w="31" h="28">
                  <a:moveTo>
                    <a:pt x="4" y="24"/>
                  </a:moveTo>
                  <a:cubicBezTo>
                    <a:pt x="8" y="28"/>
                    <a:pt x="17" y="27"/>
                    <a:pt x="17" y="20"/>
                  </a:cubicBezTo>
                  <a:cubicBezTo>
                    <a:pt x="17" y="13"/>
                    <a:pt x="0" y="20"/>
                    <a:pt x="4" y="24"/>
                  </a:cubicBezTo>
                  <a:close/>
                  <a:moveTo>
                    <a:pt x="20" y="10"/>
                  </a:moveTo>
                  <a:cubicBezTo>
                    <a:pt x="22" y="11"/>
                    <a:pt x="31" y="8"/>
                    <a:pt x="31" y="4"/>
                  </a:cubicBezTo>
                  <a:cubicBezTo>
                    <a:pt x="31" y="0"/>
                    <a:pt x="15" y="9"/>
                    <a:pt x="20" y="10"/>
                  </a:cubicBezTo>
                  <a:close/>
                </a:path>
              </a:pathLst>
            </a:custGeom>
            <a:grpFill/>
            <a:ln w="1" cap="flat" cmpd="sng">
              <a:solidFill>
                <a:schemeClr val="tx1">
                  <a:lumMod val="85000"/>
                  <a:lumOff val="15000"/>
                </a:schemeClr>
              </a:solidFill>
              <a:miter lim="800000"/>
            </a:ln>
          </p:spPr>
          <p:txBody>
            <a:bodyPr/>
            <a:lstStyle/>
            <a:p>
              <a:endParaRPr lang="zh-CN" altLang="en-US"/>
            </a:p>
          </p:txBody>
        </p:sp>
        <p:sp>
          <p:nvSpPr>
            <p:cNvPr id="152" name="Freeform 153"/>
            <p:cNvSpPr>
              <a:spLocks noChangeArrowheads="1"/>
            </p:cNvSpPr>
            <p:nvPr/>
          </p:nvSpPr>
          <p:spPr bwMode="auto">
            <a:xfrm>
              <a:off x="4773613" y="1484312"/>
              <a:ext cx="309563" cy="195263"/>
            </a:xfrm>
            <a:custGeom>
              <a:avLst/>
              <a:gdLst>
                <a:gd name="T0" fmla="*/ 2147483646 w 162"/>
                <a:gd name="T1" fmla="*/ 2147483646 h 102"/>
                <a:gd name="T2" fmla="*/ 2147483646 w 162"/>
                <a:gd name="T3" fmla="*/ 2147483646 h 102"/>
                <a:gd name="T4" fmla="*/ 2147483646 w 162"/>
                <a:gd name="T5" fmla="*/ 2147483646 h 102"/>
                <a:gd name="T6" fmla="*/ 2147483646 w 162"/>
                <a:gd name="T7" fmla="*/ 2147483646 h 102"/>
                <a:gd name="T8" fmla="*/ 2147483646 w 162"/>
                <a:gd name="T9" fmla="*/ 2147483646 h 102"/>
                <a:gd name="T10" fmla="*/ 2147483646 w 162"/>
                <a:gd name="T11" fmla="*/ 2147483646 h 102"/>
                <a:gd name="T12" fmla="*/ 2147483646 w 162"/>
                <a:gd name="T13" fmla="*/ 2147483646 h 102"/>
                <a:gd name="T14" fmla="*/ 2147483646 w 162"/>
                <a:gd name="T15" fmla="*/ 2147483646 h 102"/>
                <a:gd name="T16" fmla="*/ 2147483646 w 162"/>
                <a:gd name="T17" fmla="*/ 2147483646 h 102"/>
                <a:gd name="T18" fmla="*/ 2147483646 w 162"/>
                <a:gd name="T19" fmla="*/ 2147483646 h 102"/>
                <a:gd name="T20" fmla="*/ 2147483646 w 162"/>
                <a:gd name="T21" fmla="*/ 2147483646 h 102"/>
                <a:gd name="T22" fmla="*/ 2147483646 w 162"/>
                <a:gd name="T23" fmla="*/ 2147483646 h 102"/>
                <a:gd name="T24" fmla="*/ 2147483646 w 162"/>
                <a:gd name="T25" fmla="*/ 2147483646 h 102"/>
                <a:gd name="T26" fmla="*/ 2147483646 w 162"/>
                <a:gd name="T27" fmla="*/ 2147483646 h 102"/>
                <a:gd name="T28" fmla="*/ 2147483646 w 162"/>
                <a:gd name="T29" fmla="*/ 2147483646 h 102"/>
                <a:gd name="T30" fmla="*/ 2147483646 w 162"/>
                <a:gd name="T31" fmla="*/ 2147483646 h 102"/>
                <a:gd name="T32" fmla="*/ 2147483646 w 162"/>
                <a:gd name="T33" fmla="*/ 2147483646 h 102"/>
                <a:gd name="T34" fmla="*/ 2147483646 w 162"/>
                <a:gd name="T35" fmla="*/ 2147483646 h 102"/>
                <a:gd name="T36" fmla="*/ 2147483646 w 162"/>
                <a:gd name="T37" fmla="*/ 2147483646 h 102"/>
                <a:gd name="T38" fmla="*/ 2147483646 w 162"/>
                <a:gd name="T39" fmla="*/ 2147483646 h 102"/>
                <a:gd name="T40" fmla="*/ 2147483646 w 162"/>
                <a:gd name="T41" fmla="*/ 2147483646 h 102"/>
                <a:gd name="T42" fmla="*/ 2147483646 w 162"/>
                <a:gd name="T43" fmla="*/ 2147483646 h 102"/>
                <a:gd name="T44" fmla="*/ 2147483646 w 162"/>
                <a:gd name="T45" fmla="*/ 2147483646 h 102"/>
                <a:gd name="T46" fmla="*/ 2147483646 w 162"/>
                <a:gd name="T47" fmla="*/ 2147483646 h 102"/>
                <a:gd name="T48" fmla="*/ 2147483646 w 162"/>
                <a:gd name="T49" fmla="*/ 2147483646 h 102"/>
                <a:gd name="T50" fmla="*/ 2147483646 w 162"/>
                <a:gd name="T51" fmla="*/ 2147483646 h 102"/>
                <a:gd name="T52" fmla="*/ 2147483646 w 162"/>
                <a:gd name="T53" fmla="*/ 2147483646 h 102"/>
                <a:gd name="T54" fmla="*/ 2147483646 w 162"/>
                <a:gd name="T55" fmla="*/ 2147483646 h 102"/>
                <a:gd name="T56" fmla="*/ 2147483646 w 162"/>
                <a:gd name="T57" fmla="*/ 2147483646 h 102"/>
                <a:gd name="T58" fmla="*/ 2147483646 w 162"/>
                <a:gd name="T59" fmla="*/ 2147483646 h 102"/>
                <a:gd name="T60" fmla="*/ 2147483646 w 162"/>
                <a:gd name="T61" fmla="*/ 2147483646 h 102"/>
                <a:gd name="T62" fmla="*/ 2147483646 w 162"/>
                <a:gd name="T63" fmla="*/ 2147483646 h 102"/>
                <a:gd name="T64" fmla="*/ 2147483646 w 162"/>
                <a:gd name="T65" fmla="*/ 2147483646 h 102"/>
                <a:gd name="T66" fmla="*/ 2147483646 w 162"/>
                <a:gd name="T67" fmla="*/ 2147483646 h 102"/>
                <a:gd name="T68" fmla="*/ 2147483646 w 162"/>
                <a:gd name="T69" fmla="*/ 2147483646 h 102"/>
                <a:gd name="T70" fmla="*/ 2147483646 w 162"/>
                <a:gd name="T71" fmla="*/ 2147483646 h 102"/>
                <a:gd name="T72" fmla="*/ 2147483646 w 162"/>
                <a:gd name="T73" fmla="*/ 2147483646 h 102"/>
                <a:gd name="T74" fmla="*/ 2147483646 w 162"/>
                <a:gd name="T75" fmla="*/ 2147483646 h 102"/>
                <a:gd name="T76" fmla="*/ 2147483646 w 162"/>
                <a:gd name="T77" fmla="*/ 2147483646 h 102"/>
                <a:gd name="T78" fmla="*/ 2147483646 w 162"/>
                <a:gd name="T79" fmla="*/ 2147483646 h 102"/>
                <a:gd name="T80" fmla="*/ 2147483646 w 162"/>
                <a:gd name="T81" fmla="*/ 2147483646 h 102"/>
                <a:gd name="T82" fmla="*/ 2147483646 w 162"/>
                <a:gd name="T83" fmla="*/ 2147483646 h 102"/>
                <a:gd name="T84" fmla="*/ 2147483646 w 162"/>
                <a:gd name="T85" fmla="*/ 2147483646 h 102"/>
                <a:gd name="T86" fmla="*/ 2147483646 w 162"/>
                <a:gd name="T87" fmla="*/ 2147483646 h 102"/>
                <a:gd name="T88" fmla="*/ 2147483646 w 162"/>
                <a:gd name="T89" fmla="*/ 2147483646 h 102"/>
                <a:gd name="T90" fmla="*/ 2147483646 w 162"/>
                <a:gd name="T91" fmla="*/ 2147483646 h 102"/>
                <a:gd name="T92" fmla="*/ 2147483646 w 162"/>
                <a:gd name="T93" fmla="*/ 2147483646 h 102"/>
                <a:gd name="T94" fmla="*/ 2147483646 w 162"/>
                <a:gd name="T95" fmla="*/ 2147483646 h 102"/>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162"/>
                <a:gd name="T145" fmla="*/ 0 h 102"/>
                <a:gd name="T146" fmla="*/ 162 w 162"/>
                <a:gd name="T147" fmla="*/ 102 h 102"/>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162" h="102">
                  <a:moveTo>
                    <a:pt x="161" y="64"/>
                  </a:moveTo>
                  <a:cubicBezTo>
                    <a:pt x="161" y="64"/>
                    <a:pt x="153" y="60"/>
                    <a:pt x="151" y="61"/>
                  </a:cubicBezTo>
                  <a:cubicBezTo>
                    <a:pt x="148" y="61"/>
                    <a:pt x="144" y="55"/>
                    <a:pt x="139" y="53"/>
                  </a:cubicBezTo>
                  <a:cubicBezTo>
                    <a:pt x="134" y="51"/>
                    <a:pt x="128" y="48"/>
                    <a:pt x="126" y="45"/>
                  </a:cubicBezTo>
                  <a:cubicBezTo>
                    <a:pt x="124" y="42"/>
                    <a:pt x="116" y="39"/>
                    <a:pt x="115" y="37"/>
                  </a:cubicBezTo>
                  <a:cubicBezTo>
                    <a:pt x="114" y="35"/>
                    <a:pt x="112" y="31"/>
                    <a:pt x="110" y="28"/>
                  </a:cubicBezTo>
                  <a:cubicBezTo>
                    <a:pt x="107" y="25"/>
                    <a:pt x="107" y="21"/>
                    <a:pt x="105" y="20"/>
                  </a:cubicBezTo>
                  <a:cubicBezTo>
                    <a:pt x="103" y="20"/>
                    <a:pt x="88" y="20"/>
                    <a:pt x="88" y="18"/>
                  </a:cubicBezTo>
                  <a:cubicBezTo>
                    <a:pt x="88" y="16"/>
                    <a:pt x="87" y="7"/>
                    <a:pt x="84" y="6"/>
                  </a:cubicBezTo>
                  <a:cubicBezTo>
                    <a:pt x="81" y="6"/>
                    <a:pt x="77" y="5"/>
                    <a:pt x="76" y="3"/>
                  </a:cubicBezTo>
                  <a:cubicBezTo>
                    <a:pt x="74" y="2"/>
                    <a:pt x="69" y="0"/>
                    <a:pt x="68" y="1"/>
                  </a:cubicBezTo>
                  <a:cubicBezTo>
                    <a:pt x="67" y="3"/>
                    <a:pt x="64" y="4"/>
                    <a:pt x="63" y="4"/>
                  </a:cubicBezTo>
                  <a:cubicBezTo>
                    <a:pt x="62" y="4"/>
                    <a:pt x="62" y="8"/>
                    <a:pt x="59" y="8"/>
                  </a:cubicBezTo>
                  <a:cubicBezTo>
                    <a:pt x="56" y="8"/>
                    <a:pt x="51" y="12"/>
                    <a:pt x="51" y="14"/>
                  </a:cubicBezTo>
                  <a:cubicBezTo>
                    <a:pt x="51" y="16"/>
                    <a:pt x="51" y="20"/>
                    <a:pt x="47" y="19"/>
                  </a:cubicBezTo>
                  <a:cubicBezTo>
                    <a:pt x="45" y="19"/>
                    <a:pt x="42" y="19"/>
                    <a:pt x="39" y="17"/>
                  </a:cubicBezTo>
                  <a:cubicBezTo>
                    <a:pt x="38" y="18"/>
                    <a:pt x="35" y="20"/>
                    <a:pt x="31" y="15"/>
                  </a:cubicBezTo>
                  <a:cubicBezTo>
                    <a:pt x="27" y="10"/>
                    <a:pt x="21" y="5"/>
                    <a:pt x="17" y="5"/>
                  </a:cubicBezTo>
                  <a:cubicBezTo>
                    <a:pt x="14" y="5"/>
                    <a:pt x="3" y="5"/>
                    <a:pt x="6" y="11"/>
                  </a:cubicBezTo>
                  <a:cubicBezTo>
                    <a:pt x="7" y="10"/>
                    <a:pt x="8" y="9"/>
                    <a:pt x="11" y="9"/>
                  </a:cubicBezTo>
                  <a:cubicBezTo>
                    <a:pt x="19" y="10"/>
                    <a:pt x="15" y="19"/>
                    <a:pt x="20" y="19"/>
                  </a:cubicBezTo>
                  <a:cubicBezTo>
                    <a:pt x="24" y="20"/>
                    <a:pt x="29" y="26"/>
                    <a:pt x="25" y="26"/>
                  </a:cubicBezTo>
                  <a:cubicBezTo>
                    <a:pt x="21" y="26"/>
                    <a:pt x="18" y="30"/>
                    <a:pt x="14" y="28"/>
                  </a:cubicBezTo>
                  <a:cubicBezTo>
                    <a:pt x="10" y="27"/>
                    <a:pt x="5" y="24"/>
                    <a:pt x="3" y="28"/>
                  </a:cubicBezTo>
                  <a:cubicBezTo>
                    <a:pt x="2" y="33"/>
                    <a:pt x="0" y="38"/>
                    <a:pt x="6" y="38"/>
                  </a:cubicBezTo>
                  <a:cubicBezTo>
                    <a:pt x="11" y="37"/>
                    <a:pt x="10" y="41"/>
                    <a:pt x="6" y="45"/>
                  </a:cubicBezTo>
                  <a:cubicBezTo>
                    <a:pt x="3" y="48"/>
                    <a:pt x="12" y="44"/>
                    <a:pt x="13" y="47"/>
                  </a:cubicBezTo>
                  <a:cubicBezTo>
                    <a:pt x="13" y="51"/>
                    <a:pt x="16" y="51"/>
                    <a:pt x="15" y="56"/>
                  </a:cubicBezTo>
                  <a:cubicBezTo>
                    <a:pt x="14" y="60"/>
                    <a:pt x="15" y="66"/>
                    <a:pt x="15" y="71"/>
                  </a:cubicBezTo>
                  <a:cubicBezTo>
                    <a:pt x="19" y="71"/>
                    <a:pt x="23" y="71"/>
                    <a:pt x="24" y="70"/>
                  </a:cubicBezTo>
                  <a:cubicBezTo>
                    <a:pt x="26" y="67"/>
                    <a:pt x="31" y="63"/>
                    <a:pt x="34" y="63"/>
                  </a:cubicBezTo>
                  <a:cubicBezTo>
                    <a:pt x="37" y="63"/>
                    <a:pt x="41" y="64"/>
                    <a:pt x="42" y="62"/>
                  </a:cubicBezTo>
                  <a:cubicBezTo>
                    <a:pt x="44" y="59"/>
                    <a:pt x="54" y="60"/>
                    <a:pt x="55" y="62"/>
                  </a:cubicBezTo>
                  <a:cubicBezTo>
                    <a:pt x="57" y="64"/>
                    <a:pt x="62" y="66"/>
                    <a:pt x="64" y="66"/>
                  </a:cubicBezTo>
                  <a:cubicBezTo>
                    <a:pt x="65" y="66"/>
                    <a:pt x="66" y="69"/>
                    <a:pt x="69" y="68"/>
                  </a:cubicBezTo>
                  <a:cubicBezTo>
                    <a:pt x="72" y="68"/>
                    <a:pt x="79" y="69"/>
                    <a:pt x="79" y="71"/>
                  </a:cubicBezTo>
                  <a:cubicBezTo>
                    <a:pt x="79" y="73"/>
                    <a:pt x="81" y="75"/>
                    <a:pt x="84" y="75"/>
                  </a:cubicBezTo>
                  <a:cubicBezTo>
                    <a:pt x="86" y="75"/>
                    <a:pt x="89" y="82"/>
                    <a:pt x="91" y="82"/>
                  </a:cubicBezTo>
                  <a:cubicBezTo>
                    <a:pt x="94" y="81"/>
                    <a:pt x="99" y="81"/>
                    <a:pt x="99" y="83"/>
                  </a:cubicBezTo>
                  <a:cubicBezTo>
                    <a:pt x="99" y="84"/>
                    <a:pt x="100" y="92"/>
                    <a:pt x="101" y="97"/>
                  </a:cubicBezTo>
                  <a:cubicBezTo>
                    <a:pt x="102" y="96"/>
                    <a:pt x="103" y="96"/>
                    <a:pt x="104" y="96"/>
                  </a:cubicBezTo>
                  <a:cubicBezTo>
                    <a:pt x="105" y="97"/>
                    <a:pt x="111" y="96"/>
                    <a:pt x="112" y="99"/>
                  </a:cubicBezTo>
                  <a:cubicBezTo>
                    <a:pt x="113" y="102"/>
                    <a:pt x="122" y="100"/>
                    <a:pt x="122" y="95"/>
                  </a:cubicBezTo>
                  <a:cubicBezTo>
                    <a:pt x="121" y="90"/>
                    <a:pt x="136" y="90"/>
                    <a:pt x="138" y="86"/>
                  </a:cubicBezTo>
                  <a:cubicBezTo>
                    <a:pt x="139" y="81"/>
                    <a:pt x="141" y="73"/>
                    <a:pt x="144" y="75"/>
                  </a:cubicBezTo>
                  <a:cubicBezTo>
                    <a:pt x="148" y="76"/>
                    <a:pt x="150" y="69"/>
                    <a:pt x="153" y="69"/>
                  </a:cubicBezTo>
                  <a:cubicBezTo>
                    <a:pt x="156" y="70"/>
                    <a:pt x="158" y="72"/>
                    <a:pt x="162" y="71"/>
                  </a:cubicBezTo>
                  <a:lnTo>
                    <a:pt x="161" y="64"/>
                  </a:lnTo>
                  <a:close/>
                </a:path>
              </a:pathLst>
            </a:custGeom>
            <a:grpFill/>
            <a:ln w="1" cap="flat" cmpd="sng">
              <a:solidFill>
                <a:schemeClr val="tx1">
                  <a:lumMod val="85000"/>
                  <a:lumOff val="15000"/>
                </a:schemeClr>
              </a:solidFill>
              <a:miter lim="800000"/>
            </a:ln>
          </p:spPr>
          <p:txBody>
            <a:bodyPr/>
            <a:lstStyle/>
            <a:p>
              <a:endParaRPr lang="zh-CN" altLang="en-US"/>
            </a:p>
          </p:txBody>
        </p:sp>
        <p:sp>
          <p:nvSpPr>
            <p:cNvPr id="153" name="Freeform 154"/>
            <p:cNvSpPr>
              <a:spLocks noChangeArrowheads="1"/>
            </p:cNvSpPr>
            <p:nvPr/>
          </p:nvSpPr>
          <p:spPr bwMode="auto">
            <a:xfrm>
              <a:off x="4586288" y="1554162"/>
              <a:ext cx="425450" cy="360363"/>
            </a:xfrm>
            <a:custGeom>
              <a:avLst/>
              <a:gdLst>
                <a:gd name="T0" fmla="*/ 2147483646 w 223"/>
                <a:gd name="T1" fmla="*/ 2147483646 h 188"/>
                <a:gd name="T2" fmla="*/ 2147483646 w 223"/>
                <a:gd name="T3" fmla="*/ 2147483646 h 188"/>
                <a:gd name="T4" fmla="*/ 2147483646 w 223"/>
                <a:gd name="T5" fmla="*/ 2147483646 h 188"/>
                <a:gd name="T6" fmla="*/ 2147483646 w 223"/>
                <a:gd name="T7" fmla="*/ 2147483646 h 188"/>
                <a:gd name="T8" fmla="*/ 2147483646 w 223"/>
                <a:gd name="T9" fmla="*/ 2147483646 h 188"/>
                <a:gd name="T10" fmla="*/ 2147483646 w 223"/>
                <a:gd name="T11" fmla="*/ 2147483646 h 188"/>
                <a:gd name="T12" fmla="*/ 2147483646 w 223"/>
                <a:gd name="T13" fmla="*/ 2147483646 h 188"/>
                <a:gd name="T14" fmla="*/ 2147483646 w 223"/>
                <a:gd name="T15" fmla="*/ 2147483646 h 188"/>
                <a:gd name="T16" fmla="*/ 2147483646 w 223"/>
                <a:gd name="T17" fmla="*/ 2147483646 h 188"/>
                <a:gd name="T18" fmla="*/ 2147483646 w 223"/>
                <a:gd name="T19" fmla="*/ 2147483646 h 188"/>
                <a:gd name="T20" fmla="*/ 2147483646 w 223"/>
                <a:gd name="T21" fmla="*/ 2147483646 h 188"/>
                <a:gd name="T22" fmla="*/ 2147483646 w 223"/>
                <a:gd name="T23" fmla="*/ 2147483646 h 188"/>
                <a:gd name="T24" fmla="*/ 2147483646 w 223"/>
                <a:gd name="T25" fmla="*/ 2147483646 h 188"/>
                <a:gd name="T26" fmla="*/ 2147483646 w 223"/>
                <a:gd name="T27" fmla="*/ 2147483646 h 188"/>
                <a:gd name="T28" fmla="*/ 2147483646 w 223"/>
                <a:gd name="T29" fmla="*/ 2147483646 h 188"/>
                <a:gd name="T30" fmla="*/ 2147483646 w 223"/>
                <a:gd name="T31" fmla="*/ 2147483646 h 188"/>
                <a:gd name="T32" fmla="*/ 2147483646 w 223"/>
                <a:gd name="T33" fmla="*/ 2147483646 h 188"/>
                <a:gd name="T34" fmla="*/ 2147483646 w 223"/>
                <a:gd name="T35" fmla="*/ 2147483646 h 188"/>
                <a:gd name="T36" fmla="*/ 2147483646 w 223"/>
                <a:gd name="T37" fmla="*/ 2147483646 h 188"/>
                <a:gd name="T38" fmla="*/ 2147483646 w 223"/>
                <a:gd name="T39" fmla="*/ 2147483646 h 188"/>
                <a:gd name="T40" fmla="*/ 2147483646 w 223"/>
                <a:gd name="T41" fmla="*/ 2147483646 h 188"/>
                <a:gd name="T42" fmla="*/ 2147483646 w 223"/>
                <a:gd name="T43" fmla="*/ 2147483646 h 188"/>
                <a:gd name="T44" fmla="*/ 2147483646 w 223"/>
                <a:gd name="T45" fmla="*/ 2147483646 h 188"/>
                <a:gd name="T46" fmla="*/ 2147483646 w 223"/>
                <a:gd name="T47" fmla="*/ 2147483646 h 188"/>
                <a:gd name="T48" fmla="*/ 2147483646 w 223"/>
                <a:gd name="T49" fmla="*/ 2147483646 h 188"/>
                <a:gd name="T50" fmla="*/ 2147483646 w 223"/>
                <a:gd name="T51" fmla="*/ 2147483646 h 188"/>
                <a:gd name="T52" fmla="*/ 2147483646 w 223"/>
                <a:gd name="T53" fmla="*/ 2147483646 h 188"/>
                <a:gd name="T54" fmla="*/ 2147483646 w 223"/>
                <a:gd name="T55" fmla="*/ 2147483646 h 188"/>
                <a:gd name="T56" fmla="*/ 2147483646 w 223"/>
                <a:gd name="T57" fmla="*/ 2147483646 h 188"/>
                <a:gd name="T58" fmla="*/ 2147483646 w 223"/>
                <a:gd name="T59" fmla="*/ 2147483646 h 188"/>
                <a:gd name="T60" fmla="*/ 2147483646 w 223"/>
                <a:gd name="T61" fmla="*/ 2147483646 h 188"/>
                <a:gd name="T62" fmla="*/ 2147483646 w 223"/>
                <a:gd name="T63" fmla="*/ 2147483646 h 188"/>
                <a:gd name="T64" fmla="*/ 2147483646 w 223"/>
                <a:gd name="T65" fmla="*/ 2147483646 h 188"/>
                <a:gd name="T66" fmla="*/ 2147483646 w 223"/>
                <a:gd name="T67" fmla="*/ 2147483646 h 188"/>
                <a:gd name="T68" fmla="*/ 2147483646 w 223"/>
                <a:gd name="T69" fmla="*/ 2147483646 h 188"/>
                <a:gd name="T70" fmla="*/ 2147483646 w 223"/>
                <a:gd name="T71" fmla="*/ 2147483646 h 188"/>
                <a:gd name="T72" fmla="*/ 2147483646 w 223"/>
                <a:gd name="T73" fmla="*/ 2147483646 h 188"/>
                <a:gd name="T74" fmla="*/ 2147483646 w 223"/>
                <a:gd name="T75" fmla="*/ 2147483646 h 188"/>
                <a:gd name="T76" fmla="*/ 2147483646 w 223"/>
                <a:gd name="T77" fmla="*/ 2147483646 h 188"/>
                <a:gd name="T78" fmla="*/ 2147483646 w 223"/>
                <a:gd name="T79" fmla="*/ 2147483646 h 188"/>
                <a:gd name="T80" fmla="*/ 2147483646 w 223"/>
                <a:gd name="T81" fmla="*/ 2147483646 h 188"/>
                <a:gd name="T82" fmla="*/ 2147483646 w 223"/>
                <a:gd name="T83" fmla="*/ 2147483646 h 188"/>
                <a:gd name="T84" fmla="*/ 2147483646 w 223"/>
                <a:gd name="T85" fmla="*/ 2147483646 h 188"/>
                <a:gd name="T86" fmla="*/ 2147483646 w 223"/>
                <a:gd name="T87" fmla="*/ 2147483646 h 188"/>
                <a:gd name="T88" fmla="*/ 2147483646 w 223"/>
                <a:gd name="T89" fmla="*/ 2147483646 h 188"/>
                <a:gd name="T90" fmla="*/ 2147483646 w 223"/>
                <a:gd name="T91" fmla="*/ 2147483646 h 188"/>
                <a:gd name="T92" fmla="*/ 2147483646 w 223"/>
                <a:gd name="T93" fmla="*/ 2147483646 h 188"/>
                <a:gd name="T94" fmla="*/ 2147483646 w 223"/>
                <a:gd name="T95" fmla="*/ 2147483646 h 188"/>
                <a:gd name="T96" fmla="*/ 2147483646 w 223"/>
                <a:gd name="T97" fmla="*/ 2147483646 h 188"/>
                <a:gd name="T98" fmla="*/ 2147483646 w 223"/>
                <a:gd name="T99" fmla="*/ 2147483646 h 188"/>
                <a:gd name="T100" fmla="*/ 2147483646 w 223"/>
                <a:gd name="T101" fmla="*/ 2147483646 h 188"/>
                <a:gd name="T102" fmla="*/ 2147483646 w 223"/>
                <a:gd name="T103" fmla="*/ 2147483646 h 188"/>
                <a:gd name="T104" fmla="*/ 2147483646 w 223"/>
                <a:gd name="T105" fmla="*/ 2147483646 h 188"/>
                <a:gd name="T106" fmla="*/ 2147483646 w 223"/>
                <a:gd name="T107" fmla="*/ 2147483646 h 188"/>
                <a:gd name="T108" fmla="*/ 2147483646 w 223"/>
                <a:gd name="T109" fmla="*/ 2147483646 h 188"/>
                <a:gd name="T110" fmla="*/ 2147483646 w 223"/>
                <a:gd name="T111" fmla="*/ 2147483646 h 188"/>
                <a:gd name="T112" fmla="*/ 2147483646 w 223"/>
                <a:gd name="T113" fmla="*/ 2147483646 h 188"/>
                <a:gd name="T114" fmla="*/ 2147483646 w 223"/>
                <a:gd name="T115" fmla="*/ 2147483646 h 188"/>
                <a:gd name="T116" fmla="*/ 2147483646 w 223"/>
                <a:gd name="T117" fmla="*/ 2147483646 h 188"/>
                <a:gd name="T118" fmla="*/ 2147483646 w 223"/>
                <a:gd name="T119" fmla="*/ 2147483646 h 188"/>
                <a:gd name="T120" fmla="*/ 2147483646 w 223"/>
                <a:gd name="T121" fmla="*/ 2147483646 h 188"/>
                <a:gd name="T122" fmla="*/ 2147483646 w 223"/>
                <a:gd name="T123" fmla="*/ 2147483646 h 188"/>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223"/>
                <a:gd name="T187" fmla="*/ 0 h 188"/>
                <a:gd name="T188" fmla="*/ 223 w 223"/>
                <a:gd name="T189" fmla="*/ 188 h 188"/>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223" h="188">
                  <a:moveTo>
                    <a:pt x="217" y="162"/>
                  </a:moveTo>
                  <a:cubicBezTo>
                    <a:pt x="214" y="161"/>
                    <a:pt x="217" y="152"/>
                    <a:pt x="212" y="150"/>
                  </a:cubicBezTo>
                  <a:cubicBezTo>
                    <a:pt x="206" y="148"/>
                    <a:pt x="201" y="144"/>
                    <a:pt x="200" y="140"/>
                  </a:cubicBezTo>
                  <a:cubicBezTo>
                    <a:pt x="199" y="136"/>
                    <a:pt x="192" y="133"/>
                    <a:pt x="192" y="130"/>
                  </a:cubicBezTo>
                  <a:cubicBezTo>
                    <a:pt x="193" y="128"/>
                    <a:pt x="206" y="119"/>
                    <a:pt x="204" y="114"/>
                  </a:cubicBezTo>
                  <a:cubicBezTo>
                    <a:pt x="202" y="109"/>
                    <a:pt x="194" y="110"/>
                    <a:pt x="193" y="108"/>
                  </a:cubicBezTo>
                  <a:cubicBezTo>
                    <a:pt x="192" y="107"/>
                    <a:pt x="193" y="100"/>
                    <a:pt x="191" y="95"/>
                  </a:cubicBezTo>
                  <a:cubicBezTo>
                    <a:pt x="189" y="91"/>
                    <a:pt x="193" y="86"/>
                    <a:pt x="191" y="83"/>
                  </a:cubicBezTo>
                  <a:cubicBezTo>
                    <a:pt x="189" y="81"/>
                    <a:pt x="192" y="75"/>
                    <a:pt x="192" y="74"/>
                  </a:cubicBezTo>
                  <a:cubicBezTo>
                    <a:pt x="193" y="72"/>
                    <a:pt x="197" y="69"/>
                    <a:pt x="197" y="65"/>
                  </a:cubicBezTo>
                  <a:cubicBezTo>
                    <a:pt x="197" y="62"/>
                    <a:pt x="198" y="60"/>
                    <a:pt x="199" y="60"/>
                  </a:cubicBezTo>
                  <a:cubicBezTo>
                    <a:pt x="198" y="55"/>
                    <a:pt x="197" y="47"/>
                    <a:pt x="197" y="46"/>
                  </a:cubicBezTo>
                  <a:cubicBezTo>
                    <a:pt x="197" y="44"/>
                    <a:pt x="192" y="44"/>
                    <a:pt x="189" y="45"/>
                  </a:cubicBezTo>
                  <a:cubicBezTo>
                    <a:pt x="187" y="45"/>
                    <a:pt x="184" y="38"/>
                    <a:pt x="182" y="38"/>
                  </a:cubicBezTo>
                  <a:cubicBezTo>
                    <a:pt x="179" y="38"/>
                    <a:pt x="177" y="36"/>
                    <a:pt x="177" y="34"/>
                  </a:cubicBezTo>
                  <a:cubicBezTo>
                    <a:pt x="177" y="32"/>
                    <a:pt x="170" y="31"/>
                    <a:pt x="167" y="31"/>
                  </a:cubicBezTo>
                  <a:cubicBezTo>
                    <a:pt x="164" y="32"/>
                    <a:pt x="163" y="29"/>
                    <a:pt x="162" y="29"/>
                  </a:cubicBezTo>
                  <a:cubicBezTo>
                    <a:pt x="160" y="29"/>
                    <a:pt x="155" y="27"/>
                    <a:pt x="153" y="25"/>
                  </a:cubicBezTo>
                  <a:cubicBezTo>
                    <a:pt x="152" y="23"/>
                    <a:pt x="142" y="22"/>
                    <a:pt x="140" y="25"/>
                  </a:cubicBezTo>
                  <a:cubicBezTo>
                    <a:pt x="139" y="27"/>
                    <a:pt x="135" y="26"/>
                    <a:pt x="132" y="26"/>
                  </a:cubicBezTo>
                  <a:cubicBezTo>
                    <a:pt x="129" y="26"/>
                    <a:pt x="124" y="30"/>
                    <a:pt x="122" y="33"/>
                  </a:cubicBezTo>
                  <a:cubicBezTo>
                    <a:pt x="121" y="34"/>
                    <a:pt x="117" y="34"/>
                    <a:pt x="113" y="34"/>
                  </a:cubicBezTo>
                  <a:cubicBezTo>
                    <a:pt x="113" y="37"/>
                    <a:pt x="113" y="39"/>
                    <a:pt x="113" y="40"/>
                  </a:cubicBezTo>
                  <a:cubicBezTo>
                    <a:pt x="111" y="43"/>
                    <a:pt x="98" y="45"/>
                    <a:pt x="88" y="46"/>
                  </a:cubicBezTo>
                  <a:cubicBezTo>
                    <a:pt x="79" y="46"/>
                    <a:pt x="78" y="33"/>
                    <a:pt x="68" y="33"/>
                  </a:cubicBezTo>
                  <a:cubicBezTo>
                    <a:pt x="60" y="33"/>
                    <a:pt x="54" y="26"/>
                    <a:pt x="54" y="20"/>
                  </a:cubicBezTo>
                  <a:cubicBezTo>
                    <a:pt x="50" y="18"/>
                    <a:pt x="45" y="15"/>
                    <a:pt x="46" y="14"/>
                  </a:cubicBezTo>
                  <a:cubicBezTo>
                    <a:pt x="47" y="12"/>
                    <a:pt x="49" y="1"/>
                    <a:pt x="44" y="4"/>
                  </a:cubicBezTo>
                  <a:cubicBezTo>
                    <a:pt x="38" y="6"/>
                    <a:pt x="31" y="15"/>
                    <a:pt x="21" y="14"/>
                  </a:cubicBezTo>
                  <a:cubicBezTo>
                    <a:pt x="11" y="12"/>
                    <a:pt x="18" y="11"/>
                    <a:pt x="13" y="9"/>
                  </a:cubicBezTo>
                  <a:cubicBezTo>
                    <a:pt x="9" y="7"/>
                    <a:pt x="12" y="2"/>
                    <a:pt x="7" y="1"/>
                  </a:cubicBezTo>
                  <a:cubicBezTo>
                    <a:pt x="2" y="0"/>
                    <a:pt x="5" y="6"/>
                    <a:pt x="3" y="6"/>
                  </a:cubicBezTo>
                  <a:cubicBezTo>
                    <a:pt x="0" y="6"/>
                    <a:pt x="2" y="14"/>
                    <a:pt x="3" y="16"/>
                  </a:cubicBezTo>
                  <a:cubicBezTo>
                    <a:pt x="4" y="18"/>
                    <a:pt x="1" y="27"/>
                    <a:pt x="3" y="28"/>
                  </a:cubicBezTo>
                  <a:cubicBezTo>
                    <a:pt x="5" y="28"/>
                    <a:pt x="9" y="35"/>
                    <a:pt x="9" y="37"/>
                  </a:cubicBezTo>
                  <a:cubicBezTo>
                    <a:pt x="8" y="38"/>
                    <a:pt x="13" y="43"/>
                    <a:pt x="13" y="46"/>
                  </a:cubicBezTo>
                  <a:cubicBezTo>
                    <a:pt x="13" y="49"/>
                    <a:pt x="17" y="52"/>
                    <a:pt x="19" y="52"/>
                  </a:cubicBezTo>
                  <a:cubicBezTo>
                    <a:pt x="21" y="52"/>
                    <a:pt x="24" y="54"/>
                    <a:pt x="23" y="56"/>
                  </a:cubicBezTo>
                  <a:cubicBezTo>
                    <a:pt x="22" y="59"/>
                    <a:pt x="25" y="63"/>
                    <a:pt x="22" y="63"/>
                  </a:cubicBezTo>
                  <a:cubicBezTo>
                    <a:pt x="19" y="63"/>
                    <a:pt x="20" y="71"/>
                    <a:pt x="17" y="72"/>
                  </a:cubicBezTo>
                  <a:cubicBezTo>
                    <a:pt x="15" y="73"/>
                    <a:pt x="17" y="81"/>
                    <a:pt x="19" y="82"/>
                  </a:cubicBezTo>
                  <a:cubicBezTo>
                    <a:pt x="21" y="83"/>
                    <a:pt x="25" y="85"/>
                    <a:pt x="24" y="88"/>
                  </a:cubicBezTo>
                  <a:cubicBezTo>
                    <a:pt x="24" y="91"/>
                    <a:pt x="34" y="96"/>
                    <a:pt x="37" y="97"/>
                  </a:cubicBezTo>
                  <a:cubicBezTo>
                    <a:pt x="40" y="97"/>
                    <a:pt x="40" y="102"/>
                    <a:pt x="42" y="103"/>
                  </a:cubicBezTo>
                  <a:cubicBezTo>
                    <a:pt x="44" y="105"/>
                    <a:pt x="41" y="109"/>
                    <a:pt x="41" y="111"/>
                  </a:cubicBezTo>
                  <a:cubicBezTo>
                    <a:pt x="42" y="113"/>
                    <a:pt x="46" y="115"/>
                    <a:pt x="45" y="119"/>
                  </a:cubicBezTo>
                  <a:cubicBezTo>
                    <a:pt x="45" y="121"/>
                    <a:pt x="48" y="124"/>
                    <a:pt x="51" y="127"/>
                  </a:cubicBezTo>
                  <a:cubicBezTo>
                    <a:pt x="52" y="127"/>
                    <a:pt x="53" y="127"/>
                    <a:pt x="54" y="127"/>
                  </a:cubicBezTo>
                  <a:cubicBezTo>
                    <a:pt x="57" y="127"/>
                    <a:pt x="57" y="124"/>
                    <a:pt x="59" y="126"/>
                  </a:cubicBezTo>
                  <a:cubicBezTo>
                    <a:pt x="62" y="128"/>
                    <a:pt x="65" y="126"/>
                    <a:pt x="67" y="125"/>
                  </a:cubicBezTo>
                  <a:cubicBezTo>
                    <a:pt x="70" y="125"/>
                    <a:pt x="76" y="137"/>
                    <a:pt x="79" y="143"/>
                  </a:cubicBezTo>
                  <a:cubicBezTo>
                    <a:pt x="82" y="149"/>
                    <a:pt x="81" y="151"/>
                    <a:pt x="85" y="153"/>
                  </a:cubicBezTo>
                  <a:cubicBezTo>
                    <a:pt x="89" y="156"/>
                    <a:pt x="93" y="155"/>
                    <a:pt x="99" y="160"/>
                  </a:cubicBezTo>
                  <a:cubicBezTo>
                    <a:pt x="104" y="166"/>
                    <a:pt x="119" y="170"/>
                    <a:pt x="125" y="170"/>
                  </a:cubicBezTo>
                  <a:cubicBezTo>
                    <a:pt x="131" y="170"/>
                    <a:pt x="135" y="164"/>
                    <a:pt x="143" y="165"/>
                  </a:cubicBezTo>
                  <a:cubicBezTo>
                    <a:pt x="150" y="167"/>
                    <a:pt x="149" y="176"/>
                    <a:pt x="151" y="180"/>
                  </a:cubicBezTo>
                  <a:cubicBezTo>
                    <a:pt x="154" y="183"/>
                    <a:pt x="185" y="186"/>
                    <a:pt x="191" y="187"/>
                  </a:cubicBezTo>
                  <a:cubicBezTo>
                    <a:pt x="193" y="188"/>
                    <a:pt x="197" y="188"/>
                    <a:pt x="202" y="188"/>
                  </a:cubicBezTo>
                  <a:cubicBezTo>
                    <a:pt x="202" y="187"/>
                    <a:pt x="202" y="186"/>
                    <a:pt x="202" y="185"/>
                  </a:cubicBezTo>
                  <a:cubicBezTo>
                    <a:pt x="202" y="180"/>
                    <a:pt x="206" y="176"/>
                    <a:pt x="209" y="174"/>
                  </a:cubicBezTo>
                  <a:cubicBezTo>
                    <a:pt x="213" y="172"/>
                    <a:pt x="216" y="171"/>
                    <a:pt x="220" y="171"/>
                  </a:cubicBezTo>
                  <a:cubicBezTo>
                    <a:pt x="223" y="170"/>
                    <a:pt x="220" y="163"/>
                    <a:pt x="217" y="162"/>
                  </a:cubicBezTo>
                  <a:close/>
                </a:path>
              </a:pathLst>
            </a:custGeom>
            <a:grpFill/>
            <a:ln w="1" cap="flat" cmpd="sng">
              <a:solidFill>
                <a:schemeClr val="tx1">
                  <a:lumMod val="85000"/>
                  <a:lumOff val="15000"/>
                </a:schemeClr>
              </a:solidFill>
              <a:miter lim="800000"/>
            </a:ln>
          </p:spPr>
          <p:txBody>
            <a:bodyPr/>
            <a:lstStyle/>
            <a:p>
              <a:endParaRPr lang="zh-CN" altLang="en-US"/>
            </a:p>
          </p:txBody>
        </p:sp>
        <p:sp>
          <p:nvSpPr>
            <p:cNvPr id="154" name="Freeform 155"/>
            <p:cNvSpPr>
              <a:spLocks noEditPoints="1" noChangeArrowheads="1"/>
            </p:cNvSpPr>
            <p:nvPr/>
          </p:nvSpPr>
          <p:spPr bwMode="auto">
            <a:xfrm>
              <a:off x="4641850" y="1128712"/>
              <a:ext cx="876300" cy="412750"/>
            </a:xfrm>
            <a:custGeom>
              <a:avLst/>
              <a:gdLst>
                <a:gd name="T0" fmla="*/ 2147483646 w 459"/>
                <a:gd name="T1" fmla="*/ 2147483646 h 216"/>
                <a:gd name="T2" fmla="*/ 2147483646 w 459"/>
                <a:gd name="T3" fmla="*/ 2147483646 h 216"/>
                <a:gd name="T4" fmla="*/ 2147483646 w 459"/>
                <a:gd name="T5" fmla="*/ 2147483646 h 216"/>
                <a:gd name="T6" fmla="*/ 2147483646 w 459"/>
                <a:gd name="T7" fmla="*/ 2147483646 h 216"/>
                <a:gd name="T8" fmla="*/ 2147483646 w 459"/>
                <a:gd name="T9" fmla="*/ 2147483646 h 216"/>
                <a:gd name="T10" fmla="*/ 2147483646 w 459"/>
                <a:gd name="T11" fmla="*/ 2147483646 h 216"/>
                <a:gd name="T12" fmla="*/ 2147483646 w 459"/>
                <a:gd name="T13" fmla="*/ 2147483646 h 216"/>
                <a:gd name="T14" fmla="*/ 2147483646 w 459"/>
                <a:gd name="T15" fmla="*/ 2147483646 h 216"/>
                <a:gd name="T16" fmla="*/ 2147483646 w 459"/>
                <a:gd name="T17" fmla="*/ 2147483646 h 216"/>
                <a:gd name="T18" fmla="*/ 2147483646 w 459"/>
                <a:gd name="T19" fmla="*/ 2147483646 h 216"/>
                <a:gd name="T20" fmla="*/ 2147483646 w 459"/>
                <a:gd name="T21" fmla="*/ 2147483646 h 216"/>
                <a:gd name="T22" fmla="*/ 2147483646 w 459"/>
                <a:gd name="T23" fmla="*/ 2147483646 h 216"/>
                <a:gd name="T24" fmla="*/ 2147483646 w 459"/>
                <a:gd name="T25" fmla="*/ 2147483646 h 216"/>
                <a:gd name="T26" fmla="*/ 2147483646 w 459"/>
                <a:gd name="T27" fmla="*/ 2147483646 h 216"/>
                <a:gd name="T28" fmla="*/ 2147483646 w 459"/>
                <a:gd name="T29" fmla="*/ 2147483646 h 216"/>
                <a:gd name="T30" fmla="*/ 2147483646 w 459"/>
                <a:gd name="T31" fmla="*/ 2147483646 h 216"/>
                <a:gd name="T32" fmla="*/ 2147483646 w 459"/>
                <a:gd name="T33" fmla="*/ 2147483646 h 216"/>
                <a:gd name="T34" fmla="*/ 2147483646 w 459"/>
                <a:gd name="T35" fmla="*/ 2147483646 h 216"/>
                <a:gd name="T36" fmla="*/ 2147483646 w 459"/>
                <a:gd name="T37" fmla="*/ 2147483646 h 216"/>
                <a:gd name="T38" fmla="*/ 2147483646 w 459"/>
                <a:gd name="T39" fmla="*/ 2147483646 h 216"/>
                <a:gd name="T40" fmla="*/ 2147483646 w 459"/>
                <a:gd name="T41" fmla="*/ 2147483646 h 216"/>
                <a:gd name="T42" fmla="*/ 2147483646 w 459"/>
                <a:gd name="T43" fmla="*/ 2147483646 h 216"/>
                <a:gd name="T44" fmla="*/ 2147483646 w 459"/>
                <a:gd name="T45" fmla="*/ 2147483646 h 216"/>
                <a:gd name="T46" fmla="*/ 2147483646 w 459"/>
                <a:gd name="T47" fmla="*/ 2147483646 h 216"/>
                <a:gd name="T48" fmla="*/ 2147483646 w 459"/>
                <a:gd name="T49" fmla="*/ 2147483646 h 216"/>
                <a:gd name="T50" fmla="*/ 2147483646 w 459"/>
                <a:gd name="T51" fmla="*/ 2147483646 h 216"/>
                <a:gd name="T52" fmla="*/ 2147483646 w 459"/>
                <a:gd name="T53" fmla="*/ 2147483646 h 216"/>
                <a:gd name="T54" fmla="*/ 2147483646 w 459"/>
                <a:gd name="T55" fmla="*/ 2147483646 h 216"/>
                <a:gd name="T56" fmla="*/ 2147483646 w 459"/>
                <a:gd name="T57" fmla="*/ 2147483646 h 216"/>
                <a:gd name="T58" fmla="*/ 2147483646 w 459"/>
                <a:gd name="T59" fmla="*/ 2147483646 h 216"/>
                <a:gd name="T60" fmla="*/ 2147483646 w 459"/>
                <a:gd name="T61" fmla="*/ 2147483646 h 216"/>
                <a:gd name="T62" fmla="*/ 2147483646 w 459"/>
                <a:gd name="T63" fmla="*/ 2147483646 h 216"/>
                <a:gd name="T64" fmla="*/ 2147483646 w 459"/>
                <a:gd name="T65" fmla="*/ 2147483646 h 216"/>
                <a:gd name="T66" fmla="*/ 2147483646 w 459"/>
                <a:gd name="T67" fmla="*/ 2147483646 h 216"/>
                <a:gd name="T68" fmla="*/ 2147483646 w 459"/>
                <a:gd name="T69" fmla="*/ 2147483646 h 216"/>
                <a:gd name="T70" fmla="*/ 2147483646 w 459"/>
                <a:gd name="T71" fmla="*/ 2147483646 h 216"/>
                <a:gd name="T72" fmla="*/ 2147483646 w 459"/>
                <a:gd name="T73" fmla="*/ 2147483646 h 216"/>
                <a:gd name="T74" fmla="*/ 2147483646 w 459"/>
                <a:gd name="T75" fmla="*/ 2147483646 h 216"/>
                <a:gd name="T76" fmla="*/ 2147483646 w 459"/>
                <a:gd name="T77" fmla="*/ 2147483646 h 216"/>
                <a:gd name="T78" fmla="*/ 2147483646 w 459"/>
                <a:gd name="T79" fmla="*/ 2147483646 h 216"/>
                <a:gd name="T80" fmla="*/ 2147483646 w 459"/>
                <a:gd name="T81" fmla="*/ 2147483646 h 216"/>
                <a:gd name="T82" fmla="*/ 2147483646 w 459"/>
                <a:gd name="T83" fmla="*/ 2147483646 h 216"/>
                <a:gd name="T84" fmla="*/ 2147483646 w 459"/>
                <a:gd name="T85" fmla="*/ 2147483646 h 216"/>
                <a:gd name="T86" fmla="*/ 2147483646 w 459"/>
                <a:gd name="T87" fmla="*/ 2147483646 h 216"/>
                <a:gd name="T88" fmla="*/ 2147483646 w 459"/>
                <a:gd name="T89" fmla="*/ 2147483646 h 216"/>
                <a:gd name="T90" fmla="*/ 2147483646 w 459"/>
                <a:gd name="T91" fmla="*/ 2147483646 h 216"/>
                <a:gd name="T92" fmla="*/ 2147483646 w 459"/>
                <a:gd name="T93" fmla="*/ 2147483646 h 216"/>
                <a:gd name="T94" fmla="*/ 2147483646 w 459"/>
                <a:gd name="T95" fmla="*/ 2147483646 h 216"/>
                <a:gd name="T96" fmla="*/ 2147483646 w 459"/>
                <a:gd name="T97" fmla="*/ 2147483646 h 21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459"/>
                <a:gd name="T148" fmla="*/ 0 h 216"/>
                <a:gd name="T149" fmla="*/ 459 w 459"/>
                <a:gd name="T150" fmla="*/ 216 h 21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459" h="216">
                  <a:moveTo>
                    <a:pt x="457" y="88"/>
                  </a:moveTo>
                  <a:cubicBezTo>
                    <a:pt x="456" y="86"/>
                    <a:pt x="454" y="87"/>
                    <a:pt x="453" y="88"/>
                  </a:cubicBezTo>
                  <a:cubicBezTo>
                    <a:pt x="451" y="89"/>
                    <a:pt x="446" y="89"/>
                    <a:pt x="444" y="89"/>
                  </a:cubicBezTo>
                  <a:cubicBezTo>
                    <a:pt x="442" y="89"/>
                    <a:pt x="438" y="87"/>
                    <a:pt x="438" y="85"/>
                  </a:cubicBezTo>
                  <a:cubicBezTo>
                    <a:pt x="438" y="83"/>
                    <a:pt x="438" y="80"/>
                    <a:pt x="436" y="80"/>
                  </a:cubicBezTo>
                  <a:cubicBezTo>
                    <a:pt x="434" y="80"/>
                    <a:pt x="431" y="79"/>
                    <a:pt x="429" y="75"/>
                  </a:cubicBezTo>
                  <a:cubicBezTo>
                    <a:pt x="427" y="70"/>
                    <a:pt x="424" y="70"/>
                    <a:pt x="421" y="69"/>
                  </a:cubicBezTo>
                  <a:cubicBezTo>
                    <a:pt x="419" y="67"/>
                    <a:pt x="413" y="71"/>
                    <a:pt x="410" y="72"/>
                  </a:cubicBezTo>
                  <a:cubicBezTo>
                    <a:pt x="407" y="73"/>
                    <a:pt x="403" y="71"/>
                    <a:pt x="399" y="70"/>
                  </a:cubicBezTo>
                  <a:cubicBezTo>
                    <a:pt x="396" y="69"/>
                    <a:pt x="394" y="63"/>
                    <a:pt x="390" y="64"/>
                  </a:cubicBezTo>
                  <a:cubicBezTo>
                    <a:pt x="387" y="65"/>
                    <a:pt x="386" y="71"/>
                    <a:pt x="384" y="71"/>
                  </a:cubicBezTo>
                  <a:cubicBezTo>
                    <a:pt x="381" y="71"/>
                    <a:pt x="377" y="58"/>
                    <a:pt x="372" y="51"/>
                  </a:cubicBezTo>
                  <a:cubicBezTo>
                    <a:pt x="367" y="44"/>
                    <a:pt x="359" y="29"/>
                    <a:pt x="351" y="26"/>
                  </a:cubicBezTo>
                  <a:cubicBezTo>
                    <a:pt x="344" y="24"/>
                    <a:pt x="346" y="20"/>
                    <a:pt x="348" y="18"/>
                  </a:cubicBezTo>
                  <a:cubicBezTo>
                    <a:pt x="350" y="16"/>
                    <a:pt x="344" y="15"/>
                    <a:pt x="341" y="17"/>
                  </a:cubicBezTo>
                  <a:cubicBezTo>
                    <a:pt x="338" y="19"/>
                    <a:pt x="334" y="22"/>
                    <a:pt x="330" y="23"/>
                  </a:cubicBezTo>
                  <a:cubicBezTo>
                    <a:pt x="327" y="24"/>
                    <a:pt x="322" y="29"/>
                    <a:pt x="318" y="28"/>
                  </a:cubicBezTo>
                  <a:cubicBezTo>
                    <a:pt x="314" y="27"/>
                    <a:pt x="313" y="33"/>
                    <a:pt x="310" y="30"/>
                  </a:cubicBezTo>
                  <a:cubicBezTo>
                    <a:pt x="307" y="27"/>
                    <a:pt x="314" y="25"/>
                    <a:pt x="314" y="23"/>
                  </a:cubicBezTo>
                  <a:cubicBezTo>
                    <a:pt x="314" y="20"/>
                    <a:pt x="309" y="23"/>
                    <a:pt x="308" y="22"/>
                  </a:cubicBezTo>
                  <a:cubicBezTo>
                    <a:pt x="306" y="20"/>
                    <a:pt x="302" y="19"/>
                    <a:pt x="302" y="21"/>
                  </a:cubicBezTo>
                  <a:cubicBezTo>
                    <a:pt x="302" y="23"/>
                    <a:pt x="299" y="22"/>
                    <a:pt x="299" y="20"/>
                  </a:cubicBezTo>
                  <a:cubicBezTo>
                    <a:pt x="299" y="19"/>
                    <a:pt x="297" y="15"/>
                    <a:pt x="295" y="18"/>
                  </a:cubicBezTo>
                  <a:cubicBezTo>
                    <a:pt x="293" y="20"/>
                    <a:pt x="286" y="21"/>
                    <a:pt x="285" y="19"/>
                  </a:cubicBezTo>
                  <a:cubicBezTo>
                    <a:pt x="283" y="18"/>
                    <a:pt x="286" y="17"/>
                    <a:pt x="286" y="15"/>
                  </a:cubicBezTo>
                  <a:cubicBezTo>
                    <a:pt x="286" y="12"/>
                    <a:pt x="283" y="9"/>
                    <a:pt x="284" y="7"/>
                  </a:cubicBezTo>
                  <a:cubicBezTo>
                    <a:pt x="284" y="4"/>
                    <a:pt x="279" y="1"/>
                    <a:pt x="277" y="2"/>
                  </a:cubicBezTo>
                  <a:cubicBezTo>
                    <a:pt x="274" y="3"/>
                    <a:pt x="271" y="2"/>
                    <a:pt x="268" y="1"/>
                  </a:cubicBezTo>
                  <a:cubicBezTo>
                    <a:pt x="265" y="0"/>
                    <a:pt x="254" y="2"/>
                    <a:pt x="254" y="4"/>
                  </a:cubicBezTo>
                  <a:cubicBezTo>
                    <a:pt x="253" y="7"/>
                    <a:pt x="240" y="9"/>
                    <a:pt x="237" y="10"/>
                  </a:cubicBezTo>
                  <a:cubicBezTo>
                    <a:pt x="235" y="11"/>
                    <a:pt x="225" y="12"/>
                    <a:pt x="221" y="13"/>
                  </a:cubicBezTo>
                  <a:cubicBezTo>
                    <a:pt x="218" y="13"/>
                    <a:pt x="214" y="16"/>
                    <a:pt x="210" y="16"/>
                  </a:cubicBezTo>
                  <a:cubicBezTo>
                    <a:pt x="205" y="16"/>
                    <a:pt x="197" y="17"/>
                    <a:pt x="193" y="20"/>
                  </a:cubicBezTo>
                  <a:cubicBezTo>
                    <a:pt x="189" y="23"/>
                    <a:pt x="182" y="20"/>
                    <a:pt x="179" y="21"/>
                  </a:cubicBezTo>
                  <a:cubicBezTo>
                    <a:pt x="176" y="22"/>
                    <a:pt x="171" y="21"/>
                    <a:pt x="170" y="22"/>
                  </a:cubicBezTo>
                  <a:cubicBezTo>
                    <a:pt x="168" y="23"/>
                    <a:pt x="169" y="29"/>
                    <a:pt x="170" y="31"/>
                  </a:cubicBezTo>
                  <a:cubicBezTo>
                    <a:pt x="172" y="34"/>
                    <a:pt x="180" y="35"/>
                    <a:pt x="180" y="36"/>
                  </a:cubicBezTo>
                  <a:cubicBezTo>
                    <a:pt x="181" y="38"/>
                    <a:pt x="172" y="38"/>
                    <a:pt x="168" y="38"/>
                  </a:cubicBezTo>
                  <a:cubicBezTo>
                    <a:pt x="164" y="39"/>
                    <a:pt x="165" y="44"/>
                    <a:pt x="166" y="46"/>
                  </a:cubicBezTo>
                  <a:cubicBezTo>
                    <a:pt x="167" y="49"/>
                    <a:pt x="162" y="51"/>
                    <a:pt x="159" y="52"/>
                  </a:cubicBezTo>
                  <a:cubicBezTo>
                    <a:pt x="156" y="53"/>
                    <a:pt x="159" y="58"/>
                    <a:pt x="162" y="58"/>
                  </a:cubicBezTo>
                  <a:cubicBezTo>
                    <a:pt x="165" y="58"/>
                    <a:pt x="168" y="61"/>
                    <a:pt x="170" y="61"/>
                  </a:cubicBezTo>
                  <a:cubicBezTo>
                    <a:pt x="173" y="61"/>
                    <a:pt x="173" y="66"/>
                    <a:pt x="173" y="69"/>
                  </a:cubicBezTo>
                  <a:cubicBezTo>
                    <a:pt x="173" y="72"/>
                    <a:pt x="170" y="73"/>
                    <a:pt x="166" y="73"/>
                  </a:cubicBezTo>
                  <a:cubicBezTo>
                    <a:pt x="162" y="73"/>
                    <a:pt x="160" y="70"/>
                    <a:pt x="158" y="69"/>
                  </a:cubicBezTo>
                  <a:cubicBezTo>
                    <a:pt x="155" y="69"/>
                    <a:pt x="156" y="74"/>
                    <a:pt x="154" y="75"/>
                  </a:cubicBezTo>
                  <a:cubicBezTo>
                    <a:pt x="152" y="76"/>
                    <a:pt x="151" y="71"/>
                    <a:pt x="148" y="71"/>
                  </a:cubicBezTo>
                  <a:cubicBezTo>
                    <a:pt x="145" y="71"/>
                    <a:pt x="142" y="71"/>
                    <a:pt x="141" y="68"/>
                  </a:cubicBezTo>
                  <a:cubicBezTo>
                    <a:pt x="140" y="65"/>
                    <a:pt x="133" y="64"/>
                    <a:pt x="130" y="67"/>
                  </a:cubicBezTo>
                  <a:cubicBezTo>
                    <a:pt x="127" y="70"/>
                    <a:pt x="126" y="69"/>
                    <a:pt x="123" y="67"/>
                  </a:cubicBezTo>
                  <a:cubicBezTo>
                    <a:pt x="121" y="65"/>
                    <a:pt x="113" y="68"/>
                    <a:pt x="112" y="70"/>
                  </a:cubicBezTo>
                  <a:cubicBezTo>
                    <a:pt x="111" y="73"/>
                    <a:pt x="106" y="74"/>
                    <a:pt x="102" y="71"/>
                  </a:cubicBezTo>
                  <a:cubicBezTo>
                    <a:pt x="98" y="69"/>
                    <a:pt x="95" y="68"/>
                    <a:pt x="95" y="71"/>
                  </a:cubicBezTo>
                  <a:cubicBezTo>
                    <a:pt x="95" y="75"/>
                    <a:pt x="92" y="72"/>
                    <a:pt x="92" y="70"/>
                  </a:cubicBezTo>
                  <a:cubicBezTo>
                    <a:pt x="92" y="68"/>
                    <a:pt x="86" y="64"/>
                    <a:pt x="83" y="62"/>
                  </a:cubicBezTo>
                  <a:cubicBezTo>
                    <a:pt x="80" y="60"/>
                    <a:pt x="70" y="60"/>
                    <a:pt x="70" y="58"/>
                  </a:cubicBezTo>
                  <a:cubicBezTo>
                    <a:pt x="69" y="56"/>
                    <a:pt x="63" y="54"/>
                    <a:pt x="62" y="58"/>
                  </a:cubicBezTo>
                  <a:cubicBezTo>
                    <a:pt x="60" y="61"/>
                    <a:pt x="58" y="59"/>
                    <a:pt x="56" y="58"/>
                  </a:cubicBezTo>
                  <a:cubicBezTo>
                    <a:pt x="54" y="57"/>
                    <a:pt x="49" y="59"/>
                    <a:pt x="47" y="60"/>
                  </a:cubicBezTo>
                  <a:cubicBezTo>
                    <a:pt x="45" y="61"/>
                    <a:pt x="39" y="66"/>
                    <a:pt x="35" y="66"/>
                  </a:cubicBezTo>
                  <a:cubicBezTo>
                    <a:pt x="32" y="66"/>
                    <a:pt x="34" y="70"/>
                    <a:pt x="29" y="71"/>
                  </a:cubicBezTo>
                  <a:cubicBezTo>
                    <a:pt x="25" y="72"/>
                    <a:pt x="26" y="75"/>
                    <a:pt x="26" y="77"/>
                  </a:cubicBezTo>
                  <a:cubicBezTo>
                    <a:pt x="27" y="79"/>
                    <a:pt x="29" y="83"/>
                    <a:pt x="25" y="84"/>
                  </a:cubicBezTo>
                  <a:cubicBezTo>
                    <a:pt x="21" y="86"/>
                    <a:pt x="20" y="79"/>
                    <a:pt x="16" y="77"/>
                  </a:cubicBezTo>
                  <a:cubicBezTo>
                    <a:pt x="13" y="74"/>
                    <a:pt x="10" y="77"/>
                    <a:pt x="10" y="81"/>
                  </a:cubicBezTo>
                  <a:cubicBezTo>
                    <a:pt x="10" y="84"/>
                    <a:pt x="6" y="84"/>
                    <a:pt x="4" y="88"/>
                  </a:cubicBezTo>
                  <a:cubicBezTo>
                    <a:pt x="2" y="91"/>
                    <a:pt x="7" y="92"/>
                    <a:pt x="7" y="93"/>
                  </a:cubicBezTo>
                  <a:cubicBezTo>
                    <a:pt x="7" y="95"/>
                    <a:pt x="4" y="96"/>
                    <a:pt x="3" y="97"/>
                  </a:cubicBezTo>
                  <a:cubicBezTo>
                    <a:pt x="2" y="97"/>
                    <a:pt x="0" y="102"/>
                    <a:pt x="1" y="104"/>
                  </a:cubicBezTo>
                  <a:cubicBezTo>
                    <a:pt x="2" y="105"/>
                    <a:pt x="8" y="105"/>
                    <a:pt x="7" y="108"/>
                  </a:cubicBezTo>
                  <a:cubicBezTo>
                    <a:pt x="7" y="112"/>
                    <a:pt x="6" y="115"/>
                    <a:pt x="9" y="114"/>
                  </a:cubicBezTo>
                  <a:cubicBezTo>
                    <a:pt x="12" y="113"/>
                    <a:pt x="15" y="114"/>
                    <a:pt x="17" y="114"/>
                  </a:cubicBezTo>
                  <a:cubicBezTo>
                    <a:pt x="19" y="114"/>
                    <a:pt x="21" y="118"/>
                    <a:pt x="24" y="122"/>
                  </a:cubicBezTo>
                  <a:cubicBezTo>
                    <a:pt x="28" y="126"/>
                    <a:pt x="29" y="128"/>
                    <a:pt x="26" y="129"/>
                  </a:cubicBezTo>
                  <a:cubicBezTo>
                    <a:pt x="22" y="130"/>
                    <a:pt x="24" y="132"/>
                    <a:pt x="28" y="134"/>
                  </a:cubicBezTo>
                  <a:cubicBezTo>
                    <a:pt x="30" y="134"/>
                    <a:pt x="31" y="135"/>
                    <a:pt x="32" y="136"/>
                  </a:cubicBezTo>
                  <a:cubicBezTo>
                    <a:pt x="33" y="135"/>
                    <a:pt x="33" y="135"/>
                    <a:pt x="34" y="134"/>
                  </a:cubicBezTo>
                  <a:cubicBezTo>
                    <a:pt x="40" y="129"/>
                    <a:pt x="50" y="125"/>
                    <a:pt x="58" y="127"/>
                  </a:cubicBezTo>
                  <a:cubicBezTo>
                    <a:pt x="65" y="129"/>
                    <a:pt x="72" y="125"/>
                    <a:pt x="75" y="130"/>
                  </a:cubicBezTo>
                  <a:cubicBezTo>
                    <a:pt x="78" y="135"/>
                    <a:pt x="75" y="143"/>
                    <a:pt x="76" y="147"/>
                  </a:cubicBezTo>
                  <a:cubicBezTo>
                    <a:pt x="78" y="150"/>
                    <a:pt x="70" y="150"/>
                    <a:pt x="65" y="150"/>
                  </a:cubicBezTo>
                  <a:cubicBezTo>
                    <a:pt x="60" y="149"/>
                    <a:pt x="50" y="152"/>
                    <a:pt x="51" y="155"/>
                  </a:cubicBezTo>
                  <a:cubicBezTo>
                    <a:pt x="53" y="158"/>
                    <a:pt x="56" y="165"/>
                    <a:pt x="50" y="161"/>
                  </a:cubicBezTo>
                  <a:cubicBezTo>
                    <a:pt x="43" y="157"/>
                    <a:pt x="40" y="165"/>
                    <a:pt x="44" y="165"/>
                  </a:cubicBezTo>
                  <a:cubicBezTo>
                    <a:pt x="48" y="165"/>
                    <a:pt x="53" y="169"/>
                    <a:pt x="53" y="172"/>
                  </a:cubicBezTo>
                  <a:cubicBezTo>
                    <a:pt x="53" y="175"/>
                    <a:pt x="53" y="182"/>
                    <a:pt x="56" y="181"/>
                  </a:cubicBezTo>
                  <a:cubicBezTo>
                    <a:pt x="60" y="180"/>
                    <a:pt x="60" y="186"/>
                    <a:pt x="64" y="185"/>
                  </a:cubicBezTo>
                  <a:cubicBezTo>
                    <a:pt x="69" y="185"/>
                    <a:pt x="73" y="187"/>
                    <a:pt x="70" y="191"/>
                  </a:cubicBezTo>
                  <a:cubicBezTo>
                    <a:pt x="66" y="195"/>
                    <a:pt x="72" y="207"/>
                    <a:pt x="73" y="205"/>
                  </a:cubicBezTo>
                  <a:cubicBezTo>
                    <a:pt x="74" y="203"/>
                    <a:pt x="73" y="199"/>
                    <a:pt x="75" y="197"/>
                  </a:cubicBezTo>
                  <a:cubicBezTo>
                    <a:pt x="72" y="191"/>
                    <a:pt x="83" y="191"/>
                    <a:pt x="86" y="191"/>
                  </a:cubicBezTo>
                  <a:cubicBezTo>
                    <a:pt x="90" y="191"/>
                    <a:pt x="96" y="196"/>
                    <a:pt x="100" y="201"/>
                  </a:cubicBezTo>
                  <a:cubicBezTo>
                    <a:pt x="104" y="207"/>
                    <a:pt x="108" y="203"/>
                    <a:pt x="108" y="203"/>
                  </a:cubicBezTo>
                  <a:cubicBezTo>
                    <a:pt x="110" y="153"/>
                    <a:pt x="110" y="153"/>
                    <a:pt x="110" y="153"/>
                  </a:cubicBezTo>
                  <a:cubicBezTo>
                    <a:pt x="138" y="146"/>
                    <a:pt x="138" y="146"/>
                    <a:pt x="138" y="146"/>
                  </a:cubicBezTo>
                  <a:cubicBezTo>
                    <a:pt x="138" y="145"/>
                    <a:pt x="139" y="144"/>
                    <a:pt x="139" y="144"/>
                  </a:cubicBezTo>
                  <a:cubicBezTo>
                    <a:pt x="143" y="139"/>
                    <a:pt x="148" y="143"/>
                    <a:pt x="149" y="144"/>
                  </a:cubicBezTo>
                  <a:cubicBezTo>
                    <a:pt x="151" y="145"/>
                    <a:pt x="150" y="139"/>
                    <a:pt x="154" y="139"/>
                  </a:cubicBezTo>
                  <a:cubicBezTo>
                    <a:pt x="158" y="139"/>
                    <a:pt x="154" y="146"/>
                    <a:pt x="157" y="146"/>
                  </a:cubicBezTo>
                  <a:cubicBezTo>
                    <a:pt x="159" y="146"/>
                    <a:pt x="164" y="154"/>
                    <a:pt x="163" y="160"/>
                  </a:cubicBezTo>
                  <a:cubicBezTo>
                    <a:pt x="167" y="164"/>
                    <a:pt x="175" y="173"/>
                    <a:pt x="176" y="175"/>
                  </a:cubicBezTo>
                  <a:cubicBezTo>
                    <a:pt x="177" y="177"/>
                    <a:pt x="188" y="173"/>
                    <a:pt x="191" y="174"/>
                  </a:cubicBezTo>
                  <a:cubicBezTo>
                    <a:pt x="193" y="175"/>
                    <a:pt x="210" y="175"/>
                    <a:pt x="213" y="175"/>
                  </a:cubicBezTo>
                  <a:cubicBezTo>
                    <a:pt x="216" y="175"/>
                    <a:pt x="219" y="181"/>
                    <a:pt x="222" y="181"/>
                  </a:cubicBezTo>
                  <a:cubicBezTo>
                    <a:pt x="226" y="182"/>
                    <a:pt x="224" y="188"/>
                    <a:pt x="225" y="192"/>
                  </a:cubicBezTo>
                  <a:cubicBezTo>
                    <a:pt x="225" y="196"/>
                    <a:pt x="231" y="200"/>
                    <a:pt x="231" y="204"/>
                  </a:cubicBezTo>
                  <a:cubicBezTo>
                    <a:pt x="232" y="207"/>
                    <a:pt x="237" y="205"/>
                    <a:pt x="241" y="206"/>
                  </a:cubicBezTo>
                  <a:cubicBezTo>
                    <a:pt x="244" y="207"/>
                    <a:pt x="250" y="209"/>
                    <a:pt x="250" y="212"/>
                  </a:cubicBezTo>
                  <a:cubicBezTo>
                    <a:pt x="251" y="216"/>
                    <a:pt x="255" y="213"/>
                    <a:pt x="256" y="210"/>
                  </a:cubicBezTo>
                  <a:cubicBezTo>
                    <a:pt x="256" y="208"/>
                    <a:pt x="260" y="204"/>
                    <a:pt x="267" y="201"/>
                  </a:cubicBezTo>
                  <a:cubicBezTo>
                    <a:pt x="270" y="200"/>
                    <a:pt x="272" y="200"/>
                    <a:pt x="274" y="201"/>
                  </a:cubicBezTo>
                  <a:cubicBezTo>
                    <a:pt x="275" y="198"/>
                    <a:pt x="276" y="195"/>
                    <a:pt x="277" y="195"/>
                  </a:cubicBezTo>
                  <a:cubicBezTo>
                    <a:pt x="279" y="194"/>
                    <a:pt x="284" y="190"/>
                    <a:pt x="284" y="187"/>
                  </a:cubicBezTo>
                  <a:cubicBezTo>
                    <a:pt x="284" y="184"/>
                    <a:pt x="293" y="184"/>
                    <a:pt x="299" y="187"/>
                  </a:cubicBezTo>
                  <a:cubicBezTo>
                    <a:pt x="305" y="190"/>
                    <a:pt x="309" y="190"/>
                    <a:pt x="309" y="185"/>
                  </a:cubicBezTo>
                  <a:cubicBezTo>
                    <a:pt x="310" y="180"/>
                    <a:pt x="318" y="179"/>
                    <a:pt x="321" y="180"/>
                  </a:cubicBezTo>
                  <a:cubicBezTo>
                    <a:pt x="324" y="182"/>
                    <a:pt x="332" y="186"/>
                    <a:pt x="336" y="185"/>
                  </a:cubicBezTo>
                  <a:cubicBezTo>
                    <a:pt x="340" y="183"/>
                    <a:pt x="360" y="185"/>
                    <a:pt x="365" y="186"/>
                  </a:cubicBezTo>
                  <a:cubicBezTo>
                    <a:pt x="370" y="188"/>
                    <a:pt x="371" y="184"/>
                    <a:pt x="376" y="189"/>
                  </a:cubicBezTo>
                  <a:cubicBezTo>
                    <a:pt x="379" y="193"/>
                    <a:pt x="381" y="190"/>
                    <a:pt x="385" y="193"/>
                  </a:cubicBezTo>
                  <a:cubicBezTo>
                    <a:pt x="385" y="192"/>
                    <a:pt x="385" y="190"/>
                    <a:pt x="385" y="188"/>
                  </a:cubicBezTo>
                  <a:cubicBezTo>
                    <a:pt x="385" y="185"/>
                    <a:pt x="390" y="182"/>
                    <a:pt x="391" y="180"/>
                  </a:cubicBezTo>
                  <a:cubicBezTo>
                    <a:pt x="392" y="177"/>
                    <a:pt x="386" y="170"/>
                    <a:pt x="386" y="167"/>
                  </a:cubicBezTo>
                  <a:cubicBezTo>
                    <a:pt x="386" y="165"/>
                    <a:pt x="386" y="159"/>
                    <a:pt x="384" y="158"/>
                  </a:cubicBezTo>
                  <a:cubicBezTo>
                    <a:pt x="381" y="156"/>
                    <a:pt x="389" y="153"/>
                    <a:pt x="390" y="153"/>
                  </a:cubicBezTo>
                  <a:cubicBezTo>
                    <a:pt x="394" y="153"/>
                    <a:pt x="399" y="149"/>
                    <a:pt x="401" y="151"/>
                  </a:cubicBezTo>
                  <a:cubicBezTo>
                    <a:pt x="403" y="153"/>
                    <a:pt x="406" y="153"/>
                    <a:pt x="409" y="153"/>
                  </a:cubicBezTo>
                  <a:cubicBezTo>
                    <a:pt x="412" y="153"/>
                    <a:pt x="411" y="149"/>
                    <a:pt x="409" y="148"/>
                  </a:cubicBezTo>
                  <a:cubicBezTo>
                    <a:pt x="407" y="146"/>
                    <a:pt x="415" y="131"/>
                    <a:pt x="416" y="126"/>
                  </a:cubicBezTo>
                  <a:cubicBezTo>
                    <a:pt x="417" y="121"/>
                    <a:pt x="420" y="126"/>
                    <a:pt x="424" y="126"/>
                  </a:cubicBezTo>
                  <a:cubicBezTo>
                    <a:pt x="427" y="127"/>
                    <a:pt x="432" y="126"/>
                    <a:pt x="434" y="127"/>
                  </a:cubicBezTo>
                  <a:cubicBezTo>
                    <a:pt x="436" y="128"/>
                    <a:pt x="443" y="126"/>
                    <a:pt x="445" y="123"/>
                  </a:cubicBezTo>
                  <a:cubicBezTo>
                    <a:pt x="446" y="121"/>
                    <a:pt x="443" y="120"/>
                    <a:pt x="443" y="114"/>
                  </a:cubicBezTo>
                  <a:cubicBezTo>
                    <a:pt x="443" y="108"/>
                    <a:pt x="447" y="106"/>
                    <a:pt x="450" y="106"/>
                  </a:cubicBezTo>
                  <a:cubicBezTo>
                    <a:pt x="454" y="106"/>
                    <a:pt x="455" y="102"/>
                    <a:pt x="455" y="99"/>
                  </a:cubicBezTo>
                  <a:cubicBezTo>
                    <a:pt x="455" y="97"/>
                    <a:pt x="458" y="95"/>
                    <a:pt x="459" y="92"/>
                  </a:cubicBezTo>
                  <a:cubicBezTo>
                    <a:pt x="458" y="91"/>
                    <a:pt x="457" y="89"/>
                    <a:pt x="457" y="88"/>
                  </a:cubicBezTo>
                  <a:close/>
                  <a:moveTo>
                    <a:pt x="171" y="137"/>
                  </a:moveTo>
                  <a:cubicBezTo>
                    <a:pt x="170" y="139"/>
                    <a:pt x="157" y="135"/>
                    <a:pt x="156" y="132"/>
                  </a:cubicBezTo>
                  <a:cubicBezTo>
                    <a:pt x="155" y="130"/>
                    <a:pt x="174" y="133"/>
                    <a:pt x="171" y="137"/>
                  </a:cubicBezTo>
                  <a:close/>
                  <a:moveTo>
                    <a:pt x="361" y="136"/>
                  </a:moveTo>
                  <a:cubicBezTo>
                    <a:pt x="351" y="136"/>
                    <a:pt x="331" y="131"/>
                    <a:pt x="322" y="140"/>
                  </a:cubicBezTo>
                  <a:cubicBezTo>
                    <a:pt x="314" y="149"/>
                    <a:pt x="320" y="154"/>
                    <a:pt x="316" y="154"/>
                  </a:cubicBezTo>
                  <a:cubicBezTo>
                    <a:pt x="312" y="155"/>
                    <a:pt x="310" y="141"/>
                    <a:pt x="315" y="136"/>
                  </a:cubicBezTo>
                  <a:cubicBezTo>
                    <a:pt x="320" y="131"/>
                    <a:pt x="335" y="129"/>
                    <a:pt x="344" y="132"/>
                  </a:cubicBezTo>
                  <a:cubicBezTo>
                    <a:pt x="353" y="134"/>
                    <a:pt x="370" y="130"/>
                    <a:pt x="372" y="130"/>
                  </a:cubicBezTo>
                  <a:cubicBezTo>
                    <a:pt x="375" y="131"/>
                    <a:pt x="370" y="136"/>
                    <a:pt x="361" y="136"/>
                  </a:cubicBezTo>
                  <a:close/>
                </a:path>
              </a:pathLst>
            </a:custGeom>
            <a:grpFill/>
            <a:ln w="1" cap="flat" cmpd="sng">
              <a:solidFill>
                <a:schemeClr val="tx1">
                  <a:lumMod val="85000"/>
                  <a:lumOff val="15000"/>
                </a:schemeClr>
              </a:solidFill>
              <a:miter lim="800000"/>
            </a:ln>
          </p:spPr>
          <p:txBody>
            <a:bodyPr/>
            <a:lstStyle/>
            <a:p>
              <a:endParaRPr lang="zh-CN" altLang="en-US"/>
            </a:p>
          </p:txBody>
        </p:sp>
        <p:sp>
          <p:nvSpPr>
            <p:cNvPr id="155" name="Freeform 156"/>
            <p:cNvSpPr>
              <a:spLocks noEditPoints="1" noChangeArrowheads="1"/>
            </p:cNvSpPr>
            <p:nvPr/>
          </p:nvSpPr>
          <p:spPr bwMode="auto">
            <a:xfrm>
              <a:off x="4064000" y="112712"/>
              <a:ext cx="3681413" cy="1411288"/>
            </a:xfrm>
            <a:custGeom>
              <a:avLst/>
              <a:gdLst>
                <a:gd name="T0" fmla="*/ 2147483646 w 1926"/>
                <a:gd name="T1" fmla="*/ 2147483646 h 739"/>
                <a:gd name="T2" fmla="*/ 2147483646 w 1926"/>
                <a:gd name="T3" fmla="*/ 2147483646 h 739"/>
                <a:gd name="T4" fmla="*/ 2147483646 w 1926"/>
                <a:gd name="T5" fmla="*/ 2147483646 h 739"/>
                <a:gd name="T6" fmla="*/ 2147483646 w 1926"/>
                <a:gd name="T7" fmla="*/ 2147483646 h 739"/>
                <a:gd name="T8" fmla="*/ 2147483646 w 1926"/>
                <a:gd name="T9" fmla="*/ 2147483646 h 739"/>
                <a:gd name="T10" fmla="*/ 2147483646 w 1926"/>
                <a:gd name="T11" fmla="*/ 2147483646 h 739"/>
                <a:gd name="T12" fmla="*/ 2147483646 w 1926"/>
                <a:gd name="T13" fmla="*/ 2147483646 h 739"/>
                <a:gd name="T14" fmla="*/ 2147483646 w 1926"/>
                <a:gd name="T15" fmla="*/ 2147483646 h 739"/>
                <a:gd name="T16" fmla="*/ 2147483646 w 1926"/>
                <a:gd name="T17" fmla="*/ 2147483646 h 739"/>
                <a:gd name="T18" fmla="*/ 2147483646 w 1926"/>
                <a:gd name="T19" fmla="*/ 2147483646 h 739"/>
                <a:gd name="T20" fmla="*/ 2147483646 w 1926"/>
                <a:gd name="T21" fmla="*/ 2147483646 h 739"/>
                <a:gd name="T22" fmla="*/ 2147483646 w 1926"/>
                <a:gd name="T23" fmla="*/ 2147483646 h 739"/>
                <a:gd name="T24" fmla="*/ 2147483646 w 1926"/>
                <a:gd name="T25" fmla="*/ 2147483646 h 739"/>
                <a:gd name="T26" fmla="*/ 2147483646 w 1926"/>
                <a:gd name="T27" fmla="*/ 2147483646 h 739"/>
                <a:gd name="T28" fmla="*/ 2147483646 w 1926"/>
                <a:gd name="T29" fmla="*/ 2147483646 h 739"/>
                <a:gd name="T30" fmla="*/ 2147483646 w 1926"/>
                <a:gd name="T31" fmla="*/ 2147483646 h 739"/>
                <a:gd name="T32" fmla="*/ 2147483646 w 1926"/>
                <a:gd name="T33" fmla="*/ 2147483646 h 739"/>
                <a:gd name="T34" fmla="*/ 2147483646 w 1926"/>
                <a:gd name="T35" fmla="*/ 2147483646 h 739"/>
                <a:gd name="T36" fmla="*/ 2147483646 w 1926"/>
                <a:gd name="T37" fmla="*/ 2147483646 h 739"/>
                <a:gd name="T38" fmla="*/ 2147483646 w 1926"/>
                <a:gd name="T39" fmla="*/ 2147483646 h 739"/>
                <a:gd name="T40" fmla="*/ 2147483646 w 1926"/>
                <a:gd name="T41" fmla="*/ 2147483646 h 739"/>
                <a:gd name="T42" fmla="*/ 2147483646 w 1926"/>
                <a:gd name="T43" fmla="*/ 2147483646 h 739"/>
                <a:gd name="T44" fmla="*/ 2147483646 w 1926"/>
                <a:gd name="T45" fmla="*/ 2147483646 h 739"/>
                <a:gd name="T46" fmla="*/ 2147483646 w 1926"/>
                <a:gd name="T47" fmla="*/ 2147483646 h 739"/>
                <a:gd name="T48" fmla="*/ 2147483646 w 1926"/>
                <a:gd name="T49" fmla="*/ 2147483646 h 739"/>
                <a:gd name="T50" fmla="*/ 2147483646 w 1926"/>
                <a:gd name="T51" fmla="*/ 2147483646 h 739"/>
                <a:gd name="T52" fmla="*/ 2147483646 w 1926"/>
                <a:gd name="T53" fmla="*/ 2147483646 h 739"/>
                <a:gd name="T54" fmla="*/ 2147483646 w 1926"/>
                <a:gd name="T55" fmla="*/ 2147483646 h 739"/>
                <a:gd name="T56" fmla="*/ 2147483646 w 1926"/>
                <a:gd name="T57" fmla="*/ 2147483646 h 739"/>
                <a:gd name="T58" fmla="*/ 2147483646 w 1926"/>
                <a:gd name="T59" fmla="*/ 2147483646 h 739"/>
                <a:gd name="T60" fmla="*/ 2147483646 w 1926"/>
                <a:gd name="T61" fmla="*/ 2147483646 h 739"/>
                <a:gd name="T62" fmla="*/ 2147483646 w 1926"/>
                <a:gd name="T63" fmla="*/ 2147483646 h 739"/>
                <a:gd name="T64" fmla="*/ 2147483646 w 1926"/>
                <a:gd name="T65" fmla="*/ 2147483646 h 739"/>
                <a:gd name="T66" fmla="*/ 2147483646 w 1926"/>
                <a:gd name="T67" fmla="*/ 2147483646 h 739"/>
                <a:gd name="T68" fmla="*/ 2147483646 w 1926"/>
                <a:gd name="T69" fmla="*/ 2147483646 h 739"/>
                <a:gd name="T70" fmla="*/ 2147483646 w 1926"/>
                <a:gd name="T71" fmla="*/ 2147483646 h 739"/>
                <a:gd name="T72" fmla="*/ 2147483646 w 1926"/>
                <a:gd name="T73" fmla="*/ 2147483646 h 739"/>
                <a:gd name="T74" fmla="*/ 2147483646 w 1926"/>
                <a:gd name="T75" fmla="*/ 2147483646 h 739"/>
                <a:gd name="T76" fmla="*/ 2147483646 w 1926"/>
                <a:gd name="T77" fmla="*/ 2147483646 h 739"/>
                <a:gd name="T78" fmla="*/ 2147483646 w 1926"/>
                <a:gd name="T79" fmla="*/ 2147483646 h 739"/>
                <a:gd name="T80" fmla="*/ 2147483646 w 1926"/>
                <a:gd name="T81" fmla="*/ 2147483646 h 739"/>
                <a:gd name="T82" fmla="*/ 2147483646 w 1926"/>
                <a:gd name="T83" fmla="*/ 2147483646 h 739"/>
                <a:gd name="T84" fmla="*/ 2147483646 w 1926"/>
                <a:gd name="T85" fmla="*/ 2147483646 h 739"/>
                <a:gd name="T86" fmla="*/ 2147483646 w 1926"/>
                <a:gd name="T87" fmla="*/ 2147483646 h 739"/>
                <a:gd name="T88" fmla="*/ 2147483646 w 1926"/>
                <a:gd name="T89" fmla="*/ 2147483646 h 739"/>
                <a:gd name="T90" fmla="*/ 2147483646 w 1926"/>
                <a:gd name="T91" fmla="*/ 2147483646 h 739"/>
                <a:gd name="T92" fmla="*/ 2147483646 w 1926"/>
                <a:gd name="T93" fmla="*/ 2147483646 h 739"/>
                <a:gd name="T94" fmla="*/ 2147483646 w 1926"/>
                <a:gd name="T95" fmla="*/ 2147483646 h 739"/>
                <a:gd name="T96" fmla="*/ 2147483646 w 1926"/>
                <a:gd name="T97" fmla="*/ 2147483646 h 739"/>
                <a:gd name="T98" fmla="*/ 2147483646 w 1926"/>
                <a:gd name="T99" fmla="*/ 2147483646 h 739"/>
                <a:gd name="T100" fmla="*/ 2147483646 w 1926"/>
                <a:gd name="T101" fmla="*/ 2147483646 h 739"/>
                <a:gd name="T102" fmla="*/ 2147483646 w 1926"/>
                <a:gd name="T103" fmla="*/ 2147483646 h 739"/>
                <a:gd name="T104" fmla="*/ 2147483646 w 1926"/>
                <a:gd name="T105" fmla="*/ 2147483646 h 739"/>
                <a:gd name="T106" fmla="*/ 2147483646 w 1926"/>
                <a:gd name="T107" fmla="*/ 2147483646 h 739"/>
                <a:gd name="T108" fmla="*/ 2147483646 w 1926"/>
                <a:gd name="T109" fmla="*/ 2147483646 h 739"/>
                <a:gd name="T110" fmla="*/ 2147483646 w 1926"/>
                <a:gd name="T111" fmla="*/ 2147483646 h 739"/>
                <a:gd name="T112" fmla="*/ 2147483646 w 1926"/>
                <a:gd name="T113" fmla="*/ 2147483646 h 739"/>
                <a:gd name="T114" fmla="*/ 2147483646 w 1926"/>
                <a:gd name="T115" fmla="*/ 2147483646 h 739"/>
                <a:gd name="T116" fmla="*/ 2147483646 w 1926"/>
                <a:gd name="T117" fmla="*/ 2147483646 h 739"/>
                <a:gd name="T118" fmla="*/ 2147483646 w 1926"/>
                <a:gd name="T119" fmla="*/ 2147483646 h 739"/>
                <a:gd name="T120" fmla="*/ 2147483646 w 1926"/>
                <a:gd name="T121" fmla="*/ 2147483646 h 739"/>
                <a:gd name="T122" fmla="*/ 2147483646 w 1926"/>
                <a:gd name="T123" fmla="*/ 2147483646 h 739"/>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926"/>
                <a:gd name="T187" fmla="*/ 0 h 739"/>
                <a:gd name="T188" fmla="*/ 1926 w 1926"/>
                <a:gd name="T189" fmla="*/ 739 h 739"/>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926" h="739">
                  <a:moveTo>
                    <a:pt x="29" y="534"/>
                  </a:moveTo>
                  <a:cubicBezTo>
                    <a:pt x="28" y="535"/>
                    <a:pt x="24" y="534"/>
                    <a:pt x="23" y="532"/>
                  </a:cubicBezTo>
                  <a:cubicBezTo>
                    <a:pt x="22" y="530"/>
                    <a:pt x="18" y="531"/>
                    <a:pt x="16" y="531"/>
                  </a:cubicBezTo>
                  <a:cubicBezTo>
                    <a:pt x="16" y="532"/>
                    <a:pt x="17" y="532"/>
                    <a:pt x="18" y="533"/>
                  </a:cubicBezTo>
                  <a:cubicBezTo>
                    <a:pt x="19" y="536"/>
                    <a:pt x="12" y="536"/>
                    <a:pt x="14" y="539"/>
                  </a:cubicBezTo>
                  <a:cubicBezTo>
                    <a:pt x="16" y="542"/>
                    <a:pt x="9" y="542"/>
                    <a:pt x="9" y="539"/>
                  </a:cubicBezTo>
                  <a:cubicBezTo>
                    <a:pt x="9" y="536"/>
                    <a:pt x="1" y="537"/>
                    <a:pt x="1" y="540"/>
                  </a:cubicBezTo>
                  <a:cubicBezTo>
                    <a:pt x="1" y="540"/>
                    <a:pt x="1" y="541"/>
                    <a:pt x="0" y="542"/>
                  </a:cubicBezTo>
                  <a:cubicBezTo>
                    <a:pt x="2" y="543"/>
                    <a:pt x="5" y="544"/>
                    <a:pt x="6" y="544"/>
                  </a:cubicBezTo>
                  <a:cubicBezTo>
                    <a:pt x="7" y="545"/>
                    <a:pt x="27" y="547"/>
                    <a:pt x="35" y="545"/>
                  </a:cubicBezTo>
                  <a:cubicBezTo>
                    <a:pt x="35" y="544"/>
                    <a:pt x="36" y="540"/>
                    <a:pt x="36" y="538"/>
                  </a:cubicBezTo>
                  <a:cubicBezTo>
                    <a:pt x="36" y="536"/>
                    <a:pt x="31" y="534"/>
                    <a:pt x="29" y="534"/>
                  </a:cubicBezTo>
                  <a:close/>
                  <a:moveTo>
                    <a:pt x="814" y="12"/>
                  </a:moveTo>
                  <a:cubicBezTo>
                    <a:pt x="815" y="7"/>
                    <a:pt x="793" y="9"/>
                    <a:pt x="799" y="14"/>
                  </a:cubicBezTo>
                  <a:cubicBezTo>
                    <a:pt x="801" y="16"/>
                    <a:pt x="812" y="17"/>
                    <a:pt x="814" y="12"/>
                  </a:cubicBezTo>
                  <a:close/>
                  <a:moveTo>
                    <a:pt x="512" y="21"/>
                  </a:moveTo>
                  <a:cubicBezTo>
                    <a:pt x="524" y="20"/>
                    <a:pt x="524" y="13"/>
                    <a:pt x="517" y="11"/>
                  </a:cubicBezTo>
                  <a:cubicBezTo>
                    <a:pt x="511" y="10"/>
                    <a:pt x="510" y="15"/>
                    <a:pt x="506" y="15"/>
                  </a:cubicBezTo>
                  <a:cubicBezTo>
                    <a:pt x="503" y="15"/>
                    <a:pt x="490" y="17"/>
                    <a:pt x="493" y="20"/>
                  </a:cubicBezTo>
                  <a:cubicBezTo>
                    <a:pt x="496" y="23"/>
                    <a:pt x="505" y="22"/>
                    <a:pt x="512" y="21"/>
                  </a:cubicBezTo>
                  <a:close/>
                  <a:moveTo>
                    <a:pt x="840" y="45"/>
                  </a:moveTo>
                  <a:cubicBezTo>
                    <a:pt x="840" y="49"/>
                    <a:pt x="829" y="53"/>
                    <a:pt x="832" y="55"/>
                  </a:cubicBezTo>
                  <a:cubicBezTo>
                    <a:pt x="835" y="58"/>
                    <a:pt x="837" y="57"/>
                    <a:pt x="841" y="58"/>
                  </a:cubicBezTo>
                  <a:cubicBezTo>
                    <a:pt x="844" y="58"/>
                    <a:pt x="846" y="67"/>
                    <a:pt x="852" y="65"/>
                  </a:cubicBezTo>
                  <a:cubicBezTo>
                    <a:pt x="858" y="64"/>
                    <a:pt x="874" y="72"/>
                    <a:pt x="884" y="72"/>
                  </a:cubicBezTo>
                  <a:cubicBezTo>
                    <a:pt x="893" y="72"/>
                    <a:pt x="894" y="64"/>
                    <a:pt x="891" y="64"/>
                  </a:cubicBezTo>
                  <a:cubicBezTo>
                    <a:pt x="888" y="63"/>
                    <a:pt x="891" y="59"/>
                    <a:pt x="896" y="51"/>
                  </a:cubicBezTo>
                  <a:cubicBezTo>
                    <a:pt x="902" y="43"/>
                    <a:pt x="880" y="38"/>
                    <a:pt x="880" y="44"/>
                  </a:cubicBezTo>
                  <a:cubicBezTo>
                    <a:pt x="880" y="50"/>
                    <a:pt x="873" y="42"/>
                    <a:pt x="871" y="39"/>
                  </a:cubicBezTo>
                  <a:cubicBezTo>
                    <a:pt x="869" y="35"/>
                    <a:pt x="840" y="42"/>
                    <a:pt x="840" y="45"/>
                  </a:cubicBezTo>
                  <a:close/>
                  <a:moveTo>
                    <a:pt x="576" y="206"/>
                  </a:moveTo>
                  <a:cubicBezTo>
                    <a:pt x="580" y="207"/>
                    <a:pt x="592" y="205"/>
                    <a:pt x="593" y="202"/>
                  </a:cubicBezTo>
                  <a:cubicBezTo>
                    <a:pt x="595" y="200"/>
                    <a:pt x="589" y="197"/>
                    <a:pt x="581" y="197"/>
                  </a:cubicBezTo>
                  <a:cubicBezTo>
                    <a:pt x="573" y="197"/>
                    <a:pt x="572" y="206"/>
                    <a:pt x="576" y="206"/>
                  </a:cubicBezTo>
                  <a:close/>
                  <a:moveTo>
                    <a:pt x="673" y="211"/>
                  </a:moveTo>
                  <a:cubicBezTo>
                    <a:pt x="679" y="214"/>
                    <a:pt x="683" y="213"/>
                    <a:pt x="682" y="208"/>
                  </a:cubicBezTo>
                  <a:cubicBezTo>
                    <a:pt x="681" y="202"/>
                    <a:pt x="669" y="209"/>
                    <a:pt x="673" y="211"/>
                  </a:cubicBezTo>
                  <a:close/>
                  <a:moveTo>
                    <a:pt x="892" y="92"/>
                  </a:moveTo>
                  <a:cubicBezTo>
                    <a:pt x="896" y="95"/>
                    <a:pt x="911" y="89"/>
                    <a:pt x="921" y="89"/>
                  </a:cubicBezTo>
                  <a:cubicBezTo>
                    <a:pt x="931" y="90"/>
                    <a:pt x="959" y="82"/>
                    <a:pt x="960" y="76"/>
                  </a:cubicBezTo>
                  <a:cubicBezTo>
                    <a:pt x="961" y="71"/>
                    <a:pt x="950" y="71"/>
                    <a:pt x="946" y="67"/>
                  </a:cubicBezTo>
                  <a:cubicBezTo>
                    <a:pt x="941" y="62"/>
                    <a:pt x="932" y="66"/>
                    <a:pt x="929" y="70"/>
                  </a:cubicBezTo>
                  <a:cubicBezTo>
                    <a:pt x="927" y="74"/>
                    <a:pt x="924" y="70"/>
                    <a:pt x="931" y="64"/>
                  </a:cubicBezTo>
                  <a:cubicBezTo>
                    <a:pt x="937" y="58"/>
                    <a:pt x="924" y="53"/>
                    <a:pt x="924" y="57"/>
                  </a:cubicBezTo>
                  <a:cubicBezTo>
                    <a:pt x="924" y="61"/>
                    <a:pt x="912" y="57"/>
                    <a:pt x="912" y="61"/>
                  </a:cubicBezTo>
                  <a:cubicBezTo>
                    <a:pt x="912" y="65"/>
                    <a:pt x="908" y="66"/>
                    <a:pt x="908" y="70"/>
                  </a:cubicBezTo>
                  <a:cubicBezTo>
                    <a:pt x="908" y="74"/>
                    <a:pt x="900" y="68"/>
                    <a:pt x="900" y="76"/>
                  </a:cubicBezTo>
                  <a:cubicBezTo>
                    <a:pt x="899" y="85"/>
                    <a:pt x="887" y="89"/>
                    <a:pt x="892" y="92"/>
                  </a:cubicBezTo>
                  <a:close/>
                  <a:moveTo>
                    <a:pt x="822" y="36"/>
                  </a:moveTo>
                  <a:cubicBezTo>
                    <a:pt x="829" y="39"/>
                    <a:pt x="826" y="40"/>
                    <a:pt x="820" y="40"/>
                  </a:cubicBezTo>
                  <a:cubicBezTo>
                    <a:pt x="813" y="40"/>
                    <a:pt x="807" y="42"/>
                    <a:pt x="812" y="44"/>
                  </a:cubicBezTo>
                  <a:cubicBezTo>
                    <a:pt x="815" y="46"/>
                    <a:pt x="815" y="49"/>
                    <a:pt x="822" y="51"/>
                  </a:cubicBezTo>
                  <a:cubicBezTo>
                    <a:pt x="829" y="53"/>
                    <a:pt x="836" y="47"/>
                    <a:pt x="835" y="43"/>
                  </a:cubicBezTo>
                  <a:cubicBezTo>
                    <a:pt x="834" y="39"/>
                    <a:pt x="859" y="35"/>
                    <a:pt x="866" y="34"/>
                  </a:cubicBezTo>
                  <a:cubicBezTo>
                    <a:pt x="873" y="32"/>
                    <a:pt x="862" y="25"/>
                    <a:pt x="869" y="24"/>
                  </a:cubicBezTo>
                  <a:cubicBezTo>
                    <a:pt x="876" y="24"/>
                    <a:pt x="873" y="20"/>
                    <a:pt x="864" y="19"/>
                  </a:cubicBezTo>
                  <a:cubicBezTo>
                    <a:pt x="855" y="18"/>
                    <a:pt x="859" y="10"/>
                    <a:pt x="856" y="7"/>
                  </a:cubicBezTo>
                  <a:cubicBezTo>
                    <a:pt x="853" y="5"/>
                    <a:pt x="851" y="11"/>
                    <a:pt x="840" y="13"/>
                  </a:cubicBezTo>
                  <a:cubicBezTo>
                    <a:pt x="828" y="15"/>
                    <a:pt x="822" y="18"/>
                    <a:pt x="827" y="21"/>
                  </a:cubicBezTo>
                  <a:cubicBezTo>
                    <a:pt x="832" y="23"/>
                    <a:pt x="827" y="29"/>
                    <a:pt x="822" y="28"/>
                  </a:cubicBezTo>
                  <a:cubicBezTo>
                    <a:pt x="817" y="28"/>
                    <a:pt x="816" y="33"/>
                    <a:pt x="822" y="36"/>
                  </a:cubicBezTo>
                  <a:close/>
                  <a:moveTo>
                    <a:pt x="1423" y="161"/>
                  </a:moveTo>
                  <a:cubicBezTo>
                    <a:pt x="1431" y="161"/>
                    <a:pt x="1435" y="169"/>
                    <a:pt x="1450" y="170"/>
                  </a:cubicBezTo>
                  <a:cubicBezTo>
                    <a:pt x="1465" y="171"/>
                    <a:pt x="1477" y="168"/>
                    <a:pt x="1477" y="165"/>
                  </a:cubicBezTo>
                  <a:cubicBezTo>
                    <a:pt x="1477" y="161"/>
                    <a:pt x="1463" y="156"/>
                    <a:pt x="1459" y="159"/>
                  </a:cubicBezTo>
                  <a:cubicBezTo>
                    <a:pt x="1454" y="162"/>
                    <a:pt x="1451" y="155"/>
                    <a:pt x="1446" y="156"/>
                  </a:cubicBezTo>
                  <a:cubicBezTo>
                    <a:pt x="1440" y="158"/>
                    <a:pt x="1433" y="158"/>
                    <a:pt x="1430" y="153"/>
                  </a:cubicBezTo>
                  <a:cubicBezTo>
                    <a:pt x="1428" y="148"/>
                    <a:pt x="1419" y="160"/>
                    <a:pt x="1423" y="161"/>
                  </a:cubicBezTo>
                  <a:close/>
                  <a:moveTo>
                    <a:pt x="1795" y="254"/>
                  </a:moveTo>
                  <a:cubicBezTo>
                    <a:pt x="1801" y="257"/>
                    <a:pt x="1805" y="250"/>
                    <a:pt x="1811" y="254"/>
                  </a:cubicBezTo>
                  <a:cubicBezTo>
                    <a:pt x="1816" y="257"/>
                    <a:pt x="1829" y="252"/>
                    <a:pt x="1834" y="251"/>
                  </a:cubicBezTo>
                  <a:cubicBezTo>
                    <a:pt x="1840" y="250"/>
                    <a:pt x="1837" y="243"/>
                    <a:pt x="1822" y="241"/>
                  </a:cubicBezTo>
                  <a:cubicBezTo>
                    <a:pt x="1807" y="239"/>
                    <a:pt x="1788" y="250"/>
                    <a:pt x="1795" y="254"/>
                  </a:cubicBezTo>
                  <a:close/>
                  <a:moveTo>
                    <a:pt x="1322" y="161"/>
                  </a:moveTo>
                  <a:cubicBezTo>
                    <a:pt x="1326" y="163"/>
                    <a:pt x="1328" y="166"/>
                    <a:pt x="1331" y="168"/>
                  </a:cubicBezTo>
                  <a:cubicBezTo>
                    <a:pt x="1333" y="171"/>
                    <a:pt x="1343" y="167"/>
                    <a:pt x="1347" y="166"/>
                  </a:cubicBezTo>
                  <a:cubicBezTo>
                    <a:pt x="1351" y="164"/>
                    <a:pt x="1352" y="172"/>
                    <a:pt x="1358" y="168"/>
                  </a:cubicBezTo>
                  <a:cubicBezTo>
                    <a:pt x="1364" y="164"/>
                    <a:pt x="1371" y="166"/>
                    <a:pt x="1378" y="166"/>
                  </a:cubicBezTo>
                  <a:cubicBezTo>
                    <a:pt x="1385" y="166"/>
                    <a:pt x="1377" y="157"/>
                    <a:pt x="1377" y="153"/>
                  </a:cubicBezTo>
                  <a:cubicBezTo>
                    <a:pt x="1377" y="149"/>
                    <a:pt x="1386" y="151"/>
                    <a:pt x="1383" y="155"/>
                  </a:cubicBezTo>
                  <a:cubicBezTo>
                    <a:pt x="1380" y="158"/>
                    <a:pt x="1387" y="166"/>
                    <a:pt x="1398" y="165"/>
                  </a:cubicBezTo>
                  <a:cubicBezTo>
                    <a:pt x="1408" y="164"/>
                    <a:pt x="1400" y="158"/>
                    <a:pt x="1406" y="155"/>
                  </a:cubicBezTo>
                  <a:cubicBezTo>
                    <a:pt x="1411" y="153"/>
                    <a:pt x="1410" y="150"/>
                    <a:pt x="1403" y="146"/>
                  </a:cubicBezTo>
                  <a:cubicBezTo>
                    <a:pt x="1395" y="141"/>
                    <a:pt x="1385" y="144"/>
                    <a:pt x="1378" y="141"/>
                  </a:cubicBezTo>
                  <a:cubicBezTo>
                    <a:pt x="1371" y="138"/>
                    <a:pt x="1363" y="138"/>
                    <a:pt x="1362" y="145"/>
                  </a:cubicBezTo>
                  <a:cubicBezTo>
                    <a:pt x="1362" y="152"/>
                    <a:pt x="1348" y="137"/>
                    <a:pt x="1341" y="135"/>
                  </a:cubicBezTo>
                  <a:cubicBezTo>
                    <a:pt x="1333" y="132"/>
                    <a:pt x="1311" y="155"/>
                    <a:pt x="1322" y="161"/>
                  </a:cubicBezTo>
                  <a:close/>
                  <a:moveTo>
                    <a:pt x="1391" y="204"/>
                  </a:moveTo>
                  <a:cubicBezTo>
                    <a:pt x="1397" y="202"/>
                    <a:pt x="1387" y="191"/>
                    <a:pt x="1377" y="190"/>
                  </a:cubicBezTo>
                  <a:cubicBezTo>
                    <a:pt x="1366" y="188"/>
                    <a:pt x="1357" y="196"/>
                    <a:pt x="1358" y="198"/>
                  </a:cubicBezTo>
                  <a:cubicBezTo>
                    <a:pt x="1361" y="203"/>
                    <a:pt x="1385" y="205"/>
                    <a:pt x="1391" y="204"/>
                  </a:cubicBezTo>
                  <a:close/>
                  <a:moveTo>
                    <a:pt x="1365" y="182"/>
                  </a:moveTo>
                  <a:cubicBezTo>
                    <a:pt x="1365" y="177"/>
                    <a:pt x="1347" y="183"/>
                    <a:pt x="1354" y="186"/>
                  </a:cubicBezTo>
                  <a:cubicBezTo>
                    <a:pt x="1358" y="187"/>
                    <a:pt x="1365" y="187"/>
                    <a:pt x="1365" y="182"/>
                  </a:cubicBezTo>
                  <a:close/>
                  <a:moveTo>
                    <a:pt x="1389" y="589"/>
                  </a:moveTo>
                  <a:cubicBezTo>
                    <a:pt x="1385" y="579"/>
                    <a:pt x="1394" y="570"/>
                    <a:pt x="1387" y="565"/>
                  </a:cubicBezTo>
                  <a:cubicBezTo>
                    <a:pt x="1381" y="560"/>
                    <a:pt x="1383" y="549"/>
                    <a:pt x="1380" y="551"/>
                  </a:cubicBezTo>
                  <a:cubicBezTo>
                    <a:pt x="1377" y="553"/>
                    <a:pt x="1380" y="562"/>
                    <a:pt x="1375" y="563"/>
                  </a:cubicBezTo>
                  <a:cubicBezTo>
                    <a:pt x="1369" y="564"/>
                    <a:pt x="1374" y="569"/>
                    <a:pt x="1372" y="575"/>
                  </a:cubicBezTo>
                  <a:cubicBezTo>
                    <a:pt x="1370" y="582"/>
                    <a:pt x="1373" y="592"/>
                    <a:pt x="1376" y="598"/>
                  </a:cubicBezTo>
                  <a:cubicBezTo>
                    <a:pt x="1379" y="604"/>
                    <a:pt x="1372" y="636"/>
                    <a:pt x="1375" y="641"/>
                  </a:cubicBezTo>
                  <a:cubicBezTo>
                    <a:pt x="1378" y="646"/>
                    <a:pt x="1371" y="670"/>
                    <a:pt x="1373" y="673"/>
                  </a:cubicBezTo>
                  <a:cubicBezTo>
                    <a:pt x="1377" y="677"/>
                    <a:pt x="1374" y="666"/>
                    <a:pt x="1380" y="665"/>
                  </a:cubicBezTo>
                  <a:cubicBezTo>
                    <a:pt x="1386" y="664"/>
                    <a:pt x="1386" y="672"/>
                    <a:pt x="1390" y="674"/>
                  </a:cubicBezTo>
                  <a:cubicBezTo>
                    <a:pt x="1394" y="675"/>
                    <a:pt x="1391" y="663"/>
                    <a:pt x="1388" y="664"/>
                  </a:cubicBezTo>
                  <a:cubicBezTo>
                    <a:pt x="1385" y="664"/>
                    <a:pt x="1382" y="656"/>
                    <a:pt x="1380" y="650"/>
                  </a:cubicBezTo>
                  <a:cubicBezTo>
                    <a:pt x="1379" y="645"/>
                    <a:pt x="1384" y="639"/>
                    <a:pt x="1384" y="632"/>
                  </a:cubicBezTo>
                  <a:cubicBezTo>
                    <a:pt x="1384" y="625"/>
                    <a:pt x="1392" y="626"/>
                    <a:pt x="1397" y="631"/>
                  </a:cubicBezTo>
                  <a:cubicBezTo>
                    <a:pt x="1402" y="636"/>
                    <a:pt x="1403" y="632"/>
                    <a:pt x="1401" y="629"/>
                  </a:cubicBezTo>
                  <a:cubicBezTo>
                    <a:pt x="1399" y="625"/>
                    <a:pt x="1392" y="598"/>
                    <a:pt x="1389" y="589"/>
                  </a:cubicBezTo>
                  <a:close/>
                  <a:moveTo>
                    <a:pt x="326" y="292"/>
                  </a:moveTo>
                  <a:cubicBezTo>
                    <a:pt x="335" y="300"/>
                    <a:pt x="343" y="288"/>
                    <a:pt x="347" y="287"/>
                  </a:cubicBezTo>
                  <a:cubicBezTo>
                    <a:pt x="351" y="287"/>
                    <a:pt x="344" y="282"/>
                    <a:pt x="337" y="280"/>
                  </a:cubicBezTo>
                  <a:cubicBezTo>
                    <a:pt x="330" y="278"/>
                    <a:pt x="319" y="285"/>
                    <a:pt x="326" y="292"/>
                  </a:cubicBezTo>
                  <a:close/>
                  <a:moveTo>
                    <a:pt x="340" y="22"/>
                  </a:moveTo>
                  <a:cubicBezTo>
                    <a:pt x="345" y="26"/>
                    <a:pt x="327" y="25"/>
                    <a:pt x="325" y="28"/>
                  </a:cubicBezTo>
                  <a:cubicBezTo>
                    <a:pt x="323" y="31"/>
                    <a:pt x="312" y="30"/>
                    <a:pt x="314" y="34"/>
                  </a:cubicBezTo>
                  <a:cubicBezTo>
                    <a:pt x="316" y="38"/>
                    <a:pt x="333" y="38"/>
                    <a:pt x="333" y="35"/>
                  </a:cubicBezTo>
                  <a:cubicBezTo>
                    <a:pt x="333" y="32"/>
                    <a:pt x="342" y="35"/>
                    <a:pt x="342" y="32"/>
                  </a:cubicBezTo>
                  <a:cubicBezTo>
                    <a:pt x="342" y="29"/>
                    <a:pt x="346" y="25"/>
                    <a:pt x="355" y="25"/>
                  </a:cubicBezTo>
                  <a:cubicBezTo>
                    <a:pt x="365" y="24"/>
                    <a:pt x="365" y="21"/>
                    <a:pt x="356" y="17"/>
                  </a:cubicBezTo>
                  <a:cubicBezTo>
                    <a:pt x="347" y="13"/>
                    <a:pt x="336" y="19"/>
                    <a:pt x="340" y="22"/>
                  </a:cubicBezTo>
                  <a:close/>
                  <a:moveTo>
                    <a:pt x="309" y="25"/>
                  </a:moveTo>
                  <a:cubicBezTo>
                    <a:pt x="317" y="18"/>
                    <a:pt x="327" y="25"/>
                    <a:pt x="328" y="22"/>
                  </a:cubicBezTo>
                  <a:cubicBezTo>
                    <a:pt x="329" y="18"/>
                    <a:pt x="314" y="17"/>
                    <a:pt x="308" y="20"/>
                  </a:cubicBezTo>
                  <a:cubicBezTo>
                    <a:pt x="302" y="23"/>
                    <a:pt x="289" y="21"/>
                    <a:pt x="291" y="25"/>
                  </a:cubicBezTo>
                  <a:cubicBezTo>
                    <a:pt x="292" y="27"/>
                    <a:pt x="301" y="32"/>
                    <a:pt x="309" y="25"/>
                  </a:cubicBezTo>
                  <a:close/>
                  <a:moveTo>
                    <a:pt x="1036" y="176"/>
                  </a:moveTo>
                  <a:cubicBezTo>
                    <a:pt x="1034" y="178"/>
                    <a:pt x="1027" y="178"/>
                    <a:pt x="1029" y="181"/>
                  </a:cubicBezTo>
                  <a:cubicBezTo>
                    <a:pt x="1032" y="185"/>
                    <a:pt x="1049" y="183"/>
                    <a:pt x="1049" y="178"/>
                  </a:cubicBezTo>
                  <a:cubicBezTo>
                    <a:pt x="1050" y="172"/>
                    <a:pt x="1037" y="173"/>
                    <a:pt x="1036" y="176"/>
                  </a:cubicBezTo>
                  <a:close/>
                  <a:moveTo>
                    <a:pt x="1923" y="348"/>
                  </a:moveTo>
                  <a:cubicBezTo>
                    <a:pt x="1920" y="347"/>
                    <a:pt x="1909" y="340"/>
                    <a:pt x="1906" y="337"/>
                  </a:cubicBezTo>
                  <a:cubicBezTo>
                    <a:pt x="1904" y="333"/>
                    <a:pt x="1891" y="331"/>
                    <a:pt x="1891" y="333"/>
                  </a:cubicBezTo>
                  <a:cubicBezTo>
                    <a:pt x="1891" y="335"/>
                    <a:pt x="1887" y="332"/>
                    <a:pt x="1886" y="330"/>
                  </a:cubicBezTo>
                  <a:cubicBezTo>
                    <a:pt x="1885" y="328"/>
                    <a:pt x="1871" y="328"/>
                    <a:pt x="1871" y="330"/>
                  </a:cubicBezTo>
                  <a:cubicBezTo>
                    <a:pt x="1871" y="332"/>
                    <a:pt x="1874" y="333"/>
                    <a:pt x="1876" y="335"/>
                  </a:cubicBezTo>
                  <a:cubicBezTo>
                    <a:pt x="1878" y="338"/>
                    <a:pt x="1873" y="339"/>
                    <a:pt x="1874" y="342"/>
                  </a:cubicBezTo>
                  <a:cubicBezTo>
                    <a:pt x="1875" y="345"/>
                    <a:pt x="1869" y="341"/>
                    <a:pt x="1867" y="339"/>
                  </a:cubicBezTo>
                  <a:cubicBezTo>
                    <a:pt x="1865" y="338"/>
                    <a:pt x="1866" y="331"/>
                    <a:pt x="1867" y="328"/>
                  </a:cubicBezTo>
                  <a:cubicBezTo>
                    <a:pt x="1867" y="324"/>
                    <a:pt x="1863" y="325"/>
                    <a:pt x="1862" y="322"/>
                  </a:cubicBezTo>
                  <a:cubicBezTo>
                    <a:pt x="1862" y="318"/>
                    <a:pt x="1847" y="312"/>
                    <a:pt x="1841" y="309"/>
                  </a:cubicBezTo>
                  <a:cubicBezTo>
                    <a:pt x="1834" y="306"/>
                    <a:pt x="1826" y="304"/>
                    <a:pt x="1824" y="301"/>
                  </a:cubicBezTo>
                  <a:cubicBezTo>
                    <a:pt x="1822" y="297"/>
                    <a:pt x="1810" y="297"/>
                    <a:pt x="1806" y="292"/>
                  </a:cubicBezTo>
                  <a:cubicBezTo>
                    <a:pt x="1802" y="288"/>
                    <a:pt x="1783" y="280"/>
                    <a:pt x="1775" y="279"/>
                  </a:cubicBezTo>
                  <a:cubicBezTo>
                    <a:pt x="1766" y="279"/>
                    <a:pt x="1768" y="274"/>
                    <a:pt x="1764" y="275"/>
                  </a:cubicBezTo>
                  <a:cubicBezTo>
                    <a:pt x="1760" y="276"/>
                    <a:pt x="1743" y="275"/>
                    <a:pt x="1738" y="274"/>
                  </a:cubicBezTo>
                  <a:cubicBezTo>
                    <a:pt x="1732" y="273"/>
                    <a:pt x="1731" y="277"/>
                    <a:pt x="1727" y="276"/>
                  </a:cubicBezTo>
                  <a:cubicBezTo>
                    <a:pt x="1724" y="274"/>
                    <a:pt x="1704" y="267"/>
                    <a:pt x="1701" y="270"/>
                  </a:cubicBezTo>
                  <a:cubicBezTo>
                    <a:pt x="1699" y="272"/>
                    <a:pt x="1700" y="276"/>
                    <a:pt x="1698" y="277"/>
                  </a:cubicBezTo>
                  <a:cubicBezTo>
                    <a:pt x="1695" y="278"/>
                    <a:pt x="1698" y="281"/>
                    <a:pt x="1703" y="286"/>
                  </a:cubicBezTo>
                  <a:cubicBezTo>
                    <a:pt x="1709" y="291"/>
                    <a:pt x="1705" y="295"/>
                    <a:pt x="1700" y="297"/>
                  </a:cubicBezTo>
                  <a:cubicBezTo>
                    <a:pt x="1695" y="299"/>
                    <a:pt x="1687" y="295"/>
                    <a:pt x="1685" y="291"/>
                  </a:cubicBezTo>
                  <a:cubicBezTo>
                    <a:pt x="1682" y="287"/>
                    <a:pt x="1676" y="289"/>
                    <a:pt x="1674" y="284"/>
                  </a:cubicBezTo>
                  <a:cubicBezTo>
                    <a:pt x="1672" y="279"/>
                    <a:pt x="1676" y="278"/>
                    <a:pt x="1679" y="281"/>
                  </a:cubicBezTo>
                  <a:cubicBezTo>
                    <a:pt x="1683" y="284"/>
                    <a:pt x="1687" y="281"/>
                    <a:pt x="1688" y="278"/>
                  </a:cubicBezTo>
                  <a:cubicBezTo>
                    <a:pt x="1688" y="274"/>
                    <a:pt x="1679" y="272"/>
                    <a:pt x="1673" y="272"/>
                  </a:cubicBezTo>
                  <a:cubicBezTo>
                    <a:pt x="1668" y="272"/>
                    <a:pt x="1665" y="279"/>
                    <a:pt x="1660" y="282"/>
                  </a:cubicBezTo>
                  <a:cubicBezTo>
                    <a:pt x="1655" y="285"/>
                    <a:pt x="1634" y="281"/>
                    <a:pt x="1632" y="279"/>
                  </a:cubicBezTo>
                  <a:cubicBezTo>
                    <a:pt x="1630" y="277"/>
                    <a:pt x="1601" y="279"/>
                    <a:pt x="1598" y="281"/>
                  </a:cubicBezTo>
                  <a:cubicBezTo>
                    <a:pt x="1595" y="283"/>
                    <a:pt x="1597" y="291"/>
                    <a:pt x="1596" y="292"/>
                  </a:cubicBezTo>
                  <a:cubicBezTo>
                    <a:pt x="1594" y="292"/>
                    <a:pt x="1593" y="283"/>
                    <a:pt x="1593" y="281"/>
                  </a:cubicBezTo>
                  <a:cubicBezTo>
                    <a:pt x="1593" y="279"/>
                    <a:pt x="1589" y="278"/>
                    <a:pt x="1584" y="278"/>
                  </a:cubicBezTo>
                  <a:cubicBezTo>
                    <a:pt x="1579" y="278"/>
                    <a:pt x="1576" y="278"/>
                    <a:pt x="1578" y="275"/>
                  </a:cubicBezTo>
                  <a:cubicBezTo>
                    <a:pt x="1580" y="273"/>
                    <a:pt x="1576" y="271"/>
                    <a:pt x="1580" y="268"/>
                  </a:cubicBezTo>
                  <a:cubicBezTo>
                    <a:pt x="1584" y="265"/>
                    <a:pt x="1573" y="257"/>
                    <a:pt x="1562" y="252"/>
                  </a:cubicBezTo>
                  <a:cubicBezTo>
                    <a:pt x="1551" y="248"/>
                    <a:pt x="1526" y="250"/>
                    <a:pt x="1519" y="252"/>
                  </a:cubicBezTo>
                  <a:cubicBezTo>
                    <a:pt x="1512" y="254"/>
                    <a:pt x="1499" y="254"/>
                    <a:pt x="1493" y="254"/>
                  </a:cubicBezTo>
                  <a:cubicBezTo>
                    <a:pt x="1486" y="254"/>
                    <a:pt x="1491" y="251"/>
                    <a:pt x="1490" y="248"/>
                  </a:cubicBezTo>
                  <a:cubicBezTo>
                    <a:pt x="1488" y="245"/>
                    <a:pt x="1477" y="242"/>
                    <a:pt x="1475" y="244"/>
                  </a:cubicBezTo>
                  <a:cubicBezTo>
                    <a:pt x="1474" y="247"/>
                    <a:pt x="1471" y="244"/>
                    <a:pt x="1471" y="242"/>
                  </a:cubicBezTo>
                  <a:cubicBezTo>
                    <a:pt x="1471" y="241"/>
                    <a:pt x="1461" y="237"/>
                    <a:pt x="1457" y="238"/>
                  </a:cubicBezTo>
                  <a:cubicBezTo>
                    <a:pt x="1453" y="239"/>
                    <a:pt x="1451" y="234"/>
                    <a:pt x="1456" y="234"/>
                  </a:cubicBezTo>
                  <a:cubicBezTo>
                    <a:pt x="1460" y="234"/>
                    <a:pt x="1468" y="235"/>
                    <a:pt x="1465" y="230"/>
                  </a:cubicBezTo>
                  <a:cubicBezTo>
                    <a:pt x="1461" y="224"/>
                    <a:pt x="1431" y="223"/>
                    <a:pt x="1429" y="224"/>
                  </a:cubicBezTo>
                  <a:cubicBezTo>
                    <a:pt x="1426" y="225"/>
                    <a:pt x="1428" y="229"/>
                    <a:pt x="1422" y="235"/>
                  </a:cubicBezTo>
                  <a:cubicBezTo>
                    <a:pt x="1415" y="241"/>
                    <a:pt x="1409" y="237"/>
                    <a:pt x="1410" y="234"/>
                  </a:cubicBezTo>
                  <a:cubicBezTo>
                    <a:pt x="1411" y="231"/>
                    <a:pt x="1419" y="231"/>
                    <a:pt x="1419" y="228"/>
                  </a:cubicBezTo>
                  <a:cubicBezTo>
                    <a:pt x="1419" y="225"/>
                    <a:pt x="1408" y="227"/>
                    <a:pt x="1406" y="224"/>
                  </a:cubicBezTo>
                  <a:cubicBezTo>
                    <a:pt x="1404" y="222"/>
                    <a:pt x="1408" y="220"/>
                    <a:pt x="1412" y="221"/>
                  </a:cubicBezTo>
                  <a:cubicBezTo>
                    <a:pt x="1416" y="223"/>
                    <a:pt x="1423" y="223"/>
                    <a:pt x="1424" y="221"/>
                  </a:cubicBezTo>
                  <a:cubicBezTo>
                    <a:pt x="1424" y="220"/>
                    <a:pt x="1420" y="219"/>
                    <a:pt x="1413" y="218"/>
                  </a:cubicBezTo>
                  <a:cubicBezTo>
                    <a:pt x="1406" y="217"/>
                    <a:pt x="1390" y="213"/>
                    <a:pt x="1382" y="214"/>
                  </a:cubicBezTo>
                  <a:cubicBezTo>
                    <a:pt x="1373" y="215"/>
                    <a:pt x="1369" y="211"/>
                    <a:pt x="1365" y="210"/>
                  </a:cubicBezTo>
                  <a:cubicBezTo>
                    <a:pt x="1360" y="210"/>
                    <a:pt x="1360" y="213"/>
                    <a:pt x="1362" y="216"/>
                  </a:cubicBezTo>
                  <a:cubicBezTo>
                    <a:pt x="1364" y="218"/>
                    <a:pt x="1358" y="220"/>
                    <a:pt x="1352" y="219"/>
                  </a:cubicBezTo>
                  <a:cubicBezTo>
                    <a:pt x="1347" y="218"/>
                    <a:pt x="1339" y="222"/>
                    <a:pt x="1342" y="226"/>
                  </a:cubicBezTo>
                  <a:cubicBezTo>
                    <a:pt x="1345" y="230"/>
                    <a:pt x="1348" y="225"/>
                    <a:pt x="1351" y="226"/>
                  </a:cubicBezTo>
                  <a:cubicBezTo>
                    <a:pt x="1353" y="228"/>
                    <a:pt x="1344" y="230"/>
                    <a:pt x="1348" y="232"/>
                  </a:cubicBezTo>
                  <a:cubicBezTo>
                    <a:pt x="1352" y="234"/>
                    <a:pt x="1351" y="238"/>
                    <a:pt x="1351" y="240"/>
                  </a:cubicBezTo>
                  <a:cubicBezTo>
                    <a:pt x="1351" y="242"/>
                    <a:pt x="1345" y="243"/>
                    <a:pt x="1342" y="240"/>
                  </a:cubicBezTo>
                  <a:cubicBezTo>
                    <a:pt x="1340" y="237"/>
                    <a:pt x="1336" y="240"/>
                    <a:pt x="1331" y="239"/>
                  </a:cubicBezTo>
                  <a:cubicBezTo>
                    <a:pt x="1327" y="239"/>
                    <a:pt x="1323" y="241"/>
                    <a:pt x="1328" y="242"/>
                  </a:cubicBezTo>
                  <a:cubicBezTo>
                    <a:pt x="1333" y="242"/>
                    <a:pt x="1335" y="246"/>
                    <a:pt x="1328" y="246"/>
                  </a:cubicBezTo>
                  <a:cubicBezTo>
                    <a:pt x="1322" y="247"/>
                    <a:pt x="1323" y="240"/>
                    <a:pt x="1319" y="241"/>
                  </a:cubicBezTo>
                  <a:cubicBezTo>
                    <a:pt x="1315" y="242"/>
                    <a:pt x="1307" y="238"/>
                    <a:pt x="1302" y="238"/>
                  </a:cubicBezTo>
                  <a:cubicBezTo>
                    <a:pt x="1297" y="238"/>
                    <a:pt x="1295" y="242"/>
                    <a:pt x="1289" y="242"/>
                  </a:cubicBezTo>
                  <a:cubicBezTo>
                    <a:pt x="1283" y="243"/>
                    <a:pt x="1274" y="239"/>
                    <a:pt x="1272" y="236"/>
                  </a:cubicBezTo>
                  <a:cubicBezTo>
                    <a:pt x="1269" y="232"/>
                    <a:pt x="1269" y="231"/>
                    <a:pt x="1266" y="235"/>
                  </a:cubicBezTo>
                  <a:cubicBezTo>
                    <a:pt x="1263" y="239"/>
                    <a:pt x="1262" y="246"/>
                    <a:pt x="1259" y="247"/>
                  </a:cubicBezTo>
                  <a:cubicBezTo>
                    <a:pt x="1256" y="247"/>
                    <a:pt x="1255" y="254"/>
                    <a:pt x="1252" y="256"/>
                  </a:cubicBezTo>
                  <a:cubicBezTo>
                    <a:pt x="1249" y="257"/>
                    <a:pt x="1249" y="253"/>
                    <a:pt x="1245" y="253"/>
                  </a:cubicBezTo>
                  <a:cubicBezTo>
                    <a:pt x="1241" y="254"/>
                    <a:pt x="1229" y="242"/>
                    <a:pt x="1228" y="238"/>
                  </a:cubicBezTo>
                  <a:cubicBezTo>
                    <a:pt x="1228" y="235"/>
                    <a:pt x="1220" y="228"/>
                    <a:pt x="1218" y="227"/>
                  </a:cubicBezTo>
                  <a:cubicBezTo>
                    <a:pt x="1216" y="225"/>
                    <a:pt x="1220" y="225"/>
                    <a:pt x="1223" y="227"/>
                  </a:cubicBezTo>
                  <a:cubicBezTo>
                    <a:pt x="1225" y="229"/>
                    <a:pt x="1228" y="229"/>
                    <a:pt x="1231" y="228"/>
                  </a:cubicBezTo>
                  <a:cubicBezTo>
                    <a:pt x="1233" y="226"/>
                    <a:pt x="1233" y="220"/>
                    <a:pt x="1229" y="220"/>
                  </a:cubicBezTo>
                  <a:cubicBezTo>
                    <a:pt x="1224" y="220"/>
                    <a:pt x="1226" y="216"/>
                    <a:pt x="1228" y="216"/>
                  </a:cubicBezTo>
                  <a:cubicBezTo>
                    <a:pt x="1230" y="215"/>
                    <a:pt x="1223" y="208"/>
                    <a:pt x="1226" y="208"/>
                  </a:cubicBezTo>
                  <a:cubicBezTo>
                    <a:pt x="1228" y="207"/>
                    <a:pt x="1227" y="204"/>
                    <a:pt x="1224" y="204"/>
                  </a:cubicBezTo>
                  <a:cubicBezTo>
                    <a:pt x="1220" y="203"/>
                    <a:pt x="1216" y="200"/>
                    <a:pt x="1216" y="198"/>
                  </a:cubicBezTo>
                  <a:cubicBezTo>
                    <a:pt x="1216" y="197"/>
                    <a:pt x="1200" y="196"/>
                    <a:pt x="1201" y="199"/>
                  </a:cubicBezTo>
                  <a:cubicBezTo>
                    <a:pt x="1202" y="201"/>
                    <a:pt x="1196" y="200"/>
                    <a:pt x="1197" y="198"/>
                  </a:cubicBezTo>
                  <a:cubicBezTo>
                    <a:pt x="1198" y="196"/>
                    <a:pt x="1191" y="197"/>
                    <a:pt x="1184" y="195"/>
                  </a:cubicBezTo>
                  <a:cubicBezTo>
                    <a:pt x="1177" y="193"/>
                    <a:pt x="1176" y="188"/>
                    <a:pt x="1174" y="187"/>
                  </a:cubicBezTo>
                  <a:cubicBezTo>
                    <a:pt x="1171" y="187"/>
                    <a:pt x="1172" y="194"/>
                    <a:pt x="1169" y="193"/>
                  </a:cubicBezTo>
                  <a:cubicBezTo>
                    <a:pt x="1165" y="191"/>
                    <a:pt x="1161" y="194"/>
                    <a:pt x="1163" y="199"/>
                  </a:cubicBezTo>
                  <a:cubicBezTo>
                    <a:pt x="1165" y="203"/>
                    <a:pt x="1163" y="204"/>
                    <a:pt x="1163" y="207"/>
                  </a:cubicBezTo>
                  <a:cubicBezTo>
                    <a:pt x="1162" y="211"/>
                    <a:pt x="1160" y="209"/>
                    <a:pt x="1156" y="208"/>
                  </a:cubicBezTo>
                  <a:cubicBezTo>
                    <a:pt x="1152" y="206"/>
                    <a:pt x="1152" y="211"/>
                    <a:pt x="1142" y="209"/>
                  </a:cubicBezTo>
                  <a:cubicBezTo>
                    <a:pt x="1133" y="207"/>
                    <a:pt x="1129" y="209"/>
                    <a:pt x="1127" y="206"/>
                  </a:cubicBezTo>
                  <a:cubicBezTo>
                    <a:pt x="1126" y="203"/>
                    <a:pt x="1123" y="203"/>
                    <a:pt x="1122" y="205"/>
                  </a:cubicBezTo>
                  <a:cubicBezTo>
                    <a:pt x="1122" y="208"/>
                    <a:pt x="1108" y="207"/>
                    <a:pt x="1107" y="203"/>
                  </a:cubicBezTo>
                  <a:cubicBezTo>
                    <a:pt x="1105" y="199"/>
                    <a:pt x="1109" y="199"/>
                    <a:pt x="1111" y="198"/>
                  </a:cubicBezTo>
                  <a:cubicBezTo>
                    <a:pt x="1113" y="197"/>
                    <a:pt x="1109" y="195"/>
                    <a:pt x="1101" y="196"/>
                  </a:cubicBezTo>
                  <a:cubicBezTo>
                    <a:pt x="1093" y="196"/>
                    <a:pt x="1088" y="192"/>
                    <a:pt x="1080" y="193"/>
                  </a:cubicBezTo>
                  <a:cubicBezTo>
                    <a:pt x="1072" y="193"/>
                    <a:pt x="1054" y="195"/>
                    <a:pt x="1052" y="196"/>
                  </a:cubicBezTo>
                  <a:cubicBezTo>
                    <a:pt x="1049" y="197"/>
                    <a:pt x="1054" y="202"/>
                    <a:pt x="1050" y="202"/>
                  </a:cubicBezTo>
                  <a:cubicBezTo>
                    <a:pt x="1047" y="203"/>
                    <a:pt x="1049" y="195"/>
                    <a:pt x="1049" y="191"/>
                  </a:cubicBezTo>
                  <a:cubicBezTo>
                    <a:pt x="1048" y="188"/>
                    <a:pt x="1042" y="187"/>
                    <a:pt x="1043" y="190"/>
                  </a:cubicBezTo>
                  <a:cubicBezTo>
                    <a:pt x="1044" y="193"/>
                    <a:pt x="1034" y="194"/>
                    <a:pt x="1031" y="192"/>
                  </a:cubicBezTo>
                  <a:cubicBezTo>
                    <a:pt x="1029" y="189"/>
                    <a:pt x="1025" y="187"/>
                    <a:pt x="1018" y="185"/>
                  </a:cubicBezTo>
                  <a:cubicBezTo>
                    <a:pt x="1012" y="183"/>
                    <a:pt x="1004" y="190"/>
                    <a:pt x="1006" y="192"/>
                  </a:cubicBezTo>
                  <a:cubicBezTo>
                    <a:pt x="1007" y="194"/>
                    <a:pt x="1012" y="193"/>
                    <a:pt x="1012" y="194"/>
                  </a:cubicBezTo>
                  <a:cubicBezTo>
                    <a:pt x="1013" y="197"/>
                    <a:pt x="999" y="196"/>
                    <a:pt x="999" y="198"/>
                  </a:cubicBezTo>
                  <a:cubicBezTo>
                    <a:pt x="999" y="200"/>
                    <a:pt x="985" y="204"/>
                    <a:pt x="981" y="204"/>
                  </a:cubicBezTo>
                  <a:cubicBezTo>
                    <a:pt x="970" y="205"/>
                    <a:pt x="968" y="205"/>
                    <a:pt x="963" y="210"/>
                  </a:cubicBezTo>
                  <a:cubicBezTo>
                    <a:pt x="958" y="214"/>
                    <a:pt x="962" y="206"/>
                    <a:pt x="966" y="202"/>
                  </a:cubicBezTo>
                  <a:cubicBezTo>
                    <a:pt x="970" y="198"/>
                    <a:pt x="974" y="200"/>
                    <a:pt x="976" y="196"/>
                  </a:cubicBezTo>
                  <a:cubicBezTo>
                    <a:pt x="979" y="193"/>
                    <a:pt x="982" y="194"/>
                    <a:pt x="989" y="193"/>
                  </a:cubicBezTo>
                  <a:cubicBezTo>
                    <a:pt x="995" y="192"/>
                    <a:pt x="995" y="188"/>
                    <a:pt x="998" y="187"/>
                  </a:cubicBezTo>
                  <a:cubicBezTo>
                    <a:pt x="1001" y="185"/>
                    <a:pt x="1008" y="182"/>
                    <a:pt x="1009" y="179"/>
                  </a:cubicBezTo>
                  <a:cubicBezTo>
                    <a:pt x="1011" y="176"/>
                    <a:pt x="1026" y="171"/>
                    <a:pt x="1029" y="172"/>
                  </a:cubicBezTo>
                  <a:cubicBezTo>
                    <a:pt x="1032" y="172"/>
                    <a:pt x="1032" y="166"/>
                    <a:pt x="1034" y="166"/>
                  </a:cubicBezTo>
                  <a:cubicBezTo>
                    <a:pt x="1036" y="166"/>
                    <a:pt x="1044" y="162"/>
                    <a:pt x="1048" y="160"/>
                  </a:cubicBezTo>
                  <a:cubicBezTo>
                    <a:pt x="1051" y="159"/>
                    <a:pt x="1053" y="156"/>
                    <a:pt x="1053" y="153"/>
                  </a:cubicBezTo>
                  <a:cubicBezTo>
                    <a:pt x="1053" y="151"/>
                    <a:pt x="1048" y="152"/>
                    <a:pt x="1048" y="150"/>
                  </a:cubicBezTo>
                  <a:cubicBezTo>
                    <a:pt x="1047" y="148"/>
                    <a:pt x="1050" y="149"/>
                    <a:pt x="1053" y="148"/>
                  </a:cubicBezTo>
                  <a:cubicBezTo>
                    <a:pt x="1057" y="146"/>
                    <a:pt x="1053" y="142"/>
                    <a:pt x="1051" y="142"/>
                  </a:cubicBezTo>
                  <a:cubicBezTo>
                    <a:pt x="1048" y="143"/>
                    <a:pt x="1052" y="140"/>
                    <a:pt x="1050" y="137"/>
                  </a:cubicBezTo>
                  <a:cubicBezTo>
                    <a:pt x="1047" y="134"/>
                    <a:pt x="1042" y="139"/>
                    <a:pt x="1042" y="136"/>
                  </a:cubicBezTo>
                  <a:cubicBezTo>
                    <a:pt x="1042" y="132"/>
                    <a:pt x="1042" y="128"/>
                    <a:pt x="1040" y="126"/>
                  </a:cubicBezTo>
                  <a:cubicBezTo>
                    <a:pt x="1038" y="124"/>
                    <a:pt x="1034" y="130"/>
                    <a:pt x="1030" y="127"/>
                  </a:cubicBezTo>
                  <a:cubicBezTo>
                    <a:pt x="1026" y="124"/>
                    <a:pt x="1014" y="122"/>
                    <a:pt x="1014" y="123"/>
                  </a:cubicBezTo>
                  <a:cubicBezTo>
                    <a:pt x="1014" y="124"/>
                    <a:pt x="1008" y="121"/>
                    <a:pt x="1007" y="122"/>
                  </a:cubicBezTo>
                  <a:cubicBezTo>
                    <a:pt x="1006" y="124"/>
                    <a:pt x="996" y="123"/>
                    <a:pt x="993" y="123"/>
                  </a:cubicBezTo>
                  <a:cubicBezTo>
                    <a:pt x="990" y="122"/>
                    <a:pt x="986" y="124"/>
                    <a:pt x="986" y="127"/>
                  </a:cubicBezTo>
                  <a:cubicBezTo>
                    <a:pt x="985" y="130"/>
                    <a:pt x="974" y="129"/>
                    <a:pt x="971" y="128"/>
                  </a:cubicBezTo>
                  <a:cubicBezTo>
                    <a:pt x="969" y="128"/>
                    <a:pt x="980" y="119"/>
                    <a:pt x="980" y="118"/>
                  </a:cubicBezTo>
                  <a:cubicBezTo>
                    <a:pt x="980" y="116"/>
                    <a:pt x="962" y="118"/>
                    <a:pt x="961" y="116"/>
                  </a:cubicBezTo>
                  <a:cubicBezTo>
                    <a:pt x="960" y="115"/>
                    <a:pt x="952" y="114"/>
                    <a:pt x="948" y="114"/>
                  </a:cubicBezTo>
                  <a:cubicBezTo>
                    <a:pt x="944" y="114"/>
                    <a:pt x="948" y="113"/>
                    <a:pt x="951" y="113"/>
                  </a:cubicBezTo>
                  <a:cubicBezTo>
                    <a:pt x="955" y="113"/>
                    <a:pt x="958" y="110"/>
                    <a:pt x="962" y="109"/>
                  </a:cubicBezTo>
                  <a:cubicBezTo>
                    <a:pt x="965" y="108"/>
                    <a:pt x="965" y="107"/>
                    <a:pt x="963" y="105"/>
                  </a:cubicBezTo>
                  <a:cubicBezTo>
                    <a:pt x="961" y="102"/>
                    <a:pt x="957" y="103"/>
                    <a:pt x="953" y="102"/>
                  </a:cubicBezTo>
                  <a:cubicBezTo>
                    <a:pt x="950" y="101"/>
                    <a:pt x="945" y="99"/>
                    <a:pt x="942" y="99"/>
                  </a:cubicBezTo>
                  <a:cubicBezTo>
                    <a:pt x="938" y="99"/>
                    <a:pt x="935" y="101"/>
                    <a:pt x="927" y="102"/>
                  </a:cubicBezTo>
                  <a:cubicBezTo>
                    <a:pt x="919" y="104"/>
                    <a:pt x="918" y="110"/>
                    <a:pt x="914" y="112"/>
                  </a:cubicBezTo>
                  <a:cubicBezTo>
                    <a:pt x="910" y="114"/>
                    <a:pt x="903" y="121"/>
                    <a:pt x="907" y="122"/>
                  </a:cubicBezTo>
                  <a:cubicBezTo>
                    <a:pt x="910" y="122"/>
                    <a:pt x="908" y="124"/>
                    <a:pt x="909" y="126"/>
                  </a:cubicBezTo>
                  <a:cubicBezTo>
                    <a:pt x="909" y="129"/>
                    <a:pt x="906" y="129"/>
                    <a:pt x="902" y="128"/>
                  </a:cubicBezTo>
                  <a:cubicBezTo>
                    <a:pt x="899" y="128"/>
                    <a:pt x="885" y="128"/>
                    <a:pt x="885" y="131"/>
                  </a:cubicBezTo>
                  <a:cubicBezTo>
                    <a:pt x="885" y="134"/>
                    <a:pt x="893" y="135"/>
                    <a:pt x="893" y="136"/>
                  </a:cubicBezTo>
                  <a:cubicBezTo>
                    <a:pt x="892" y="138"/>
                    <a:pt x="887" y="136"/>
                    <a:pt x="884" y="135"/>
                  </a:cubicBezTo>
                  <a:cubicBezTo>
                    <a:pt x="881" y="133"/>
                    <a:pt x="875" y="134"/>
                    <a:pt x="874" y="137"/>
                  </a:cubicBezTo>
                  <a:cubicBezTo>
                    <a:pt x="873" y="140"/>
                    <a:pt x="868" y="139"/>
                    <a:pt x="867" y="138"/>
                  </a:cubicBezTo>
                  <a:cubicBezTo>
                    <a:pt x="865" y="138"/>
                    <a:pt x="862" y="140"/>
                    <a:pt x="860" y="139"/>
                  </a:cubicBezTo>
                  <a:cubicBezTo>
                    <a:pt x="857" y="138"/>
                    <a:pt x="865" y="134"/>
                    <a:pt x="863" y="133"/>
                  </a:cubicBezTo>
                  <a:cubicBezTo>
                    <a:pt x="861" y="131"/>
                    <a:pt x="853" y="132"/>
                    <a:pt x="852" y="135"/>
                  </a:cubicBezTo>
                  <a:cubicBezTo>
                    <a:pt x="851" y="138"/>
                    <a:pt x="846" y="133"/>
                    <a:pt x="845" y="134"/>
                  </a:cubicBezTo>
                  <a:cubicBezTo>
                    <a:pt x="843" y="135"/>
                    <a:pt x="841" y="136"/>
                    <a:pt x="837" y="138"/>
                  </a:cubicBezTo>
                  <a:cubicBezTo>
                    <a:pt x="834" y="139"/>
                    <a:pt x="828" y="136"/>
                    <a:pt x="826" y="139"/>
                  </a:cubicBezTo>
                  <a:cubicBezTo>
                    <a:pt x="825" y="142"/>
                    <a:pt x="833" y="142"/>
                    <a:pt x="833" y="144"/>
                  </a:cubicBezTo>
                  <a:cubicBezTo>
                    <a:pt x="833" y="145"/>
                    <a:pt x="815" y="145"/>
                    <a:pt x="815" y="146"/>
                  </a:cubicBezTo>
                  <a:cubicBezTo>
                    <a:pt x="814" y="148"/>
                    <a:pt x="808" y="148"/>
                    <a:pt x="800" y="148"/>
                  </a:cubicBezTo>
                  <a:cubicBezTo>
                    <a:pt x="793" y="149"/>
                    <a:pt x="796" y="152"/>
                    <a:pt x="790" y="153"/>
                  </a:cubicBezTo>
                  <a:cubicBezTo>
                    <a:pt x="784" y="155"/>
                    <a:pt x="781" y="155"/>
                    <a:pt x="779" y="158"/>
                  </a:cubicBezTo>
                  <a:cubicBezTo>
                    <a:pt x="777" y="161"/>
                    <a:pt x="773" y="161"/>
                    <a:pt x="771" y="159"/>
                  </a:cubicBezTo>
                  <a:cubicBezTo>
                    <a:pt x="769" y="157"/>
                    <a:pt x="763" y="160"/>
                    <a:pt x="766" y="160"/>
                  </a:cubicBezTo>
                  <a:cubicBezTo>
                    <a:pt x="769" y="161"/>
                    <a:pt x="766" y="164"/>
                    <a:pt x="764" y="163"/>
                  </a:cubicBezTo>
                  <a:cubicBezTo>
                    <a:pt x="763" y="162"/>
                    <a:pt x="757" y="166"/>
                    <a:pt x="760" y="166"/>
                  </a:cubicBezTo>
                  <a:cubicBezTo>
                    <a:pt x="763" y="166"/>
                    <a:pt x="765" y="168"/>
                    <a:pt x="763" y="170"/>
                  </a:cubicBezTo>
                  <a:cubicBezTo>
                    <a:pt x="762" y="172"/>
                    <a:pt x="755" y="168"/>
                    <a:pt x="754" y="169"/>
                  </a:cubicBezTo>
                  <a:cubicBezTo>
                    <a:pt x="752" y="171"/>
                    <a:pt x="757" y="173"/>
                    <a:pt x="760" y="173"/>
                  </a:cubicBezTo>
                  <a:cubicBezTo>
                    <a:pt x="763" y="173"/>
                    <a:pt x="764" y="175"/>
                    <a:pt x="765" y="177"/>
                  </a:cubicBezTo>
                  <a:cubicBezTo>
                    <a:pt x="765" y="179"/>
                    <a:pt x="758" y="175"/>
                    <a:pt x="756" y="177"/>
                  </a:cubicBezTo>
                  <a:cubicBezTo>
                    <a:pt x="755" y="179"/>
                    <a:pt x="757" y="180"/>
                    <a:pt x="761" y="180"/>
                  </a:cubicBezTo>
                  <a:cubicBezTo>
                    <a:pt x="764" y="181"/>
                    <a:pt x="761" y="182"/>
                    <a:pt x="764" y="184"/>
                  </a:cubicBezTo>
                  <a:cubicBezTo>
                    <a:pt x="764" y="184"/>
                    <a:pt x="765" y="185"/>
                    <a:pt x="765" y="185"/>
                  </a:cubicBezTo>
                  <a:cubicBezTo>
                    <a:pt x="766" y="187"/>
                    <a:pt x="763" y="188"/>
                    <a:pt x="764" y="190"/>
                  </a:cubicBezTo>
                  <a:cubicBezTo>
                    <a:pt x="764" y="192"/>
                    <a:pt x="760" y="193"/>
                    <a:pt x="760" y="191"/>
                  </a:cubicBezTo>
                  <a:cubicBezTo>
                    <a:pt x="760" y="189"/>
                    <a:pt x="752" y="188"/>
                    <a:pt x="750" y="190"/>
                  </a:cubicBezTo>
                  <a:cubicBezTo>
                    <a:pt x="748" y="192"/>
                    <a:pt x="747" y="194"/>
                    <a:pt x="744" y="192"/>
                  </a:cubicBezTo>
                  <a:cubicBezTo>
                    <a:pt x="742" y="190"/>
                    <a:pt x="736" y="192"/>
                    <a:pt x="728" y="193"/>
                  </a:cubicBezTo>
                  <a:cubicBezTo>
                    <a:pt x="720" y="193"/>
                    <a:pt x="703" y="194"/>
                    <a:pt x="699" y="195"/>
                  </a:cubicBezTo>
                  <a:cubicBezTo>
                    <a:pt x="694" y="197"/>
                    <a:pt x="691" y="203"/>
                    <a:pt x="695" y="206"/>
                  </a:cubicBezTo>
                  <a:cubicBezTo>
                    <a:pt x="699" y="210"/>
                    <a:pt x="695" y="212"/>
                    <a:pt x="695" y="214"/>
                  </a:cubicBezTo>
                  <a:cubicBezTo>
                    <a:pt x="695" y="217"/>
                    <a:pt x="705" y="222"/>
                    <a:pt x="710" y="223"/>
                  </a:cubicBezTo>
                  <a:cubicBezTo>
                    <a:pt x="716" y="223"/>
                    <a:pt x="720" y="230"/>
                    <a:pt x="717" y="234"/>
                  </a:cubicBezTo>
                  <a:cubicBezTo>
                    <a:pt x="714" y="238"/>
                    <a:pt x="704" y="232"/>
                    <a:pt x="698" y="227"/>
                  </a:cubicBezTo>
                  <a:cubicBezTo>
                    <a:pt x="691" y="222"/>
                    <a:pt x="677" y="220"/>
                    <a:pt x="672" y="221"/>
                  </a:cubicBezTo>
                  <a:cubicBezTo>
                    <a:pt x="667" y="221"/>
                    <a:pt x="670" y="216"/>
                    <a:pt x="664" y="217"/>
                  </a:cubicBezTo>
                  <a:cubicBezTo>
                    <a:pt x="657" y="217"/>
                    <a:pt x="652" y="222"/>
                    <a:pt x="656" y="222"/>
                  </a:cubicBezTo>
                  <a:cubicBezTo>
                    <a:pt x="661" y="222"/>
                    <a:pt x="663" y="222"/>
                    <a:pt x="661" y="224"/>
                  </a:cubicBezTo>
                  <a:cubicBezTo>
                    <a:pt x="659" y="226"/>
                    <a:pt x="662" y="225"/>
                    <a:pt x="667" y="228"/>
                  </a:cubicBezTo>
                  <a:cubicBezTo>
                    <a:pt x="672" y="230"/>
                    <a:pt x="663" y="233"/>
                    <a:pt x="658" y="229"/>
                  </a:cubicBezTo>
                  <a:cubicBezTo>
                    <a:pt x="653" y="226"/>
                    <a:pt x="647" y="229"/>
                    <a:pt x="646" y="232"/>
                  </a:cubicBezTo>
                  <a:cubicBezTo>
                    <a:pt x="644" y="234"/>
                    <a:pt x="652" y="242"/>
                    <a:pt x="661" y="243"/>
                  </a:cubicBezTo>
                  <a:cubicBezTo>
                    <a:pt x="670" y="245"/>
                    <a:pt x="667" y="248"/>
                    <a:pt x="671" y="249"/>
                  </a:cubicBezTo>
                  <a:cubicBezTo>
                    <a:pt x="675" y="251"/>
                    <a:pt x="672" y="252"/>
                    <a:pt x="669" y="252"/>
                  </a:cubicBezTo>
                  <a:cubicBezTo>
                    <a:pt x="666" y="253"/>
                    <a:pt x="661" y="248"/>
                    <a:pt x="656" y="246"/>
                  </a:cubicBezTo>
                  <a:cubicBezTo>
                    <a:pt x="652" y="243"/>
                    <a:pt x="640" y="247"/>
                    <a:pt x="637" y="244"/>
                  </a:cubicBezTo>
                  <a:cubicBezTo>
                    <a:pt x="635" y="241"/>
                    <a:pt x="639" y="239"/>
                    <a:pt x="636" y="237"/>
                  </a:cubicBezTo>
                  <a:cubicBezTo>
                    <a:pt x="634" y="235"/>
                    <a:pt x="636" y="230"/>
                    <a:pt x="639" y="226"/>
                  </a:cubicBezTo>
                  <a:cubicBezTo>
                    <a:pt x="642" y="221"/>
                    <a:pt x="639" y="213"/>
                    <a:pt x="634" y="212"/>
                  </a:cubicBezTo>
                  <a:cubicBezTo>
                    <a:pt x="630" y="210"/>
                    <a:pt x="630" y="215"/>
                    <a:pt x="631" y="216"/>
                  </a:cubicBezTo>
                  <a:cubicBezTo>
                    <a:pt x="632" y="217"/>
                    <a:pt x="632" y="224"/>
                    <a:pt x="628" y="228"/>
                  </a:cubicBezTo>
                  <a:cubicBezTo>
                    <a:pt x="625" y="232"/>
                    <a:pt x="615" y="232"/>
                    <a:pt x="615" y="235"/>
                  </a:cubicBezTo>
                  <a:cubicBezTo>
                    <a:pt x="615" y="238"/>
                    <a:pt x="608" y="240"/>
                    <a:pt x="610" y="242"/>
                  </a:cubicBezTo>
                  <a:cubicBezTo>
                    <a:pt x="613" y="244"/>
                    <a:pt x="622" y="254"/>
                    <a:pt x="623" y="257"/>
                  </a:cubicBezTo>
                  <a:cubicBezTo>
                    <a:pt x="625" y="261"/>
                    <a:pt x="615" y="271"/>
                    <a:pt x="617" y="276"/>
                  </a:cubicBezTo>
                  <a:cubicBezTo>
                    <a:pt x="618" y="282"/>
                    <a:pt x="615" y="285"/>
                    <a:pt x="617" y="288"/>
                  </a:cubicBezTo>
                  <a:cubicBezTo>
                    <a:pt x="619" y="291"/>
                    <a:pt x="623" y="288"/>
                    <a:pt x="626" y="289"/>
                  </a:cubicBezTo>
                  <a:cubicBezTo>
                    <a:pt x="628" y="290"/>
                    <a:pt x="633" y="288"/>
                    <a:pt x="639" y="286"/>
                  </a:cubicBezTo>
                  <a:cubicBezTo>
                    <a:pt x="645" y="285"/>
                    <a:pt x="656" y="292"/>
                    <a:pt x="661" y="294"/>
                  </a:cubicBezTo>
                  <a:cubicBezTo>
                    <a:pt x="665" y="296"/>
                    <a:pt x="663" y="299"/>
                    <a:pt x="665" y="302"/>
                  </a:cubicBezTo>
                  <a:cubicBezTo>
                    <a:pt x="667" y="306"/>
                    <a:pt x="660" y="306"/>
                    <a:pt x="660" y="311"/>
                  </a:cubicBezTo>
                  <a:cubicBezTo>
                    <a:pt x="659" y="316"/>
                    <a:pt x="672" y="318"/>
                    <a:pt x="673" y="319"/>
                  </a:cubicBezTo>
                  <a:cubicBezTo>
                    <a:pt x="673" y="321"/>
                    <a:pt x="664" y="320"/>
                    <a:pt x="660" y="318"/>
                  </a:cubicBezTo>
                  <a:cubicBezTo>
                    <a:pt x="656" y="317"/>
                    <a:pt x="656" y="312"/>
                    <a:pt x="655" y="311"/>
                  </a:cubicBezTo>
                  <a:cubicBezTo>
                    <a:pt x="654" y="310"/>
                    <a:pt x="657" y="306"/>
                    <a:pt x="658" y="303"/>
                  </a:cubicBezTo>
                  <a:cubicBezTo>
                    <a:pt x="658" y="300"/>
                    <a:pt x="653" y="298"/>
                    <a:pt x="652" y="296"/>
                  </a:cubicBezTo>
                  <a:cubicBezTo>
                    <a:pt x="650" y="294"/>
                    <a:pt x="648" y="291"/>
                    <a:pt x="645" y="291"/>
                  </a:cubicBezTo>
                  <a:cubicBezTo>
                    <a:pt x="642" y="292"/>
                    <a:pt x="631" y="293"/>
                    <a:pt x="627" y="296"/>
                  </a:cubicBezTo>
                  <a:cubicBezTo>
                    <a:pt x="624" y="299"/>
                    <a:pt x="628" y="307"/>
                    <a:pt x="630" y="312"/>
                  </a:cubicBezTo>
                  <a:cubicBezTo>
                    <a:pt x="632" y="316"/>
                    <a:pt x="620" y="322"/>
                    <a:pt x="620" y="325"/>
                  </a:cubicBezTo>
                  <a:cubicBezTo>
                    <a:pt x="621" y="328"/>
                    <a:pt x="617" y="330"/>
                    <a:pt x="612" y="332"/>
                  </a:cubicBezTo>
                  <a:cubicBezTo>
                    <a:pt x="607" y="335"/>
                    <a:pt x="601" y="337"/>
                    <a:pt x="602" y="341"/>
                  </a:cubicBezTo>
                  <a:cubicBezTo>
                    <a:pt x="602" y="346"/>
                    <a:pt x="595" y="343"/>
                    <a:pt x="591" y="341"/>
                  </a:cubicBezTo>
                  <a:cubicBezTo>
                    <a:pt x="588" y="339"/>
                    <a:pt x="583" y="343"/>
                    <a:pt x="578" y="342"/>
                  </a:cubicBezTo>
                  <a:cubicBezTo>
                    <a:pt x="573" y="342"/>
                    <a:pt x="573" y="338"/>
                    <a:pt x="569" y="340"/>
                  </a:cubicBezTo>
                  <a:cubicBezTo>
                    <a:pt x="565" y="341"/>
                    <a:pt x="563" y="338"/>
                    <a:pt x="564" y="335"/>
                  </a:cubicBezTo>
                  <a:cubicBezTo>
                    <a:pt x="565" y="332"/>
                    <a:pt x="570" y="334"/>
                    <a:pt x="570" y="336"/>
                  </a:cubicBezTo>
                  <a:cubicBezTo>
                    <a:pt x="570" y="338"/>
                    <a:pt x="573" y="337"/>
                    <a:pt x="576" y="336"/>
                  </a:cubicBezTo>
                  <a:cubicBezTo>
                    <a:pt x="580" y="334"/>
                    <a:pt x="578" y="338"/>
                    <a:pt x="583" y="338"/>
                  </a:cubicBezTo>
                  <a:cubicBezTo>
                    <a:pt x="588" y="339"/>
                    <a:pt x="585" y="336"/>
                    <a:pt x="589" y="336"/>
                  </a:cubicBezTo>
                  <a:cubicBezTo>
                    <a:pt x="592" y="336"/>
                    <a:pt x="593" y="335"/>
                    <a:pt x="591" y="333"/>
                  </a:cubicBezTo>
                  <a:cubicBezTo>
                    <a:pt x="590" y="332"/>
                    <a:pt x="594" y="330"/>
                    <a:pt x="596" y="329"/>
                  </a:cubicBezTo>
                  <a:cubicBezTo>
                    <a:pt x="599" y="328"/>
                    <a:pt x="598" y="324"/>
                    <a:pt x="600" y="323"/>
                  </a:cubicBezTo>
                  <a:cubicBezTo>
                    <a:pt x="602" y="322"/>
                    <a:pt x="601" y="320"/>
                    <a:pt x="603" y="320"/>
                  </a:cubicBezTo>
                  <a:cubicBezTo>
                    <a:pt x="605" y="319"/>
                    <a:pt x="606" y="316"/>
                    <a:pt x="608" y="316"/>
                  </a:cubicBezTo>
                  <a:cubicBezTo>
                    <a:pt x="611" y="316"/>
                    <a:pt x="612" y="312"/>
                    <a:pt x="610" y="311"/>
                  </a:cubicBezTo>
                  <a:cubicBezTo>
                    <a:pt x="609" y="309"/>
                    <a:pt x="611" y="304"/>
                    <a:pt x="613" y="303"/>
                  </a:cubicBezTo>
                  <a:cubicBezTo>
                    <a:pt x="616" y="302"/>
                    <a:pt x="616" y="300"/>
                    <a:pt x="614" y="299"/>
                  </a:cubicBezTo>
                  <a:cubicBezTo>
                    <a:pt x="612" y="297"/>
                    <a:pt x="604" y="292"/>
                    <a:pt x="605" y="289"/>
                  </a:cubicBezTo>
                  <a:cubicBezTo>
                    <a:pt x="605" y="286"/>
                    <a:pt x="604" y="280"/>
                    <a:pt x="605" y="278"/>
                  </a:cubicBezTo>
                  <a:cubicBezTo>
                    <a:pt x="606" y="275"/>
                    <a:pt x="605" y="270"/>
                    <a:pt x="604" y="267"/>
                  </a:cubicBezTo>
                  <a:cubicBezTo>
                    <a:pt x="604" y="264"/>
                    <a:pt x="606" y="261"/>
                    <a:pt x="607" y="255"/>
                  </a:cubicBezTo>
                  <a:cubicBezTo>
                    <a:pt x="608" y="250"/>
                    <a:pt x="601" y="244"/>
                    <a:pt x="598" y="242"/>
                  </a:cubicBezTo>
                  <a:cubicBezTo>
                    <a:pt x="595" y="241"/>
                    <a:pt x="597" y="238"/>
                    <a:pt x="602" y="234"/>
                  </a:cubicBezTo>
                  <a:cubicBezTo>
                    <a:pt x="607" y="230"/>
                    <a:pt x="607" y="217"/>
                    <a:pt x="607" y="215"/>
                  </a:cubicBezTo>
                  <a:cubicBezTo>
                    <a:pt x="606" y="212"/>
                    <a:pt x="596" y="210"/>
                    <a:pt x="593" y="210"/>
                  </a:cubicBezTo>
                  <a:cubicBezTo>
                    <a:pt x="589" y="210"/>
                    <a:pt x="575" y="210"/>
                    <a:pt x="571" y="209"/>
                  </a:cubicBezTo>
                  <a:cubicBezTo>
                    <a:pt x="568" y="208"/>
                    <a:pt x="566" y="212"/>
                    <a:pt x="565" y="215"/>
                  </a:cubicBezTo>
                  <a:cubicBezTo>
                    <a:pt x="563" y="219"/>
                    <a:pt x="559" y="224"/>
                    <a:pt x="557" y="231"/>
                  </a:cubicBezTo>
                  <a:cubicBezTo>
                    <a:pt x="555" y="239"/>
                    <a:pt x="546" y="241"/>
                    <a:pt x="542" y="243"/>
                  </a:cubicBezTo>
                  <a:cubicBezTo>
                    <a:pt x="538" y="245"/>
                    <a:pt x="536" y="250"/>
                    <a:pt x="538" y="253"/>
                  </a:cubicBezTo>
                  <a:cubicBezTo>
                    <a:pt x="539" y="255"/>
                    <a:pt x="542" y="253"/>
                    <a:pt x="544" y="254"/>
                  </a:cubicBezTo>
                  <a:cubicBezTo>
                    <a:pt x="546" y="255"/>
                    <a:pt x="544" y="262"/>
                    <a:pt x="543" y="263"/>
                  </a:cubicBezTo>
                  <a:cubicBezTo>
                    <a:pt x="541" y="264"/>
                    <a:pt x="545" y="267"/>
                    <a:pt x="542" y="269"/>
                  </a:cubicBezTo>
                  <a:cubicBezTo>
                    <a:pt x="539" y="270"/>
                    <a:pt x="536" y="274"/>
                    <a:pt x="538" y="276"/>
                  </a:cubicBezTo>
                  <a:cubicBezTo>
                    <a:pt x="540" y="278"/>
                    <a:pt x="548" y="279"/>
                    <a:pt x="551" y="281"/>
                  </a:cubicBezTo>
                  <a:cubicBezTo>
                    <a:pt x="555" y="283"/>
                    <a:pt x="554" y="287"/>
                    <a:pt x="556" y="290"/>
                  </a:cubicBezTo>
                  <a:cubicBezTo>
                    <a:pt x="559" y="294"/>
                    <a:pt x="562" y="292"/>
                    <a:pt x="563" y="294"/>
                  </a:cubicBezTo>
                  <a:cubicBezTo>
                    <a:pt x="564" y="296"/>
                    <a:pt x="558" y="305"/>
                    <a:pt x="556" y="305"/>
                  </a:cubicBezTo>
                  <a:cubicBezTo>
                    <a:pt x="554" y="305"/>
                    <a:pt x="545" y="296"/>
                    <a:pt x="542" y="294"/>
                  </a:cubicBezTo>
                  <a:cubicBezTo>
                    <a:pt x="540" y="292"/>
                    <a:pt x="529" y="289"/>
                    <a:pt x="524" y="286"/>
                  </a:cubicBezTo>
                  <a:cubicBezTo>
                    <a:pt x="519" y="284"/>
                    <a:pt x="515" y="284"/>
                    <a:pt x="509" y="280"/>
                  </a:cubicBezTo>
                  <a:cubicBezTo>
                    <a:pt x="504" y="276"/>
                    <a:pt x="499" y="275"/>
                    <a:pt x="488" y="275"/>
                  </a:cubicBezTo>
                  <a:cubicBezTo>
                    <a:pt x="478" y="275"/>
                    <a:pt x="471" y="272"/>
                    <a:pt x="468" y="273"/>
                  </a:cubicBezTo>
                  <a:cubicBezTo>
                    <a:pt x="464" y="273"/>
                    <a:pt x="466" y="269"/>
                    <a:pt x="460" y="267"/>
                  </a:cubicBezTo>
                  <a:cubicBezTo>
                    <a:pt x="453" y="264"/>
                    <a:pt x="449" y="260"/>
                    <a:pt x="446" y="262"/>
                  </a:cubicBezTo>
                  <a:cubicBezTo>
                    <a:pt x="442" y="264"/>
                    <a:pt x="444" y="271"/>
                    <a:pt x="449" y="272"/>
                  </a:cubicBezTo>
                  <a:cubicBezTo>
                    <a:pt x="454" y="272"/>
                    <a:pt x="452" y="275"/>
                    <a:pt x="457" y="275"/>
                  </a:cubicBezTo>
                  <a:cubicBezTo>
                    <a:pt x="463" y="275"/>
                    <a:pt x="465" y="277"/>
                    <a:pt x="465" y="280"/>
                  </a:cubicBezTo>
                  <a:cubicBezTo>
                    <a:pt x="464" y="284"/>
                    <a:pt x="467" y="287"/>
                    <a:pt x="470" y="289"/>
                  </a:cubicBezTo>
                  <a:cubicBezTo>
                    <a:pt x="472" y="292"/>
                    <a:pt x="471" y="296"/>
                    <a:pt x="466" y="296"/>
                  </a:cubicBezTo>
                  <a:cubicBezTo>
                    <a:pt x="462" y="296"/>
                    <a:pt x="457" y="296"/>
                    <a:pt x="459" y="299"/>
                  </a:cubicBezTo>
                  <a:cubicBezTo>
                    <a:pt x="461" y="303"/>
                    <a:pt x="457" y="303"/>
                    <a:pt x="453" y="302"/>
                  </a:cubicBezTo>
                  <a:cubicBezTo>
                    <a:pt x="448" y="300"/>
                    <a:pt x="451" y="297"/>
                    <a:pt x="453" y="295"/>
                  </a:cubicBezTo>
                  <a:cubicBezTo>
                    <a:pt x="455" y="293"/>
                    <a:pt x="449" y="291"/>
                    <a:pt x="446" y="290"/>
                  </a:cubicBezTo>
                  <a:cubicBezTo>
                    <a:pt x="443" y="289"/>
                    <a:pt x="432" y="297"/>
                    <a:pt x="429" y="299"/>
                  </a:cubicBezTo>
                  <a:cubicBezTo>
                    <a:pt x="425" y="300"/>
                    <a:pt x="418" y="297"/>
                    <a:pt x="410" y="299"/>
                  </a:cubicBezTo>
                  <a:cubicBezTo>
                    <a:pt x="402" y="301"/>
                    <a:pt x="402" y="307"/>
                    <a:pt x="399" y="306"/>
                  </a:cubicBezTo>
                  <a:cubicBezTo>
                    <a:pt x="396" y="306"/>
                    <a:pt x="387" y="307"/>
                    <a:pt x="384" y="305"/>
                  </a:cubicBezTo>
                  <a:cubicBezTo>
                    <a:pt x="381" y="303"/>
                    <a:pt x="383" y="302"/>
                    <a:pt x="387" y="302"/>
                  </a:cubicBezTo>
                  <a:cubicBezTo>
                    <a:pt x="390" y="302"/>
                    <a:pt x="391" y="301"/>
                    <a:pt x="389" y="299"/>
                  </a:cubicBezTo>
                  <a:cubicBezTo>
                    <a:pt x="387" y="296"/>
                    <a:pt x="392" y="293"/>
                    <a:pt x="392" y="291"/>
                  </a:cubicBezTo>
                  <a:cubicBezTo>
                    <a:pt x="392" y="289"/>
                    <a:pt x="379" y="294"/>
                    <a:pt x="377" y="296"/>
                  </a:cubicBezTo>
                  <a:cubicBezTo>
                    <a:pt x="374" y="297"/>
                    <a:pt x="377" y="301"/>
                    <a:pt x="374" y="302"/>
                  </a:cubicBezTo>
                  <a:cubicBezTo>
                    <a:pt x="372" y="303"/>
                    <a:pt x="372" y="300"/>
                    <a:pt x="369" y="299"/>
                  </a:cubicBezTo>
                  <a:cubicBezTo>
                    <a:pt x="367" y="298"/>
                    <a:pt x="347" y="302"/>
                    <a:pt x="344" y="307"/>
                  </a:cubicBezTo>
                  <a:cubicBezTo>
                    <a:pt x="340" y="311"/>
                    <a:pt x="333" y="311"/>
                    <a:pt x="333" y="313"/>
                  </a:cubicBezTo>
                  <a:cubicBezTo>
                    <a:pt x="333" y="316"/>
                    <a:pt x="324" y="315"/>
                    <a:pt x="320" y="317"/>
                  </a:cubicBezTo>
                  <a:cubicBezTo>
                    <a:pt x="317" y="319"/>
                    <a:pt x="319" y="326"/>
                    <a:pt x="318" y="329"/>
                  </a:cubicBezTo>
                  <a:cubicBezTo>
                    <a:pt x="317" y="332"/>
                    <a:pt x="303" y="331"/>
                    <a:pt x="299" y="331"/>
                  </a:cubicBezTo>
                  <a:cubicBezTo>
                    <a:pt x="295" y="332"/>
                    <a:pt x="293" y="323"/>
                    <a:pt x="290" y="323"/>
                  </a:cubicBezTo>
                  <a:cubicBezTo>
                    <a:pt x="286" y="322"/>
                    <a:pt x="288" y="318"/>
                    <a:pt x="289" y="316"/>
                  </a:cubicBezTo>
                  <a:cubicBezTo>
                    <a:pt x="290" y="314"/>
                    <a:pt x="293" y="315"/>
                    <a:pt x="297" y="313"/>
                  </a:cubicBezTo>
                  <a:cubicBezTo>
                    <a:pt x="301" y="310"/>
                    <a:pt x="306" y="314"/>
                    <a:pt x="307" y="312"/>
                  </a:cubicBezTo>
                  <a:cubicBezTo>
                    <a:pt x="309" y="310"/>
                    <a:pt x="301" y="306"/>
                    <a:pt x="300" y="301"/>
                  </a:cubicBezTo>
                  <a:cubicBezTo>
                    <a:pt x="300" y="297"/>
                    <a:pt x="291" y="296"/>
                    <a:pt x="286" y="297"/>
                  </a:cubicBezTo>
                  <a:cubicBezTo>
                    <a:pt x="281" y="299"/>
                    <a:pt x="276" y="298"/>
                    <a:pt x="272" y="296"/>
                  </a:cubicBezTo>
                  <a:cubicBezTo>
                    <a:pt x="269" y="294"/>
                    <a:pt x="269" y="299"/>
                    <a:pt x="274" y="300"/>
                  </a:cubicBezTo>
                  <a:cubicBezTo>
                    <a:pt x="279" y="302"/>
                    <a:pt x="277" y="306"/>
                    <a:pt x="277" y="308"/>
                  </a:cubicBezTo>
                  <a:cubicBezTo>
                    <a:pt x="278" y="311"/>
                    <a:pt x="276" y="316"/>
                    <a:pt x="273" y="321"/>
                  </a:cubicBezTo>
                  <a:cubicBezTo>
                    <a:pt x="270" y="325"/>
                    <a:pt x="272" y="325"/>
                    <a:pt x="277" y="325"/>
                  </a:cubicBezTo>
                  <a:cubicBezTo>
                    <a:pt x="281" y="324"/>
                    <a:pt x="281" y="330"/>
                    <a:pt x="281" y="335"/>
                  </a:cubicBezTo>
                  <a:cubicBezTo>
                    <a:pt x="281" y="339"/>
                    <a:pt x="277" y="340"/>
                    <a:pt x="277" y="343"/>
                  </a:cubicBezTo>
                  <a:cubicBezTo>
                    <a:pt x="277" y="346"/>
                    <a:pt x="274" y="342"/>
                    <a:pt x="273" y="343"/>
                  </a:cubicBezTo>
                  <a:cubicBezTo>
                    <a:pt x="271" y="344"/>
                    <a:pt x="270" y="342"/>
                    <a:pt x="269" y="340"/>
                  </a:cubicBezTo>
                  <a:cubicBezTo>
                    <a:pt x="269" y="337"/>
                    <a:pt x="262" y="339"/>
                    <a:pt x="258" y="338"/>
                  </a:cubicBezTo>
                  <a:cubicBezTo>
                    <a:pt x="254" y="337"/>
                    <a:pt x="253" y="338"/>
                    <a:pt x="251" y="341"/>
                  </a:cubicBezTo>
                  <a:cubicBezTo>
                    <a:pt x="249" y="344"/>
                    <a:pt x="244" y="345"/>
                    <a:pt x="241" y="345"/>
                  </a:cubicBezTo>
                  <a:cubicBezTo>
                    <a:pt x="238" y="346"/>
                    <a:pt x="233" y="351"/>
                    <a:pt x="230" y="353"/>
                  </a:cubicBezTo>
                  <a:cubicBezTo>
                    <a:pt x="227" y="355"/>
                    <a:pt x="226" y="359"/>
                    <a:pt x="231" y="363"/>
                  </a:cubicBezTo>
                  <a:cubicBezTo>
                    <a:pt x="235" y="367"/>
                    <a:pt x="236" y="370"/>
                    <a:pt x="235" y="372"/>
                  </a:cubicBezTo>
                  <a:cubicBezTo>
                    <a:pt x="235" y="374"/>
                    <a:pt x="224" y="373"/>
                    <a:pt x="222" y="371"/>
                  </a:cubicBezTo>
                  <a:cubicBezTo>
                    <a:pt x="220" y="369"/>
                    <a:pt x="213" y="368"/>
                    <a:pt x="210" y="368"/>
                  </a:cubicBezTo>
                  <a:cubicBezTo>
                    <a:pt x="208" y="369"/>
                    <a:pt x="201" y="361"/>
                    <a:pt x="197" y="361"/>
                  </a:cubicBezTo>
                  <a:cubicBezTo>
                    <a:pt x="194" y="361"/>
                    <a:pt x="192" y="365"/>
                    <a:pt x="190" y="367"/>
                  </a:cubicBezTo>
                  <a:cubicBezTo>
                    <a:pt x="189" y="369"/>
                    <a:pt x="192" y="370"/>
                    <a:pt x="194" y="374"/>
                  </a:cubicBezTo>
                  <a:cubicBezTo>
                    <a:pt x="195" y="377"/>
                    <a:pt x="202" y="377"/>
                    <a:pt x="205" y="377"/>
                  </a:cubicBezTo>
                  <a:cubicBezTo>
                    <a:pt x="208" y="377"/>
                    <a:pt x="207" y="382"/>
                    <a:pt x="206" y="384"/>
                  </a:cubicBezTo>
                  <a:cubicBezTo>
                    <a:pt x="205" y="386"/>
                    <a:pt x="199" y="388"/>
                    <a:pt x="197" y="386"/>
                  </a:cubicBezTo>
                  <a:cubicBezTo>
                    <a:pt x="196" y="383"/>
                    <a:pt x="189" y="386"/>
                    <a:pt x="188" y="383"/>
                  </a:cubicBezTo>
                  <a:cubicBezTo>
                    <a:pt x="188" y="380"/>
                    <a:pt x="183" y="376"/>
                    <a:pt x="178" y="377"/>
                  </a:cubicBezTo>
                  <a:cubicBezTo>
                    <a:pt x="173" y="378"/>
                    <a:pt x="172" y="375"/>
                    <a:pt x="172" y="371"/>
                  </a:cubicBezTo>
                  <a:cubicBezTo>
                    <a:pt x="173" y="367"/>
                    <a:pt x="169" y="364"/>
                    <a:pt x="170" y="362"/>
                  </a:cubicBezTo>
                  <a:cubicBezTo>
                    <a:pt x="170" y="361"/>
                    <a:pt x="167" y="357"/>
                    <a:pt x="170" y="355"/>
                  </a:cubicBezTo>
                  <a:cubicBezTo>
                    <a:pt x="173" y="353"/>
                    <a:pt x="171" y="350"/>
                    <a:pt x="171" y="348"/>
                  </a:cubicBezTo>
                  <a:cubicBezTo>
                    <a:pt x="171" y="345"/>
                    <a:pt x="166" y="342"/>
                    <a:pt x="162" y="342"/>
                  </a:cubicBezTo>
                  <a:cubicBezTo>
                    <a:pt x="158" y="342"/>
                    <a:pt x="159" y="337"/>
                    <a:pt x="155" y="337"/>
                  </a:cubicBezTo>
                  <a:cubicBezTo>
                    <a:pt x="152" y="336"/>
                    <a:pt x="145" y="330"/>
                    <a:pt x="144" y="327"/>
                  </a:cubicBezTo>
                  <a:cubicBezTo>
                    <a:pt x="144" y="325"/>
                    <a:pt x="138" y="325"/>
                    <a:pt x="140" y="324"/>
                  </a:cubicBezTo>
                  <a:cubicBezTo>
                    <a:pt x="142" y="323"/>
                    <a:pt x="146" y="324"/>
                    <a:pt x="149" y="327"/>
                  </a:cubicBezTo>
                  <a:cubicBezTo>
                    <a:pt x="152" y="330"/>
                    <a:pt x="157" y="333"/>
                    <a:pt x="165" y="334"/>
                  </a:cubicBezTo>
                  <a:cubicBezTo>
                    <a:pt x="173" y="335"/>
                    <a:pt x="176" y="338"/>
                    <a:pt x="185" y="340"/>
                  </a:cubicBezTo>
                  <a:cubicBezTo>
                    <a:pt x="193" y="341"/>
                    <a:pt x="198" y="342"/>
                    <a:pt x="211" y="344"/>
                  </a:cubicBezTo>
                  <a:cubicBezTo>
                    <a:pt x="223" y="346"/>
                    <a:pt x="240" y="333"/>
                    <a:pt x="244" y="330"/>
                  </a:cubicBezTo>
                  <a:cubicBezTo>
                    <a:pt x="247" y="326"/>
                    <a:pt x="243" y="319"/>
                    <a:pt x="243" y="317"/>
                  </a:cubicBezTo>
                  <a:cubicBezTo>
                    <a:pt x="243" y="314"/>
                    <a:pt x="237" y="314"/>
                    <a:pt x="236" y="312"/>
                  </a:cubicBezTo>
                  <a:cubicBezTo>
                    <a:pt x="235" y="310"/>
                    <a:pt x="232" y="306"/>
                    <a:pt x="227" y="306"/>
                  </a:cubicBezTo>
                  <a:cubicBezTo>
                    <a:pt x="222" y="306"/>
                    <a:pt x="221" y="300"/>
                    <a:pt x="217" y="301"/>
                  </a:cubicBezTo>
                  <a:cubicBezTo>
                    <a:pt x="214" y="301"/>
                    <a:pt x="211" y="299"/>
                    <a:pt x="201" y="292"/>
                  </a:cubicBezTo>
                  <a:cubicBezTo>
                    <a:pt x="191" y="286"/>
                    <a:pt x="177" y="281"/>
                    <a:pt x="175" y="282"/>
                  </a:cubicBezTo>
                  <a:cubicBezTo>
                    <a:pt x="172" y="283"/>
                    <a:pt x="170" y="284"/>
                    <a:pt x="169" y="281"/>
                  </a:cubicBezTo>
                  <a:cubicBezTo>
                    <a:pt x="167" y="279"/>
                    <a:pt x="163" y="279"/>
                    <a:pt x="161" y="281"/>
                  </a:cubicBezTo>
                  <a:cubicBezTo>
                    <a:pt x="158" y="283"/>
                    <a:pt x="155" y="279"/>
                    <a:pt x="150" y="281"/>
                  </a:cubicBezTo>
                  <a:cubicBezTo>
                    <a:pt x="145" y="282"/>
                    <a:pt x="143" y="278"/>
                    <a:pt x="144" y="277"/>
                  </a:cubicBezTo>
                  <a:cubicBezTo>
                    <a:pt x="145" y="275"/>
                    <a:pt x="153" y="277"/>
                    <a:pt x="152" y="274"/>
                  </a:cubicBezTo>
                  <a:cubicBezTo>
                    <a:pt x="152" y="272"/>
                    <a:pt x="149" y="274"/>
                    <a:pt x="145" y="271"/>
                  </a:cubicBezTo>
                  <a:cubicBezTo>
                    <a:pt x="140" y="268"/>
                    <a:pt x="138" y="270"/>
                    <a:pt x="137" y="273"/>
                  </a:cubicBezTo>
                  <a:cubicBezTo>
                    <a:pt x="136" y="275"/>
                    <a:pt x="132" y="275"/>
                    <a:pt x="130" y="272"/>
                  </a:cubicBezTo>
                  <a:cubicBezTo>
                    <a:pt x="130" y="272"/>
                    <a:pt x="129" y="272"/>
                    <a:pt x="129" y="272"/>
                  </a:cubicBezTo>
                  <a:cubicBezTo>
                    <a:pt x="128" y="276"/>
                    <a:pt x="126" y="276"/>
                    <a:pt x="123" y="276"/>
                  </a:cubicBezTo>
                  <a:cubicBezTo>
                    <a:pt x="120" y="275"/>
                    <a:pt x="117" y="280"/>
                    <a:pt x="114" y="280"/>
                  </a:cubicBezTo>
                  <a:cubicBezTo>
                    <a:pt x="111" y="280"/>
                    <a:pt x="107" y="284"/>
                    <a:pt x="106" y="287"/>
                  </a:cubicBezTo>
                  <a:cubicBezTo>
                    <a:pt x="106" y="290"/>
                    <a:pt x="102" y="288"/>
                    <a:pt x="102" y="290"/>
                  </a:cubicBezTo>
                  <a:cubicBezTo>
                    <a:pt x="102" y="292"/>
                    <a:pt x="102" y="294"/>
                    <a:pt x="100" y="296"/>
                  </a:cubicBezTo>
                  <a:cubicBezTo>
                    <a:pt x="99" y="298"/>
                    <a:pt x="100" y="299"/>
                    <a:pt x="102" y="303"/>
                  </a:cubicBezTo>
                  <a:cubicBezTo>
                    <a:pt x="104" y="306"/>
                    <a:pt x="107" y="306"/>
                    <a:pt x="109" y="307"/>
                  </a:cubicBezTo>
                  <a:cubicBezTo>
                    <a:pt x="111" y="308"/>
                    <a:pt x="117" y="313"/>
                    <a:pt x="117" y="315"/>
                  </a:cubicBezTo>
                  <a:cubicBezTo>
                    <a:pt x="117" y="317"/>
                    <a:pt x="112" y="322"/>
                    <a:pt x="110" y="323"/>
                  </a:cubicBezTo>
                  <a:cubicBezTo>
                    <a:pt x="108" y="325"/>
                    <a:pt x="105" y="328"/>
                    <a:pt x="107" y="330"/>
                  </a:cubicBezTo>
                  <a:cubicBezTo>
                    <a:pt x="108" y="332"/>
                    <a:pt x="114" y="340"/>
                    <a:pt x="117" y="347"/>
                  </a:cubicBezTo>
                  <a:cubicBezTo>
                    <a:pt x="121" y="354"/>
                    <a:pt x="116" y="351"/>
                    <a:pt x="114" y="354"/>
                  </a:cubicBezTo>
                  <a:cubicBezTo>
                    <a:pt x="111" y="357"/>
                    <a:pt x="115" y="360"/>
                    <a:pt x="115" y="362"/>
                  </a:cubicBezTo>
                  <a:cubicBezTo>
                    <a:pt x="116" y="364"/>
                    <a:pt x="112" y="364"/>
                    <a:pt x="113" y="366"/>
                  </a:cubicBezTo>
                  <a:cubicBezTo>
                    <a:pt x="113" y="367"/>
                    <a:pt x="118" y="368"/>
                    <a:pt x="118" y="369"/>
                  </a:cubicBezTo>
                  <a:cubicBezTo>
                    <a:pt x="119" y="371"/>
                    <a:pt x="115" y="372"/>
                    <a:pt x="117" y="375"/>
                  </a:cubicBezTo>
                  <a:cubicBezTo>
                    <a:pt x="118" y="378"/>
                    <a:pt x="122" y="378"/>
                    <a:pt x="123" y="381"/>
                  </a:cubicBezTo>
                  <a:cubicBezTo>
                    <a:pt x="123" y="384"/>
                    <a:pt x="115" y="385"/>
                    <a:pt x="116" y="387"/>
                  </a:cubicBezTo>
                  <a:cubicBezTo>
                    <a:pt x="116" y="390"/>
                    <a:pt x="126" y="393"/>
                    <a:pt x="130" y="398"/>
                  </a:cubicBezTo>
                  <a:cubicBezTo>
                    <a:pt x="134" y="403"/>
                    <a:pt x="134" y="405"/>
                    <a:pt x="133" y="407"/>
                  </a:cubicBezTo>
                  <a:cubicBezTo>
                    <a:pt x="131" y="413"/>
                    <a:pt x="119" y="417"/>
                    <a:pt x="116" y="423"/>
                  </a:cubicBezTo>
                  <a:cubicBezTo>
                    <a:pt x="114" y="429"/>
                    <a:pt x="104" y="433"/>
                    <a:pt x="99" y="437"/>
                  </a:cubicBezTo>
                  <a:cubicBezTo>
                    <a:pt x="97" y="439"/>
                    <a:pt x="95" y="442"/>
                    <a:pt x="94" y="444"/>
                  </a:cubicBezTo>
                  <a:cubicBezTo>
                    <a:pt x="96" y="444"/>
                    <a:pt x="97" y="443"/>
                    <a:pt x="98" y="442"/>
                  </a:cubicBezTo>
                  <a:cubicBezTo>
                    <a:pt x="101" y="441"/>
                    <a:pt x="103" y="448"/>
                    <a:pt x="106" y="450"/>
                  </a:cubicBezTo>
                  <a:cubicBezTo>
                    <a:pt x="108" y="452"/>
                    <a:pt x="114" y="450"/>
                    <a:pt x="115" y="452"/>
                  </a:cubicBezTo>
                  <a:cubicBezTo>
                    <a:pt x="117" y="454"/>
                    <a:pt x="114" y="454"/>
                    <a:pt x="110" y="453"/>
                  </a:cubicBezTo>
                  <a:cubicBezTo>
                    <a:pt x="106" y="453"/>
                    <a:pt x="105" y="455"/>
                    <a:pt x="99" y="457"/>
                  </a:cubicBezTo>
                  <a:cubicBezTo>
                    <a:pt x="95" y="459"/>
                    <a:pt x="95" y="460"/>
                    <a:pt x="94" y="461"/>
                  </a:cubicBezTo>
                  <a:cubicBezTo>
                    <a:pt x="96" y="465"/>
                    <a:pt x="93" y="466"/>
                    <a:pt x="91" y="469"/>
                  </a:cubicBezTo>
                  <a:cubicBezTo>
                    <a:pt x="90" y="472"/>
                    <a:pt x="88" y="473"/>
                    <a:pt x="88" y="475"/>
                  </a:cubicBezTo>
                  <a:cubicBezTo>
                    <a:pt x="87" y="477"/>
                    <a:pt x="88" y="478"/>
                    <a:pt x="88" y="481"/>
                  </a:cubicBezTo>
                  <a:cubicBezTo>
                    <a:pt x="89" y="484"/>
                    <a:pt x="89" y="485"/>
                    <a:pt x="91" y="487"/>
                  </a:cubicBezTo>
                  <a:cubicBezTo>
                    <a:pt x="93" y="490"/>
                    <a:pt x="89" y="490"/>
                    <a:pt x="88" y="491"/>
                  </a:cubicBezTo>
                  <a:cubicBezTo>
                    <a:pt x="86" y="492"/>
                    <a:pt x="87" y="495"/>
                    <a:pt x="89" y="497"/>
                  </a:cubicBezTo>
                  <a:cubicBezTo>
                    <a:pt x="91" y="499"/>
                    <a:pt x="91" y="501"/>
                    <a:pt x="91" y="503"/>
                  </a:cubicBezTo>
                  <a:cubicBezTo>
                    <a:pt x="90" y="505"/>
                    <a:pt x="92" y="508"/>
                    <a:pt x="94" y="510"/>
                  </a:cubicBezTo>
                  <a:cubicBezTo>
                    <a:pt x="96" y="511"/>
                    <a:pt x="96" y="516"/>
                    <a:pt x="97" y="517"/>
                  </a:cubicBezTo>
                  <a:cubicBezTo>
                    <a:pt x="99" y="519"/>
                    <a:pt x="100" y="520"/>
                    <a:pt x="103" y="519"/>
                  </a:cubicBezTo>
                  <a:cubicBezTo>
                    <a:pt x="106" y="518"/>
                    <a:pt x="108" y="520"/>
                    <a:pt x="109" y="522"/>
                  </a:cubicBezTo>
                  <a:cubicBezTo>
                    <a:pt x="110" y="524"/>
                    <a:pt x="112" y="523"/>
                    <a:pt x="115" y="522"/>
                  </a:cubicBezTo>
                  <a:cubicBezTo>
                    <a:pt x="118" y="521"/>
                    <a:pt x="124" y="524"/>
                    <a:pt x="125" y="525"/>
                  </a:cubicBezTo>
                  <a:cubicBezTo>
                    <a:pt x="127" y="526"/>
                    <a:pt x="126" y="530"/>
                    <a:pt x="126" y="533"/>
                  </a:cubicBezTo>
                  <a:cubicBezTo>
                    <a:pt x="127" y="535"/>
                    <a:pt x="125" y="539"/>
                    <a:pt x="128" y="541"/>
                  </a:cubicBezTo>
                  <a:cubicBezTo>
                    <a:pt x="130" y="542"/>
                    <a:pt x="130" y="546"/>
                    <a:pt x="133" y="548"/>
                  </a:cubicBezTo>
                  <a:cubicBezTo>
                    <a:pt x="136" y="549"/>
                    <a:pt x="137" y="553"/>
                    <a:pt x="139" y="554"/>
                  </a:cubicBezTo>
                  <a:cubicBezTo>
                    <a:pt x="141" y="554"/>
                    <a:pt x="145" y="557"/>
                    <a:pt x="146" y="560"/>
                  </a:cubicBezTo>
                  <a:cubicBezTo>
                    <a:pt x="146" y="562"/>
                    <a:pt x="142" y="564"/>
                    <a:pt x="140" y="565"/>
                  </a:cubicBezTo>
                  <a:cubicBezTo>
                    <a:pt x="138" y="566"/>
                    <a:pt x="133" y="562"/>
                    <a:pt x="132" y="564"/>
                  </a:cubicBezTo>
                  <a:cubicBezTo>
                    <a:pt x="130" y="565"/>
                    <a:pt x="132" y="569"/>
                    <a:pt x="134" y="574"/>
                  </a:cubicBezTo>
                  <a:cubicBezTo>
                    <a:pt x="135" y="580"/>
                    <a:pt x="136" y="580"/>
                    <a:pt x="138" y="580"/>
                  </a:cubicBezTo>
                  <a:cubicBezTo>
                    <a:pt x="141" y="580"/>
                    <a:pt x="142" y="578"/>
                    <a:pt x="144" y="577"/>
                  </a:cubicBezTo>
                  <a:cubicBezTo>
                    <a:pt x="145" y="576"/>
                    <a:pt x="149" y="578"/>
                    <a:pt x="151" y="577"/>
                  </a:cubicBezTo>
                  <a:cubicBezTo>
                    <a:pt x="153" y="576"/>
                    <a:pt x="159" y="576"/>
                    <a:pt x="160" y="578"/>
                  </a:cubicBezTo>
                  <a:cubicBezTo>
                    <a:pt x="162" y="580"/>
                    <a:pt x="163" y="585"/>
                    <a:pt x="162" y="587"/>
                  </a:cubicBezTo>
                  <a:cubicBezTo>
                    <a:pt x="161" y="588"/>
                    <a:pt x="163" y="590"/>
                    <a:pt x="164" y="593"/>
                  </a:cubicBezTo>
                  <a:cubicBezTo>
                    <a:pt x="166" y="595"/>
                    <a:pt x="171" y="594"/>
                    <a:pt x="173" y="595"/>
                  </a:cubicBezTo>
                  <a:cubicBezTo>
                    <a:pt x="174" y="596"/>
                    <a:pt x="178" y="601"/>
                    <a:pt x="178" y="604"/>
                  </a:cubicBezTo>
                  <a:cubicBezTo>
                    <a:pt x="177" y="606"/>
                    <a:pt x="180" y="607"/>
                    <a:pt x="182" y="606"/>
                  </a:cubicBezTo>
                  <a:cubicBezTo>
                    <a:pt x="184" y="605"/>
                    <a:pt x="185" y="607"/>
                    <a:pt x="187" y="608"/>
                  </a:cubicBezTo>
                  <a:cubicBezTo>
                    <a:pt x="189" y="610"/>
                    <a:pt x="191" y="609"/>
                    <a:pt x="193" y="608"/>
                  </a:cubicBezTo>
                  <a:cubicBezTo>
                    <a:pt x="195" y="607"/>
                    <a:pt x="198" y="606"/>
                    <a:pt x="199" y="607"/>
                  </a:cubicBezTo>
                  <a:cubicBezTo>
                    <a:pt x="200" y="609"/>
                    <a:pt x="204" y="612"/>
                    <a:pt x="204" y="613"/>
                  </a:cubicBezTo>
                  <a:cubicBezTo>
                    <a:pt x="204" y="614"/>
                    <a:pt x="211" y="613"/>
                    <a:pt x="214" y="615"/>
                  </a:cubicBezTo>
                  <a:cubicBezTo>
                    <a:pt x="217" y="616"/>
                    <a:pt x="220" y="616"/>
                    <a:pt x="223" y="617"/>
                  </a:cubicBezTo>
                  <a:cubicBezTo>
                    <a:pt x="226" y="619"/>
                    <a:pt x="229" y="619"/>
                    <a:pt x="230" y="621"/>
                  </a:cubicBezTo>
                  <a:cubicBezTo>
                    <a:pt x="230" y="623"/>
                    <a:pt x="226" y="625"/>
                    <a:pt x="226" y="626"/>
                  </a:cubicBezTo>
                  <a:cubicBezTo>
                    <a:pt x="226" y="627"/>
                    <a:pt x="229" y="628"/>
                    <a:pt x="229" y="629"/>
                  </a:cubicBezTo>
                  <a:cubicBezTo>
                    <a:pt x="229" y="631"/>
                    <a:pt x="226" y="631"/>
                    <a:pt x="225" y="632"/>
                  </a:cubicBezTo>
                  <a:cubicBezTo>
                    <a:pt x="225" y="633"/>
                    <a:pt x="227" y="635"/>
                    <a:pt x="228" y="636"/>
                  </a:cubicBezTo>
                  <a:cubicBezTo>
                    <a:pt x="228" y="638"/>
                    <a:pt x="226" y="642"/>
                    <a:pt x="226" y="643"/>
                  </a:cubicBezTo>
                  <a:cubicBezTo>
                    <a:pt x="226" y="644"/>
                    <a:pt x="218" y="643"/>
                    <a:pt x="216" y="643"/>
                  </a:cubicBezTo>
                  <a:cubicBezTo>
                    <a:pt x="215" y="643"/>
                    <a:pt x="209" y="649"/>
                    <a:pt x="208" y="649"/>
                  </a:cubicBezTo>
                  <a:cubicBezTo>
                    <a:pt x="206" y="649"/>
                    <a:pt x="207" y="652"/>
                    <a:pt x="207" y="654"/>
                  </a:cubicBezTo>
                  <a:cubicBezTo>
                    <a:pt x="213" y="653"/>
                    <a:pt x="218" y="653"/>
                    <a:pt x="219" y="654"/>
                  </a:cubicBezTo>
                  <a:cubicBezTo>
                    <a:pt x="220" y="656"/>
                    <a:pt x="207" y="661"/>
                    <a:pt x="205" y="662"/>
                  </a:cubicBezTo>
                  <a:cubicBezTo>
                    <a:pt x="203" y="663"/>
                    <a:pt x="209" y="666"/>
                    <a:pt x="209" y="668"/>
                  </a:cubicBezTo>
                  <a:cubicBezTo>
                    <a:pt x="209" y="670"/>
                    <a:pt x="202" y="671"/>
                    <a:pt x="203" y="675"/>
                  </a:cubicBezTo>
                  <a:cubicBezTo>
                    <a:pt x="203" y="679"/>
                    <a:pt x="200" y="680"/>
                    <a:pt x="196" y="680"/>
                  </a:cubicBezTo>
                  <a:cubicBezTo>
                    <a:pt x="193" y="680"/>
                    <a:pt x="192" y="682"/>
                    <a:pt x="193" y="682"/>
                  </a:cubicBezTo>
                  <a:cubicBezTo>
                    <a:pt x="195" y="683"/>
                    <a:pt x="195" y="688"/>
                    <a:pt x="202" y="690"/>
                  </a:cubicBezTo>
                  <a:cubicBezTo>
                    <a:pt x="209" y="691"/>
                    <a:pt x="217" y="698"/>
                    <a:pt x="223" y="705"/>
                  </a:cubicBezTo>
                  <a:cubicBezTo>
                    <a:pt x="224" y="706"/>
                    <a:pt x="225" y="706"/>
                    <a:pt x="226" y="707"/>
                  </a:cubicBezTo>
                  <a:cubicBezTo>
                    <a:pt x="228" y="706"/>
                    <a:pt x="229" y="705"/>
                    <a:pt x="230" y="705"/>
                  </a:cubicBezTo>
                  <a:cubicBezTo>
                    <a:pt x="234" y="705"/>
                    <a:pt x="240" y="707"/>
                    <a:pt x="244" y="709"/>
                  </a:cubicBezTo>
                  <a:cubicBezTo>
                    <a:pt x="247" y="712"/>
                    <a:pt x="260" y="709"/>
                    <a:pt x="261" y="711"/>
                  </a:cubicBezTo>
                  <a:cubicBezTo>
                    <a:pt x="263" y="713"/>
                    <a:pt x="266" y="715"/>
                    <a:pt x="268" y="715"/>
                  </a:cubicBezTo>
                  <a:cubicBezTo>
                    <a:pt x="271" y="715"/>
                    <a:pt x="273" y="720"/>
                    <a:pt x="275" y="719"/>
                  </a:cubicBezTo>
                  <a:cubicBezTo>
                    <a:pt x="277" y="717"/>
                    <a:pt x="285" y="717"/>
                    <a:pt x="287" y="717"/>
                  </a:cubicBezTo>
                  <a:cubicBezTo>
                    <a:pt x="289" y="717"/>
                    <a:pt x="289" y="719"/>
                    <a:pt x="291" y="719"/>
                  </a:cubicBezTo>
                  <a:cubicBezTo>
                    <a:pt x="293" y="719"/>
                    <a:pt x="293" y="726"/>
                    <a:pt x="294" y="726"/>
                  </a:cubicBezTo>
                  <a:cubicBezTo>
                    <a:pt x="296" y="725"/>
                    <a:pt x="301" y="730"/>
                    <a:pt x="305" y="731"/>
                  </a:cubicBezTo>
                  <a:cubicBezTo>
                    <a:pt x="308" y="731"/>
                    <a:pt x="312" y="737"/>
                    <a:pt x="313" y="737"/>
                  </a:cubicBezTo>
                  <a:cubicBezTo>
                    <a:pt x="315" y="736"/>
                    <a:pt x="317" y="739"/>
                    <a:pt x="318" y="737"/>
                  </a:cubicBezTo>
                  <a:cubicBezTo>
                    <a:pt x="319" y="734"/>
                    <a:pt x="324" y="735"/>
                    <a:pt x="326" y="731"/>
                  </a:cubicBezTo>
                  <a:cubicBezTo>
                    <a:pt x="319" y="723"/>
                    <a:pt x="312" y="715"/>
                    <a:pt x="313" y="712"/>
                  </a:cubicBezTo>
                  <a:cubicBezTo>
                    <a:pt x="313" y="706"/>
                    <a:pt x="315" y="702"/>
                    <a:pt x="308" y="696"/>
                  </a:cubicBezTo>
                  <a:cubicBezTo>
                    <a:pt x="301" y="690"/>
                    <a:pt x="309" y="686"/>
                    <a:pt x="314" y="680"/>
                  </a:cubicBezTo>
                  <a:cubicBezTo>
                    <a:pt x="318" y="674"/>
                    <a:pt x="328" y="672"/>
                    <a:pt x="334" y="668"/>
                  </a:cubicBezTo>
                  <a:cubicBezTo>
                    <a:pt x="333" y="667"/>
                    <a:pt x="332" y="666"/>
                    <a:pt x="330" y="666"/>
                  </a:cubicBezTo>
                  <a:cubicBezTo>
                    <a:pt x="326" y="664"/>
                    <a:pt x="324" y="662"/>
                    <a:pt x="328" y="661"/>
                  </a:cubicBezTo>
                  <a:cubicBezTo>
                    <a:pt x="331" y="660"/>
                    <a:pt x="330" y="658"/>
                    <a:pt x="326" y="654"/>
                  </a:cubicBezTo>
                  <a:cubicBezTo>
                    <a:pt x="323" y="650"/>
                    <a:pt x="321" y="646"/>
                    <a:pt x="319" y="646"/>
                  </a:cubicBezTo>
                  <a:cubicBezTo>
                    <a:pt x="317" y="646"/>
                    <a:pt x="314" y="645"/>
                    <a:pt x="311" y="646"/>
                  </a:cubicBezTo>
                  <a:cubicBezTo>
                    <a:pt x="308" y="647"/>
                    <a:pt x="309" y="644"/>
                    <a:pt x="309" y="640"/>
                  </a:cubicBezTo>
                  <a:cubicBezTo>
                    <a:pt x="310" y="637"/>
                    <a:pt x="304" y="637"/>
                    <a:pt x="303" y="636"/>
                  </a:cubicBezTo>
                  <a:cubicBezTo>
                    <a:pt x="302" y="634"/>
                    <a:pt x="304" y="629"/>
                    <a:pt x="305" y="629"/>
                  </a:cubicBezTo>
                  <a:cubicBezTo>
                    <a:pt x="306" y="628"/>
                    <a:pt x="309" y="627"/>
                    <a:pt x="309" y="625"/>
                  </a:cubicBezTo>
                  <a:cubicBezTo>
                    <a:pt x="309" y="624"/>
                    <a:pt x="304" y="623"/>
                    <a:pt x="306" y="620"/>
                  </a:cubicBezTo>
                  <a:cubicBezTo>
                    <a:pt x="308" y="616"/>
                    <a:pt x="312" y="616"/>
                    <a:pt x="312" y="613"/>
                  </a:cubicBezTo>
                  <a:cubicBezTo>
                    <a:pt x="312" y="609"/>
                    <a:pt x="315" y="606"/>
                    <a:pt x="318" y="609"/>
                  </a:cubicBezTo>
                  <a:cubicBezTo>
                    <a:pt x="322" y="611"/>
                    <a:pt x="323" y="618"/>
                    <a:pt x="327" y="616"/>
                  </a:cubicBezTo>
                  <a:cubicBezTo>
                    <a:pt x="331" y="615"/>
                    <a:pt x="329" y="611"/>
                    <a:pt x="328" y="609"/>
                  </a:cubicBezTo>
                  <a:cubicBezTo>
                    <a:pt x="328" y="607"/>
                    <a:pt x="327" y="604"/>
                    <a:pt x="331" y="603"/>
                  </a:cubicBezTo>
                  <a:cubicBezTo>
                    <a:pt x="336" y="602"/>
                    <a:pt x="334" y="598"/>
                    <a:pt x="337" y="598"/>
                  </a:cubicBezTo>
                  <a:cubicBezTo>
                    <a:pt x="341" y="598"/>
                    <a:pt x="347" y="593"/>
                    <a:pt x="349" y="592"/>
                  </a:cubicBezTo>
                  <a:cubicBezTo>
                    <a:pt x="351" y="591"/>
                    <a:pt x="356" y="589"/>
                    <a:pt x="358" y="590"/>
                  </a:cubicBezTo>
                  <a:cubicBezTo>
                    <a:pt x="360" y="591"/>
                    <a:pt x="362" y="593"/>
                    <a:pt x="364" y="590"/>
                  </a:cubicBezTo>
                  <a:cubicBezTo>
                    <a:pt x="365" y="586"/>
                    <a:pt x="371" y="588"/>
                    <a:pt x="372" y="590"/>
                  </a:cubicBezTo>
                  <a:cubicBezTo>
                    <a:pt x="372" y="592"/>
                    <a:pt x="382" y="592"/>
                    <a:pt x="385" y="594"/>
                  </a:cubicBezTo>
                  <a:cubicBezTo>
                    <a:pt x="388" y="596"/>
                    <a:pt x="394" y="600"/>
                    <a:pt x="394" y="602"/>
                  </a:cubicBezTo>
                  <a:cubicBezTo>
                    <a:pt x="394" y="604"/>
                    <a:pt x="397" y="607"/>
                    <a:pt x="397" y="603"/>
                  </a:cubicBezTo>
                  <a:cubicBezTo>
                    <a:pt x="397" y="600"/>
                    <a:pt x="400" y="601"/>
                    <a:pt x="404" y="603"/>
                  </a:cubicBezTo>
                  <a:cubicBezTo>
                    <a:pt x="408" y="606"/>
                    <a:pt x="413" y="605"/>
                    <a:pt x="414" y="602"/>
                  </a:cubicBezTo>
                  <a:cubicBezTo>
                    <a:pt x="415" y="600"/>
                    <a:pt x="423" y="597"/>
                    <a:pt x="425" y="599"/>
                  </a:cubicBezTo>
                  <a:cubicBezTo>
                    <a:pt x="428" y="601"/>
                    <a:pt x="429" y="602"/>
                    <a:pt x="432" y="599"/>
                  </a:cubicBezTo>
                  <a:cubicBezTo>
                    <a:pt x="435" y="596"/>
                    <a:pt x="442" y="597"/>
                    <a:pt x="443" y="600"/>
                  </a:cubicBezTo>
                  <a:cubicBezTo>
                    <a:pt x="444" y="603"/>
                    <a:pt x="447" y="603"/>
                    <a:pt x="450" y="603"/>
                  </a:cubicBezTo>
                  <a:cubicBezTo>
                    <a:pt x="453" y="603"/>
                    <a:pt x="454" y="608"/>
                    <a:pt x="456" y="607"/>
                  </a:cubicBezTo>
                  <a:cubicBezTo>
                    <a:pt x="458" y="606"/>
                    <a:pt x="457" y="601"/>
                    <a:pt x="460" y="601"/>
                  </a:cubicBezTo>
                  <a:cubicBezTo>
                    <a:pt x="462" y="602"/>
                    <a:pt x="464" y="605"/>
                    <a:pt x="468" y="605"/>
                  </a:cubicBezTo>
                  <a:cubicBezTo>
                    <a:pt x="472" y="605"/>
                    <a:pt x="475" y="604"/>
                    <a:pt x="475" y="601"/>
                  </a:cubicBezTo>
                  <a:cubicBezTo>
                    <a:pt x="475" y="598"/>
                    <a:pt x="475" y="593"/>
                    <a:pt x="472" y="593"/>
                  </a:cubicBezTo>
                  <a:cubicBezTo>
                    <a:pt x="470" y="593"/>
                    <a:pt x="467" y="590"/>
                    <a:pt x="464" y="590"/>
                  </a:cubicBezTo>
                  <a:cubicBezTo>
                    <a:pt x="461" y="590"/>
                    <a:pt x="458" y="585"/>
                    <a:pt x="461" y="584"/>
                  </a:cubicBezTo>
                  <a:cubicBezTo>
                    <a:pt x="464" y="583"/>
                    <a:pt x="469" y="581"/>
                    <a:pt x="468" y="578"/>
                  </a:cubicBezTo>
                  <a:cubicBezTo>
                    <a:pt x="467" y="576"/>
                    <a:pt x="466" y="571"/>
                    <a:pt x="470" y="570"/>
                  </a:cubicBezTo>
                  <a:cubicBezTo>
                    <a:pt x="474" y="570"/>
                    <a:pt x="483" y="570"/>
                    <a:pt x="482" y="568"/>
                  </a:cubicBezTo>
                  <a:cubicBezTo>
                    <a:pt x="482" y="567"/>
                    <a:pt x="474" y="566"/>
                    <a:pt x="472" y="563"/>
                  </a:cubicBezTo>
                  <a:cubicBezTo>
                    <a:pt x="471" y="561"/>
                    <a:pt x="470" y="555"/>
                    <a:pt x="472" y="554"/>
                  </a:cubicBezTo>
                  <a:cubicBezTo>
                    <a:pt x="473" y="553"/>
                    <a:pt x="478" y="554"/>
                    <a:pt x="481" y="553"/>
                  </a:cubicBezTo>
                  <a:cubicBezTo>
                    <a:pt x="484" y="552"/>
                    <a:pt x="491" y="555"/>
                    <a:pt x="495" y="552"/>
                  </a:cubicBezTo>
                  <a:cubicBezTo>
                    <a:pt x="499" y="549"/>
                    <a:pt x="507" y="548"/>
                    <a:pt x="512" y="548"/>
                  </a:cubicBezTo>
                  <a:cubicBezTo>
                    <a:pt x="516" y="548"/>
                    <a:pt x="520" y="545"/>
                    <a:pt x="523" y="545"/>
                  </a:cubicBezTo>
                  <a:cubicBezTo>
                    <a:pt x="527" y="544"/>
                    <a:pt x="537" y="543"/>
                    <a:pt x="539" y="542"/>
                  </a:cubicBezTo>
                  <a:cubicBezTo>
                    <a:pt x="542" y="541"/>
                    <a:pt x="555" y="539"/>
                    <a:pt x="556" y="536"/>
                  </a:cubicBezTo>
                  <a:cubicBezTo>
                    <a:pt x="556" y="534"/>
                    <a:pt x="567" y="532"/>
                    <a:pt x="570" y="533"/>
                  </a:cubicBezTo>
                  <a:cubicBezTo>
                    <a:pt x="573" y="534"/>
                    <a:pt x="576" y="535"/>
                    <a:pt x="579" y="534"/>
                  </a:cubicBezTo>
                  <a:cubicBezTo>
                    <a:pt x="581" y="533"/>
                    <a:pt x="586" y="536"/>
                    <a:pt x="586" y="539"/>
                  </a:cubicBezTo>
                  <a:cubicBezTo>
                    <a:pt x="585" y="541"/>
                    <a:pt x="588" y="544"/>
                    <a:pt x="588" y="547"/>
                  </a:cubicBezTo>
                  <a:cubicBezTo>
                    <a:pt x="588" y="549"/>
                    <a:pt x="585" y="550"/>
                    <a:pt x="587" y="551"/>
                  </a:cubicBezTo>
                  <a:cubicBezTo>
                    <a:pt x="588" y="553"/>
                    <a:pt x="595" y="552"/>
                    <a:pt x="597" y="550"/>
                  </a:cubicBezTo>
                  <a:cubicBezTo>
                    <a:pt x="599" y="547"/>
                    <a:pt x="601" y="551"/>
                    <a:pt x="601" y="552"/>
                  </a:cubicBezTo>
                  <a:cubicBezTo>
                    <a:pt x="601" y="554"/>
                    <a:pt x="604" y="555"/>
                    <a:pt x="604" y="553"/>
                  </a:cubicBezTo>
                  <a:cubicBezTo>
                    <a:pt x="604" y="551"/>
                    <a:pt x="608" y="552"/>
                    <a:pt x="610" y="554"/>
                  </a:cubicBezTo>
                  <a:cubicBezTo>
                    <a:pt x="611" y="555"/>
                    <a:pt x="616" y="552"/>
                    <a:pt x="616" y="555"/>
                  </a:cubicBezTo>
                  <a:cubicBezTo>
                    <a:pt x="616" y="557"/>
                    <a:pt x="609" y="559"/>
                    <a:pt x="612" y="562"/>
                  </a:cubicBezTo>
                  <a:cubicBezTo>
                    <a:pt x="615" y="565"/>
                    <a:pt x="616" y="559"/>
                    <a:pt x="620" y="560"/>
                  </a:cubicBezTo>
                  <a:cubicBezTo>
                    <a:pt x="624" y="561"/>
                    <a:pt x="629" y="556"/>
                    <a:pt x="632" y="555"/>
                  </a:cubicBezTo>
                  <a:cubicBezTo>
                    <a:pt x="636" y="554"/>
                    <a:pt x="640" y="551"/>
                    <a:pt x="643" y="549"/>
                  </a:cubicBezTo>
                  <a:cubicBezTo>
                    <a:pt x="646" y="547"/>
                    <a:pt x="652" y="548"/>
                    <a:pt x="650" y="550"/>
                  </a:cubicBezTo>
                  <a:cubicBezTo>
                    <a:pt x="648" y="552"/>
                    <a:pt x="646" y="556"/>
                    <a:pt x="653" y="558"/>
                  </a:cubicBezTo>
                  <a:cubicBezTo>
                    <a:pt x="661" y="561"/>
                    <a:pt x="669" y="576"/>
                    <a:pt x="674" y="583"/>
                  </a:cubicBezTo>
                  <a:cubicBezTo>
                    <a:pt x="679" y="590"/>
                    <a:pt x="683" y="603"/>
                    <a:pt x="686" y="603"/>
                  </a:cubicBezTo>
                  <a:cubicBezTo>
                    <a:pt x="688" y="603"/>
                    <a:pt x="689" y="597"/>
                    <a:pt x="692" y="596"/>
                  </a:cubicBezTo>
                  <a:cubicBezTo>
                    <a:pt x="696" y="595"/>
                    <a:pt x="698" y="601"/>
                    <a:pt x="701" y="602"/>
                  </a:cubicBezTo>
                  <a:cubicBezTo>
                    <a:pt x="705" y="603"/>
                    <a:pt x="709" y="605"/>
                    <a:pt x="712" y="604"/>
                  </a:cubicBezTo>
                  <a:cubicBezTo>
                    <a:pt x="715" y="603"/>
                    <a:pt x="721" y="599"/>
                    <a:pt x="723" y="601"/>
                  </a:cubicBezTo>
                  <a:cubicBezTo>
                    <a:pt x="726" y="602"/>
                    <a:pt x="729" y="602"/>
                    <a:pt x="731" y="607"/>
                  </a:cubicBezTo>
                  <a:cubicBezTo>
                    <a:pt x="733" y="611"/>
                    <a:pt x="736" y="612"/>
                    <a:pt x="738" y="612"/>
                  </a:cubicBezTo>
                  <a:cubicBezTo>
                    <a:pt x="740" y="612"/>
                    <a:pt x="740" y="615"/>
                    <a:pt x="740" y="617"/>
                  </a:cubicBezTo>
                  <a:cubicBezTo>
                    <a:pt x="740" y="619"/>
                    <a:pt x="744" y="621"/>
                    <a:pt x="746" y="621"/>
                  </a:cubicBezTo>
                  <a:cubicBezTo>
                    <a:pt x="748" y="621"/>
                    <a:pt x="753" y="621"/>
                    <a:pt x="755" y="620"/>
                  </a:cubicBezTo>
                  <a:cubicBezTo>
                    <a:pt x="756" y="619"/>
                    <a:pt x="758" y="618"/>
                    <a:pt x="759" y="620"/>
                  </a:cubicBezTo>
                  <a:cubicBezTo>
                    <a:pt x="759" y="622"/>
                    <a:pt x="762" y="626"/>
                    <a:pt x="764" y="626"/>
                  </a:cubicBezTo>
                  <a:cubicBezTo>
                    <a:pt x="766" y="626"/>
                    <a:pt x="770" y="628"/>
                    <a:pt x="770" y="626"/>
                  </a:cubicBezTo>
                  <a:cubicBezTo>
                    <a:pt x="771" y="624"/>
                    <a:pt x="776" y="623"/>
                    <a:pt x="778" y="623"/>
                  </a:cubicBezTo>
                  <a:cubicBezTo>
                    <a:pt x="780" y="623"/>
                    <a:pt x="787" y="621"/>
                    <a:pt x="788" y="618"/>
                  </a:cubicBezTo>
                  <a:cubicBezTo>
                    <a:pt x="790" y="615"/>
                    <a:pt x="795" y="615"/>
                    <a:pt x="797" y="613"/>
                  </a:cubicBezTo>
                  <a:cubicBezTo>
                    <a:pt x="799" y="611"/>
                    <a:pt x="803" y="610"/>
                    <a:pt x="804" y="608"/>
                  </a:cubicBezTo>
                  <a:cubicBezTo>
                    <a:pt x="805" y="606"/>
                    <a:pt x="811" y="607"/>
                    <a:pt x="812" y="605"/>
                  </a:cubicBezTo>
                  <a:cubicBezTo>
                    <a:pt x="813" y="603"/>
                    <a:pt x="818" y="603"/>
                    <a:pt x="820" y="604"/>
                  </a:cubicBezTo>
                  <a:cubicBezTo>
                    <a:pt x="822" y="604"/>
                    <a:pt x="834" y="607"/>
                    <a:pt x="836" y="606"/>
                  </a:cubicBezTo>
                  <a:cubicBezTo>
                    <a:pt x="837" y="606"/>
                    <a:pt x="838" y="612"/>
                    <a:pt x="839" y="613"/>
                  </a:cubicBezTo>
                  <a:cubicBezTo>
                    <a:pt x="841" y="613"/>
                    <a:pt x="847" y="618"/>
                    <a:pt x="849" y="616"/>
                  </a:cubicBezTo>
                  <a:cubicBezTo>
                    <a:pt x="850" y="615"/>
                    <a:pt x="854" y="614"/>
                    <a:pt x="858" y="616"/>
                  </a:cubicBezTo>
                  <a:cubicBezTo>
                    <a:pt x="861" y="618"/>
                    <a:pt x="864" y="620"/>
                    <a:pt x="866" y="618"/>
                  </a:cubicBezTo>
                  <a:cubicBezTo>
                    <a:pt x="867" y="616"/>
                    <a:pt x="874" y="615"/>
                    <a:pt x="875" y="613"/>
                  </a:cubicBezTo>
                  <a:cubicBezTo>
                    <a:pt x="876" y="612"/>
                    <a:pt x="877" y="608"/>
                    <a:pt x="875" y="607"/>
                  </a:cubicBezTo>
                  <a:cubicBezTo>
                    <a:pt x="874" y="605"/>
                    <a:pt x="872" y="600"/>
                    <a:pt x="871" y="597"/>
                  </a:cubicBezTo>
                  <a:cubicBezTo>
                    <a:pt x="871" y="595"/>
                    <a:pt x="875" y="594"/>
                    <a:pt x="876" y="592"/>
                  </a:cubicBezTo>
                  <a:cubicBezTo>
                    <a:pt x="877" y="589"/>
                    <a:pt x="881" y="589"/>
                    <a:pt x="882" y="588"/>
                  </a:cubicBezTo>
                  <a:cubicBezTo>
                    <a:pt x="883" y="586"/>
                    <a:pt x="884" y="583"/>
                    <a:pt x="886" y="584"/>
                  </a:cubicBezTo>
                  <a:cubicBezTo>
                    <a:pt x="888" y="585"/>
                    <a:pt x="893" y="586"/>
                    <a:pt x="894" y="587"/>
                  </a:cubicBezTo>
                  <a:cubicBezTo>
                    <a:pt x="895" y="588"/>
                    <a:pt x="899" y="589"/>
                    <a:pt x="901" y="589"/>
                  </a:cubicBezTo>
                  <a:cubicBezTo>
                    <a:pt x="904" y="589"/>
                    <a:pt x="907" y="591"/>
                    <a:pt x="910" y="592"/>
                  </a:cubicBezTo>
                  <a:cubicBezTo>
                    <a:pt x="912" y="594"/>
                    <a:pt x="919" y="594"/>
                    <a:pt x="921" y="596"/>
                  </a:cubicBezTo>
                  <a:cubicBezTo>
                    <a:pt x="922" y="598"/>
                    <a:pt x="920" y="603"/>
                    <a:pt x="922" y="605"/>
                  </a:cubicBezTo>
                  <a:cubicBezTo>
                    <a:pt x="924" y="607"/>
                    <a:pt x="928" y="612"/>
                    <a:pt x="929" y="611"/>
                  </a:cubicBezTo>
                  <a:cubicBezTo>
                    <a:pt x="930" y="610"/>
                    <a:pt x="937" y="614"/>
                    <a:pt x="939" y="614"/>
                  </a:cubicBezTo>
                  <a:cubicBezTo>
                    <a:pt x="941" y="613"/>
                    <a:pt x="945" y="610"/>
                    <a:pt x="947" y="610"/>
                  </a:cubicBezTo>
                  <a:cubicBezTo>
                    <a:pt x="949" y="610"/>
                    <a:pt x="955" y="608"/>
                    <a:pt x="957" y="608"/>
                  </a:cubicBezTo>
                  <a:cubicBezTo>
                    <a:pt x="959" y="609"/>
                    <a:pt x="967" y="611"/>
                    <a:pt x="968" y="611"/>
                  </a:cubicBezTo>
                  <a:cubicBezTo>
                    <a:pt x="969" y="610"/>
                    <a:pt x="975" y="611"/>
                    <a:pt x="976" y="613"/>
                  </a:cubicBezTo>
                  <a:cubicBezTo>
                    <a:pt x="977" y="615"/>
                    <a:pt x="986" y="615"/>
                    <a:pt x="986" y="617"/>
                  </a:cubicBezTo>
                  <a:cubicBezTo>
                    <a:pt x="986" y="620"/>
                    <a:pt x="990" y="621"/>
                    <a:pt x="992" y="624"/>
                  </a:cubicBezTo>
                  <a:cubicBezTo>
                    <a:pt x="993" y="626"/>
                    <a:pt x="1004" y="625"/>
                    <a:pt x="1006" y="626"/>
                  </a:cubicBezTo>
                  <a:cubicBezTo>
                    <a:pt x="1008" y="628"/>
                    <a:pt x="1021" y="628"/>
                    <a:pt x="1021" y="626"/>
                  </a:cubicBezTo>
                  <a:cubicBezTo>
                    <a:pt x="1021" y="625"/>
                    <a:pt x="1033" y="624"/>
                    <a:pt x="1036" y="623"/>
                  </a:cubicBezTo>
                  <a:cubicBezTo>
                    <a:pt x="1038" y="621"/>
                    <a:pt x="1044" y="622"/>
                    <a:pt x="1045" y="619"/>
                  </a:cubicBezTo>
                  <a:cubicBezTo>
                    <a:pt x="1045" y="617"/>
                    <a:pt x="1051" y="615"/>
                    <a:pt x="1054" y="613"/>
                  </a:cubicBezTo>
                  <a:cubicBezTo>
                    <a:pt x="1056" y="611"/>
                    <a:pt x="1067" y="612"/>
                    <a:pt x="1068" y="614"/>
                  </a:cubicBezTo>
                  <a:cubicBezTo>
                    <a:pt x="1068" y="616"/>
                    <a:pt x="1075" y="617"/>
                    <a:pt x="1077" y="616"/>
                  </a:cubicBezTo>
                  <a:cubicBezTo>
                    <a:pt x="1080" y="615"/>
                    <a:pt x="1087" y="616"/>
                    <a:pt x="1088" y="619"/>
                  </a:cubicBezTo>
                  <a:cubicBezTo>
                    <a:pt x="1089" y="621"/>
                    <a:pt x="1097" y="622"/>
                    <a:pt x="1099" y="622"/>
                  </a:cubicBezTo>
                  <a:cubicBezTo>
                    <a:pt x="1101" y="621"/>
                    <a:pt x="1107" y="616"/>
                    <a:pt x="1110" y="616"/>
                  </a:cubicBezTo>
                  <a:cubicBezTo>
                    <a:pt x="1112" y="616"/>
                    <a:pt x="1115" y="613"/>
                    <a:pt x="1115" y="611"/>
                  </a:cubicBezTo>
                  <a:cubicBezTo>
                    <a:pt x="1114" y="609"/>
                    <a:pt x="1119" y="602"/>
                    <a:pt x="1120" y="599"/>
                  </a:cubicBezTo>
                  <a:cubicBezTo>
                    <a:pt x="1121" y="597"/>
                    <a:pt x="1125" y="589"/>
                    <a:pt x="1127" y="589"/>
                  </a:cubicBezTo>
                  <a:cubicBezTo>
                    <a:pt x="1129" y="588"/>
                    <a:pt x="1132" y="585"/>
                    <a:pt x="1132" y="583"/>
                  </a:cubicBezTo>
                  <a:cubicBezTo>
                    <a:pt x="1132" y="581"/>
                    <a:pt x="1131" y="575"/>
                    <a:pt x="1129" y="575"/>
                  </a:cubicBezTo>
                  <a:cubicBezTo>
                    <a:pt x="1127" y="575"/>
                    <a:pt x="1123" y="575"/>
                    <a:pt x="1128" y="569"/>
                  </a:cubicBezTo>
                  <a:cubicBezTo>
                    <a:pt x="1132" y="563"/>
                    <a:pt x="1141" y="564"/>
                    <a:pt x="1142" y="564"/>
                  </a:cubicBezTo>
                  <a:cubicBezTo>
                    <a:pt x="1143" y="564"/>
                    <a:pt x="1154" y="562"/>
                    <a:pt x="1159" y="563"/>
                  </a:cubicBezTo>
                  <a:cubicBezTo>
                    <a:pt x="1163" y="564"/>
                    <a:pt x="1166" y="562"/>
                    <a:pt x="1171" y="565"/>
                  </a:cubicBezTo>
                  <a:cubicBezTo>
                    <a:pt x="1176" y="568"/>
                    <a:pt x="1183" y="567"/>
                    <a:pt x="1185" y="569"/>
                  </a:cubicBezTo>
                  <a:cubicBezTo>
                    <a:pt x="1187" y="571"/>
                    <a:pt x="1193" y="573"/>
                    <a:pt x="1192" y="577"/>
                  </a:cubicBezTo>
                  <a:cubicBezTo>
                    <a:pt x="1191" y="581"/>
                    <a:pt x="1196" y="579"/>
                    <a:pt x="1198" y="588"/>
                  </a:cubicBezTo>
                  <a:cubicBezTo>
                    <a:pt x="1199" y="596"/>
                    <a:pt x="1203" y="597"/>
                    <a:pt x="1204" y="601"/>
                  </a:cubicBezTo>
                  <a:cubicBezTo>
                    <a:pt x="1205" y="605"/>
                    <a:pt x="1211" y="612"/>
                    <a:pt x="1210" y="615"/>
                  </a:cubicBezTo>
                  <a:cubicBezTo>
                    <a:pt x="1209" y="617"/>
                    <a:pt x="1209" y="621"/>
                    <a:pt x="1214" y="621"/>
                  </a:cubicBezTo>
                  <a:cubicBezTo>
                    <a:pt x="1220" y="621"/>
                    <a:pt x="1224" y="626"/>
                    <a:pt x="1225" y="625"/>
                  </a:cubicBezTo>
                  <a:cubicBezTo>
                    <a:pt x="1227" y="624"/>
                    <a:pt x="1233" y="627"/>
                    <a:pt x="1237" y="630"/>
                  </a:cubicBezTo>
                  <a:cubicBezTo>
                    <a:pt x="1240" y="633"/>
                    <a:pt x="1245" y="632"/>
                    <a:pt x="1245" y="635"/>
                  </a:cubicBezTo>
                  <a:cubicBezTo>
                    <a:pt x="1244" y="639"/>
                    <a:pt x="1247" y="642"/>
                    <a:pt x="1247" y="645"/>
                  </a:cubicBezTo>
                  <a:cubicBezTo>
                    <a:pt x="1247" y="648"/>
                    <a:pt x="1253" y="650"/>
                    <a:pt x="1258" y="649"/>
                  </a:cubicBezTo>
                  <a:cubicBezTo>
                    <a:pt x="1263" y="649"/>
                    <a:pt x="1266" y="651"/>
                    <a:pt x="1268" y="647"/>
                  </a:cubicBezTo>
                  <a:cubicBezTo>
                    <a:pt x="1270" y="643"/>
                    <a:pt x="1277" y="645"/>
                    <a:pt x="1279" y="643"/>
                  </a:cubicBezTo>
                  <a:cubicBezTo>
                    <a:pt x="1281" y="641"/>
                    <a:pt x="1288" y="639"/>
                    <a:pt x="1288" y="645"/>
                  </a:cubicBezTo>
                  <a:cubicBezTo>
                    <a:pt x="1288" y="651"/>
                    <a:pt x="1292" y="653"/>
                    <a:pt x="1288" y="655"/>
                  </a:cubicBezTo>
                  <a:cubicBezTo>
                    <a:pt x="1285" y="657"/>
                    <a:pt x="1283" y="665"/>
                    <a:pt x="1282" y="669"/>
                  </a:cubicBezTo>
                  <a:cubicBezTo>
                    <a:pt x="1281" y="673"/>
                    <a:pt x="1276" y="674"/>
                    <a:pt x="1276" y="678"/>
                  </a:cubicBezTo>
                  <a:cubicBezTo>
                    <a:pt x="1275" y="682"/>
                    <a:pt x="1270" y="682"/>
                    <a:pt x="1270" y="685"/>
                  </a:cubicBezTo>
                  <a:cubicBezTo>
                    <a:pt x="1270" y="688"/>
                    <a:pt x="1264" y="687"/>
                    <a:pt x="1260" y="685"/>
                  </a:cubicBezTo>
                  <a:cubicBezTo>
                    <a:pt x="1257" y="683"/>
                    <a:pt x="1254" y="689"/>
                    <a:pt x="1251" y="689"/>
                  </a:cubicBezTo>
                  <a:cubicBezTo>
                    <a:pt x="1248" y="689"/>
                    <a:pt x="1249" y="695"/>
                    <a:pt x="1249" y="697"/>
                  </a:cubicBezTo>
                  <a:cubicBezTo>
                    <a:pt x="1250" y="700"/>
                    <a:pt x="1248" y="703"/>
                    <a:pt x="1250" y="707"/>
                  </a:cubicBezTo>
                  <a:cubicBezTo>
                    <a:pt x="1251" y="709"/>
                    <a:pt x="1250" y="713"/>
                    <a:pt x="1251" y="717"/>
                  </a:cubicBezTo>
                  <a:cubicBezTo>
                    <a:pt x="1255" y="714"/>
                    <a:pt x="1259" y="712"/>
                    <a:pt x="1260" y="712"/>
                  </a:cubicBezTo>
                  <a:cubicBezTo>
                    <a:pt x="1264" y="712"/>
                    <a:pt x="1269" y="719"/>
                    <a:pt x="1273" y="720"/>
                  </a:cubicBezTo>
                  <a:cubicBezTo>
                    <a:pt x="1278" y="720"/>
                    <a:pt x="1299" y="706"/>
                    <a:pt x="1299" y="703"/>
                  </a:cubicBezTo>
                  <a:cubicBezTo>
                    <a:pt x="1299" y="701"/>
                    <a:pt x="1312" y="689"/>
                    <a:pt x="1318" y="683"/>
                  </a:cubicBezTo>
                  <a:cubicBezTo>
                    <a:pt x="1323" y="677"/>
                    <a:pt x="1331" y="668"/>
                    <a:pt x="1334" y="661"/>
                  </a:cubicBezTo>
                  <a:cubicBezTo>
                    <a:pt x="1336" y="656"/>
                    <a:pt x="1344" y="648"/>
                    <a:pt x="1346" y="645"/>
                  </a:cubicBezTo>
                  <a:cubicBezTo>
                    <a:pt x="1348" y="641"/>
                    <a:pt x="1349" y="641"/>
                    <a:pt x="1353" y="633"/>
                  </a:cubicBezTo>
                  <a:cubicBezTo>
                    <a:pt x="1357" y="625"/>
                    <a:pt x="1357" y="605"/>
                    <a:pt x="1358" y="604"/>
                  </a:cubicBezTo>
                  <a:cubicBezTo>
                    <a:pt x="1359" y="602"/>
                    <a:pt x="1358" y="599"/>
                    <a:pt x="1360" y="597"/>
                  </a:cubicBezTo>
                  <a:cubicBezTo>
                    <a:pt x="1362" y="594"/>
                    <a:pt x="1361" y="591"/>
                    <a:pt x="1364" y="589"/>
                  </a:cubicBezTo>
                  <a:cubicBezTo>
                    <a:pt x="1368" y="586"/>
                    <a:pt x="1367" y="583"/>
                    <a:pt x="1366" y="581"/>
                  </a:cubicBezTo>
                  <a:cubicBezTo>
                    <a:pt x="1365" y="579"/>
                    <a:pt x="1366" y="574"/>
                    <a:pt x="1365" y="573"/>
                  </a:cubicBezTo>
                  <a:cubicBezTo>
                    <a:pt x="1365" y="571"/>
                    <a:pt x="1365" y="570"/>
                    <a:pt x="1367" y="569"/>
                  </a:cubicBezTo>
                  <a:cubicBezTo>
                    <a:pt x="1369" y="568"/>
                    <a:pt x="1365" y="565"/>
                    <a:pt x="1363" y="564"/>
                  </a:cubicBezTo>
                  <a:cubicBezTo>
                    <a:pt x="1360" y="562"/>
                    <a:pt x="1356" y="561"/>
                    <a:pt x="1356" y="558"/>
                  </a:cubicBezTo>
                  <a:cubicBezTo>
                    <a:pt x="1355" y="555"/>
                    <a:pt x="1351" y="551"/>
                    <a:pt x="1347" y="551"/>
                  </a:cubicBezTo>
                  <a:cubicBezTo>
                    <a:pt x="1343" y="552"/>
                    <a:pt x="1336" y="549"/>
                    <a:pt x="1337" y="552"/>
                  </a:cubicBezTo>
                  <a:cubicBezTo>
                    <a:pt x="1338" y="554"/>
                    <a:pt x="1337" y="556"/>
                    <a:pt x="1335" y="556"/>
                  </a:cubicBezTo>
                  <a:cubicBezTo>
                    <a:pt x="1333" y="555"/>
                    <a:pt x="1332" y="557"/>
                    <a:pt x="1330" y="560"/>
                  </a:cubicBezTo>
                  <a:cubicBezTo>
                    <a:pt x="1328" y="563"/>
                    <a:pt x="1320" y="564"/>
                    <a:pt x="1324" y="560"/>
                  </a:cubicBezTo>
                  <a:cubicBezTo>
                    <a:pt x="1327" y="557"/>
                    <a:pt x="1323" y="557"/>
                    <a:pt x="1323" y="554"/>
                  </a:cubicBezTo>
                  <a:cubicBezTo>
                    <a:pt x="1324" y="550"/>
                    <a:pt x="1327" y="547"/>
                    <a:pt x="1323" y="549"/>
                  </a:cubicBezTo>
                  <a:cubicBezTo>
                    <a:pt x="1319" y="551"/>
                    <a:pt x="1319" y="557"/>
                    <a:pt x="1316" y="557"/>
                  </a:cubicBezTo>
                  <a:cubicBezTo>
                    <a:pt x="1313" y="558"/>
                    <a:pt x="1314" y="548"/>
                    <a:pt x="1315" y="546"/>
                  </a:cubicBezTo>
                  <a:cubicBezTo>
                    <a:pt x="1316" y="543"/>
                    <a:pt x="1309" y="546"/>
                    <a:pt x="1302" y="545"/>
                  </a:cubicBezTo>
                  <a:cubicBezTo>
                    <a:pt x="1295" y="545"/>
                    <a:pt x="1297" y="540"/>
                    <a:pt x="1302" y="537"/>
                  </a:cubicBezTo>
                  <a:cubicBezTo>
                    <a:pt x="1308" y="534"/>
                    <a:pt x="1307" y="531"/>
                    <a:pt x="1310" y="530"/>
                  </a:cubicBezTo>
                  <a:cubicBezTo>
                    <a:pt x="1313" y="529"/>
                    <a:pt x="1320" y="524"/>
                    <a:pt x="1324" y="522"/>
                  </a:cubicBezTo>
                  <a:cubicBezTo>
                    <a:pt x="1329" y="519"/>
                    <a:pt x="1330" y="516"/>
                    <a:pt x="1331" y="513"/>
                  </a:cubicBezTo>
                  <a:cubicBezTo>
                    <a:pt x="1332" y="511"/>
                    <a:pt x="1340" y="507"/>
                    <a:pt x="1347" y="501"/>
                  </a:cubicBezTo>
                  <a:cubicBezTo>
                    <a:pt x="1354" y="495"/>
                    <a:pt x="1357" y="492"/>
                    <a:pt x="1359" y="489"/>
                  </a:cubicBezTo>
                  <a:cubicBezTo>
                    <a:pt x="1361" y="485"/>
                    <a:pt x="1371" y="481"/>
                    <a:pt x="1372" y="478"/>
                  </a:cubicBezTo>
                  <a:cubicBezTo>
                    <a:pt x="1372" y="475"/>
                    <a:pt x="1384" y="469"/>
                    <a:pt x="1393" y="467"/>
                  </a:cubicBezTo>
                  <a:cubicBezTo>
                    <a:pt x="1401" y="465"/>
                    <a:pt x="1415" y="468"/>
                    <a:pt x="1417" y="470"/>
                  </a:cubicBezTo>
                  <a:cubicBezTo>
                    <a:pt x="1420" y="473"/>
                    <a:pt x="1422" y="472"/>
                    <a:pt x="1423" y="470"/>
                  </a:cubicBezTo>
                  <a:cubicBezTo>
                    <a:pt x="1425" y="468"/>
                    <a:pt x="1428" y="469"/>
                    <a:pt x="1434" y="470"/>
                  </a:cubicBezTo>
                  <a:cubicBezTo>
                    <a:pt x="1439" y="470"/>
                    <a:pt x="1441" y="467"/>
                    <a:pt x="1444" y="468"/>
                  </a:cubicBezTo>
                  <a:cubicBezTo>
                    <a:pt x="1448" y="469"/>
                    <a:pt x="1451" y="470"/>
                    <a:pt x="1454" y="466"/>
                  </a:cubicBezTo>
                  <a:cubicBezTo>
                    <a:pt x="1456" y="461"/>
                    <a:pt x="1467" y="462"/>
                    <a:pt x="1470" y="464"/>
                  </a:cubicBezTo>
                  <a:cubicBezTo>
                    <a:pt x="1472" y="466"/>
                    <a:pt x="1474" y="468"/>
                    <a:pt x="1478" y="465"/>
                  </a:cubicBezTo>
                  <a:cubicBezTo>
                    <a:pt x="1482" y="463"/>
                    <a:pt x="1482" y="469"/>
                    <a:pt x="1486" y="469"/>
                  </a:cubicBezTo>
                  <a:cubicBezTo>
                    <a:pt x="1490" y="470"/>
                    <a:pt x="1487" y="473"/>
                    <a:pt x="1484" y="473"/>
                  </a:cubicBezTo>
                  <a:cubicBezTo>
                    <a:pt x="1481" y="473"/>
                    <a:pt x="1476" y="475"/>
                    <a:pt x="1480" y="477"/>
                  </a:cubicBezTo>
                  <a:cubicBezTo>
                    <a:pt x="1484" y="479"/>
                    <a:pt x="1489" y="475"/>
                    <a:pt x="1492" y="475"/>
                  </a:cubicBezTo>
                  <a:cubicBezTo>
                    <a:pt x="1495" y="475"/>
                    <a:pt x="1499" y="476"/>
                    <a:pt x="1503" y="473"/>
                  </a:cubicBezTo>
                  <a:cubicBezTo>
                    <a:pt x="1508" y="470"/>
                    <a:pt x="1509" y="475"/>
                    <a:pt x="1511" y="473"/>
                  </a:cubicBezTo>
                  <a:cubicBezTo>
                    <a:pt x="1514" y="471"/>
                    <a:pt x="1520" y="470"/>
                    <a:pt x="1523" y="470"/>
                  </a:cubicBezTo>
                  <a:cubicBezTo>
                    <a:pt x="1526" y="470"/>
                    <a:pt x="1524" y="467"/>
                    <a:pt x="1519" y="467"/>
                  </a:cubicBezTo>
                  <a:cubicBezTo>
                    <a:pt x="1514" y="467"/>
                    <a:pt x="1514" y="464"/>
                    <a:pt x="1518" y="457"/>
                  </a:cubicBezTo>
                  <a:cubicBezTo>
                    <a:pt x="1522" y="450"/>
                    <a:pt x="1529" y="447"/>
                    <a:pt x="1534" y="442"/>
                  </a:cubicBezTo>
                  <a:cubicBezTo>
                    <a:pt x="1539" y="438"/>
                    <a:pt x="1543" y="440"/>
                    <a:pt x="1543" y="438"/>
                  </a:cubicBezTo>
                  <a:cubicBezTo>
                    <a:pt x="1543" y="435"/>
                    <a:pt x="1545" y="427"/>
                    <a:pt x="1549" y="427"/>
                  </a:cubicBezTo>
                  <a:cubicBezTo>
                    <a:pt x="1552" y="427"/>
                    <a:pt x="1561" y="429"/>
                    <a:pt x="1567" y="426"/>
                  </a:cubicBezTo>
                  <a:cubicBezTo>
                    <a:pt x="1573" y="422"/>
                    <a:pt x="1572" y="428"/>
                    <a:pt x="1575" y="429"/>
                  </a:cubicBezTo>
                  <a:cubicBezTo>
                    <a:pt x="1577" y="430"/>
                    <a:pt x="1580" y="424"/>
                    <a:pt x="1583" y="426"/>
                  </a:cubicBezTo>
                  <a:cubicBezTo>
                    <a:pt x="1585" y="427"/>
                    <a:pt x="1579" y="431"/>
                    <a:pt x="1577" y="436"/>
                  </a:cubicBezTo>
                  <a:cubicBezTo>
                    <a:pt x="1576" y="441"/>
                    <a:pt x="1581" y="439"/>
                    <a:pt x="1584" y="440"/>
                  </a:cubicBezTo>
                  <a:cubicBezTo>
                    <a:pt x="1586" y="442"/>
                    <a:pt x="1580" y="444"/>
                    <a:pt x="1581" y="445"/>
                  </a:cubicBezTo>
                  <a:cubicBezTo>
                    <a:pt x="1581" y="446"/>
                    <a:pt x="1587" y="446"/>
                    <a:pt x="1594" y="439"/>
                  </a:cubicBezTo>
                  <a:cubicBezTo>
                    <a:pt x="1602" y="432"/>
                    <a:pt x="1608" y="430"/>
                    <a:pt x="1613" y="430"/>
                  </a:cubicBezTo>
                  <a:cubicBezTo>
                    <a:pt x="1618" y="431"/>
                    <a:pt x="1615" y="426"/>
                    <a:pt x="1615" y="419"/>
                  </a:cubicBezTo>
                  <a:cubicBezTo>
                    <a:pt x="1616" y="412"/>
                    <a:pt x="1630" y="410"/>
                    <a:pt x="1635" y="412"/>
                  </a:cubicBezTo>
                  <a:cubicBezTo>
                    <a:pt x="1639" y="414"/>
                    <a:pt x="1639" y="416"/>
                    <a:pt x="1634" y="415"/>
                  </a:cubicBezTo>
                  <a:cubicBezTo>
                    <a:pt x="1630" y="414"/>
                    <a:pt x="1626" y="418"/>
                    <a:pt x="1626" y="424"/>
                  </a:cubicBezTo>
                  <a:cubicBezTo>
                    <a:pt x="1626" y="429"/>
                    <a:pt x="1622" y="431"/>
                    <a:pt x="1624" y="433"/>
                  </a:cubicBezTo>
                  <a:cubicBezTo>
                    <a:pt x="1626" y="435"/>
                    <a:pt x="1621" y="436"/>
                    <a:pt x="1621" y="438"/>
                  </a:cubicBezTo>
                  <a:cubicBezTo>
                    <a:pt x="1621" y="441"/>
                    <a:pt x="1621" y="442"/>
                    <a:pt x="1617" y="443"/>
                  </a:cubicBezTo>
                  <a:cubicBezTo>
                    <a:pt x="1614" y="444"/>
                    <a:pt x="1603" y="446"/>
                    <a:pt x="1603" y="450"/>
                  </a:cubicBezTo>
                  <a:cubicBezTo>
                    <a:pt x="1602" y="454"/>
                    <a:pt x="1596" y="455"/>
                    <a:pt x="1593" y="460"/>
                  </a:cubicBezTo>
                  <a:cubicBezTo>
                    <a:pt x="1591" y="465"/>
                    <a:pt x="1580" y="469"/>
                    <a:pt x="1573" y="479"/>
                  </a:cubicBezTo>
                  <a:cubicBezTo>
                    <a:pt x="1565" y="490"/>
                    <a:pt x="1554" y="490"/>
                    <a:pt x="1554" y="492"/>
                  </a:cubicBezTo>
                  <a:cubicBezTo>
                    <a:pt x="1554" y="494"/>
                    <a:pt x="1546" y="494"/>
                    <a:pt x="1544" y="494"/>
                  </a:cubicBezTo>
                  <a:cubicBezTo>
                    <a:pt x="1541" y="494"/>
                    <a:pt x="1546" y="501"/>
                    <a:pt x="1540" y="508"/>
                  </a:cubicBezTo>
                  <a:cubicBezTo>
                    <a:pt x="1533" y="515"/>
                    <a:pt x="1529" y="524"/>
                    <a:pt x="1529" y="534"/>
                  </a:cubicBezTo>
                  <a:cubicBezTo>
                    <a:pt x="1530" y="543"/>
                    <a:pt x="1533" y="570"/>
                    <a:pt x="1536" y="575"/>
                  </a:cubicBezTo>
                  <a:cubicBezTo>
                    <a:pt x="1538" y="580"/>
                    <a:pt x="1537" y="592"/>
                    <a:pt x="1539" y="594"/>
                  </a:cubicBezTo>
                  <a:cubicBezTo>
                    <a:pt x="1541" y="597"/>
                    <a:pt x="1541" y="601"/>
                    <a:pt x="1542" y="603"/>
                  </a:cubicBezTo>
                  <a:cubicBezTo>
                    <a:pt x="1544" y="604"/>
                    <a:pt x="1550" y="596"/>
                    <a:pt x="1554" y="592"/>
                  </a:cubicBezTo>
                  <a:cubicBezTo>
                    <a:pt x="1558" y="589"/>
                    <a:pt x="1557" y="588"/>
                    <a:pt x="1560" y="586"/>
                  </a:cubicBezTo>
                  <a:cubicBezTo>
                    <a:pt x="1562" y="584"/>
                    <a:pt x="1561" y="576"/>
                    <a:pt x="1562" y="574"/>
                  </a:cubicBezTo>
                  <a:cubicBezTo>
                    <a:pt x="1563" y="572"/>
                    <a:pt x="1568" y="571"/>
                    <a:pt x="1570" y="569"/>
                  </a:cubicBezTo>
                  <a:cubicBezTo>
                    <a:pt x="1571" y="567"/>
                    <a:pt x="1576" y="568"/>
                    <a:pt x="1578" y="568"/>
                  </a:cubicBezTo>
                  <a:cubicBezTo>
                    <a:pt x="1580" y="567"/>
                    <a:pt x="1578" y="561"/>
                    <a:pt x="1577" y="558"/>
                  </a:cubicBezTo>
                  <a:cubicBezTo>
                    <a:pt x="1576" y="555"/>
                    <a:pt x="1584" y="551"/>
                    <a:pt x="1588" y="548"/>
                  </a:cubicBezTo>
                  <a:cubicBezTo>
                    <a:pt x="1592" y="545"/>
                    <a:pt x="1597" y="550"/>
                    <a:pt x="1601" y="545"/>
                  </a:cubicBezTo>
                  <a:cubicBezTo>
                    <a:pt x="1606" y="541"/>
                    <a:pt x="1601" y="536"/>
                    <a:pt x="1599" y="534"/>
                  </a:cubicBezTo>
                  <a:cubicBezTo>
                    <a:pt x="1598" y="532"/>
                    <a:pt x="1604" y="522"/>
                    <a:pt x="1607" y="521"/>
                  </a:cubicBezTo>
                  <a:cubicBezTo>
                    <a:pt x="1611" y="520"/>
                    <a:pt x="1613" y="523"/>
                    <a:pt x="1616" y="520"/>
                  </a:cubicBezTo>
                  <a:cubicBezTo>
                    <a:pt x="1619" y="517"/>
                    <a:pt x="1613" y="512"/>
                    <a:pt x="1611" y="513"/>
                  </a:cubicBezTo>
                  <a:cubicBezTo>
                    <a:pt x="1608" y="513"/>
                    <a:pt x="1608" y="504"/>
                    <a:pt x="1613" y="500"/>
                  </a:cubicBezTo>
                  <a:cubicBezTo>
                    <a:pt x="1619" y="496"/>
                    <a:pt x="1616" y="495"/>
                    <a:pt x="1613" y="494"/>
                  </a:cubicBezTo>
                  <a:cubicBezTo>
                    <a:pt x="1609" y="493"/>
                    <a:pt x="1608" y="494"/>
                    <a:pt x="1606" y="494"/>
                  </a:cubicBezTo>
                  <a:cubicBezTo>
                    <a:pt x="1603" y="495"/>
                    <a:pt x="1600" y="489"/>
                    <a:pt x="1604" y="483"/>
                  </a:cubicBezTo>
                  <a:cubicBezTo>
                    <a:pt x="1609" y="477"/>
                    <a:pt x="1613" y="478"/>
                    <a:pt x="1614" y="473"/>
                  </a:cubicBezTo>
                  <a:cubicBezTo>
                    <a:pt x="1615" y="468"/>
                    <a:pt x="1621" y="461"/>
                    <a:pt x="1622" y="459"/>
                  </a:cubicBezTo>
                  <a:cubicBezTo>
                    <a:pt x="1624" y="456"/>
                    <a:pt x="1630" y="459"/>
                    <a:pt x="1632" y="458"/>
                  </a:cubicBezTo>
                  <a:cubicBezTo>
                    <a:pt x="1634" y="458"/>
                    <a:pt x="1634" y="463"/>
                    <a:pt x="1636" y="460"/>
                  </a:cubicBezTo>
                  <a:cubicBezTo>
                    <a:pt x="1639" y="458"/>
                    <a:pt x="1644" y="449"/>
                    <a:pt x="1648" y="449"/>
                  </a:cubicBezTo>
                  <a:cubicBezTo>
                    <a:pt x="1652" y="449"/>
                    <a:pt x="1649" y="455"/>
                    <a:pt x="1650" y="459"/>
                  </a:cubicBezTo>
                  <a:cubicBezTo>
                    <a:pt x="1651" y="463"/>
                    <a:pt x="1653" y="458"/>
                    <a:pt x="1661" y="453"/>
                  </a:cubicBezTo>
                  <a:cubicBezTo>
                    <a:pt x="1668" y="448"/>
                    <a:pt x="1684" y="449"/>
                    <a:pt x="1689" y="451"/>
                  </a:cubicBezTo>
                  <a:cubicBezTo>
                    <a:pt x="1694" y="453"/>
                    <a:pt x="1694" y="459"/>
                    <a:pt x="1697" y="458"/>
                  </a:cubicBezTo>
                  <a:cubicBezTo>
                    <a:pt x="1701" y="457"/>
                    <a:pt x="1698" y="453"/>
                    <a:pt x="1702" y="451"/>
                  </a:cubicBezTo>
                  <a:cubicBezTo>
                    <a:pt x="1706" y="450"/>
                    <a:pt x="1713" y="446"/>
                    <a:pt x="1718" y="442"/>
                  </a:cubicBezTo>
                  <a:cubicBezTo>
                    <a:pt x="1723" y="438"/>
                    <a:pt x="1722" y="441"/>
                    <a:pt x="1725" y="438"/>
                  </a:cubicBezTo>
                  <a:cubicBezTo>
                    <a:pt x="1728" y="434"/>
                    <a:pt x="1730" y="436"/>
                    <a:pt x="1731" y="433"/>
                  </a:cubicBezTo>
                  <a:cubicBezTo>
                    <a:pt x="1732" y="431"/>
                    <a:pt x="1740" y="427"/>
                    <a:pt x="1750" y="425"/>
                  </a:cubicBezTo>
                  <a:cubicBezTo>
                    <a:pt x="1761" y="423"/>
                    <a:pt x="1774" y="416"/>
                    <a:pt x="1774" y="413"/>
                  </a:cubicBezTo>
                  <a:cubicBezTo>
                    <a:pt x="1773" y="411"/>
                    <a:pt x="1778" y="410"/>
                    <a:pt x="1778" y="412"/>
                  </a:cubicBezTo>
                  <a:cubicBezTo>
                    <a:pt x="1779" y="415"/>
                    <a:pt x="1783" y="414"/>
                    <a:pt x="1788" y="415"/>
                  </a:cubicBezTo>
                  <a:cubicBezTo>
                    <a:pt x="1794" y="416"/>
                    <a:pt x="1796" y="418"/>
                    <a:pt x="1801" y="414"/>
                  </a:cubicBezTo>
                  <a:cubicBezTo>
                    <a:pt x="1805" y="410"/>
                    <a:pt x="1800" y="408"/>
                    <a:pt x="1800" y="405"/>
                  </a:cubicBezTo>
                  <a:cubicBezTo>
                    <a:pt x="1800" y="401"/>
                    <a:pt x="1793" y="398"/>
                    <a:pt x="1794" y="394"/>
                  </a:cubicBezTo>
                  <a:cubicBezTo>
                    <a:pt x="1795" y="391"/>
                    <a:pt x="1788" y="382"/>
                    <a:pt x="1786" y="383"/>
                  </a:cubicBezTo>
                  <a:cubicBezTo>
                    <a:pt x="1784" y="385"/>
                    <a:pt x="1779" y="382"/>
                    <a:pt x="1779" y="379"/>
                  </a:cubicBezTo>
                  <a:cubicBezTo>
                    <a:pt x="1779" y="377"/>
                    <a:pt x="1779" y="373"/>
                    <a:pt x="1776" y="375"/>
                  </a:cubicBezTo>
                  <a:cubicBezTo>
                    <a:pt x="1773" y="377"/>
                    <a:pt x="1767" y="376"/>
                    <a:pt x="1766" y="373"/>
                  </a:cubicBezTo>
                  <a:cubicBezTo>
                    <a:pt x="1765" y="370"/>
                    <a:pt x="1773" y="368"/>
                    <a:pt x="1778" y="370"/>
                  </a:cubicBezTo>
                  <a:cubicBezTo>
                    <a:pt x="1783" y="372"/>
                    <a:pt x="1781" y="374"/>
                    <a:pt x="1784" y="376"/>
                  </a:cubicBezTo>
                  <a:cubicBezTo>
                    <a:pt x="1786" y="377"/>
                    <a:pt x="1793" y="377"/>
                    <a:pt x="1796" y="375"/>
                  </a:cubicBezTo>
                  <a:cubicBezTo>
                    <a:pt x="1800" y="373"/>
                    <a:pt x="1810" y="370"/>
                    <a:pt x="1811" y="367"/>
                  </a:cubicBezTo>
                  <a:cubicBezTo>
                    <a:pt x="1813" y="364"/>
                    <a:pt x="1811" y="363"/>
                    <a:pt x="1815" y="361"/>
                  </a:cubicBezTo>
                  <a:cubicBezTo>
                    <a:pt x="1818" y="360"/>
                    <a:pt x="1815" y="356"/>
                    <a:pt x="1813" y="355"/>
                  </a:cubicBezTo>
                  <a:cubicBezTo>
                    <a:pt x="1810" y="353"/>
                    <a:pt x="1810" y="349"/>
                    <a:pt x="1813" y="349"/>
                  </a:cubicBezTo>
                  <a:cubicBezTo>
                    <a:pt x="1816" y="349"/>
                    <a:pt x="1816" y="346"/>
                    <a:pt x="1818" y="346"/>
                  </a:cubicBezTo>
                  <a:cubicBezTo>
                    <a:pt x="1820" y="345"/>
                    <a:pt x="1820" y="347"/>
                    <a:pt x="1824" y="345"/>
                  </a:cubicBezTo>
                  <a:cubicBezTo>
                    <a:pt x="1827" y="343"/>
                    <a:pt x="1824" y="348"/>
                    <a:pt x="1822" y="351"/>
                  </a:cubicBezTo>
                  <a:cubicBezTo>
                    <a:pt x="1820" y="354"/>
                    <a:pt x="1826" y="357"/>
                    <a:pt x="1826" y="359"/>
                  </a:cubicBezTo>
                  <a:cubicBezTo>
                    <a:pt x="1827" y="361"/>
                    <a:pt x="1834" y="361"/>
                    <a:pt x="1838" y="359"/>
                  </a:cubicBezTo>
                  <a:cubicBezTo>
                    <a:pt x="1842" y="357"/>
                    <a:pt x="1855" y="362"/>
                    <a:pt x="1855" y="365"/>
                  </a:cubicBezTo>
                  <a:cubicBezTo>
                    <a:pt x="1856" y="368"/>
                    <a:pt x="1858" y="372"/>
                    <a:pt x="1863" y="375"/>
                  </a:cubicBezTo>
                  <a:cubicBezTo>
                    <a:pt x="1869" y="377"/>
                    <a:pt x="1874" y="376"/>
                    <a:pt x="1875" y="379"/>
                  </a:cubicBezTo>
                  <a:cubicBezTo>
                    <a:pt x="1876" y="381"/>
                    <a:pt x="1878" y="383"/>
                    <a:pt x="1881" y="382"/>
                  </a:cubicBezTo>
                  <a:cubicBezTo>
                    <a:pt x="1884" y="381"/>
                    <a:pt x="1885" y="385"/>
                    <a:pt x="1887" y="383"/>
                  </a:cubicBezTo>
                  <a:cubicBezTo>
                    <a:pt x="1890" y="381"/>
                    <a:pt x="1891" y="384"/>
                    <a:pt x="1894" y="381"/>
                  </a:cubicBezTo>
                  <a:cubicBezTo>
                    <a:pt x="1896" y="379"/>
                    <a:pt x="1887" y="377"/>
                    <a:pt x="1889" y="375"/>
                  </a:cubicBezTo>
                  <a:cubicBezTo>
                    <a:pt x="1890" y="373"/>
                    <a:pt x="1892" y="377"/>
                    <a:pt x="1894" y="376"/>
                  </a:cubicBezTo>
                  <a:cubicBezTo>
                    <a:pt x="1897" y="376"/>
                    <a:pt x="1893" y="371"/>
                    <a:pt x="1895" y="371"/>
                  </a:cubicBezTo>
                  <a:cubicBezTo>
                    <a:pt x="1897" y="370"/>
                    <a:pt x="1896" y="360"/>
                    <a:pt x="1894" y="360"/>
                  </a:cubicBezTo>
                  <a:cubicBezTo>
                    <a:pt x="1892" y="359"/>
                    <a:pt x="1893" y="356"/>
                    <a:pt x="1897" y="358"/>
                  </a:cubicBezTo>
                  <a:cubicBezTo>
                    <a:pt x="1901" y="361"/>
                    <a:pt x="1907" y="361"/>
                    <a:pt x="1910" y="361"/>
                  </a:cubicBezTo>
                  <a:cubicBezTo>
                    <a:pt x="1913" y="361"/>
                    <a:pt x="1910" y="358"/>
                    <a:pt x="1907" y="358"/>
                  </a:cubicBezTo>
                  <a:cubicBezTo>
                    <a:pt x="1904" y="357"/>
                    <a:pt x="1908" y="355"/>
                    <a:pt x="1910" y="357"/>
                  </a:cubicBezTo>
                  <a:cubicBezTo>
                    <a:pt x="1912" y="359"/>
                    <a:pt x="1915" y="360"/>
                    <a:pt x="1916" y="358"/>
                  </a:cubicBezTo>
                  <a:cubicBezTo>
                    <a:pt x="1916" y="356"/>
                    <a:pt x="1918" y="351"/>
                    <a:pt x="1922" y="351"/>
                  </a:cubicBezTo>
                  <a:cubicBezTo>
                    <a:pt x="1925" y="352"/>
                    <a:pt x="1926" y="350"/>
                    <a:pt x="1923" y="348"/>
                  </a:cubicBezTo>
                  <a:close/>
                  <a:moveTo>
                    <a:pt x="993" y="567"/>
                  </a:moveTo>
                  <a:cubicBezTo>
                    <a:pt x="984" y="576"/>
                    <a:pt x="965" y="578"/>
                    <a:pt x="965" y="585"/>
                  </a:cubicBezTo>
                  <a:cubicBezTo>
                    <a:pt x="965" y="592"/>
                    <a:pt x="942" y="595"/>
                    <a:pt x="940" y="592"/>
                  </a:cubicBezTo>
                  <a:cubicBezTo>
                    <a:pt x="938" y="589"/>
                    <a:pt x="957" y="589"/>
                    <a:pt x="961" y="579"/>
                  </a:cubicBezTo>
                  <a:cubicBezTo>
                    <a:pt x="966" y="569"/>
                    <a:pt x="983" y="563"/>
                    <a:pt x="991" y="550"/>
                  </a:cubicBezTo>
                  <a:cubicBezTo>
                    <a:pt x="997" y="541"/>
                    <a:pt x="1002" y="526"/>
                    <a:pt x="1006" y="527"/>
                  </a:cubicBezTo>
                  <a:cubicBezTo>
                    <a:pt x="1009" y="528"/>
                    <a:pt x="1003" y="559"/>
                    <a:pt x="993" y="567"/>
                  </a:cubicBezTo>
                  <a:close/>
                  <a:moveTo>
                    <a:pt x="385" y="202"/>
                  </a:moveTo>
                  <a:cubicBezTo>
                    <a:pt x="385" y="206"/>
                    <a:pt x="383" y="208"/>
                    <a:pt x="377" y="208"/>
                  </a:cubicBezTo>
                  <a:cubicBezTo>
                    <a:pt x="370" y="208"/>
                    <a:pt x="380" y="212"/>
                    <a:pt x="380" y="216"/>
                  </a:cubicBezTo>
                  <a:cubicBezTo>
                    <a:pt x="381" y="219"/>
                    <a:pt x="374" y="217"/>
                    <a:pt x="374" y="222"/>
                  </a:cubicBezTo>
                  <a:cubicBezTo>
                    <a:pt x="373" y="228"/>
                    <a:pt x="361" y="222"/>
                    <a:pt x="360" y="230"/>
                  </a:cubicBezTo>
                  <a:cubicBezTo>
                    <a:pt x="358" y="237"/>
                    <a:pt x="366" y="236"/>
                    <a:pt x="371" y="236"/>
                  </a:cubicBezTo>
                  <a:cubicBezTo>
                    <a:pt x="376" y="237"/>
                    <a:pt x="369" y="242"/>
                    <a:pt x="373" y="245"/>
                  </a:cubicBezTo>
                  <a:cubicBezTo>
                    <a:pt x="377" y="248"/>
                    <a:pt x="380" y="247"/>
                    <a:pt x="377" y="241"/>
                  </a:cubicBezTo>
                  <a:cubicBezTo>
                    <a:pt x="375" y="235"/>
                    <a:pt x="391" y="243"/>
                    <a:pt x="386" y="247"/>
                  </a:cubicBezTo>
                  <a:cubicBezTo>
                    <a:pt x="381" y="252"/>
                    <a:pt x="394" y="255"/>
                    <a:pt x="401" y="255"/>
                  </a:cubicBezTo>
                  <a:cubicBezTo>
                    <a:pt x="407" y="256"/>
                    <a:pt x="429" y="260"/>
                    <a:pt x="430" y="255"/>
                  </a:cubicBezTo>
                  <a:cubicBezTo>
                    <a:pt x="430" y="252"/>
                    <a:pt x="422" y="249"/>
                    <a:pt x="415" y="242"/>
                  </a:cubicBezTo>
                  <a:cubicBezTo>
                    <a:pt x="408" y="234"/>
                    <a:pt x="403" y="222"/>
                    <a:pt x="411" y="217"/>
                  </a:cubicBezTo>
                  <a:cubicBezTo>
                    <a:pt x="419" y="212"/>
                    <a:pt x="412" y="210"/>
                    <a:pt x="420" y="204"/>
                  </a:cubicBezTo>
                  <a:cubicBezTo>
                    <a:pt x="428" y="199"/>
                    <a:pt x="423" y="193"/>
                    <a:pt x="430" y="193"/>
                  </a:cubicBezTo>
                  <a:cubicBezTo>
                    <a:pt x="436" y="192"/>
                    <a:pt x="429" y="186"/>
                    <a:pt x="436" y="185"/>
                  </a:cubicBezTo>
                  <a:cubicBezTo>
                    <a:pt x="442" y="184"/>
                    <a:pt x="444" y="177"/>
                    <a:pt x="443" y="174"/>
                  </a:cubicBezTo>
                  <a:cubicBezTo>
                    <a:pt x="442" y="171"/>
                    <a:pt x="450" y="174"/>
                    <a:pt x="453" y="170"/>
                  </a:cubicBezTo>
                  <a:cubicBezTo>
                    <a:pt x="457" y="166"/>
                    <a:pt x="466" y="169"/>
                    <a:pt x="468" y="163"/>
                  </a:cubicBezTo>
                  <a:cubicBezTo>
                    <a:pt x="471" y="158"/>
                    <a:pt x="509" y="145"/>
                    <a:pt x="531" y="140"/>
                  </a:cubicBezTo>
                  <a:cubicBezTo>
                    <a:pt x="553" y="135"/>
                    <a:pt x="568" y="126"/>
                    <a:pt x="560" y="120"/>
                  </a:cubicBezTo>
                  <a:cubicBezTo>
                    <a:pt x="552" y="114"/>
                    <a:pt x="531" y="122"/>
                    <a:pt x="525" y="126"/>
                  </a:cubicBezTo>
                  <a:cubicBezTo>
                    <a:pt x="520" y="131"/>
                    <a:pt x="512" y="128"/>
                    <a:pt x="507" y="131"/>
                  </a:cubicBezTo>
                  <a:cubicBezTo>
                    <a:pt x="502" y="134"/>
                    <a:pt x="490" y="136"/>
                    <a:pt x="485" y="133"/>
                  </a:cubicBezTo>
                  <a:cubicBezTo>
                    <a:pt x="479" y="129"/>
                    <a:pt x="472" y="137"/>
                    <a:pt x="468" y="137"/>
                  </a:cubicBezTo>
                  <a:cubicBezTo>
                    <a:pt x="464" y="136"/>
                    <a:pt x="459" y="141"/>
                    <a:pt x="454" y="141"/>
                  </a:cubicBezTo>
                  <a:cubicBezTo>
                    <a:pt x="449" y="140"/>
                    <a:pt x="440" y="144"/>
                    <a:pt x="439" y="147"/>
                  </a:cubicBezTo>
                  <a:cubicBezTo>
                    <a:pt x="439" y="150"/>
                    <a:pt x="431" y="149"/>
                    <a:pt x="431" y="152"/>
                  </a:cubicBezTo>
                  <a:cubicBezTo>
                    <a:pt x="431" y="156"/>
                    <a:pt x="424" y="159"/>
                    <a:pt x="421" y="156"/>
                  </a:cubicBezTo>
                  <a:cubicBezTo>
                    <a:pt x="418" y="153"/>
                    <a:pt x="414" y="159"/>
                    <a:pt x="418" y="163"/>
                  </a:cubicBezTo>
                  <a:cubicBezTo>
                    <a:pt x="423" y="168"/>
                    <a:pt x="410" y="168"/>
                    <a:pt x="412" y="171"/>
                  </a:cubicBezTo>
                  <a:cubicBezTo>
                    <a:pt x="414" y="173"/>
                    <a:pt x="407" y="175"/>
                    <a:pt x="409" y="178"/>
                  </a:cubicBezTo>
                  <a:cubicBezTo>
                    <a:pt x="410" y="181"/>
                    <a:pt x="404" y="182"/>
                    <a:pt x="399" y="183"/>
                  </a:cubicBezTo>
                  <a:cubicBezTo>
                    <a:pt x="394" y="184"/>
                    <a:pt x="391" y="191"/>
                    <a:pt x="398" y="191"/>
                  </a:cubicBezTo>
                  <a:cubicBezTo>
                    <a:pt x="404" y="191"/>
                    <a:pt x="394" y="192"/>
                    <a:pt x="395" y="197"/>
                  </a:cubicBezTo>
                  <a:cubicBezTo>
                    <a:pt x="395" y="202"/>
                    <a:pt x="384" y="199"/>
                    <a:pt x="385" y="202"/>
                  </a:cubicBezTo>
                  <a:close/>
                  <a:moveTo>
                    <a:pt x="430" y="29"/>
                  </a:moveTo>
                  <a:cubicBezTo>
                    <a:pt x="431" y="32"/>
                    <a:pt x="429" y="32"/>
                    <a:pt x="422" y="32"/>
                  </a:cubicBezTo>
                  <a:cubicBezTo>
                    <a:pt x="415" y="32"/>
                    <a:pt x="412" y="36"/>
                    <a:pt x="415" y="39"/>
                  </a:cubicBezTo>
                  <a:cubicBezTo>
                    <a:pt x="419" y="42"/>
                    <a:pt x="437" y="41"/>
                    <a:pt x="440" y="37"/>
                  </a:cubicBezTo>
                  <a:cubicBezTo>
                    <a:pt x="443" y="33"/>
                    <a:pt x="451" y="36"/>
                    <a:pt x="452" y="32"/>
                  </a:cubicBezTo>
                  <a:cubicBezTo>
                    <a:pt x="453" y="28"/>
                    <a:pt x="429" y="26"/>
                    <a:pt x="430" y="29"/>
                  </a:cubicBezTo>
                  <a:close/>
                  <a:moveTo>
                    <a:pt x="387" y="33"/>
                  </a:moveTo>
                  <a:cubicBezTo>
                    <a:pt x="387" y="28"/>
                    <a:pt x="370" y="34"/>
                    <a:pt x="373" y="35"/>
                  </a:cubicBezTo>
                  <a:cubicBezTo>
                    <a:pt x="376" y="36"/>
                    <a:pt x="387" y="39"/>
                    <a:pt x="387" y="33"/>
                  </a:cubicBezTo>
                  <a:close/>
                  <a:moveTo>
                    <a:pt x="429" y="11"/>
                  </a:moveTo>
                  <a:cubicBezTo>
                    <a:pt x="437" y="11"/>
                    <a:pt x="434" y="6"/>
                    <a:pt x="440" y="7"/>
                  </a:cubicBezTo>
                  <a:cubicBezTo>
                    <a:pt x="445" y="7"/>
                    <a:pt x="452" y="7"/>
                    <a:pt x="449" y="4"/>
                  </a:cubicBezTo>
                  <a:cubicBezTo>
                    <a:pt x="447" y="0"/>
                    <a:pt x="427" y="2"/>
                    <a:pt x="429" y="4"/>
                  </a:cubicBezTo>
                  <a:cubicBezTo>
                    <a:pt x="431" y="7"/>
                    <a:pt x="414" y="6"/>
                    <a:pt x="414" y="7"/>
                  </a:cubicBezTo>
                  <a:cubicBezTo>
                    <a:pt x="415" y="9"/>
                    <a:pt x="421" y="11"/>
                    <a:pt x="429" y="11"/>
                  </a:cubicBezTo>
                  <a:close/>
                  <a:moveTo>
                    <a:pt x="487" y="23"/>
                  </a:moveTo>
                  <a:cubicBezTo>
                    <a:pt x="490" y="20"/>
                    <a:pt x="483" y="20"/>
                    <a:pt x="482" y="17"/>
                  </a:cubicBezTo>
                  <a:cubicBezTo>
                    <a:pt x="482" y="14"/>
                    <a:pt x="463" y="13"/>
                    <a:pt x="464" y="16"/>
                  </a:cubicBezTo>
                  <a:cubicBezTo>
                    <a:pt x="465" y="20"/>
                    <a:pt x="451" y="23"/>
                    <a:pt x="455" y="27"/>
                  </a:cubicBezTo>
                  <a:cubicBezTo>
                    <a:pt x="463" y="33"/>
                    <a:pt x="485" y="26"/>
                    <a:pt x="487" y="23"/>
                  </a:cubicBezTo>
                  <a:close/>
                  <a:moveTo>
                    <a:pt x="434" y="17"/>
                  </a:moveTo>
                  <a:cubicBezTo>
                    <a:pt x="435" y="10"/>
                    <a:pt x="424" y="16"/>
                    <a:pt x="415" y="12"/>
                  </a:cubicBezTo>
                  <a:cubicBezTo>
                    <a:pt x="406" y="9"/>
                    <a:pt x="401" y="9"/>
                    <a:pt x="407" y="14"/>
                  </a:cubicBezTo>
                  <a:cubicBezTo>
                    <a:pt x="410" y="16"/>
                    <a:pt x="392" y="18"/>
                    <a:pt x="395" y="21"/>
                  </a:cubicBezTo>
                  <a:cubicBezTo>
                    <a:pt x="401" y="27"/>
                    <a:pt x="433" y="24"/>
                    <a:pt x="434" y="17"/>
                  </a:cubicBezTo>
                  <a:close/>
                </a:path>
              </a:pathLst>
            </a:custGeom>
            <a:grpFill/>
            <a:ln w="9525">
              <a:solidFill>
                <a:schemeClr val="tx1">
                  <a:lumMod val="85000"/>
                  <a:lumOff val="15000"/>
                </a:schemeClr>
              </a:solidFill>
              <a:miter lim="800000"/>
            </a:ln>
          </p:spPr>
          <p:txBody>
            <a:bodyPr/>
            <a:lstStyle/>
            <a:p>
              <a:endParaRPr lang="zh-CN" altLang="en-US"/>
            </a:p>
          </p:txBody>
        </p:sp>
        <p:sp>
          <p:nvSpPr>
            <p:cNvPr id="156" name="Freeform 158"/>
            <p:cNvSpPr>
              <a:spLocks noChangeArrowheads="1"/>
            </p:cNvSpPr>
            <p:nvPr/>
          </p:nvSpPr>
          <p:spPr bwMode="auto">
            <a:xfrm>
              <a:off x="3908425" y="2347912"/>
              <a:ext cx="395288" cy="415925"/>
            </a:xfrm>
            <a:custGeom>
              <a:avLst/>
              <a:gdLst>
                <a:gd name="T0" fmla="*/ 2147483646 w 206"/>
                <a:gd name="T1" fmla="*/ 2147483646 h 218"/>
                <a:gd name="T2" fmla="*/ 2147483646 w 206"/>
                <a:gd name="T3" fmla="*/ 2147483646 h 218"/>
                <a:gd name="T4" fmla="*/ 2147483646 w 206"/>
                <a:gd name="T5" fmla="*/ 2147483646 h 218"/>
                <a:gd name="T6" fmla="*/ 2147483646 w 206"/>
                <a:gd name="T7" fmla="*/ 2147483646 h 218"/>
                <a:gd name="T8" fmla="*/ 2147483646 w 206"/>
                <a:gd name="T9" fmla="*/ 2147483646 h 218"/>
                <a:gd name="T10" fmla="*/ 2147483646 w 206"/>
                <a:gd name="T11" fmla="*/ 2147483646 h 218"/>
                <a:gd name="T12" fmla="*/ 2147483646 w 206"/>
                <a:gd name="T13" fmla="*/ 2147483646 h 218"/>
                <a:gd name="T14" fmla="*/ 2147483646 w 206"/>
                <a:gd name="T15" fmla="*/ 2147483646 h 218"/>
                <a:gd name="T16" fmla="*/ 2147483646 w 206"/>
                <a:gd name="T17" fmla="*/ 2147483646 h 218"/>
                <a:gd name="T18" fmla="*/ 2147483646 w 206"/>
                <a:gd name="T19" fmla="*/ 2147483646 h 218"/>
                <a:gd name="T20" fmla="*/ 2147483646 w 206"/>
                <a:gd name="T21" fmla="*/ 2147483646 h 218"/>
                <a:gd name="T22" fmla="*/ 2147483646 w 206"/>
                <a:gd name="T23" fmla="*/ 2147483646 h 218"/>
                <a:gd name="T24" fmla="*/ 2147483646 w 206"/>
                <a:gd name="T25" fmla="*/ 2147483646 h 218"/>
                <a:gd name="T26" fmla="*/ 2147483646 w 206"/>
                <a:gd name="T27" fmla="*/ 2147483646 h 218"/>
                <a:gd name="T28" fmla="*/ 2147483646 w 206"/>
                <a:gd name="T29" fmla="*/ 2147483646 h 218"/>
                <a:gd name="T30" fmla="*/ 2147483646 w 206"/>
                <a:gd name="T31" fmla="*/ 2147483646 h 218"/>
                <a:gd name="T32" fmla="*/ 2147483646 w 206"/>
                <a:gd name="T33" fmla="*/ 2147483646 h 218"/>
                <a:gd name="T34" fmla="*/ 2147483646 w 206"/>
                <a:gd name="T35" fmla="*/ 2147483646 h 218"/>
                <a:gd name="T36" fmla="*/ 2147483646 w 206"/>
                <a:gd name="T37" fmla="*/ 2147483646 h 218"/>
                <a:gd name="T38" fmla="*/ 2147483646 w 206"/>
                <a:gd name="T39" fmla="*/ 2147483646 h 218"/>
                <a:gd name="T40" fmla="*/ 2147483646 w 206"/>
                <a:gd name="T41" fmla="*/ 2147483646 h 218"/>
                <a:gd name="T42" fmla="*/ 2147483646 w 206"/>
                <a:gd name="T43" fmla="*/ 2147483646 h 218"/>
                <a:gd name="T44" fmla="*/ 0 w 206"/>
                <a:gd name="T45" fmla="*/ 2147483646 h 218"/>
                <a:gd name="T46" fmla="*/ 2147483646 w 206"/>
                <a:gd name="T47" fmla="*/ 2147483646 h 218"/>
                <a:gd name="T48" fmla="*/ 2147483646 w 206"/>
                <a:gd name="T49" fmla="*/ 2147483646 h 218"/>
                <a:gd name="T50" fmla="*/ 2147483646 w 206"/>
                <a:gd name="T51" fmla="*/ 2147483646 h 218"/>
                <a:gd name="T52" fmla="*/ 2147483646 w 206"/>
                <a:gd name="T53" fmla="*/ 2147483646 h 218"/>
                <a:gd name="T54" fmla="*/ 2147483646 w 206"/>
                <a:gd name="T55" fmla="*/ 2147483646 h 218"/>
                <a:gd name="T56" fmla="*/ 2147483646 w 206"/>
                <a:gd name="T57" fmla="*/ 2147483646 h 218"/>
                <a:gd name="T58" fmla="*/ 2147483646 w 206"/>
                <a:gd name="T59" fmla="*/ 2147483646 h 218"/>
                <a:gd name="T60" fmla="*/ 2147483646 w 206"/>
                <a:gd name="T61" fmla="*/ 2147483646 h 218"/>
                <a:gd name="T62" fmla="*/ 2147483646 w 206"/>
                <a:gd name="T63" fmla="*/ 2147483646 h 218"/>
                <a:gd name="T64" fmla="*/ 2147483646 w 206"/>
                <a:gd name="T65" fmla="*/ 2147483646 h 218"/>
                <a:gd name="T66" fmla="*/ 2147483646 w 206"/>
                <a:gd name="T67" fmla="*/ 2147483646 h 218"/>
                <a:gd name="T68" fmla="*/ 2147483646 w 206"/>
                <a:gd name="T69" fmla="*/ 2147483646 h 218"/>
                <a:gd name="T70" fmla="*/ 2147483646 w 206"/>
                <a:gd name="T71" fmla="*/ 2147483646 h 218"/>
                <a:gd name="T72" fmla="*/ 2147483646 w 206"/>
                <a:gd name="T73" fmla="*/ 2147483646 h 218"/>
                <a:gd name="T74" fmla="*/ 2147483646 w 206"/>
                <a:gd name="T75" fmla="*/ 2147483646 h 218"/>
                <a:gd name="T76" fmla="*/ 2147483646 w 206"/>
                <a:gd name="T77" fmla="*/ 2147483646 h 218"/>
                <a:gd name="T78" fmla="*/ 2147483646 w 206"/>
                <a:gd name="T79" fmla="*/ 2147483646 h 218"/>
                <a:gd name="T80" fmla="*/ 2147483646 w 206"/>
                <a:gd name="T81" fmla="*/ 2147483646 h 218"/>
                <a:gd name="T82" fmla="*/ 2147483646 w 206"/>
                <a:gd name="T83" fmla="*/ 2147483646 h 218"/>
                <a:gd name="T84" fmla="*/ 2147483646 w 206"/>
                <a:gd name="T85" fmla="*/ 2147483646 h 218"/>
                <a:gd name="T86" fmla="*/ 2147483646 w 206"/>
                <a:gd name="T87" fmla="*/ 2147483646 h 218"/>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206"/>
                <a:gd name="T133" fmla="*/ 0 h 218"/>
                <a:gd name="T134" fmla="*/ 206 w 206"/>
                <a:gd name="T135" fmla="*/ 218 h 218"/>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206" h="218">
                  <a:moveTo>
                    <a:pt x="189" y="144"/>
                  </a:moveTo>
                  <a:cubicBezTo>
                    <a:pt x="183" y="141"/>
                    <a:pt x="181" y="103"/>
                    <a:pt x="184" y="102"/>
                  </a:cubicBezTo>
                  <a:cubicBezTo>
                    <a:pt x="184" y="102"/>
                    <a:pt x="185" y="102"/>
                    <a:pt x="185" y="103"/>
                  </a:cubicBezTo>
                  <a:cubicBezTo>
                    <a:pt x="184" y="95"/>
                    <a:pt x="184" y="95"/>
                    <a:pt x="184" y="95"/>
                  </a:cubicBezTo>
                  <a:cubicBezTo>
                    <a:pt x="184" y="95"/>
                    <a:pt x="184" y="94"/>
                    <a:pt x="184" y="94"/>
                  </a:cubicBezTo>
                  <a:cubicBezTo>
                    <a:pt x="183" y="94"/>
                    <a:pt x="181" y="93"/>
                    <a:pt x="181" y="91"/>
                  </a:cubicBezTo>
                  <a:cubicBezTo>
                    <a:pt x="181" y="88"/>
                    <a:pt x="184" y="88"/>
                    <a:pt x="184" y="88"/>
                  </a:cubicBezTo>
                  <a:cubicBezTo>
                    <a:pt x="184" y="88"/>
                    <a:pt x="183" y="82"/>
                    <a:pt x="186" y="81"/>
                  </a:cubicBezTo>
                  <a:cubicBezTo>
                    <a:pt x="187" y="80"/>
                    <a:pt x="187" y="80"/>
                    <a:pt x="187" y="79"/>
                  </a:cubicBezTo>
                  <a:cubicBezTo>
                    <a:pt x="189" y="78"/>
                    <a:pt x="189" y="74"/>
                    <a:pt x="189" y="71"/>
                  </a:cubicBezTo>
                  <a:cubicBezTo>
                    <a:pt x="189" y="68"/>
                    <a:pt x="190" y="64"/>
                    <a:pt x="191" y="62"/>
                  </a:cubicBezTo>
                  <a:cubicBezTo>
                    <a:pt x="193" y="59"/>
                    <a:pt x="192" y="55"/>
                    <a:pt x="194" y="54"/>
                  </a:cubicBezTo>
                  <a:cubicBezTo>
                    <a:pt x="196" y="52"/>
                    <a:pt x="196" y="48"/>
                    <a:pt x="198" y="47"/>
                  </a:cubicBezTo>
                  <a:cubicBezTo>
                    <a:pt x="201" y="47"/>
                    <a:pt x="203" y="46"/>
                    <a:pt x="203" y="44"/>
                  </a:cubicBezTo>
                  <a:cubicBezTo>
                    <a:pt x="203" y="43"/>
                    <a:pt x="206" y="41"/>
                    <a:pt x="206" y="38"/>
                  </a:cubicBezTo>
                  <a:cubicBezTo>
                    <a:pt x="206" y="36"/>
                    <a:pt x="203" y="36"/>
                    <a:pt x="203" y="33"/>
                  </a:cubicBezTo>
                  <a:cubicBezTo>
                    <a:pt x="203" y="30"/>
                    <a:pt x="204" y="23"/>
                    <a:pt x="204" y="23"/>
                  </a:cubicBezTo>
                  <a:cubicBezTo>
                    <a:pt x="204" y="23"/>
                    <a:pt x="204" y="23"/>
                    <a:pt x="204" y="23"/>
                  </a:cubicBezTo>
                  <a:cubicBezTo>
                    <a:pt x="198" y="18"/>
                    <a:pt x="192" y="13"/>
                    <a:pt x="191" y="12"/>
                  </a:cubicBezTo>
                  <a:cubicBezTo>
                    <a:pt x="189" y="11"/>
                    <a:pt x="185" y="13"/>
                    <a:pt x="185" y="13"/>
                  </a:cubicBezTo>
                  <a:cubicBezTo>
                    <a:pt x="185" y="13"/>
                    <a:pt x="182" y="10"/>
                    <a:pt x="179" y="13"/>
                  </a:cubicBezTo>
                  <a:cubicBezTo>
                    <a:pt x="176" y="15"/>
                    <a:pt x="172" y="13"/>
                    <a:pt x="172" y="13"/>
                  </a:cubicBezTo>
                  <a:cubicBezTo>
                    <a:pt x="172" y="13"/>
                    <a:pt x="168" y="11"/>
                    <a:pt x="167" y="7"/>
                  </a:cubicBezTo>
                  <a:cubicBezTo>
                    <a:pt x="166" y="6"/>
                    <a:pt x="165" y="5"/>
                    <a:pt x="164" y="4"/>
                  </a:cubicBezTo>
                  <a:cubicBezTo>
                    <a:pt x="164" y="5"/>
                    <a:pt x="164" y="5"/>
                    <a:pt x="164" y="5"/>
                  </a:cubicBezTo>
                  <a:cubicBezTo>
                    <a:pt x="156" y="6"/>
                    <a:pt x="156" y="6"/>
                    <a:pt x="156" y="6"/>
                  </a:cubicBezTo>
                  <a:cubicBezTo>
                    <a:pt x="156" y="6"/>
                    <a:pt x="146" y="0"/>
                    <a:pt x="143" y="5"/>
                  </a:cubicBezTo>
                  <a:cubicBezTo>
                    <a:pt x="141" y="9"/>
                    <a:pt x="139" y="6"/>
                    <a:pt x="134" y="6"/>
                  </a:cubicBezTo>
                  <a:cubicBezTo>
                    <a:pt x="130" y="6"/>
                    <a:pt x="125" y="8"/>
                    <a:pt x="123" y="9"/>
                  </a:cubicBezTo>
                  <a:cubicBezTo>
                    <a:pt x="120" y="11"/>
                    <a:pt x="116" y="8"/>
                    <a:pt x="114" y="9"/>
                  </a:cubicBezTo>
                  <a:cubicBezTo>
                    <a:pt x="111" y="11"/>
                    <a:pt x="110" y="17"/>
                    <a:pt x="110" y="17"/>
                  </a:cubicBezTo>
                  <a:cubicBezTo>
                    <a:pt x="89" y="13"/>
                    <a:pt x="89" y="13"/>
                    <a:pt x="89" y="13"/>
                  </a:cubicBezTo>
                  <a:cubicBezTo>
                    <a:pt x="89" y="13"/>
                    <a:pt x="84" y="7"/>
                    <a:pt x="79" y="7"/>
                  </a:cubicBezTo>
                  <a:cubicBezTo>
                    <a:pt x="75" y="7"/>
                    <a:pt x="68" y="16"/>
                    <a:pt x="68" y="16"/>
                  </a:cubicBezTo>
                  <a:cubicBezTo>
                    <a:pt x="68" y="23"/>
                    <a:pt x="68" y="23"/>
                    <a:pt x="68" y="23"/>
                  </a:cubicBezTo>
                  <a:cubicBezTo>
                    <a:pt x="69" y="28"/>
                    <a:pt x="67" y="33"/>
                    <a:pt x="66" y="35"/>
                  </a:cubicBezTo>
                  <a:cubicBezTo>
                    <a:pt x="64" y="38"/>
                    <a:pt x="62" y="40"/>
                    <a:pt x="62" y="47"/>
                  </a:cubicBezTo>
                  <a:cubicBezTo>
                    <a:pt x="62" y="54"/>
                    <a:pt x="53" y="65"/>
                    <a:pt x="53" y="71"/>
                  </a:cubicBezTo>
                  <a:cubicBezTo>
                    <a:pt x="53" y="76"/>
                    <a:pt x="44" y="80"/>
                    <a:pt x="44" y="83"/>
                  </a:cubicBezTo>
                  <a:cubicBezTo>
                    <a:pt x="44" y="87"/>
                    <a:pt x="43" y="94"/>
                    <a:pt x="43" y="102"/>
                  </a:cubicBezTo>
                  <a:cubicBezTo>
                    <a:pt x="43" y="110"/>
                    <a:pt x="39" y="103"/>
                    <a:pt x="39" y="110"/>
                  </a:cubicBezTo>
                  <a:cubicBezTo>
                    <a:pt x="39" y="117"/>
                    <a:pt x="35" y="113"/>
                    <a:pt x="32" y="117"/>
                  </a:cubicBezTo>
                  <a:cubicBezTo>
                    <a:pt x="28" y="120"/>
                    <a:pt x="27" y="121"/>
                    <a:pt x="27" y="117"/>
                  </a:cubicBezTo>
                  <a:cubicBezTo>
                    <a:pt x="27" y="114"/>
                    <a:pt x="22" y="113"/>
                    <a:pt x="18" y="117"/>
                  </a:cubicBezTo>
                  <a:cubicBezTo>
                    <a:pt x="14" y="120"/>
                    <a:pt x="12" y="117"/>
                    <a:pt x="10" y="116"/>
                  </a:cubicBezTo>
                  <a:cubicBezTo>
                    <a:pt x="9" y="115"/>
                    <a:pt x="4" y="118"/>
                    <a:pt x="0" y="121"/>
                  </a:cubicBezTo>
                  <a:cubicBezTo>
                    <a:pt x="2" y="126"/>
                    <a:pt x="3" y="130"/>
                    <a:pt x="4" y="134"/>
                  </a:cubicBezTo>
                  <a:cubicBezTo>
                    <a:pt x="4" y="134"/>
                    <a:pt x="4" y="135"/>
                    <a:pt x="4" y="135"/>
                  </a:cubicBezTo>
                  <a:cubicBezTo>
                    <a:pt x="6" y="133"/>
                    <a:pt x="9" y="132"/>
                    <a:pt x="10" y="132"/>
                  </a:cubicBezTo>
                  <a:cubicBezTo>
                    <a:pt x="14" y="131"/>
                    <a:pt x="47" y="132"/>
                    <a:pt x="47" y="132"/>
                  </a:cubicBezTo>
                  <a:cubicBezTo>
                    <a:pt x="47" y="132"/>
                    <a:pt x="50" y="137"/>
                    <a:pt x="49" y="141"/>
                  </a:cubicBezTo>
                  <a:cubicBezTo>
                    <a:pt x="48" y="146"/>
                    <a:pt x="51" y="144"/>
                    <a:pt x="53" y="150"/>
                  </a:cubicBezTo>
                  <a:cubicBezTo>
                    <a:pt x="56" y="156"/>
                    <a:pt x="58" y="158"/>
                    <a:pt x="63" y="157"/>
                  </a:cubicBezTo>
                  <a:cubicBezTo>
                    <a:pt x="68" y="155"/>
                    <a:pt x="74" y="154"/>
                    <a:pt x="76" y="155"/>
                  </a:cubicBezTo>
                  <a:cubicBezTo>
                    <a:pt x="78" y="155"/>
                    <a:pt x="77" y="146"/>
                    <a:pt x="80" y="145"/>
                  </a:cubicBezTo>
                  <a:cubicBezTo>
                    <a:pt x="83" y="143"/>
                    <a:pt x="89" y="145"/>
                    <a:pt x="89" y="145"/>
                  </a:cubicBezTo>
                  <a:cubicBezTo>
                    <a:pt x="89" y="145"/>
                    <a:pt x="90" y="147"/>
                    <a:pt x="95" y="147"/>
                  </a:cubicBezTo>
                  <a:cubicBezTo>
                    <a:pt x="100" y="147"/>
                    <a:pt x="102" y="145"/>
                    <a:pt x="102" y="149"/>
                  </a:cubicBezTo>
                  <a:cubicBezTo>
                    <a:pt x="102" y="152"/>
                    <a:pt x="103" y="156"/>
                    <a:pt x="104" y="158"/>
                  </a:cubicBezTo>
                  <a:cubicBezTo>
                    <a:pt x="106" y="159"/>
                    <a:pt x="100" y="172"/>
                    <a:pt x="103" y="174"/>
                  </a:cubicBezTo>
                  <a:cubicBezTo>
                    <a:pt x="105" y="176"/>
                    <a:pt x="109" y="180"/>
                    <a:pt x="108" y="183"/>
                  </a:cubicBezTo>
                  <a:cubicBezTo>
                    <a:pt x="108" y="185"/>
                    <a:pt x="106" y="191"/>
                    <a:pt x="108" y="192"/>
                  </a:cubicBezTo>
                  <a:cubicBezTo>
                    <a:pt x="110" y="192"/>
                    <a:pt x="111" y="189"/>
                    <a:pt x="114" y="189"/>
                  </a:cubicBezTo>
                  <a:cubicBezTo>
                    <a:pt x="118" y="189"/>
                    <a:pt x="121" y="189"/>
                    <a:pt x="124" y="188"/>
                  </a:cubicBezTo>
                  <a:cubicBezTo>
                    <a:pt x="126" y="187"/>
                    <a:pt x="127" y="187"/>
                    <a:pt x="127" y="188"/>
                  </a:cubicBezTo>
                  <a:cubicBezTo>
                    <a:pt x="129" y="189"/>
                    <a:pt x="130" y="191"/>
                    <a:pt x="130" y="191"/>
                  </a:cubicBezTo>
                  <a:cubicBezTo>
                    <a:pt x="130" y="191"/>
                    <a:pt x="131" y="194"/>
                    <a:pt x="133" y="193"/>
                  </a:cubicBezTo>
                  <a:cubicBezTo>
                    <a:pt x="135" y="192"/>
                    <a:pt x="141" y="191"/>
                    <a:pt x="140" y="193"/>
                  </a:cubicBezTo>
                  <a:cubicBezTo>
                    <a:pt x="140" y="195"/>
                    <a:pt x="142" y="199"/>
                    <a:pt x="144" y="198"/>
                  </a:cubicBezTo>
                  <a:cubicBezTo>
                    <a:pt x="146" y="197"/>
                    <a:pt x="151" y="201"/>
                    <a:pt x="153" y="201"/>
                  </a:cubicBezTo>
                  <a:cubicBezTo>
                    <a:pt x="156" y="201"/>
                    <a:pt x="158" y="201"/>
                    <a:pt x="158" y="200"/>
                  </a:cubicBezTo>
                  <a:cubicBezTo>
                    <a:pt x="158" y="198"/>
                    <a:pt x="161" y="196"/>
                    <a:pt x="162" y="198"/>
                  </a:cubicBezTo>
                  <a:cubicBezTo>
                    <a:pt x="163" y="200"/>
                    <a:pt x="166" y="204"/>
                    <a:pt x="168" y="204"/>
                  </a:cubicBezTo>
                  <a:cubicBezTo>
                    <a:pt x="171" y="204"/>
                    <a:pt x="177" y="204"/>
                    <a:pt x="177" y="206"/>
                  </a:cubicBezTo>
                  <a:cubicBezTo>
                    <a:pt x="177" y="208"/>
                    <a:pt x="179" y="214"/>
                    <a:pt x="181" y="216"/>
                  </a:cubicBezTo>
                  <a:cubicBezTo>
                    <a:pt x="184" y="218"/>
                    <a:pt x="189" y="216"/>
                    <a:pt x="189" y="216"/>
                  </a:cubicBezTo>
                  <a:cubicBezTo>
                    <a:pt x="189" y="216"/>
                    <a:pt x="191" y="214"/>
                    <a:pt x="191" y="211"/>
                  </a:cubicBezTo>
                  <a:cubicBezTo>
                    <a:pt x="191" y="207"/>
                    <a:pt x="191" y="203"/>
                    <a:pt x="190" y="203"/>
                  </a:cubicBezTo>
                  <a:cubicBezTo>
                    <a:pt x="188" y="203"/>
                    <a:pt x="186" y="206"/>
                    <a:pt x="182" y="205"/>
                  </a:cubicBezTo>
                  <a:cubicBezTo>
                    <a:pt x="179" y="204"/>
                    <a:pt x="176" y="197"/>
                    <a:pt x="175" y="196"/>
                  </a:cubicBezTo>
                  <a:cubicBezTo>
                    <a:pt x="173" y="195"/>
                    <a:pt x="177" y="189"/>
                    <a:pt x="177" y="186"/>
                  </a:cubicBezTo>
                  <a:cubicBezTo>
                    <a:pt x="177" y="183"/>
                    <a:pt x="180" y="174"/>
                    <a:pt x="178" y="173"/>
                  </a:cubicBezTo>
                  <a:cubicBezTo>
                    <a:pt x="176" y="172"/>
                    <a:pt x="177" y="169"/>
                    <a:pt x="179" y="167"/>
                  </a:cubicBezTo>
                  <a:cubicBezTo>
                    <a:pt x="182" y="165"/>
                    <a:pt x="178" y="160"/>
                    <a:pt x="182" y="160"/>
                  </a:cubicBezTo>
                  <a:cubicBezTo>
                    <a:pt x="186" y="160"/>
                    <a:pt x="194" y="160"/>
                    <a:pt x="196" y="157"/>
                  </a:cubicBezTo>
                  <a:cubicBezTo>
                    <a:pt x="196" y="157"/>
                    <a:pt x="196" y="157"/>
                    <a:pt x="196" y="157"/>
                  </a:cubicBezTo>
                  <a:cubicBezTo>
                    <a:pt x="197" y="156"/>
                    <a:pt x="197" y="156"/>
                    <a:pt x="197" y="155"/>
                  </a:cubicBezTo>
                  <a:cubicBezTo>
                    <a:pt x="195" y="151"/>
                    <a:pt x="192" y="145"/>
                    <a:pt x="189" y="144"/>
                  </a:cubicBezTo>
                  <a:close/>
                </a:path>
              </a:pathLst>
            </a:custGeom>
            <a:grpFill/>
            <a:ln w="1" cap="flat" cmpd="sng">
              <a:solidFill>
                <a:schemeClr val="tx1">
                  <a:lumMod val="85000"/>
                  <a:lumOff val="15000"/>
                </a:schemeClr>
              </a:solidFill>
              <a:miter lim="800000"/>
            </a:ln>
          </p:spPr>
          <p:txBody>
            <a:bodyPr/>
            <a:lstStyle/>
            <a:p>
              <a:endParaRPr lang="zh-CN" altLang="en-US"/>
            </a:p>
          </p:txBody>
        </p:sp>
        <p:sp>
          <p:nvSpPr>
            <p:cNvPr id="157" name="Freeform 159"/>
            <p:cNvSpPr>
              <a:spLocks noChangeArrowheads="1"/>
            </p:cNvSpPr>
            <p:nvPr/>
          </p:nvSpPr>
          <p:spPr bwMode="auto">
            <a:xfrm>
              <a:off x="4260850" y="2520950"/>
              <a:ext cx="34925" cy="46038"/>
            </a:xfrm>
            <a:custGeom>
              <a:avLst/>
              <a:gdLst>
                <a:gd name="T0" fmla="*/ 2147483646 w 18"/>
                <a:gd name="T1" fmla="*/ 2147483646 h 24"/>
                <a:gd name="T2" fmla="*/ 2147483646 w 18"/>
                <a:gd name="T3" fmla="*/ 2147483646 h 24"/>
                <a:gd name="T4" fmla="*/ 2147483646 w 18"/>
                <a:gd name="T5" fmla="*/ 2147483646 h 24"/>
                <a:gd name="T6" fmla="*/ 2147483646 w 18"/>
                <a:gd name="T7" fmla="*/ 2147483646 h 24"/>
                <a:gd name="T8" fmla="*/ 2147483646 w 18"/>
                <a:gd name="T9" fmla="*/ 2147483646 h 24"/>
                <a:gd name="T10" fmla="*/ 2147483646 w 18"/>
                <a:gd name="T11" fmla="*/ 0 h 24"/>
                <a:gd name="T12" fmla="*/ 2147483646 w 18"/>
                <a:gd name="T13" fmla="*/ 0 h 24"/>
                <a:gd name="T14" fmla="*/ 2147483646 w 18"/>
                <a:gd name="T15" fmla="*/ 2147483646 h 24"/>
                <a:gd name="T16" fmla="*/ 0 w 18"/>
                <a:gd name="T17" fmla="*/ 2147483646 h 24"/>
                <a:gd name="T18" fmla="*/ 0 w 18"/>
                <a:gd name="T19" fmla="*/ 2147483646 h 24"/>
                <a:gd name="T20" fmla="*/ 2147483646 w 18"/>
                <a:gd name="T21" fmla="*/ 2147483646 h 2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8"/>
                <a:gd name="T34" fmla="*/ 0 h 24"/>
                <a:gd name="T35" fmla="*/ 18 w 18"/>
                <a:gd name="T36" fmla="*/ 24 h 24"/>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8" h="24">
                  <a:moveTo>
                    <a:pt x="1" y="12"/>
                  </a:moveTo>
                  <a:cubicBezTo>
                    <a:pt x="2" y="14"/>
                    <a:pt x="3" y="19"/>
                    <a:pt x="4" y="24"/>
                  </a:cubicBezTo>
                  <a:cubicBezTo>
                    <a:pt x="6" y="22"/>
                    <a:pt x="8" y="21"/>
                    <a:pt x="9" y="21"/>
                  </a:cubicBezTo>
                  <a:cubicBezTo>
                    <a:pt x="11" y="20"/>
                    <a:pt x="18" y="8"/>
                    <a:pt x="18" y="8"/>
                  </a:cubicBezTo>
                  <a:cubicBezTo>
                    <a:pt x="15" y="6"/>
                    <a:pt x="15" y="6"/>
                    <a:pt x="15" y="6"/>
                  </a:cubicBezTo>
                  <a:cubicBezTo>
                    <a:pt x="15" y="6"/>
                    <a:pt x="15" y="3"/>
                    <a:pt x="14" y="0"/>
                  </a:cubicBezTo>
                  <a:cubicBezTo>
                    <a:pt x="12" y="0"/>
                    <a:pt x="9" y="0"/>
                    <a:pt x="9" y="0"/>
                  </a:cubicBezTo>
                  <a:cubicBezTo>
                    <a:pt x="9" y="0"/>
                    <a:pt x="10" y="5"/>
                    <a:pt x="3" y="4"/>
                  </a:cubicBezTo>
                  <a:cubicBezTo>
                    <a:pt x="2" y="3"/>
                    <a:pt x="1" y="3"/>
                    <a:pt x="0" y="3"/>
                  </a:cubicBezTo>
                  <a:cubicBezTo>
                    <a:pt x="0" y="3"/>
                    <a:pt x="0" y="4"/>
                    <a:pt x="0" y="4"/>
                  </a:cubicBezTo>
                  <a:lnTo>
                    <a:pt x="1" y="12"/>
                  </a:lnTo>
                  <a:close/>
                </a:path>
              </a:pathLst>
            </a:custGeom>
            <a:grpFill/>
            <a:ln w="1" cap="flat" cmpd="sng">
              <a:solidFill>
                <a:schemeClr val="tx1">
                  <a:lumMod val="85000"/>
                  <a:lumOff val="15000"/>
                </a:schemeClr>
              </a:solidFill>
              <a:miter lim="800000"/>
            </a:ln>
          </p:spPr>
          <p:txBody>
            <a:bodyPr/>
            <a:lstStyle/>
            <a:p>
              <a:endParaRPr lang="zh-CN" altLang="en-US"/>
            </a:p>
          </p:txBody>
        </p:sp>
        <p:sp>
          <p:nvSpPr>
            <p:cNvPr id="158" name="Freeform 160"/>
            <p:cNvSpPr>
              <a:spLocks noChangeArrowheads="1"/>
            </p:cNvSpPr>
            <p:nvPr/>
          </p:nvSpPr>
          <p:spPr bwMode="auto">
            <a:xfrm>
              <a:off x="4281488" y="2698750"/>
              <a:ext cx="230188" cy="368300"/>
            </a:xfrm>
            <a:custGeom>
              <a:avLst/>
              <a:gdLst>
                <a:gd name="T0" fmla="*/ 2147483646 w 120"/>
                <a:gd name="T1" fmla="*/ 2147483646 h 193"/>
                <a:gd name="T2" fmla="*/ 2147483646 w 120"/>
                <a:gd name="T3" fmla="*/ 2147483646 h 193"/>
                <a:gd name="T4" fmla="*/ 2147483646 w 120"/>
                <a:gd name="T5" fmla="*/ 2147483646 h 193"/>
                <a:gd name="T6" fmla="*/ 2147483646 w 120"/>
                <a:gd name="T7" fmla="*/ 0 h 193"/>
                <a:gd name="T8" fmla="*/ 2147483646 w 120"/>
                <a:gd name="T9" fmla="*/ 2147483646 h 193"/>
                <a:gd name="T10" fmla="*/ 2147483646 w 120"/>
                <a:gd name="T11" fmla="*/ 2147483646 h 193"/>
                <a:gd name="T12" fmla="*/ 2147483646 w 120"/>
                <a:gd name="T13" fmla="*/ 2147483646 h 193"/>
                <a:gd name="T14" fmla="*/ 2147483646 w 120"/>
                <a:gd name="T15" fmla="*/ 2147483646 h 193"/>
                <a:gd name="T16" fmla="*/ 2147483646 w 120"/>
                <a:gd name="T17" fmla="*/ 2147483646 h 193"/>
                <a:gd name="T18" fmla="*/ 2147483646 w 120"/>
                <a:gd name="T19" fmla="*/ 2147483646 h 193"/>
                <a:gd name="T20" fmla="*/ 2147483646 w 120"/>
                <a:gd name="T21" fmla="*/ 2147483646 h 193"/>
                <a:gd name="T22" fmla="*/ 2147483646 w 120"/>
                <a:gd name="T23" fmla="*/ 2147483646 h 193"/>
                <a:gd name="T24" fmla="*/ 2147483646 w 120"/>
                <a:gd name="T25" fmla="*/ 2147483646 h 193"/>
                <a:gd name="T26" fmla="*/ 2147483646 w 120"/>
                <a:gd name="T27" fmla="*/ 2147483646 h 193"/>
                <a:gd name="T28" fmla="*/ 2147483646 w 120"/>
                <a:gd name="T29" fmla="*/ 2147483646 h 193"/>
                <a:gd name="T30" fmla="*/ 2147483646 w 120"/>
                <a:gd name="T31" fmla="*/ 2147483646 h 193"/>
                <a:gd name="T32" fmla="*/ 2147483646 w 120"/>
                <a:gd name="T33" fmla="*/ 2147483646 h 193"/>
                <a:gd name="T34" fmla="*/ 2147483646 w 120"/>
                <a:gd name="T35" fmla="*/ 2147483646 h 193"/>
                <a:gd name="T36" fmla="*/ 2147483646 w 120"/>
                <a:gd name="T37" fmla="*/ 2147483646 h 193"/>
                <a:gd name="T38" fmla="*/ 2147483646 w 120"/>
                <a:gd name="T39" fmla="*/ 2147483646 h 193"/>
                <a:gd name="T40" fmla="*/ 2147483646 w 120"/>
                <a:gd name="T41" fmla="*/ 2147483646 h 193"/>
                <a:gd name="T42" fmla="*/ 2147483646 w 120"/>
                <a:gd name="T43" fmla="*/ 2147483646 h 193"/>
                <a:gd name="T44" fmla="*/ 2147483646 w 120"/>
                <a:gd name="T45" fmla="*/ 2147483646 h 193"/>
                <a:gd name="T46" fmla="*/ 0 w 120"/>
                <a:gd name="T47" fmla="*/ 2147483646 h 193"/>
                <a:gd name="T48" fmla="*/ 2147483646 w 120"/>
                <a:gd name="T49" fmla="*/ 2147483646 h 193"/>
                <a:gd name="T50" fmla="*/ 2147483646 w 120"/>
                <a:gd name="T51" fmla="*/ 2147483646 h 193"/>
                <a:gd name="T52" fmla="*/ 2147483646 w 120"/>
                <a:gd name="T53" fmla="*/ 2147483646 h 193"/>
                <a:gd name="T54" fmla="*/ 2147483646 w 120"/>
                <a:gd name="T55" fmla="*/ 2147483646 h 193"/>
                <a:gd name="T56" fmla="*/ 2147483646 w 120"/>
                <a:gd name="T57" fmla="*/ 2147483646 h 193"/>
                <a:gd name="T58" fmla="*/ 2147483646 w 120"/>
                <a:gd name="T59" fmla="*/ 2147483646 h 193"/>
                <a:gd name="T60" fmla="*/ 2147483646 w 120"/>
                <a:gd name="T61" fmla="*/ 2147483646 h 193"/>
                <a:gd name="T62" fmla="*/ 2147483646 w 120"/>
                <a:gd name="T63" fmla="*/ 2147483646 h 193"/>
                <a:gd name="T64" fmla="*/ 2147483646 w 120"/>
                <a:gd name="T65" fmla="*/ 2147483646 h 193"/>
                <a:gd name="T66" fmla="*/ 2147483646 w 120"/>
                <a:gd name="T67" fmla="*/ 2147483646 h 193"/>
                <a:gd name="T68" fmla="*/ 2147483646 w 120"/>
                <a:gd name="T69" fmla="*/ 2147483646 h 193"/>
                <a:gd name="T70" fmla="*/ 2147483646 w 120"/>
                <a:gd name="T71" fmla="*/ 2147483646 h 193"/>
                <a:gd name="T72" fmla="*/ 2147483646 w 120"/>
                <a:gd name="T73" fmla="*/ 2147483646 h 193"/>
                <a:gd name="T74" fmla="*/ 2147483646 w 120"/>
                <a:gd name="T75" fmla="*/ 2147483646 h 193"/>
                <a:gd name="T76" fmla="*/ 2147483646 w 120"/>
                <a:gd name="T77" fmla="*/ 2147483646 h 193"/>
                <a:gd name="T78" fmla="*/ 2147483646 w 120"/>
                <a:gd name="T79" fmla="*/ 2147483646 h 193"/>
                <a:gd name="T80" fmla="*/ 2147483646 w 120"/>
                <a:gd name="T81" fmla="*/ 2147483646 h 193"/>
                <a:gd name="T82" fmla="*/ 2147483646 w 120"/>
                <a:gd name="T83" fmla="*/ 2147483646 h 193"/>
                <a:gd name="T84" fmla="*/ 2147483646 w 120"/>
                <a:gd name="T85" fmla="*/ 2147483646 h 193"/>
                <a:gd name="T86" fmla="*/ 2147483646 w 120"/>
                <a:gd name="T87" fmla="*/ 2147483646 h 193"/>
                <a:gd name="T88" fmla="*/ 2147483646 w 120"/>
                <a:gd name="T89" fmla="*/ 2147483646 h 193"/>
                <a:gd name="T90" fmla="*/ 2147483646 w 120"/>
                <a:gd name="T91" fmla="*/ 2147483646 h 193"/>
                <a:gd name="T92" fmla="*/ 2147483646 w 120"/>
                <a:gd name="T93" fmla="*/ 2147483646 h 193"/>
                <a:gd name="T94" fmla="*/ 2147483646 w 120"/>
                <a:gd name="T95" fmla="*/ 2147483646 h 193"/>
                <a:gd name="T96" fmla="*/ 2147483646 w 120"/>
                <a:gd name="T97" fmla="*/ 2147483646 h 193"/>
                <a:gd name="T98" fmla="*/ 2147483646 w 120"/>
                <a:gd name="T99" fmla="*/ 2147483646 h 193"/>
                <a:gd name="T100" fmla="*/ 2147483646 w 120"/>
                <a:gd name="T101" fmla="*/ 2147483646 h 193"/>
                <a:gd name="T102" fmla="*/ 2147483646 w 120"/>
                <a:gd name="T103" fmla="*/ 2147483646 h 193"/>
                <a:gd name="T104" fmla="*/ 2147483646 w 120"/>
                <a:gd name="T105" fmla="*/ 2147483646 h 193"/>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120"/>
                <a:gd name="T160" fmla="*/ 0 h 193"/>
                <a:gd name="T161" fmla="*/ 120 w 120"/>
                <a:gd name="T162" fmla="*/ 193 h 193"/>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120" h="193">
                  <a:moveTo>
                    <a:pt x="119" y="50"/>
                  </a:moveTo>
                  <a:cubicBezTo>
                    <a:pt x="118" y="47"/>
                    <a:pt x="116" y="33"/>
                    <a:pt x="116" y="28"/>
                  </a:cubicBezTo>
                  <a:cubicBezTo>
                    <a:pt x="117" y="22"/>
                    <a:pt x="115" y="8"/>
                    <a:pt x="115" y="1"/>
                  </a:cubicBezTo>
                  <a:cubicBezTo>
                    <a:pt x="115" y="0"/>
                    <a:pt x="115" y="0"/>
                    <a:pt x="115" y="0"/>
                  </a:cubicBezTo>
                  <a:cubicBezTo>
                    <a:pt x="110" y="3"/>
                    <a:pt x="104" y="5"/>
                    <a:pt x="103" y="7"/>
                  </a:cubicBezTo>
                  <a:cubicBezTo>
                    <a:pt x="102" y="9"/>
                    <a:pt x="98" y="6"/>
                    <a:pt x="95" y="9"/>
                  </a:cubicBezTo>
                  <a:cubicBezTo>
                    <a:pt x="93" y="11"/>
                    <a:pt x="91" y="9"/>
                    <a:pt x="89" y="8"/>
                  </a:cubicBezTo>
                  <a:cubicBezTo>
                    <a:pt x="86" y="8"/>
                    <a:pt x="85" y="11"/>
                    <a:pt x="85" y="13"/>
                  </a:cubicBezTo>
                  <a:cubicBezTo>
                    <a:pt x="85" y="15"/>
                    <a:pt x="80" y="14"/>
                    <a:pt x="78" y="13"/>
                  </a:cubicBezTo>
                  <a:cubicBezTo>
                    <a:pt x="77" y="13"/>
                    <a:pt x="71" y="15"/>
                    <a:pt x="69" y="15"/>
                  </a:cubicBezTo>
                  <a:cubicBezTo>
                    <a:pt x="66" y="15"/>
                    <a:pt x="68" y="12"/>
                    <a:pt x="65" y="11"/>
                  </a:cubicBezTo>
                  <a:cubicBezTo>
                    <a:pt x="62" y="10"/>
                    <a:pt x="60" y="13"/>
                    <a:pt x="58" y="13"/>
                  </a:cubicBezTo>
                  <a:cubicBezTo>
                    <a:pt x="57" y="13"/>
                    <a:pt x="54" y="12"/>
                    <a:pt x="52" y="12"/>
                  </a:cubicBezTo>
                  <a:cubicBezTo>
                    <a:pt x="52" y="13"/>
                    <a:pt x="52" y="15"/>
                    <a:pt x="51" y="16"/>
                  </a:cubicBezTo>
                  <a:cubicBezTo>
                    <a:pt x="49" y="21"/>
                    <a:pt x="56" y="34"/>
                    <a:pt x="56" y="40"/>
                  </a:cubicBezTo>
                  <a:cubicBezTo>
                    <a:pt x="59" y="42"/>
                    <a:pt x="62" y="44"/>
                    <a:pt x="63" y="46"/>
                  </a:cubicBezTo>
                  <a:cubicBezTo>
                    <a:pt x="66" y="50"/>
                    <a:pt x="63" y="50"/>
                    <a:pt x="63" y="58"/>
                  </a:cubicBezTo>
                  <a:cubicBezTo>
                    <a:pt x="64" y="66"/>
                    <a:pt x="60" y="62"/>
                    <a:pt x="57" y="65"/>
                  </a:cubicBezTo>
                  <a:cubicBezTo>
                    <a:pt x="54" y="68"/>
                    <a:pt x="57" y="74"/>
                    <a:pt x="56" y="75"/>
                  </a:cubicBezTo>
                  <a:cubicBezTo>
                    <a:pt x="55" y="77"/>
                    <a:pt x="46" y="64"/>
                    <a:pt x="46" y="62"/>
                  </a:cubicBezTo>
                  <a:cubicBezTo>
                    <a:pt x="45" y="60"/>
                    <a:pt x="49" y="52"/>
                    <a:pt x="48" y="47"/>
                  </a:cubicBezTo>
                  <a:cubicBezTo>
                    <a:pt x="47" y="42"/>
                    <a:pt x="41" y="45"/>
                    <a:pt x="39" y="46"/>
                  </a:cubicBezTo>
                  <a:cubicBezTo>
                    <a:pt x="37" y="46"/>
                    <a:pt x="32" y="40"/>
                    <a:pt x="31" y="40"/>
                  </a:cubicBezTo>
                  <a:cubicBezTo>
                    <a:pt x="30" y="40"/>
                    <a:pt x="0" y="52"/>
                    <a:pt x="0" y="52"/>
                  </a:cubicBezTo>
                  <a:cubicBezTo>
                    <a:pt x="2" y="60"/>
                    <a:pt x="2" y="60"/>
                    <a:pt x="2" y="60"/>
                  </a:cubicBezTo>
                  <a:cubicBezTo>
                    <a:pt x="2" y="60"/>
                    <a:pt x="2" y="60"/>
                    <a:pt x="2" y="60"/>
                  </a:cubicBezTo>
                  <a:cubicBezTo>
                    <a:pt x="3" y="64"/>
                    <a:pt x="3" y="64"/>
                    <a:pt x="3" y="64"/>
                  </a:cubicBezTo>
                  <a:cubicBezTo>
                    <a:pt x="3" y="64"/>
                    <a:pt x="13" y="64"/>
                    <a:pt x="18" y="67"/>
                  </a:cubicBezTo>
                  <a:cubicBezTo>
                    <a:pt x="22" y="70"/>
                    <a:pt x="29" y="71"/>
                    <a:pt x="31" y="72"/>
                  </a:cubicBezTo>
                  <a:cubicBezTo>
                    <a:pt x="32" y="73"/>
                    <a:pt x="31" y="84"/>
                    <a:pt x="31" y="89"/>
                  </a:cubicBezTo>
                  <a:cubicBezTo>
                    <a:pt x="32" y="95"/>
                    <a:pt x="25" y="96"/>
                    <a:pt x="28" y="99"/>
                  </a:cubicBezTo>
                  <a:cubicBezTo>
                    <a:pt x="31" y="102"/>
                    <a:pt x="30" y="107"/>
                    <a:pt x="32" y="108"/>
                  </a:cubicBezTo>
                  <a:cubicBezTo>
                    <a:pt x="34" y="108"/>
                    <a:pt x="28" y="115"/>
                    <a:pt x="26" y="116"/>
                  </a:cubicBezTo>
                  <a:cubicBezTo>
                    <a:pt x="23" y="118"/>
                    <a:pt x="26" y="123"/>
                    <a:pt x="23" y="127"/>
                  </a:cubicBezTo>
                  <a:cubicBezTo>
                    <a:pt x="21" y="130"/>
                    <a:pt x="15" y="135"/>
                    <a:pt x="11" y="138"/>
                  </a:cubicBezTo>
                  <a:cubicBezTo>
                    <a:pt x="12" y="139"/>
                    <a:pt x="12" y="139"/>
                    <a:pt x="12" y="139"/>
                  </a:cubicBezTo>
                  <a:cubicBezTo>
                    <a:pt x="13" y="141"/>
                    <a:pt x="16" y="158"/>
                    <a:pt x="19" y="160"/>
                  </a:cubicBezTo>
                  <a:cubicBezTo>
                    <a:pt x="22" y="162"/>
                    <a:pt x="20" y="179"/>
                    <a:pt x="20" y="180"/>
                  </a:cubicBezTo>
                  <a:cubicBezTo>
                    <a:pt x="20" y="182"/>
                    <a:pt x="21" y="193"/>
                    <a:pt x="21" y="193"/>
                  </a:cubicBezTo>
                  <a:cubicBezTo>
                    <a:pt x="21" y="193"/>
                    <a:pt x="26" y="193"/>
                    <a:pt x="30" y="193"/>
                  </a:cubicBezTo>
                  <a:cubicBezTo>
                    <a:pt x="30" y="190"/>
                    <a:pt x="30" y="188"/>
                    <a:pt x="30" y="187"/>
                  </a:cubicBezTo>
                  <a:cubicBezTo>
                    <a:pt x="30" y="182"/>
                    <a:pt x="27" y="186"/>
                    <a:pt x="26" y="183"/>
                  </a:cubicBezTo>
                  <a:cubicBezTo>
                    <a:pt x="24" y="179"/>
                    <a:pt x="34" y="173"/>
                    <a:pt x="43" y="170"/>
                  </a:cubicBezTo>
                  <a:cubicBezTo>
                    <a:pt x="53" y="166"/>
                    <a:pt x="56" y="164"/>
                    <a:pt x="57" y="161"/>
                  </a:cubicBezTo>
                  <a:cubicBezTo>
                    <a:pt x="58" y="158"/>
                    <a:pt x="57" y="148"/>
                    <a:pt x="59" y="145"/>
                  </a:cubicBezTo>
                  <a:cubicBezTo>
                    <a:pt x="60" y="141"/>
                    <a:pt x="58" y="139"/>
                    <a:pt x="57" y="130"/>
                  </a:cubicBezTo>
                  <a:cubicBezTo>
                    <a:pt x="55" y="122"/>
                    <a:pt x="52" y="121"/>
                    <a:pt x="51" y="116"/>
                  </a:cubicBezTo>
                  <a:cubicBezTo>
                    <a:pt x="50" y="111"/>
                    <a:pt x="50" y="108"/>
                    <a:pt x="53" y="108"/>
                  </a:cubicBezTo>
                  <a:cubicBezTo>
                    <a:pt x="56" y="107"/>
                    <a:pt x="56" y="106"/>
                    <a:pt x="58" y="102"/>
                  </a:cubicBezTo>
                  <a:cubicBezTo>
                    <a:pt x="60" y="97"/>
                    <a:pt x="63" y="99"/>
                    <a:pt x="68" y="96"/>
                  </a:cubicBezTo>
                  <a:cubicBezTo>
                    <a:pt x="72" y="92"/>
                    <a:pt x="72" y="88"/>
                    <a:pt x="79" y="83"/>
                  </a:cubicBezTo>
                  <a:cubicBezTo>
                    <a:pt x="87" y="77"/>
                    <a:pt x="94" y="77"/>
                    <a:pt x="101" y="73"/>
                  </a:cubicBezTo>
                  <a:cubicBezTo>
                    <a:pt x="108" y="69"/>
                    <a:pt x="120" y="53"/>
                    <a:pt x="119" y="50"/>
                  </a:cubicBezTo>
                  <a:close/>
                </a:path>
              </a:pathLst>
            </a:custGeom>
            <a:grpFill/>
            <a:ln w="1" cap="flat" cmpd="sng">
              <a:solidFill>
                <a:schemeClr val="tx1">
                  <a:lumMod val="85000"/>
                  <a:lumOff val="15000"/>
                </a:schemeClr>
              </a:solidFill>
              <a:miter lim="800000"/>
            </a:ln>
          </p:spPr>
          <p:txBody>
            <a:bodyPr/>
            <a:lstStyle/>
            <a:p>
              <a:endParaRPr lang="zh-CN" altLang="en-US"/>
            </a:p>
          </p:txBody>
        </p:sp>
        <p:sp>
          <p:nvSpPr>
            <p:cNvPr id="159" name="Freeform 161"/>
            <p:cNvSpPr>
              <a:spLocks noChangeArrowheads="1"/>
            </p:cNvSpPr>
            <p:nvPr/>
          </p:nvSpPr>
          <p:spPr bwMode="auto">
            <a:xfrm>
              <a:off x="4268788" y="2489200"/>
              <a:ext cx="233363" cy="238125"/>
            </a:xfrm>
            <a:custGeom>
              <a:avLst/>
              <a:gdLst>
                <a:gd name="T0" fmla="*/ 2147483646 w 122"/>
                <a:gd name="T1" fmla="*/ 2147483646 h 125"/>
                <a:gd name="T2" fmla="*/ 2147483646 w 122"/>
                <a:gd name="T3" fmla="*/ 2147483646 h 125"/>
                <a:gd name="T4" fmla="*/ 2147483646 w 122"/>
                <a:gd name="T5" fmla="*/ 2147483646 h 125"/>
                <a:gd name="T6" fmla="*/ 2147483646 w 122"/>
                <a:gd name="T7" fmla="*/ 2147483646 h 125"/>
                <a:gd name="T8" fmla="*/ 2147483646 w 122"/>
                <a:gd name="T9" fmla="*/ 2147483646 h 125"/>
                <a:gd name="T10" fmla="*/ 2147483646 w 122"/>
                <a:gd name="T11" fmla="*/ 2147483646 h 125"/>
                <a:gd name="T12" fmla="*/ 2147483646 w 122"/>
                <a:gd name="T13" fmla="*/ 2147483646 h 125"/>
                <a:gd name="T14" fmla="*/ 2147483646 w 122"/>
                <a:gd name="T15" fmla="*/ 2147483646 h 125"/>
                <a:gd name="T16" fmla="*/ 2147483646 w 122"/>
                <a:gd name="T17" fmla="*/ 2147483646 h 125"/>
                <a:gd name="T18" fmla="*/ 2147483646 w 122"/>
                <a:gd name="T19" fmla="*/ 2147483646 h 125"/>
                <a:gd name="T20" fmla="*/ 2147483646 w 122"/>
                <a:gd name="T21" fmla="*/ 2147483646 h 125"/>
                <a:gd name="T22" fmla="*/ 2147483646 w 122"/>
                <a:gd name="T23" fmla="*/ 2147483646 h 125"/>
                <a:gd name="T24" fmla="*/ 2147483646 w 122"/>
                <a:gd name="T25" fmla="*/ 0 h 125"/>
                <a:gd name="T26" fmla="*/ 2147483646 w 122"/>
                <a:gd name="T27" fmla="*/ 2147483646 h 125"/>
                <a:gd name="T28" fmla="*/ 2147483646 w 122"/>
                <a:gd name="T29" fmla="*/ 2147483646 h 125"/>
                <a:gd name="T30" fmla="*/ 2147483646 w 122"/>
                <a:gd name="T31" fmla="*/ 2147483646 h 125"/>
                <a:gd name="T32" fmla="*/ 2147483646 w 122"/>
                <a:gd name="T33" fmla="*/ 2147483646 h 125"/>
                <a:gd name="T34" fmla="*/ 2147483646 w 122"/>
                <a:gd name="T35" fmla="*/ 2147483646 h 125"/>
                <a:gd name="T36" fmla="*/ 2147483646 w 122"/>
                <a:gd name="T37" fmla="*/ 2147483646 h 125"/>
                <a:gd name="T38" fmla="*/ 2147483646 w 122"/>
                <a:gd name="T39" fmla="*/ 2147483646 h 125"/>
                <a:gd name="T40" fmla="*/ 2147483646 w 122"/>
                <a:gd name="T41" fmla="*/ 2147483646 h 125"/>
                <a:gd name="T42" fmla="*/ 0 w 122"/>
                <a:gd name="T43" fmla="*/ 2147483646 h 125"/>
                <a:gd name="T44" fmla="*/ 2147483646 w 122"/>
                <a:gd name="T45" fmla="*/ 2147483646 h 125"/>
                <a:gd name="T46" fmla="*/ 2147483646 w 122"/>
                <a:gd name="T47" fmla="*/ 2147483646 h 125"/>
                <a:gd name="T48" fmla="*/ 2147483646 w 122"/>
                <a:gd name="T49" fmla="*/ 2147483646 h 125"/>
                <a:gd name="T50" fmla="*/ 2147483646 w 122"/>
                <a:gd name="T51" fmla="*/ 2147483646 h 125"/>
                <a:gd name="T52" fmla="*/ 2147483646 w 122"/>
                <a:gd name="T53" fmla="*/ 2147483646 h 125"/>
                <a:gd name="T54" fmla="*/ 2147483646 w 122"/>
                <a:gd name="T55" fmla="*/ 2147483646 h 125"/>
                <a:gd name="T56" fmla="*/ 2147483646 w 122"/>
                <a:gd name="T57" fmla="*/ 2147483646 h 125"/>
                <a:gd name="T58" fmla="*/ 2147483646 w 122"/>
                <a:gd name="T59" fmla="*/ 2147483646 h 125"/>
                <a:gd name="T60" fmla="*/ 2147483646 w 122"/>
                <a:gd name="T61" fmla="*/ 2147483646 h 125"/>
                <a:gd name="T62" fmla="*/ 2147483646 w 122"/>
                <a:gd name="T63" fmla="*/ 2147483646 h 125"/>
                <a:gd name="T64" fmla="*/ 2147483646 w 122"/>
                <a:gd name="T65" fmla="*/ 2147483646 h 125"/>
                <a:gd name="T66" fmla="*/ 2147483646 w 122"/>
                <a:gd name="T67" fmla="*/ 2147483646 h 125"/>
                <a:gd name="T68" fmla="*/ 2147483646 w 122"/>
                <a:gd name="T69" fmla="*/ 2147483646 h 125"/>
                <a:gd name="T70" fmla="*/ 2147483646 w 122"/>
                <a:gd name="T71" fmla="*/ 2147483646 h 125"/>
                <a:gd name="T72" fmla="*/ 2147483646 w 122"/>
                <a:gd name="T73" fmla="*/ 2147483646 h 125"/>
                <a:gd name="T74" fmla="*/ 2147483646 w 122"/>
                <a:gd name="T75" fmla="*/ 2147483646 h 125"/>
                <a:gd name="T76" fmla="*/ 2147483646 w 122"/>
                <a:gd name="T77" fmla="*/ 2147483646 h 125"/>
                <a:gd name="T78" fmla="*/ 2147483646 w 122"/>
                <a:gd name="T79" fmla="*/ 2147483646 h 125"/>
                <a:gd name="T80" fmla="*/ 2147483646 w 122"/>
                <a:gd name="T81" fmla="*/ 2147483646 h 125"/>
                <a:gd name="T82" fmla="*/ 2147483646 w 122"/>
                <a:gd name="T83" fmla="*/ 2147483646 h 125"/>
                <a:gd name="T84" fmla="*/ 2147483646 w 122"/>
                <a:gd name="T85" fmla="*/ 2147483646 h 125"/>
                <a:gd name="T86" fmla="*/ 2147483646 w 122"/>
                <a:gd name="T87" fmla="*/ 2147483646 h 125"/>
                <a:gd name="T88" fmla="*/ 2147483646 w 122"/>
                <a:gd name="T89" fmla="*/ 2147483646 h 125"/>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122"/>
                <a:gd name="T136" fmla="*/ 0 h 125"/>
                <a:gd name="T137" fmla="*/ 122 w 122"/>
                <a:gd name="T138" fmla="*/ 125 h 125"/>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122" h="125">
                  <a:moveTo>
                    <a:pt x="114" y="100"/>
                  </a:moveTo>
                  <a:cubicBezTo>
                    <a:pt x="114" y="93"/>
                    <a:pt x="110" y="93"/>
                    <a:pt x="110" y="88"/>
                  </a:cubicBezTo>
                  <a:cubicBezTo>
                    <a:pt x="110" y="84"/>
                    <a:pt x="111" y="80"/>
                    <a:pt x="109" y="79"/>
                  </a:cubicBezTo>
                  <a:cubicBezTo>
                    <a:pt x="107" y="79"/>
                    <a:pt x="108" y="75"/>
                    <a:pt x="111" y="71"/>
                  </a:cubicBezTo>
                  <a:cubicBezTo>
                    <a:pt x="114" y="67"/>
                    <a:pt x="106" y="66"/>
                    <a:pt x="105" y="61"/>
                  </a:cubicBezTo>
                  <a:cubicBezTo>
                    <a:pt x="105" y="59"/>
                    <a:pt x="107" y="52"/>
                    <a:pt x="110" y="44"/>
                  </a:cubicBezTo>
                  <a:cubicBezTo>
                    <a:pt x="101" y="37"/>
                    <a:pt x="91" y="30"/>
                    <a:pt x="91" y="30"/>
                  </a:cubicBezTo>
                  <a:cubicBezTo>
                    <a:pt x="92" y="24"/>
                    <a:pt x="92" y="24"/>
                    <a:pt x="92" y="24"/>
                  </a:cubicBezTo>
                  <a:cubicBezTo>
                    <a:pt x="49" y="1"/>
                    <a:pt x="49" y="1"/>
                    <a:pt x="49" y="1"/>
                  </a:cubicBezTo>
                  <a:cubicBezTo>
                    <a:pt x="49" y="6"/>
                    <a:pt x="47" y="10"/>
                    <a:pt x="44" y="12"/>
                  </a:cubicBezTo>
                  <a:cubicBezTo>
                    <a:pt x="40" y="13"/>
                    <a:pt x="48" y="18"/>
                    <a:pt x="44" y="19"/>
                  </a:cubicBezTo>
                  <a:cubicBezTo>
                    <a:pt x="41" y="19"/>
                    <a:pt x="32" y="15"/>
                    <a:pt x="26" y="18"/>
                  </a:cubicBezTo>
                  <a:cubicBezTo>
                    <a:pt x="22" y="19"/>
                    <a:pt x="23" y="9"/>
                    <a:pt x="26" y="0"/>
                  </a:cubicBezTo>
                  <a:cubicBezTo>
                    <a:pt x="17" y="1"/>
                    <a:pt x="17" y="1"/>
                    <a:pt x="17" y="1"/>
                  </a:cubicBezTo>
                  <a:cubicBezTo>
                    <a:pt x="17" y="1"/>
                    <a:pt x="14" y="2"/>
                    <a:pt x="11" y="2"/>
                  </a:cubicBezTo>
                  <a:cubicBezTo>
                    <a:pt x="13" y="7"/>
                    <a:pt x="13" y="7"/>
                    <a:pt x="13" y="7"/>
                  </a:cubicBezTo>
                  <a:cubicBezTo>
                    <a:pt x="13" y="7"/>
                    <a:pt x="15" y="12"/>
                    <a:pt x="15" y="15"/>
                  </a:cubicBezTo>
                  <a:cubicBezTo>
                    <a:pt x="15" y="16"/>
                    <a:pt x="13" y="17"/>
                    <a:pt x="10" y="17"/>
                  </a:cubicBezTo>
                  <a:cubicBezTo>
                    <a:pt x="11" y="20"/>
                    <a:pt x="11" y="23"/>
                    <a:pt x="11" y="23"/>
                  </a:cubicBezTo>
                  <a:cubicBezTo>
                    <a:pt x="14" y="25"/>
                    <a:pt x="14" y="25"/>
                    <a:pt x="14" y="25"/>
                  </a:cubicBezTo>
                  <a:cubicBezTo>
                    <a:pt x="14" y="25"/>
                    <a:pt x="7" y="37"/>
                    <a:pt x="5" y="38"/>
                  </a:cubicBezTo>
                  <a:cubicBezTo>
                    <a:pt x="4" y="38"/>
                    <a:pt x="2" y="39"/>
                    <a:pt x="0" y="41"/>
                  </a:cubicBezTo>
                  <a:cubicBezTo>
                    <a:pt x="1" y="49"/>
                    <a:pt x="3" y="59"/>
                    <a:pt x="7" y="62"/>
                  </a:cubicBezTo>
                  <a:cubicBezTo>
                    <a:pt x="12" y="68"/>
                    <a:pt x="11" y="74"/>
                    <a:pt x="13" y="77"/>
                  </a:cubicBezTo>
                  <a:cubicBezTo>
                    <a:pt x="14" y="81"/>
                    <a:pt x="19" y="85"/>
                    <a:pt x="15" y="86"/>
                  </a:cubicBezTo>
                  <a:cubicBezTo>
                    <a:pt x="13" y="87"/>
                    <a:pt x="11" y="85"/>
                    <a:pt x="9" y="81"/>
                  </a:cubicBezTo>
                  <a:cubicBezTo>
                    <a:pt x="9" y="82"/>
                    <a:pt x="9" y="82"/>
                    <a:pt x="8" y="83"/>
                  </a:cubicBezTo>
                  <a:cubicBezTo>
                    <a:pt x="8" y="83"/>
                    <a:pt x="8" y="83"/>
                    <a:pt x="8" y="83"/>
                  </a:cubicBezTo>
                  <a:cubicBezTo>
                    <a:pt x="11" y="86"/>
                    <a:pt x="15" y="88"/>
                    <a:pt x="16" y="88"/>
                  </a:cubicBezTo>
                  <a:cubicBezTo>
                    <a:pt x="19" y="88"/>
                    <a:pt x="24" y="92"/>
                    <a:pt x="26" y="92"/>
                  </a:cubicBezTo>
                  <a:cubicBezTo>
                    <a:pt x="29" y="93"/>
                    <a:pt x="40" y="97"/>
                    <a:pt x="41" y="99"/>
                  </a:cubicBezTo>
                  <a:cubicBezTo>
                    <a:pt x="41" y="99"/>
                    <a:pt x="41" y="99"/>
                    <a:pt x="42" y="100"/>
                  </a:cubicBezTo>
                  <a:cubicBezTo>
                    <a:pt x="44" y="100"/>
                    <a:pt x="47" y="99"/>
                    <a:pt x="49" y="100"/>
                  </a:cubicBezTo>
                  <a:cubicBezTo>
                    <a:pt x="50" y="99"/>
                    <a:pt x="50" y="99"/>
                    <a:pt x="51" y="99"/>
                  </a:cubicBezTo>
                  <a:cubicBezTo>
                    <a:pt x="55" y="99"/>
                    <a:pt x="59" y="113"/>
                    <a:pt x="59" y="122"/>
                  </a:cubicBezTo>
                  <a:cubicBezTo>
                    <a:pt x="61" y="122"/>
                    <a:pt x="64" y="123"/>
                    <a:pt x="65" y="123"/>
                  </a:cubicBezTo>
                  <a:cubicBezTo>
                    <a:pt x="67" y="123"/>
                    <a:pt x="69" y="120"/>
                    <a:pt x="72" y="121"/>
                  </a:cubicBezTo>
                  <a:cubicBezTo>
                    <a:pt x="75" y="122"/>
                    <a:pt x="73" y="125"/>
                    <a:pt x="76" y="125"/>
                  </a:cubicBezTo>
                  <a:cubicBezTo>
                    <a:pt x="78" y="125"/>
                    <a:pt x="84" y="123"/>
                    <a:pt x="85" y="123"/>
                  </a:cubicBezTo>
                  <a:cubicBezTo>
                    <a:pt x="87" y="124"/>
                    <a:pt x="92" y="125"/>
                    <a:pt x="92" y="123"/>
                  </a:cubicBezTo>
                  <a:cubicBezTo>
                    <a:pt x="92" y="121"/>
                    <a:pt x="93" y="118"/>
                    <a:pt x="96" y="118"/>
                  </a:cubicBezTo>
                  <a:cubicBezTo>
                    <a:pt x="98" y="119"/>
                    <a:pt x="100" y="121"/>
                    <a:pt x="102" y="119"/>
                  </a:cubicBezTo>
                  <a:cubicBezTo>
                    <a:pt x="105" y="116"/>
                    <a:pt x="109" y="119"/>
                    <a:pt x="110" y="117"/>
                  </a:cubicBezTo>
                  <a:cubicBezTo>
                    <a:pt x="111" y="115"/>
                    <a:pt x="117" y="113"/>
                    <a:pt x="122" y="110"/>
                  </a:cubicBezTo>
                  <a:cubicBezTo>
                    <a:pt x="122" y="104"/>
                    <a:pt x="115" y="107"/>
                    <a:pt x="114" y="100"/>
                  </a:cubicBezTo>
                  <a:close/>
                </a:path>
              </a:pathLst>
            </a:custGeom>
            <a:grpFill/>
            <a:ln w="1" cap="flat" cmpd="sng">
              <a:solidFill>
                <a:schemeClr val="tx1">
                  <a:lumMod val="85000"/>
                  <a:lumOff val="15000"/>
                </a:schemeClr>
              </a:solidFill>
              <a:miter lim="800000"/>
            </a:ln>
          </p:spPr>
          <p:txBody>
            <a:bodyPr/>
            <a:lstStyle/>
            <a:p>
              <a:endParaRPr lang="zh-CN" altLang="en-US"/>
            </a:p>
          </p:txBody>
        </p:sp>
        <p:sp>
          <p:nvSpPr>
            <p:cNvPr id="160" name="Freeform 162"/>
            <p:cNvSpPr>
              <a:spLocks noChangeArrowheads="1"/>
            </p:cNvSpPr>
            <p:nvPr/>
          </p:nvSpPr>
          <p:spPr bwMode="auto">
            <a:xfrm>
              <a:off x="4337050" y="2678112"/>
              <a:ext cx="71438" cy="168275"/>
            </a:xfrm>
            <a:custGeom>
              <a:avLst/>
              <a:gdLst>
                <a:gd name="T0" fmla="*/ 2147483646 w 37"/>
                <a:gd name="T1" fmla="*/ 2147483646 h 88"/>
                <a:gd name="T2" fmla="*/ 2147483646 w 37"/>
                <a:gd name="T3" fmla="*/ 2147483646 h 88"/>
                <a:gd name="T4" fmla="*/ 2147483646 w 37"/>
                <a:gd name="T5" fmla="*/ 2147483646 h 88"/>
                <a:gd name="T6" fmla="*/ 2147483646 w 37"/>
                <a:gd name="T7" fmla="*/ 2147483646 h 88"/>
                <a:gd name="T8" fmla="*/ 2147483646 w 37"/>
                <a:gd name="T9" fmla="*/ 2147483646 h 88"/>
                <a:gd name="T10" fmla="*/ 2147483646 w 37"/>
                <a:gd name="T11" fmla="*/ 2147483646 h 88"/>
                <a:gd name="T12" fmla="*/ 2147483646 w 37"/>
                <a:gd name="T13" fmla="*/ 2147483646 h 88"/>
                <a:gd name="T14" fmla="*/ 2147483646 w 37"/>
                <a:gd name="T15" fmla="*/ 2147483646 h 88"/>
                <a:gd name="T16" fmla="*/ 2147483646 w 37"/>
                <a:gd name="T17" fmla="*/ 2147483646 h 88"/>
                <a:gd name="T18" fmla="*/ 2147483646 w 37"/>
                <a:gd name="T19" fmla="*/ 2147483646 h 88"/>
                <a:gd name="T20" fmla="*/ 2147483646 w 37"/>
                <a:gd name="T21" fmla="*/ 2147483646 h 88"/>
                <a:gd name="T22" fmla="*/ 0 w 37"/>
                <a:gd name="T23" fmla="*/ 2147483646 h 88"/>
                <a:gd name="T24" fmla="*/ 2147483646 w 37"/>
                <a:gd name="T25" fmla="*/ 2147483646 h 88"/>
                <a:gd name="T26" fmla="*/ 2147483646 w 37"/>
                <a:gd name="T27" fmla="*/ 2147483646 h 88"/>
                <a:gd name="T28" fmla="*/ 2147483646 w 37"/>
                <a:gd name="T29" fmla="*/ 2147483646 h 88"/>
                <a:gd name="T30" fmla="*/ 2147483646 w 37"/>
                <a:gd name="T31" fmla="*/ 2147483646 h 88"/>
                <a:gd name="T32" fmla="*/ 2147483646 w 37"/>
                <a:gd name="T33" fmla="*/ 2147483646 h 88"/>
                <a:gd name="T34" fmla="*/ 2147483646 w 37"/>
                <a:gd name="T35" fmla="*/ 2147483646 h 88"/>
                <a:gd name="T36" fmla="*/ 2147483646 w 37"/>
                <a:gd name="T37" fmla="*/ 2147483646 h 88"/>
                <a:gd name="T38" fmla="*/ 2147483646 w 37"/>
                <a:gd name="T39" fmla="*/ 2147483646 h 88"/>
                <a:gd name="T40" fmla="*/ 2147483646 w 37"/>
                <a:gd name="T41" fmla="*/ 2147483646 h 88"/>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37"/>
                <a:gd name="T64" fmla="*/ 0 h 88"/>
                <a:gd name="T65" fmla="*/ 37 w 37"/>
                <a:gd name="T66" fmla="*/ 88 h 88"/>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37" h="88">
                  <a:moveTo>
                    <a:pt x="34" y="57"/>
                  </a:moveTo>
                  <a:cubicBezTo>
                    <a:pt x="33" y="55"/>
                    <a:pt x="30" y="53"/>
                    <a:pt x="27" y="51"/>
                  </a:cubicBezTo>
                  <a:cubicBezTo>
                    <a:pt x="27" y="51"/>
                    <a:pt x="27" y="52"/>
                    <a:pt x="27" y="53"/>
                  </a:cubicBezTo>
                  <a:cubicBezTo>
                    <a:pt x="24" y="57"/>
                    <a:pt x="16" y="44"/>
                    <a:pt x="15" y="35"/>
                  </a:cubicBezTo>
                  <a:cubicBezTo>
                    <a:pt x="14" y="27"/>
                    <a:pt x="19" y="23"/>
                    <a:pt x="16" y="15"/>
                  </a:cubicBezTo>
                  <a:cubicBezTo>
                    <a:pt x="13" y="9"/>
                    <a:pt x="11" y="3"/>
                    <a:pt x="13" y="1"/>
                  </a:cubicBezTo>
                  <a:cubicBezTo>
                    <a:pt x="11" y="0"/>
                    <a:pt x="8" y="1"/>
                    <a:pt x="6" y="1"/>
                  </a:cubicBezTo>
                  <a:cubicBezTo>
                    <a:pt x="7" y="4"/>
                    <a:pt x="10" y="10"/>
                    <a:pt x="10" y="12"/>
                  </a:cubicBezTo>
                  <a:cubicBezTo>
                    <a:pt x="10" y="14"/>
                    <a:pt x="7" y="11"/>
                    <a:pt x="6" y="14"/>
                  </a:cubicBezTo>
                  <a:cubicBezTo>
                    <a:pt x="5" y="17"/>
                    <a:pt x="4" y="30"/>
                    <a:pt x="7" y="32"/>
                  </a:cubicBezTo>
                  <a:cubicBezTo>
                    <a:pt x="9" y="35"/>
                    <a:pt x="2" y="33"/>
                    <a:pt x="2" y="35"/>
                  </a:cubicBezTo>
                  <a:cubicBezTo>
                    <a:pt x="2" y="38"/>
                    <a:pt x="1" y="46"/>
                    <a:pt x="0" y="46"/>
                  </a:cubicBezTo>
                  <a:cubicBezTo>
                    <a:pt x="0" y="47"/>
                    <a:pt x="1" y="49"/>
                    <a:pt x="2" y="51"/>
                  </a:cubicBezTo>
                  <a:cubicBezTo>
                    <a:pt x="2" y="51"/>
                    <a:pt x="2" y="51"/>
                    <a:pt x="2" y="51"/>
                  </a:cubicBezTo>
                  <a:cubicBezTo>
                    <a:pt x="3" y="51"/>
                    <a:pt x="8" y="57"/>
                    <a:pt x="10" y="57"/>
                  </a:cubicBezTo>
                  <a:cubicBezTo>
                    <a:pt x="12" y="56"/>
                    <a:pt x="18" y="53"/>
                    <a:pt x="19" y="58"/>
                  </a:cubicBezTo>
                  <a:cubicBezTo>
                    <a:pt x="20" y="63"/>
                    <a:pt x="16" y="71"/>
                    <a:pt x="17" y="73"/>
                  </a:cubicBezTo>
                  <a:cubicBezTo>
                    <a:pt x="17" y="75"/>
                    <a:pt x="26" y="88"/>
                    <a:pt x="27" y="86"/>
                  </a:cubicBezTo>
                  <a:cubicBezTo>
                    <a:pt x="28" y="85"/>
                    <a:pt x="25" y="79"/>
                    <a:pt x="28" y="76"/>
                  </a:cubicBezTo>
                  <a:cubicBezTo>
                    <a:pt x="31" y="73"/>
                    <a:pt x="35" y="77"/>
                    <a:pt x="34" y="69"/>
                  </a:cubicBezTo>
                  <a:cubicBezTo>
                    <a:pt x="34" y="61"/>
                    <a:pt x="37" y="61"/>
                    <a:pt x="34" y="57"/>
                  </a:cubicBezTo>
                  <a:close/>
                </a:path>
              </a:pathLst>
            </a:custGeom>
            <a:grpFill/>
            <a:ln w="1" cap="flat" cmpd="sng">
              <a:solidFill>
                <a:schemeClr val="tx1">
                  <a:lumMod val="85000"/>
                  <a:lumOff val="15000"/>
                </a:schemeClr>
              </a:solidFill>
              <a:miter lim="800000"/>
            </a:ln>
          </p:spPr>
          <p:txBody>
            <a:bodyPr/>
            <a:lstStyle/>
            <a:p>
              <a:endParaRPr lang="zh-CN" altLang="en-US"/>
            </a:p>
          </p:txBody>
        </p:sp>
        <p:sp>
          <p:nvSpPr>
            <p:cNvPr id="161" name="Freeform 163"/>
            <p:cNvSpPr>
              <a:spLocks noChangeArrowheads="1"/>
            </p:cNvSpPr>
            <p:nvPr/>
          </p:nvSpPr>
          <p:spPr bwMode="auto">
            <a:xfrm>
              <a:off x="7164388" y="2919412"/>
              <a:ext cx="73025" cy="57150"/>
            </a:xfrm>
            <a:custGeom>
              <a:avLst/>
              <a:gdLst>
                <a:gd name="T0" fmla="*/ 2147483646 w 38"/>
                <a:gd name="T1" fmla="*/ 2147483646 h 30"/>
                <a:gd name="T2" fmla="*/ 2147483646 w 38"/>
                <a:gd name="T3" fmla="*/ 2147483646 h 30"/>
                <a:gd name="T4" fmla="*/ 2147483646 w 38"/>
                <a:gd name="T5" fmla="*/ 2147483646 h 30"/>
                <a:gd name="T6" fmla="*/ 0 60000 65536"/>
                <a:gd name="T7" fmla="*/ 0 60000 65536"/>
                <a:gd name="T8" fmla="*/ 0 60000 65536"/>
                <a:gd name="T9" fmla="*/ 0 w 38"/>
                <a:gd name="T10" fmla="*/ 0 h 30"/>
                <a:gd name="T11" fmla="*/ 38 w 38"/>
                <a:gd name="T12" fmla="*/ 30 h 30"/>
              </a:gdLst>
              <a:ahLst/>
              <a:cxnLst>
                <a:cxn ang="T6">
                  <a:pos x="T0" y="T1"/>
                </a:cxn>
                <a:cxn ang="T7">
                  <a:pos x="T2" y="T3"/>
                </a:cxn>
                <a:cxn ang="T8">
                  <a:pos x="T4" y="T5"/>
                </a:cxn>
              </a:cxnLst>
              <a:rect l="T9" t="T10" r="T11" b="T12"/>
              <a:pathLst>
                <a:path w="38" h="30">
                  <a:moveTo>
                    <a:pt x="1" y="5"/>
                  </a:moveTo>
                  <a:cubicBezTo>
                    <a:pt x="0" y="0"/>
                    <a:pt x="38" y="25"/>
                    <a:pt x="34" y="27"/>
                  </a:cubicBezTo>
                  <a:cubicBezTo>
                    <a:pt x="30" y="30"/>
                    <a:pt x="2" y="9"/>
                    <a:pt x="1" y="5"/>
                  </a:cubicBezTo>
                  <a:close/>
                </a:path>
              </a:pathLst>
            </a:custGeom>
            <a:grpFill/>
            <a:ln w="1" cap="flat" cmpd="sng">
              <a:solidFill>
                <a:schemeClr val="tx1">
                  <a:lumMod val="85000"/>
                  <a:lumOff val="15000"/>
                </a:schemeClr>
              </a:solidFill>
              <a:miter lim="800000"/>
            </a:ln>
          </p:spPr>
          <p:txBody>
            <a:bodyPr/>
            <a:lstStyle/>
            <a:p>
              <a:endParaRPr lang="zh-CN" altLang="en-US"/>
            </a:p>
          </p:txBody>
        </p:sp>
        <p:sp>
          <p:nvSpPr>
            <p:cNvPr id="162" name="Freeform 164"/>
            <p:cNvSpPr>
              <a:spLocks noChangeArrowheads="1"/>
            </p:cNvSpPr>
            <p:nvPr/>
          </p:nvSpPr>
          <p:spPr bwMode="auto">
            <a:xfrm>
              <a:off x="5102225" y="1530350"/>
              <a:ext cx="166688" cy="111125"/>
            </a:xfrm>
            <a:custGeom>
              <a:avLst/>
              <a:gdLst>
                <a:gd name="T0" fmla="*/ 2147483646 w 87"/>
                <a:gd name="T1" fmla="*/ 2147483646 h 58"/>
                <a:gd name="T2" fmla="*/ 2147483646 w 87"/>
                <a:gd name="T3" fmla="*/ 2147483646 h 58"/>
                <a:gd name="T4" fmla="*/ 2147483646 w 87"/>
                <a:gd name="T5" fmla="*/ 2147483646 h 58"/>
                <a:gd name="T6" fmla="*/ 2147483646 w 87"/>
                <a:gd name="T7" fmla="*/ 2147483646 h 58"/>
                <a:gd name="T8" fmla="*/ 2147483646 w 87"/>
                <a:gd name="T9" fmla="*/ 2147483646 h 58"/>
                <a:gd name="T10" fmla="*/ 2147483646 w 87"/>
                <a:gd name="T11" fmla="*/ 2147483646 h 58"/>
                <a:gd name="T12" fmla="*/ 2147483646 w 87"/>
                <a:gd name="T13" fmla="*/ 2147483646 h 58"/>
                <a:gd name="T14" fmla="*/ 2147483646 w 87"/>
                <a:gd name="T15" fmla="*/ 2147483646 h 58"/>
                <a:gd name="T16" fmla="*/ 2147483646 w 87"/>
                <a:gd name="T17" fmla="*/ 2147483646 h 58"/>
                <a:gd name="T18" fmla="*/ 2147483646 w 87"/>
                <a:gd name="T19" fmla="*/ 2147483646 h 58"/>
                <a:gd name="T20" fmla="*/ 2147483646 w 87"/>
                <a:gd name="T21" fmla="*/ 2147483646 h 58"/>
                <a:gd name="T22" fmla="*/ 2147483646 w 87"/>
                <a:gd name="T23" fmla="*/ 2147483646 h 58"/>
                <a:gd name="T24" fmla="*/ 2147483646 w 87"/>
                <a:gd name="T25" fmla="*/ 2147483646 h 58"/>
                <a:gd name="T26" fmla="*/ 2147483646 w 87"/>
                <a:gd name="T27" fmla="*/ 2147483646 h 58"/>
                <a:gd name="T28" fmla="*/ 2147483646 w 87"/>
                <a:gd name="T29" fmla="*/ 2147483646 h 58"/>
                <a:gd name="T30" fmla="*/ 2147483646 w 87"/>
                <a:gd name="T31" fmla="*/ 2147483646 h 58"/>
                <a:gd name="T32" fmla="*/ 2147483646 w 87"/>
                <a:gd name="T33" fmla="*/ 2147483646 h 58"/>
                <a:gd name="T34" fmla="*/ 2147483646 w 87"/>
                <a:gd name="T35" fmla="*/ 2147483646 h 58"/>
                <a:gd name="T36" fmla="*/ 2147483646 w 87"/>
                <a:gd name="T37" fmla="*/ 2147483646 h 58"/>
                <a:gd name="T38" fmla="*/ 2147483646 w 87"/>
                <a:gd name="T39" fmla="*/ 2147483646 h 58"/>
                <a:gd name="T40" fmla="*/ 2147483646 w 87"/>
                <a:gd name="T41" fmla="*/ 2147483646 h 58"/>
                <a:gd name="T42" fmla="*/ 2147483646 w 87"/>
                <a:gd name="T43" fmla="*/ 2147483646 h 58"/>
                <a:gd name="T44" fmla="*/ 2147483646 w 87"/>
                <a:gd name="T45" fmla="*/ 2147483646 h 58"/>
                <a:gd name="T46" fmla="*/ 2147483646 w 87"/>
                <a:gd name="T47" fmla="*/ 2147483646 h 58"/>
                <a:gd name="T48" fmla="*/ 2147483646 w 87"/>
                <a:gd name="T49" fmla="*/ 2147483646 h 58"/>
                <a:gd name="T50" fmla="*/ 2147483646 w 87"/>
                <a:gd name="T51" fmla="*/ 2147483646 h 58"/>
                <a:gd name="T52" fmla="*/ 2147483646 w 87"/>
                <a:gd name="T53" fmla="*/ 2147483646 h 58"/>
                <a:gd name="T54" fmla="*/ 2147483646 w 87"/>
                <a:gd name="T55" fmla="*/ 2147483646 h 58"/>
                <a:gd name="T56" fmla="*/ 2147483646 w 87"/>
                <a:gd name="T57" fmla="*/ 2147483646 h 58"/>
                <a:gd name="T58" fmla="*/ 2147483646 w 87"/>
                <a:gd name="T59" fmla="*/ 2147483646 h 58"/>
                <a:gd name="T60" fmla="*/ 2147483646 w 87"/>
                <a:gd name="T61" fmla="*/ 2147483646 h 58"/>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87"/>
                <a:gd name="T94" fmla="*/ 0 h 58"/>
                <a:gd name="T95" fmla="*/ 87 w 87"/>
                <a:gd name="T96" fmla="*/ 58 h 58"/>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87" h="58">
                  <a:moveTo>
                    <a:pt x="71" y="47"/>
                  </a:moveTo>
                  <a:cubicBezTo>
                    <a:pt x="73" y="49"/>
                    <a:pt x="73" y="51"/>
                    <a:pt x="75" y="51"/>
                  </a:cubicBezTo>
                  <a:cubicBezTo>
                    <a:pt x="77" y="50"/>
                    <a:pt x="81" y="51"/>
                    <a:pt x="83" y="53"/>
                  </a:cubicBezTo>
                  <a:cubicBezTo>
                    <a:pt x="85" y="53"/>
                    <a:pt x="87" y="52"/>
                    <a:pt x="87" y="52"/>
                  </a:cubicBezTo>
                  <a:cubicBezTo>
                    <a:pt x="87" y="52"/>
                    <a:pt x="85" y="41"/>
                    <a:pt x="84" y="37"/>
                  </a:cubicBezTo>
                  <a:cubicBezTo>
                    <a:pt x="84" y="34"/>
                    <a:pt x="73" y="30"/>
                    <a:pt x="73" y="30"/>
                  </a:cubicBezTo>
                  <a:cubicBezTo>
                    <a:pt x="72" y="20"/>
                    <a:pt x="72" y="20"/>
                    <a:pt x="72" y="20"/>
                  </a:cubicBezTo>
                  <a:cubicBezTo>
                    <a:pt x="72" y="20"/>
                    <a:pt x="59" y="22"/>
                    <a:pt x="57" y="21"/>
                  </a:cubicBezTo>
                  <a:cubicBezTo>
                    <a:pt x="55" y="20"/>
                    <a:pt x="50" y="23"/>
                    <a:pt x="47" y="19"/>
                  </a:cubicBezTo>
                  <a:cubicBezTo>
                    <a:pt x="45" y="16"/>
                    <a:pt x="41" y="22"/>
                    <a:pt x="37" y="19"/>
                  </a:cubicBezTo>
                  <a:cubicBezTo>
                    <a:pt x="33" y="16"/>
                    <a:pt x="22" y="20"/>
                    <a:pt x="21" y="18"/>
                  </a:cubicBezTo>
                  <a:cubicBezTo>
                    <a:pt x="21" y="15"/>
                    <a:pt x="26" y="11"/>
                    <a:pt x="29" y="11"/>
                  </a:cubicBezTo>
                  <a:cubicBezTo>
                    <a:pt x="30" y="11"/>
                    <a:pt x="31" y="11"/>
                    <a:pt x="33" y="11"/>
                  </a:cubicBezTo>
                  <a:cubicBezTo>
                    <a:pt x="34" y="9"/>
                    <a:pt x="37" y="3"/>
                    <a:pt x="37" y="2"/>
                  </a:cubicBezTo>
                  <a:cubicBezTo>
                    <a:pt x="36" y="0"/>
                    <a:pt x="32" y="2"/>
                    <a:pt x="29" y="4"/>
                  </a:cubicBezTo>
                  <a:cubicBezTo>
                    <a:pt x="26" y="6"/>
                    <a:pt x="21" y="3"/>
                    <a:pt x="20" y="6"/>
                  </a:cubicBezTo>
                  <a:cubicBezTo>
                    <a:pt x="19" y="9"/>
                    <a:pt x="18" y="12"/>
                    <a:pt x="15" y="12"/>
                  </a:cubicBezTo>
                  <a:cubicBezTo>
                    <a:pt x="12" y="12"/>
                    <a:pt x="14" y="17"/>
                    <a:pt x="11" y="18"/>
                  </a:cubicBezTo>
                  <a:cubicBezTo>
                    <a:pt x="8" y="19"/>
                    <a:pt x="1" y="19"/>
                    <a:pt x="1" y="22"/>
                  </a:cubicBezTo>
                  <a:cubicBezTo>
                    <a:pt x="0" y="25"/>
                    <a:pt x="8" y="27"/>
                    <a:pt x="8" y="31"/>
                  </a:cubicBezTo>
                  <a:cubicBezTo>
                    <a:pt x="7" y="34"/>
                    <a:pt x="12" y="38"/>
                    <a:pt x="9" y="41"/>
                  </a:cubicBezTo>
                  <a:cubicBezTo>
                    <a:pt x="6" y="43"/>
                    <a:pt x="4" y="46"/>
                    <a:pt x="4" y="52"/>
                  </a:cubicBezTo>
                  <a:cubicBezTo>
                    <a:pt x="7" y="54"/>
                    <a:pt x="9" y="55"/>
                    <a:pt x="10" y="53"/>
                  </a:cubicBezTo>
                  <a:cubicBezTo>
                    <a:pt x="11" y="49"/>
                    <a:pt x="21" y="53"/>
                    <a:pt x="21" y="50"/>
                  </a:cubicBezTo>
                  <a:cubicBezTo>
                    <a:pt x="21" y="47"/>
                    <a:pt x="32" y="48"/>
                    <a:pt x="32" y="44"/>
                  </a:cubicBezTo>
                  <a:cubicBezTo>
                    <a:pt x="32" y="41"/>
                    <a:pt x="38" y="34"/>
                    <a:pt x="42" y="35"/>
                  </a:cubicBezTo>
                  <a:cubicBezTo>
                    <a:pt x="46" y="35"/>
                    <a:pt x="42" y="42"/>
                    <a:pt x="47" y="44"/>
                  </a:cubicBezTo>
                  <a:cubicBezTo>
                    <a:pt x="51" y="46"/>
                    <a:pt x="44" y="54"/>
                    <a:pt x="47" y="57"/>
                  </a:cubicBezTo>
                  <a:cubicBezTo>
                    <a:pt x="48" y="58"/>
                    <a:pt x="50" y="58"/>
                    <a:pt x="52" y="58"/>
                  </a:cubicBezTo>
                  <a:cubicBezTo>
                    <a:pt x="54" y="57"/>
                    <a:pt x="56" y="56"/>
                    <a:pt x="58" y="56"/>
                  </a:cubicBezTo>
                  <a:cubicBezTo>
                    <a:pt x="63" y="52"/>
                    <a:pt x="69" y="46"/>
                    <a:pt x="71" y="47"/>
                  </a:cubicBezTo>
                  <a:close/>
                </a:path>
              </a:pathLst>
            </a:custGeom>
            <a:grpFill/>
            <a:ln w="1" cap="flat" cmpd="sng">
              <a:solidFill>
                <a:schemeClr val="tx1">
                  <a:lumMod val="85000"/>
                  <a:lumOff val="15000"/>
                </a:schemeClr>
              </a:solidFill>
              <a:miter lim="800000"/>
            </a:ln>
          </p:spPr>
          <p:txBody>
            <a:bodyPr/>
            <a:lstStyle/>
            <a:p>
              <a:endParaRPr lang="zh-CN" altLang="en-US"/>
            </a:p>
          </p:txBody>
        </p:sp>
        <p:sp>
          <p:nvSpPr>
            <p:cNvPr id="163" name="Freeform 165"/>
            <p:cNvSpPr>
              <a:spLocks noChangeArrowheads="1"/>
            </p:cNvSpPr>
            <p:nvPr/>
          </p:nvSpPr>
          <p:spPr bwMode="auto">
            <a:xfrm>
              <a:off x="1943100" y="1908175"/>
              <a:ext cx="19050" cy="39688"/>
            </a:xfrm>
            <a:custGeom>
              <a:avLst/>
              <a:gdLst>
                <a:gd name="T0" fmla="*/ 2147483646 w 10"/>
                <a:gd name="T1" fmla="*/ 2147483646 h 21"/>
                <a:gd name="T2" fmla="*/ 2147483646 w 10"/>
                <a:gd name="T3" fmla="*/ 2147483646 h 21"/>
                <a:gd name="T4" fmla="*/ 0 w 10"/>
                <a:gd name="T5" fmla="*/ 2147483646 h 21"/>
                <a:gd name="T6" fmla="*/ 2147483646 w 10"/>
                <a:gd name="T7" fmla="*/ 2147483646 h 21"/>
                <a:gd name="T8" fmla="*/ 2147483646 w 10"/>
                <a:gd name="T9" fmla="*/ 2147483646 h 21"/>
                <a:gd name="T10" fmla="*/ 2147483646 w 10"/>
                <a:gd name="T11" fmla="*/ 2147483646 h 21"/>
                <a:gd name="T12" fmla="*/ 0 60000 65536"/>
                <a:gd name="T13" fmla="*/ 0 60000 65536"/>
                <a:gd name="T14" fmla="*/ 0 60000 65536"/>
                <a:gd name="T15" fmla="*/ 0 60000 65536"/>
                <a:gd name="T16" fmla="*/ 0 60000 65536"/>
                <a:gd name="T17" fmla="*/ 0 60000 65536"/>
                <a:gd name="T18" fmla="*/ 0 w 10"/>
                <a:gd name="T19" fmla="*/ 0 h 21"/>
                <a:gd name="T20" fmla="*/ 10 w 10"/>
                <a:gd name="T21" fmla="*/ 21 h 21"/>
              </a:gdLst>
              <a:ahLst/>
              <a:cxnLst>
                <a:cxn ang="T12">
                  <a:pos x="T0" y="T1"/>
                </a:cxn>
                <a:cxn ang="T13">
                  <a:pos x="T2" y="T3"/>
                </a:cxn>
                <a:cxn ang="T14">
                  <a:pos x="T4" y="T5"/>
                </a:cxn>
                <a:cxn ang="T15">
                  <a:pos x="T6" y="T7"/>
                </a:cxn>
                <a:cxn ang="T16">
                  <a:pos x="T8" y="T9"/>
                </a:cxn>
                <a:cxn ang="T17">
                  <a:pos x="T10" y="T11"/>
                </a:cxn>
              </a:cxnLst>
              <a:rect l="T18" t="T19" r="T20" b="T21"/>
              <a:pathLst>
                <a:path w="10" h="21">
                  <a:moveTo>
                    <a:pt x="8" y="19"/>
                  </a:moveTo>
                  <a:cubicBezTo>
                    <a:pt x="8" y="21"/>
                    <a:pt x="4" y="17"/>
                    <a:pt x="4" y="15"/>
                  </a:cubicBezTo>
                  <a:cubicBezTo>
                    <a:pt x="4" y="12"/>
                    <a:pt x="0" y="12"/>
                    <a:pt x="0" y="7"/>
                  </a:cubicBezTo>
                  <a:cubicBezTo>
                    <a:pt x="0" y="3"/>
                    <a:pt x="2" y="0"/>
                    <a:pt x="4" y="4"/>
                  </a:cubicBezTo>
                  <a:cubicBezTo>
                    <a:pt x="7" y="8"/>
                    <a:pt x="5" y="10"/>
                    <a:pt x="5" y="12"/>
                  </a:cubicBezTo>
                  <a:cubicBezTo>
                    <a:pt x="6" y="14"/>
                    <a:pt x="10" y="17"/>
                    <a:pt x="8" y="19"/>
                  </a:cubicBezTo>
                  <a:close/>
                </a:path>
              </a:pathLst>
            </a:custGeom>
            <a:grpFill/>
            <a:ln w="1" cap="flat" cmpd="sng">
              <a:solidFill>
                <a:schemeClr val="tx1">
                  <a:lumMod val="85000"/>
                  <a:lumOff val="15000"/>
                </a:schemeClr>
              </a:solidFill>
              <a:miter lim="800000"/>
            </a:ln>
          </p:spPr>
          <p:txBody>
            <a:bodyPr/>
            <a:lstStyle/>
            <a:p>
              <a:endParaRPr lang="zh-CN" altLang="en-US"/>
            </a:p>
          </p:txBody>
        </p:sp>
        <p:sp>
          <p:nvSpPr>
            <p:cNvPr id="164" name="Freeform 166"/>
            <p:cNvSpPr>
              <a:spLocks noChangeArrowheads="1"/>
            </p:cNvSpPr>
            <p:nvPr/>
          </p:nvSpPr>
          <p:spPr bwMode="auto">
            <a:xfrm>
              <a:off x="2298700" y="2235200"/>
              <a:ext cx="25400" cy="20638"/>
            </a:xfrm>
            <a:custGeom>
              <a:avLst/>
              <a:gdLst>
                <a:gd name="T0" fmla="*/ 2147483646 w 13"/>
                <a:gd name="T1" fmla="*/ 2147483646 h 11"/>
                <a:gd name="T2" fmla="*/ 2147483646 w 13"/>
                <a:gd name="T3" fmla="*/ 2147483646 h 11"/>
                <a:gd name="T4" fmla="*/ 2147483646 w 13"/>
                <a:gd name="T5" fmla="*/ 2147483646 h 11"/>
                <a:gd name="T6" fmla="*/ 2147483646 w 13"/>
                <a:gd name="T7" fmla="*/ 2147483646 h 11"/>
                <a:gd name="T8" fmla="*/ 2147483646 w 13"/>
                <a:gd name="T9" fmla="*/ 2147483646 h 11"/>
                <a:gd name="T10" fmla="*/ 0 60000 65536"/>
                <a:gd name="T11" fmla="*/ 0 60000 65536"/>
                <a:gd name="T12" fmla="*/ 0 60000 65536"/>
                <a:gd name="T13" fmla="*/ 0 60000 65536"/>
                <a:gd name="T14" fmla="*/ 0 60000 65536"/>
                <a:gd name="T15" fmla="*/ 0 w 13"/>
                <a:gd name="T16" fmla="*/ 0 h 11"/>
                <a:gd name="T17" fmla="*/ 13 w 13"/>
                <a:gd name="T18" fmla="*/ 11 h 11"/>
              </a:gdLst>
              <a:ahLst/>
              <a:cxnLst>
                <a:cxn ang="T10">
                  <a:pos x="T0" y="T1"/>
                </a:cxn>
                <a:cxn ang="T11">
                  <a:pos x="T2" y="T3"/>
                </a:cxn>
                <a:cxn ang="T12">
                  <a:pos x="T4" y="T5"/>
                </a:cxn>
                <a:cxn ang="T13">
                  <a:pos x="T6" y="T7"/>
                </a:cxn>
                <a:cxn ang="T14">
                  <a:pos x="T8" y="T9"/>
                </a:cxn>
              </a:cxnLst>
              <a:rect l="T15" t="T16" r="T17" b="T18"/>
              <a:pathLst>
                <a:path w="13" h="11">
                  <a:moveTo>
                    <a:pt x="3" y="10"/>
                  </a:moveTo>
                  <a:cubicBezTo>
                    <a:pt x="1" y="8"/>
                    <a:pt x="5" y="5"/>
                    <a:pt x="2" y="4"/>
                  </a:cubicBezTo>
                  <a:cubicBezTo>
                    <a:pt x="0" y="3"/>
                    <a:pt x="8" y="0"/>
                    <a:pt x="11" y="2"/>
                  </a:cubicBezTo>
                  <a:cubicBezTo>
                    <a:pt x="13" y="4"/>
                    <a:pt x="13" y="7"/>
                    <a:pt x="11" y="8"/>
                  </a:cubicBezTo>
                  <a:cubicBezTo>
                    <a:pt x="9" y="9"/>
                    <a:pt x="4" y="11"/>
                    <a:pt x="3" y="10"/>
                  </a:cubicBezTo>
                  <a:close/>
                </a:path>
              </a:pathLst>
            </a:custGeom>
            <a:grpFill/>
            <a:ln w="1" cap="flat" cmpd="sng">
              <a:solidFill>
                <a:schemeClr val="tx1">
                  <a:lumMod val="85000"/>
                  <a:lumOff val="15000"/>
                </a:schemeClr>
              </a:solidFill>
              <a:miter lim="800000"/>
            </a:ln>
          </p:spPr>
          <p:txBody>
            <a:bodyPr/>
            <a:lstStyle/>
            <a:p>
              <a:endParaRPr lang="zh-CN" altLang="en-US"/>
            </a:p>
          </p:txBody>
        </p:sp>
        <p:sp>
          <p:nvSpPr>
            <p:cNvPr id="165" name="Freeform 167"/>
            <p:cNvSpPr>
              <a:spLocks noChangeArrowheads="1"/>
            </p:cNvSpPr>
            <p:nvPr/>
          </p:nvSpPr>
          <p:spPr bwMode="auto">
            <a:xfrm>
              <a:off x="4572000" y="1519237"/>
              <a:ext cx="71438" cy="61913"/>
            </a:xfrm>
            <a:custGeom>
              <a:avLst/>
              <a:gdLst>
                <a:gd name="T0" fmla="*/ 2147483646 w 37"/>
                <a:gd name="T1" fmla="*/ 2147483646 h 33"/>
                <a:gd name="T2" fmla="*/ 2147483646 w 37"/>
                <a:gd name="T3" fmla="*/ 2147483646 h 33"/>
                <a:gd name="T4" fmla="*/ 2147483646 w 37"/>
                <a:gd name="T5" fmla="*/ 2147483646 h 33"/>
                <a:gd name="T6" fmla="*/ 2147483646 w 37"/>
                <a:gd name="T7" fmla="*/ 2147483646 h 33"/>
                <a:gd name="T8" fmla="*/ 2147483646 w 37"/>
                <a:gd name="T9" fmla="*/ 2147483646 h 33"/>
                <a:gd name="T10" fmla="*/ 0 w 37"/>
                <a:gd name="T11" fmla="*/ 2147483646 h 33"/>
                <a:gd name="T12" fmla="*/ 2147483646 w 37"/>
                <a:gd name="T13" fmla="*/ 2147483646 h 33"/>
                <a:gd name="T14" fmla="*/ 2147483646 w 37"/>
                <a:gd name="T15" fmla="*/ 2147483646 h 33"/>
                <a:gd name="T16" fmla="*/ 2147483646 w 37"/>
                <a:gd name="T17" fmla="*/ 2147483646 h 33"/>
                <a:gd name="T18" fmla="*/ 2147483646 w 37"/>
                <a:gd name="T19" fmla="*/ 2147483646 h 33"/>
                <a:gd name="T20" fmla="*/ 2147483646 w 37"/>
                <a:gd name="T21" fmla="*/ 2147483646 h 33"/>
                <a:gd name="T22" fmla="*/ 2147483646 w 37"/>
                <a:gd name="T23" fmla="*/ 2147483646 h 33"/>
                <a:gd name="T24" fmla="*/ 2147483646 w 37"/>
                <a:gd name="T25" fmla="*/ 2147483646 h 33"/>
                <a:gd name="T26" fmla="*/ 2147483646 w 37"/>
                <a:gd name="T27" fmla="*/ 2147483646 h 33"/>
                <a:gd name="T28" fmla="*/ 2147483646 w 37"/>
                <a:gd name="T29" fmla="*/ 2147483646 h 33"/>
                <a:gd name="T30" fmla="*/ 2147483646 w 37"/>
                <a:gd name="T31" fmla="*/ 2147483646 h 33"/>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37"/>
                <a:gd name="T49" fmla="*/ 0 h 33"/>
                <a:gd name="T50" fmla="*/ 37 w 37"/>
                <a:gd name="T51" fmla="*/ 33 h 33"/>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37" h="33">
                  <a:moveTo>
                    <a:pt x="35" y="26"/>
                  </a:moveTo>
                  <a:cubicBezTo>
                    <a:pt x="35" y="23"/>
                    <a:pt x="28" y="21"/>
                    <a:pt x="28" y="17"/>
                  </a:cubicBezTo>
                  <a:cubicBezTo>
                    <a:pt x="28" y="14"/>
                    <a:pt x="23" y="11"/>
                    <a:pt x="24" y="8"/>
                  </a:cubicBezTo>
                  <a:cubicBezTo>
                    <a:pt x="24" y="6"/>
                    <a:pt x="22" y="4"/>
                    <a:pt x="21" y="2"/>
                  </a:cubicBezTo>
                  <a:cubicBezTo>
                    <a:pt x="18" y="1"/>
                    <a:pt x="14" y="0"/>
                    <a:pt x="11" y="1"/>
                  </a:cubicBezTo>
                  <a:cubicBezTo>
                    <a:pt x="7" y="1"/>
                    <a:pt x="4" y="2"/>
                    <a:pt x="0" y="3"/>
                  </a:cubicBezTo>
                  <a:cubicBezTo>
                    <a:pt x="2" y="6"/>
                    <a:pt x="0" y="7"/>
                    <a:pt x="2" y="12"/>
                  </a:cubicBezTo>
                  <a:cubicBezTo>
                    <a:pt x="4" y="17"/>
                    <a:pt x="9" y="14"/>
                    <a:pt x="11" y="16"/>
                  </a:cubicBezTo>
                  <a:cubicBezTo>
                    <a:pt x="11" y="16"/>
                    <a:pt x="12" y="18"/>
                    <a:pt x="13" y="20"/>
                  </a:cubicBezTo>
                  <a:cubicBezTo>
                    <a:pt x="13" y="20"/>
                    <a:pt x="13" y="20"/>
                    <a:pt x="14" y="20"/>
                  </a:cubicBezTo>
                  <a:cubicBezTo>
                    <a:pt x="16" y="20"/>
                    <a:pt x="16" y="21"/>
                    <a:pt x="17" y="22"/>
                  </a:cubicBezTo>
                  <a:cubicBezTo>
                    <a:pt x="19" y="23"/>
                    <a:pt x="21" y="24"/>
                    <a:pt x="22" y="25"/>
                  </a:cubicBezTo>
                  <a:cubicBezTo>
                    <a:pt x="24" y="25"/>
                    <a:pt x="25" y="23"/>
                    <a:pt x="28" y="27"/>
                  </a:cubicBezTo>
                  <a:cubicBezTo>
                    <a:pt x="30" y="29"/>
                    <a:pt x="30" y="30"/>
                    <a:pt x="30" y="33"/>
                  </a:cubicBezTo>
                  <a:cubicBezTo>
                    <a:pt x="33" y="33"/>
                    <a:pt x="35" y="32"/>
                    <a:pt x="37" y="31"/>
                  </a:cubicBezTo>
                  <a:cubicBezTo>
                    <a:pt x="36" y="29"/>
                    <a:pt x="35" y="27"/>
                    <a:pt x="35" y="26"/>
                  </a:cubicBezTo>
                  <a:close/>
                </a:path>
              </a:pathLst>
            </a:custGeom>
            <a:grpFill/>
            <a:ln w="1" cap="flat" cmpd="sng">
              <a:solidFill>
                <a:schemeClr val="tx1">
                  <a:lumMod val="85000"/>
                  <a:lumOff val="15000"/>
                </a:schemeClr>
              </a:solidFill>
              <a:miter lim="800000"/>
            </a:ln>
          </p:spPr>
          <p:txBody>
            <a:bodyPr/>
            <a:lstStyle/>
            <a:p>
              <a:endParaRPr lang="zh-CN" altLang="en-US"/>
            </a:p>
          </p:txBody>
        </p:sp>
        <p:sp>
          <p:nvSpPr>
            <p:cNvPr id="166" name="Freeform 168"/>
            <p:cNvSpPr>
              <a:spLocks noEditPoints="1" noChangeArrowheads="1"/>
            </p:cNvSpPr>
            <p:nvPr/>
          </p:nvSpPr>
          <p:spPr bwMode="auto">
            <a:xfrm>
              <a:off x="4605338" y="1504950"/>
              <a:ext cx="106363" cy="87313"/>
            </a:xfrm>
            <a:custGeom>
              <a:avLst/>
              <a:gdLst>
                <a:gd name="T0" fmla="*/ 2147483646 w 56"/>
                <a:gd name="T1" fmla="*/ 2147483646 h 46"/>
                <a:gd name="T2" fmla="*/ 2147483646 w 56"/>
                <a:gd name="T3" fmla="*/ 2147483646 h 46"/>
                <a:gd name="T4" fmla="*/ 2147483646 w 56"/>
                <a:gd name="T5" fmla="*/ 2147483646 h 46"/>
                <a:gd name="T6" fmla="*/ 2147483646 w 56"/>
                <a:gd name="T7" fmla="*/ 2147483646 h 46"/>
                <a:gd name="T8" fmla="*/ 2147483646 w 56"/>
                <a:gd name="T9" fmla="*/ 2147483646 h 46"/>
                <a:gd name="T10" fmla="*/ 2147483646 w 56"/>
                <a:gd name="T11" fmla="*/ 0 h 46"/>
                <a:gd name="T12" fmla="*/ 2147483646 w 56"/>
                <a:gd name="T13" fmla="*/ 2147483646 h 46"/>
                <a:gd name="T14" fmla="*/ 2147483646 w 56"/>
                <a:gd name="T15" fmla="*/ 2147483646 h 46"/>
                <a:gd name="T16" fmla="*/ 2147483646 w 56"/>
                <a:gd name="T17" fmla="*/ 2147483646 h 46"/>
                <a:gd name="T18" fmla="*/ 2147483646 w 56"/>
                <a:gd name="T19" fmla="*/ 2147483646 h 46"/>
                <a:gd name="T20" fmla="*/ 2147483646 w 56"/>
                <a:gd name="T21" fmla="*/ 2147483646 h 46"/>
                <a:gd name="T22" fmla="*/ 2147483646 w 56"/>
                <a:gd name="T23" fmla="*/ 2147483646 h 46"/>
                <a:gd name="T24" fmla="*/ 2147483646 w 56"/>
                <a:gd name="T25" fmla="*/ 2147483646 h 46"/>
                <a:gd name="T26" fmla="*/ 2147483646 w 56"/>
                <a:gd name="T27" fmla="*/ 2147483646 h 46"/>
                <a:gd name="T28" fmla="*/ 2147483646 w 56"/>
                <a:gd name="T29" fmla="*/ 2147483646 h 46"/>
                <a:gd name="T30" fmla="*/ 2147483646 w 56"/>
                <a:gd name="T31" fmla="*/ 2147483646 h 46"/>
                <a:gd name="T32" fmla="*/ 2147483646 w 56"/>
                <a:gd name="T33" fmla="*/ 2147483646 h 46"/>
                <a:gd name="T34" fmla="*/ 2147483646 w 56"/>
                <a:gd name="T35" fmla="*/ 2147483646 h 46"/>
                <a:gd name="T36" fmla="*/ 2147483646 w 56"/>
                <a:gd name="T37" fmla="*/ 2147483646 h 46"/>
                <a:gd name="T38" fmla="*/ 2147483646 w 56"/>
                <a:gd name="T39" fmla="*/ 2147483646 h 46"/>
                <a:gd name="T40" fmla="*/ 0 w 56"/>
                <a:gd name="T41" fmla="*/ 2147483646 h 46"/>
                <a:gd name="T42" fmla="*/ 2147483646 w 56"/>
                <a:gd name="T43" fmla="*/ 2147483646 h 46"/>
                <a:gd name="T44" fmla="*/ 2147483646 w 56"/>
                <a:gd name="T45" fmla="*/ 2147483646 h 46"/>
                <a:gd name="T46" fmla="*/ 2147483646 w 56"/>
                <a:gd name="T47" fmla="*/ 2147483646 h 46"/>
                <a:gd name="T48" fmla="*/ 2147483646 w 56"/>
                <a:gd name="T49" fmla="*/ 2147483646 h 46"/>
                <a:gd name="T50" fmla="*/ 2147483646 w 56"/>
                <a:gd name="T51" fmla="*/ 2147483646 h 4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56"/>
                <a:gd name="T79" fmla="*/ 0 h 46"/>
                <a:gd name="T80" fmla="*/ 56 w 56"/>
                <a:gd name="T81" fmla="*/ 46 h 4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56" h="46">
                  <a:moveTo>
                    <a:pt x="53" y="15"/>
                  </a:moveTo>
                  <a:cubicBezTo>
                    <a:pt x="51" y="13"/>
                    <a:pt x="47" y="8"/>
                    <a:pt x="43" y="2"/>
                  </a:cubicBezTo>
                  <a:cubicBezTo>
                    <a:pt x="41" y="6"/>
                    <a:pt x="36" y="5"/>
                    <a:pt x="35" y="8"/>
                  </a:cubicBezTo>
                  <a:cubicBezTo>
                    <a:pt x="34" y="10"/>
                    <a:pt x="32" y="7"/>
                    <a:pt x="30" y="8"/>
                  </a:cubicBezTo>
                  <a:cubicBezTo>
                    <a:pt x="29" y="8"/>
                    <a:pt x="25" y="2"/>
                    <a:pt x="22" y="2"/>
                  </a:cubicBezTo>
                  <a:cubicBezTo>
                    <a:pt x="21" y="1"/>
                    <a:pt x="20" y="1"/>
                    <a:pt x="18" y="0"/>
                  </a:cubicBezTo>
                  <a:cubicBezTo>
                    <a:pt x="17" y="2"/>
                    <a:pt x="16" y="3"/>
                    <a:pt x="16" y="4"/>
                  </a:cubicBezTo>
                  <a:cubicBezTo>
                    <a:pt x="17" y="6"/>
                    <a:pt x="21" y="8"/>
                    <a:pt x="20" y="9"/>
                  </a:cubicBezTo>
                  <a:cubicBezTo>
                    <a:pt x="18" y="11"/>
                    <a:pt x="13" y="10"/>
                    <a:pt x="11" y="9"/>
                  </a:cubicBezTo>
                  <a:cubicBezTo>
                    <a:pt x="9" y="7"/>
                    <a:pt x="4" y="4"/>
                    <a:pt x="3" y="6"/>
                  </a:cubicBezTo>
                  <a:cubicBezTo>
                    <a:pt x="2" y="8"/>
                    <a:pt x="8" y="13"/>
                    <a:pt x="7" y="15"/>
                  </a:cubicBezTo>
                  <a:cubicBezTo>
                    <a:pt x="6" y="18"/>
                    <a:pt x="11" y="21"/>
                    <a:pt x="11" y="24"/>
                  </a:cubicBezTo>
                  <a:cubicBezTo>
                    <a:pt x="11" y="28"/>
                    <a:pt x="18" y="30"/>
                    <a:pt x="18" y="33"/>
                  </a:cubicBezTo>
                  <a:cubicBezTo>
                    <a:pt x="18" y="34"/>
                    <a:pt x="19" y="36"/>
                    <a:pt x="20" y="38"/>
                  </a:cubicBezTo>
                  <a:cubicBezTo>
                    <a:pt x="26" y="36"/>
                    <a:pt x="30" y="32"/>
                    <a:pt x="34" y="30"/>
                  </a:cubicBezTo>
                  <a:cubicBezTo>
                    <a:pt x="39" y="27"/>
                    <a:pt x="37" y="38"/>
                    <a:pt x="36" y="40"/>
                  </a:cubicBezTo>
                  <a:cubicBezTo>
                    <a:pt x="35" y="41"/>
                    <a:pt x="40" y="44"/>
                    <a:pt x="44" y="46"/>
                  </a:cubicBezTo>
                  <a:cubicBezTo>
                    <a:pt x="44" y="43"/>
                    <a:pt x="44" y="41"/>
                    <a:pt x="46" y="39"/>
                  </a:cubicBezTo>
                  <a:cubicBezTo>
                    <a:pt x="52" y="32"/>
                    <a:pt x="56" y="21"/>
                    <a:pt x="53" y="15"/>
                  </a:cubicBezTo>
                  <a:close/>
                  <a:moveTo>
                    <a:pt x="5" y="32"/>
                  </a:moveTo>
                  <a:cubicBezTo>
                    <a:pt x="4" y="31"/>
                    <a:pt x="2" y="30"/>
                    <a:pt x="0" y="29"/>
                  </a:cubicBezTo>
                  <a:cubicBezTo>
                    <a:pt x="0" y="31"/>
                    <a:pt x="0" y="34"/>
                    <a:pt x="3" y="35"/>
                  </a:cubicBezTo>
                  <a:cubicBezTo>
                    <a:pt x="8" y="37"/>
                    <a:pt x="1" y="38"/>
                    <a:pt x="11" y="40"/>
                  </a:cubicBezTo>
                  <a:cubicBezTo>
                    <a:pt x="12" y="40"/>
                    <a:pt x="12" y="40"/>
                    <a:pt x="13" y="40"/>
                  </a:cubicBezTo>
                  <a:cubicBezTo>
                    <a:pt x="13" y="37"/>
                    <a:pt x="13" y="36"/>
                    <a:pt x="11" y="34"/>
                  </a:cubicBezTo>
                  <a:cubicBezTo>
                    <a:pt x="8" y="30"/>
                    <a:pt x="7" y="32"/>
                    <a:pt x="5" y="32"/>
                  </a:cubicBezTo>
                  <a:close/>
                </a:path>
              </a:pathLst>
            </a:custGeom>
            <a:grpFill/>
            <a:ln w="1" cap="flat" cmpd="sng">
              <a:solidFill>
                <a:schemeClr val="tx1">
                  <a:lumMod val="85000"/>
                  <a:lumOff val="15000"/>
                </a:schemeClr>
              </a:solidFill>
              <a:miter lim="800000"/>
            </a:ln>
          </p:spPr>
          <p:txBody>
            <a:bodyPr/>
            <a:lstStyle/>
            <a:p>
              <a:endParaRPr lang="zh-CN" altLang="en-US"/>
            </a:p>
          </p:txBody>
        </p:sp>
        <p:sp>
          <p:nvSpPr>
            <p:cNvPr id="167" name="Freeform 169"/>
            <p:cNvSpPr>
              <a:spLocks noChangeArrowheads="1"/>
            </p:cNvSpPr>
            <p:nvPr/>
          </p:nvSpPr>
          <p:spPr bwMode="auto">
            <a:xfrm>
              <a:off x="4946650" y="1595437"/>
              <a:ext cx="309563" cy="220663"/>
            </a:xfrm>
            <a:custGeom>
              <a:avLst/>
              <a:gdLst>
                <a:gd name="T0" fmla="*/ 2147483646 w 162"/>
                <a:gd name="T1" fmla="*/ 2147483646 h 116"/>
                <a:gd name="T2" fmla="*/ 2147483646 w 162"/>
                <a:gd name="T3" fmla="*/ 2147483646 h 116"/>
                <a:gd name="T4" fmla="*/ 2147483646 w 162"/>
                <a:gd name="T5" fmla="*/ 2147483646 h 116"/>
                <a:gd name="T6" fmla="*/ 2147483646 w 162"/>
                <a:gd name="T7" fmla="*/ 2147483646 h 116"/>
                <a:gd name="T8" fmla="*/ 2147483646 w 162"/>
                <a:gd name="T9" fmla="*/ 2147483646 h 116"/>
                <a:gd name="T10" fmla="*/ 2147483646 w 162"/>
                <a:gd name="T11" fmla="*/ 2147483646 h 116"/>
                <a:gd name="T12" fmla="*/ 2147483646 w 162"/>
                <a:gd name="T13" fmla="*/ 2147483646 h 116"/>
                <a:gd name="T14" fmla="*/ 2147483646 w 162"/>
                <a:gd name="T15" fmla="*/ 2147483646 h 116"/>
                <a:gd name="T16" fmla="*/ 2147483646 w 162"/>
                <a:gd name="T17" fmla="*/ 2147483646 h 116"/>
                <a:gd name="T18" fmla="*/ 2147483646 w 162"/>
                <a:gd name="T19" fmla="*/ 2147483646 h 116"/>
                <a:gd name="T20" fmla="*/ 2147483646 w 162"/>
                <a:gd name="T21" fmla="*/ 2147483646 h 116"/>
                <a:gd name="T22" fmla="*/ 2147483646 w 162"/>
                <a:gd name="T23" fmla="*/ 2147483646 h 116"/>
                <a:gd name="T24" fmla="*/ 2147483646 w 162"/>
                <a:gd name="T25" fmla="*/ 2147483646 h 116"/>
                <a:gd name="T26" fmla="*/ 2147483646 w 162"/>
                <a:gd name="T27" fmla="*/ 2147483646 h 116"/>
                <a:gd name="T28" fmla="*/ 2147483646 w 162"/>
                <a:gd name="T29" fmla="*/ 2147483646 h 116"/>
                <a:gd name="T30" fmla="*/ 2147483646 w 162"/>
                <a:gd name="T31" fmla="*/ 2147483646 h 116"/>
                <a:gd name="T32" fmla="*/ 2147483646 w 162"/>
                <a:gd name="T33" fmla="*/ 2147483646 h 116"/>
                <a:gd name="T34" fmla="*/ 2147483646 w 162"/>
                <a:gd name="T35" fmla="*/ 2147483646 h 116"/>
                <a:gd name="T36" fmla="*/ 2147483646 w 162"/>
                <a:gd name="T37" fmla="*/ 2147483646 h 116"/>
                <a:gd name="T38" fmla="*/ 2147483646 w 162"/>
                <a:gd name="T39" fmla="*/ 2147483646 h 116"/>
                <a:gd name="T40" fmla="*/ 2147483646 w 162"/>
                <a:gd name="T41" fmla="*/ 2147483646 h 116"/>
                <a:gd name="T42" fmla="*/ 2147483646 w 162"/>
                <a:gd name="T43" fmla="*/ 2147483646 h 116"/>
                <a:gd name="T44" fmla="*/ 2147483646 w 162"/>
                <a:gd name="T45" fmla="*/ 2147483646 h 116"/>
                <a:gd name="T46" fmla="*/ 2147483646 w 162"/>
                <a:gd name="T47" fmla="*/ 2147483646 h 116"/>
                <a:gd name="T48" fmla="*/ 2147483646 w 162"/>
                <a:gd name="T49" fmla="*/ 2147483646 h 116"/>
                <a:gd name="T50" fmla="*/ 2147483646 w 162"/>
                <a:gd name="T51" fmla="*/ 2147483646 h 116"/>
                <a:gd name="T52" fmla="*/ 2147483646 w 162"/>
                <a:gd name="T53" fmla="*/ 2147483646 h 116"/>
                <a:gd name="T54" fmla="*/ 2147483646 w 162"/>
                <a:gd name="T55" fmla="*/ 2147483646 h 116"/>
                <a:gd name="T56" fmla="*/ 2147483646 w 162"/>
                <a:gd name="T57" fmla="*/ 2147483646 h 116"/>
                <a:gd name="T58" fmla="*/ 2147483646 w 162"/>
                <a:gd name="T59" fmla="*/ 2147483646 h 116"/>
                <a:gd name="T60" fmla="*/ 2147483646 w 162"/>
                <a:gd name="T61" fmla="*/ 2147483646 h 116"/>
                <a:gd name="T62" fmla="*/ 2147483646 w 162"/>
                <a:gd name="T63" fmla="*/ 2147483646 h 116"/>
                <a:gd name="T64" fmla="*/ 2147483646 w 162"/>
                <a:gd name="T65" fmla="*/ 2147483646 h 116"/>
                <a:gd name="T66" fmla="*/ 2147483646 w 162"/>
                <a:gd name="T67" fmla="*/ 2147483646 h 116"/>
                <a:gd name="T68" fmla="*/ 2147483646 w 162"/>
                <a:gd name="T69" fmla="*/ 2147483646 h 116"/>
                <a:gd name="T70" fmla="*/ 2147483646 w 162"/>
                <a:gd name="T71" fmla="*/ 2147483646 h 116"/>
                <a:gd name="T72" fmla="*/ 2147483646 w 162"/>
                <a:gd name="T73" fmla="*/ 2147483646 h 116"/>
                <a:gd name="T74" fmla="*/ 2147483646 w 162"/>
                <a:gd name="T75" fmla="*/ 2147483646 h 116"/>
                <a:gd name="T76" fmla="*/ 2147483646 w 162"/>
                <a:gd name="T77" fmla="*/ 2147483646 h 116"/>
                <a:gd name="T78" fmla="*/ 2147483646 w 162"/>
                <a:gd name="T79" fmla="*/ 2147483646 h 116"/>
                <a:gd name="T80" fmla="*/ 2147483646 w 162"/>
                <a:gd name="T81" fmla="*/ 2147483646 h 116"/>
                <a:gd name="T82" fmla="*/ 2147483646 w 162"/>
                <a:gd name="T83" fmla="*/ 2147483646 h 116"/>
                <a:gd name="T84" fmla="*/ 2147483646 w 162"/>
                <a:gd name="T85" fmla="*/ 2147483646 h 116"/>
                <a:gd name="T86" fmla="*/ 2147483646 w 162"/>
                <a:gd name="T87" fmla="*/ 2147483646 h 116"/>
                <a:gd name="T88" fmla="*/ 2147483646 w 162"/>
                <a:gd name="T89" fmla="*/ 2147483646 h 116"/>
                <a:gd name="T90" fmla="*/ 2147483646 w 162"/>
                <a:gd name="T91" fmla="*/ 2147483646 h 11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162"/>
                <a:gd name="T139" fmla="*/ 0 h 116"/>
                <a:gd name="T140" fmla="*/ 162 w 162"/>
                <a:gd name="T141" fmla="*/ 116 h 11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162" h="116">
                  <a:moveTo>
                    <a:pt x="156" y="17"/>
                  </a:moveTo>
                  <a:cubicBezTo>
                    <a:pt x="154" y="17"/>
                    <a:pt x="154" y="15"/>
                    <a:pt x="152" y="13"/>
                  </a:cubicBezTo>
                  <a:cubicBezTo>
                    <a:pt x="150" y="12"/>
                    <a:pt x="144" y="18"/>
                    <a:pt x="139" y="22"/>
                  </a:cubicBezTo>
                  <a:cubicBezTo>
                    <a:pt x="137" y="22"/>
                    <a:pt x="135" y="23"/>
                    <a:pt x="134" y="24"/>
                  </a:cubicBezTo>
                  <a:cubicBezTo>
                    <a:pt x="131" y="24"/>
                    <a:pt x="129" y="24"/>
                    <a:pt x="128" y="23"/>
                  </a:cubicBezTo>
                  <a:cubicBezTo>
                    <a:pt x="125" y="20"/>
                    <a:pt x="132" y="12"/>
                    <a:pt x="128" y="10"/>
                  </a:cubicBezTo>
                  <a:cubicBezTo>
                    <a:pt x="123" y="8"/>
                    <a:pt x="127" y="1"/>
                    <a:pt x="123" y="1"/>
                  </a:cubicBezTo>
                  <a:cubicBezTo>
                    <a:pt x="119" y="0"/>
                    <a:pt x="113" y="7"/>
                    <a:pt x="113" y="10"/>
                  </a:cubicBezTo>
                  <a:cubicBezTo>
                    <a:pt x="113" y="14"/>
                    <a:pt x="102" y="13"/>
                    <a:pt x="102" y="16"/>
                  </a:cubicBezTo>
                  <a:cubicBezTo>
                    <a:pt x="102" y="19"/>
                    <a:pt x="92" y="15"/>
                    <a:pt x="91" y="19"/>
                  </a:cubicBezTo>
                  <a:cubicBezTo>
                    <a:pt x="89" y="22"/>
                    <a:pt x="84" y="16"/>
                    <a:pt x="81" y="16"/>
                  </a:cubicBezTo>
                  <a:cubicBezTo>
                    <a:pt x="78" y="16"/>
                    <a:pt x="76" y="12"/>
                    <a:pt x="72" y="13"/>
                  </a:cubicBezTo>
                  <a:cubicBezTo>
                    <a:pt x="68" y="14"/>
                    <a:pt x="65" y="12"/>
                    <a:pt x="62" y="11"/>
                  </a:cubicBezTo>
                  <a:cubicBezTo>
                    <a:pt x="59" y="11"/>
                    <a:pt x="57" y="18"/>
                    <a:pt x="53" y="17"/>
                  </a:cubicBezTo>
                  <a:cubicBezTo>
                    <a:pt x="50" y="15"/>
                    <a:pt x="48" y="23"/>
                    <a:pt x="47" y="28"/>
                  </a:cubicBezTo>
                  <a:cubicBezTo>
                    <a:pt x="45" y="32"/>
                    <a:pt x="30" y="32"/>
                    <a:pt x="31" y="37"/>
                  </a:cubicBezTo>
                  <a:cubicBezTo>
                    <a:pt x="31" y="42"/>
                    <a:pt x="22" y="44"/>
                    <a:pt x="21" y="41"/>
                  </a:cubicBezTo>
                  <a:cubicBezTo>
                    <a:pt x="20" y="38"/>
                    <a:pt x="14" y="39"/>
                    <a:pt x="13" y="38"/>
                  </a:cubicBezTo>
                  <a:cubicBezTo>
                    <a:pt x="11" y="38"/>
                    <a:pt x="7" y="39"/>
                    <a:pt x="8" y="44"/>
                  </a:cubicBezTo>
                  <a:cubicBezTo>
                    <a:pt x="8" y="48"/>
                    <a:pt x="4" y="51"/>
                    <a:pt x="3" y="53"/>
                  </a:cubicBezTo>
                  <a:cubicBezTo>
                    <a:pt x="3" y="54"/>
                    <a:pt x="0" y="60"/>
                    <a:pt x="2" y="62"/>
                  </a:cubicBezTo>
                  <a:cubicBezTo>
                    <a:pt x="4" y="65"/>
                    <a:pt x="0" y="70"/>
                    <a:pt x="2" y="74"/>
                  </a:cubicBezTo>
                  <a:cubicBezTo>
                    <a:pt x="4" y="79"/>
                    <a:pt x="3" y="86"/>
                    <a:pt x="4" y="87"/>
                  </a:cubicBezTo>
                  <a:cubicBezTo>
                    <a:pt x="5" y="89"/>
                    <a:pt x="13" y="88"/>
                    <a:pt x="15" y="93"/>
                  </a:cubicBezTo>
                  <a:cubicBezTo>
                    <a:pt x="17" y="98"/>
                    <a:pt x="4" y="107"/>
                    <a:pt x="3" y="109"/>
                  </a:cubicBezTo>
                  <a:cubicBezTo>
                    <a:pt x="3" y="110"/>
                    <a:pt x="4" y="112"/>
                    <a:pt x="6" y="113"/>
                  </a:cubicBezTo>
                  <a:cubicBezTo>
                    <a:pt x="11" y="113"/>
                    <a:pt x="17" y="114"/>
                    <a:pt x="23" y="115"/>
                  </a:cubicBezTo>
                  <a:cubicBezTo>
                    <a:pt x="30" y="116"/>
                    <a:pt x="68" y="111"/>
                    <a:pt x="68" y="109"/>
                  </a:cubicBezTo>
                  <a:cubicBezTo>
                    <a:pt x="69" y="108"/>
                    <a:pt x="67" y="100"/>
                    <a:pt x="67" y="98"/>
                  </a:cubicBezTo>
                  <a:cubicBezTo>
                    <a:pt x="68" y="96"/>
                    <a:pt x="72" y="92"/>
                    <a:pt x="76" y="93"/>
                  </a:cubicBezTo>
                  <a:cubicBezTo>
                    <a:pt x="80" y="93"/>
                    <a:pt x="84" y="94"/>
                    <a:pt x="84" y="91"/>
                  </a:cubicBezTo>
                  <a:cubicBezTo>
                    <a:pt x="84" y="88"/>
                    <a:pt x="95" y="84"/>
                    <a:pt x="96" y="87"/>
                  </a:cubicBezTo>
                  <a:cubicBezTo>
                    <a:pt x="97" y="89"/>
                    <a:pt x="101" y="88"/>
                    <a:pt x="101" y="82"/>
                  </a:cubicBezTo>
                  <a:cubicBezTo>
                    <a:pt x="102" y="75"/>
                    <a:pt x="101" y="70"/>
                    <a:pt x="105" y="70"/>
                  </a:cubicBezTo>
                  <a:cubicBezTo>
                    <a:pt x="109" y="69"/>
                    <a:pt x="113" y="67"/>
                    <a:pt x="113" y="65"/>
                  </a:cubicBezTo>
                  <a:cubicBezTo>
                    <a:pt x="112" y="63"/>
                    <a:pt x="108" y="59"/>
                    <a:pt x="109" y="58"/>
                  </a:cubicBezTo>
                  <a:cubicBezTo>
                    <a:pt x="110" y="56"/>
                    <a:pt x="120" y="61"/>
                    <a:pt x="122" y="58"/>
                  </a:cubicBezTo>
                  <a:cubicBezTo>
                    <a:pt x="123" y="55"/>
                    <a:pt x="121" y="52"/>
                    <a:pt x="123" y="49"/>
                  </a:cubicBezTo>
                  <a:cubicBezTo>
                    <a:pt x="124" y="46"/>
                    <a:pt x="128" y="44"/>
                    <a:pt x="128" y="41"/>
                  </a:cubicBezTo>
                  <a:cubicBezTo>
                    <a:pt x="128" y="38"/>
                    <a:pt x="128" y="37"/>
                    <a:pt x="126" y="34"/>
                  </a:cubicBezTo>
                  <a:cubicBezTo>
                    <a:pt x="124" y="32"/>
                    <a:pt x="125" y="29"/>
                    <a:pt x="128" y="29"/>
                  </a:cubicBezTo>
                  <a:cubicBezTo>
                    <a:pt x="128" y="28"/>
                    <a:pt x="129" y="28"/>
                    <a:pt x="129" y="28"/>
                  </a:cubicBezTo>
                  <a:cubicBezTo>
                    <a:pt x="132" y="27"/>
                    <a:pt x="134" y="27"/>
                    <a:pt x="135" y="26"/>
                  </a:cubicBezTo>
                  <a:cubicBezTo>
                    <a:pt x="139" y="23"/>
                    <a:pt x="147" y="20"/>
                    <a:pt x="150" y="21"/>
                  </a:cubicBezTo>
                  <a:cubicBezTo>
                    <a:pt x="153" y="22"/>
                    <a:pt x="158" y="21"/>
                    <a:pt x="162" y="18"/>
                  </a:cubicBezTo>
                  <a:cubicBezTo>
                    <a:pt x="160" y="17"/>
                    <a:pt x="157" y="16"/>
                    <a:pt x="156" y="17"/>
                  </a:cubicBezTo>
                  <a:close/>
                </a:path>
              </a:pathLst>
            </a:custGeom>
            <a:grpFill/>
            <a:ln w="1" cap="flat" cmpd="sng">
              <a:solidFill>
                <a:schemeClr val="tx1">
                  <a:lumMod val="85000"/>
                  <a:lumOff val="15000"/>
                </a:schemeClr>
              </a:solidFill>
              <a:miter lim="800000"/>
            </a:ln>
          </p:spPr>
          <p:txBody>
            <a:bodyPr/>
            <a:lstStyle/>
            <a:p>
              <a:endParaRPr lang="zh-CN" altLang="en-US"/>
            </a:p>
          </p:txBody>
        </p:sp>
        <p:sp>
          <p:nvSpPr>
            <p:cNvPr id="168" name="Freeform 170"/>
            <p:cNvSpPr>
              <a:spLocks noChangeArrowheads="1"/>
            </p:cNvSpPr>
            <p:nvPr/>
          </p:nvSpPr>
          <p:spPr bwMode="auto">
            <a:xfrm>
              <a:off x="4959350" y="1628775"/>
              <a:ext cx="355600" cy="320675"/>
            </a:xfrm>
            <a:custGeom>
              <a:avLst/>
              <a:gdLst>
                <a:gd name="T0" fmla="*/ 2147483646 w 186"/>
                <a:gd name="T1" fmla="*/ 2147483646 h 168"/>
                <a:gd name="T2" fmla="*/ 2147483646 w 186"/>
                <a:gd name="T3" fmla="*/ 2147483646 h 168"/>
                <a:gd name="T4" fmla="*/ 2147483646 w 186"/>
                <a:gd name="T5" fmla="*/ 2147483646 h 168"/>
                <a:gd name="T6" fmla="*/ 2147483646 w 186"/>
                <a:gd name="T7" fmla="*/ 2147483646 h 168"/>
                <a:gd name="T8" fmla="*/ 2147483646 w 186"/>
                <a:gd name="T9" fmla="*/ 2147483646 h 168"/>
                <a:gd name="T10" fmla="*/ 2147483646 w 186"/>
                <a:gd name="T11" fmla="*/ 2147483646 h 168"/>
                <a:gd name="T12" fmla="*/ 2147483646 w 186"/>
                <a:gd name="T13" fmla="*/ 2147483646 h 168"/>
                <a:gd name="T14" fmla="*/ 2147483646 w 186"/>
                <a:gd name="T15" fmla="*/ 2147483646 h 168"/>
                <a:gd name="T16" fmla="*/ 2147483646 w 186"/>
                <a:gd name="T17" fmla="*/ 2147483646 h 168"/>
                <a:gd name="T18" fmla="*/ 2147483646 w 186"/>
                <a:gd name="T19" fmla="*/ 2147483646 h 168"/>
                <a:gd name="T20" fmla="*/ 2147483646 w 186"/>
                <a:gd name="T21" fmla="*/ 2147483646 h 168"/>
                <a:gd name="T22" fmla="*/ 0 w 186"/>
                <a:gd name="T23" fmla="*/ 2147483646 h 168"/>
                <a:gd name="T24" fmla="*/ 2147483646 w 186"/>
                <a:gd name="T25" fmla="*/ 2147483646 h 168"/>
                <a:gd name="T26" fmla="*/ 2147483646 w 186"/>
                <a:gd name="T27" fmla="*/ 2147483646 h 168"/>
                <a:gd name="T28" fmla="*/ 2147483646 w 186"/>
                <a:gd name="T29" fmla="*/ 2147483646 h 168"/>
                <a:gd name="T30" fmla="*/ 2147483646 w 186"/>
                <a:gd name="T31" fmla="*/ 2147483646 h 168"/>
                <a:gd name="T32" fmla="*/ 2147483646 w 186"/>
                <a:gd name="T33" fmla="*/ 2147483646 h 168"/>
                <a:gd name="T34" fmla="*/ 2147483646 w 186"/>
                <a:gd name="T35" fmla="*/ 2147483646 h 168"/>
                <a:gd name="T36" fmla="*/ 2147483646 w 186"/>
                <a:gd name="T37" fmla="*/ 2147483646 h 168"/>
                <a:gd name="T38" fmla="*/ 2147483646 w 186"/>
                <a:gd name="T39" fmla="*/ 2147483646 h 168"/>
                <a:gd name="T40" fmla="*/ 2147483646 w 186"/>
                <a:gd name="T41" fmla="*/ 2147483646 h 168"/>
                <a:gd name="T42" fmla="*/ 2147483646 w 186"/>
                <a:gd name="T43" fmla="*/ 2147483646 h 168"/>
                <a:gd name="T44" fmla="*/ 2147483646 w 186"/>
                <a:gd name="T45" fmla="*/ 2147483646 h 168"/>
                <a:gd name="T46" fmla="*/ 2147483646 w 186"/>
                <a:gd name="T47" fmla="*/ 2147483646 h 168"/>
                <a:gd name="T48" fmla="*/ 2147483646 w 186"/>
                <a:gd name="T49" fmla="*/ 2147483646 h 168"/>
                <a:gd name="T50" fmla="*/ 2147483646 w 186"/>
                <a:gd name="T51" fmla="*/ 2147483646 h 168"/>
                <a:gd name="T52" fmla="*/ 2147483646 w 186"/>
                <a:gd name="T53" fmla="*/ 2147483646 h 168"/>
                <a:gd name="T54" fmla="*/ 2147483646 w 186"/>
                <a:gd name="T55" fmla="*/ 2147483646 h 168"/>
                <a:gd name="T56" fmla="*/ 2147483646 w 186"/>
                <a:gd name="T57" fmla="*/ 2147483646 h 168"/>
                <a:gd name="T58" fmla="*/ 2147483646 w 186"/>
                <a:gd name="T59" fmla="*/ 2147483646 h 168"/>
                <a:gd name="T60" fmla="*/ 2147483646 w 186"/>
                <a:gd name="T61" fmla="*/ 2147483646 h 168"/>
                <a:gd name="T62" fmla="*/ 2147483646 w 186"/>
                <a:gd name="T63" fmla="*/ 2147483646 h 168"/>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86"/>
                <a:gd name="T97" fmla="*/ 0 h 168"/>
                <a:gd name="T98" fmla="*/ 186 w 186"/>
                <a:gd name="T99" fmla="*/ 168 h 168"/>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86" h="168">
                  <a:moveTo>
                    <a:pt x="177" y="17"/>
                  </a:moveTo>
                  <a:cubicBezTo>
                    <a:pt x="172" y="15"/>
                    <a:pt x="172" y="10"/>
                    <a:pt x="172" y="9"/>
                  </a:cubicBezTo>
                  <a:cubicBezTo>
                    <a:pt x="172" y="7"/>
                    <a:pt x="166" y="4"/>
                    <a:pt x="161" y="0"/>
                  </a:cubicBezTo>
                  <a:cubicBezTo>
                    <a:pt x="161" y="1"/>
                    <a:pt x="159" y="1"/>
                    <a:pt x="158" y="1"/>
                  </a:cubicBezTo>
                  <a:cubicBezTo>
                    <a:pt x="157" y="1"/>
                    <a:pt x="157" y="0"/>
                    <a:pt x="156" y="0"/>
                  </a:cubicBezTo>
                  <a:cubicBezTo>
                    <a:pt x="152" y="3"/>
                    <a:pt x="147" y="4"/>
                    <a:pt x="144" y="3"/>
                  </a:cubicBezTo>
                  <a:cubicBezTo>
                    <a:pt x="141" y="2"/>
                    <a:pt x="133" y="5"/>
                    <a:pt x="129" y="8"/>
                  </a:cubicBezTo>
                  <a:cubicBezTo>
                    <a:pt x="128" y="9"/>
                    <a:pt x="126" y="9"/>
                    <a:pt x="123" y="10"/>
                  </a:cubicBezTo>
                  <a:cubicBezTo>
                    <a:pt x="123" y="10"/>
                    <a:pt x="122" y="10"/>
                    <a:pt x="122" y="11"/>
                  </a:cubicBezTo>
                  <a:cubicBezTo>
                    <a:pt x="119" y="11"/>
                    <a:pt x="118" y="14"/>
                    <a:pt x="120" y="16"/>
                  </a:cubicBezTo>
                  <a:cubicBezTo>
                    <a:pt x="122" y="19"/>
                    <a:pt x="122" y="20"/>
                    <a:pt x="122" y="23"/>
                  </a:cubicBezTo>
                  <a:cubicBezTo>
                    <a:pt x="122" y="26"/>
                    <a:pt x="118" y="28"/>
                    <a:pt x="117" y="31"/>
                  </a:cubicBezTo>
                  <a:cubicBezTo>
                    <a:pt x="115" y="34"/>
                    <a:pt x="117" y="37"/>
                    <a:pt x="116" y="40"/>
                  </a:cubicBezTo>
                  <a:cubicBezTo>
                    <a:pt x="114" y="43"/>
                    <a:pt x="104" y="38"/>
                    <a:pt x="103" y="40"/>
                  </a:cubicBezTo>
                  <a:cubicBezTo>
                    <a:pt x="102" y="41"/>
                    <a:pt x="106" y="45"/>
                    <a:pt x="107" y="47"/>
                  </a:cubicBezTo>
                  <a:cubicBezTo>
                    <a:pt x="107" y="49"/>
                    <a:pt x="103" y="51"/>
                    <a:pt x="99" y="52"/>
                  </a:cubicBezTo>
                  <a:cubicBezTo>
                    <a:pt x="95" y="52"/>
                    <a:pt x="96" y="57"/>
                    <a:pt x="95" y="64"/>
                  </a:cubicBezTo>
                  <a:cubicBezTo>
                    <a:pt x="95" y="70"/>
                    <a:pt x="91" y="71"/>
                    <a:pt x="90" y="69"/>
                  </a:cubicBezTo>
                  <a:cubicBezTo>
                    <a:pt x="89" y="66"/>
                    <a:pt x="78" y="70"/>
                    <a:pt x="78" y="73"/>
                  </a:cubicBezTo>
                  <a:cubicBezTo>
                    <a:pt x="78" y="76"/>
                    <a:pt x="74" y="75"/>
                    <a:pt x="70" y="75"/>
                  </a:cubicBezTo>
                  <a:cubicBezTo>
                    <a:pt x="66" y="74"/>
                    <a:pt x="62" y="78"/>
                    <a:pt x="61" y="80"/>
                  </a:cubicBezTo>
                  <a:cubicBezTo>
                    <a:pt x="61" y="82"/>
                    <a:pt x="63" y="90"/>
                    <a:pt x="62" y="91"/>
                  </a:cubicBezTo>
                  <a:cubicBezTo>
                    <a:pt x="62" y="93"/>
                    <a:pt x="24" y="98"/>
                    <a:pt x="17" y="97"/>
                  </a:cubicBezTo>
                  <a:cubicBezTo>
                    <a:pt x="11" y="96"/>
                    <a:pt x="5" y="95"/>
                    <a:pt x="0" y="95"/>
                  </a:cubicBezTo>
                  <a:cubicBezTo>
                    <a:pt x="2" y="97"/>
                    <a:pt x="4" y="99"/>
                    <a:pt x="5" y="101"/>
                  </a:cubicBezTo>
                  <a:cubicBezTo>
                    <a:pt x="6" y="105"/>
                    <a:pt x="11" y="109"/>
                    <a:pt x="17" y="111"/>
                  </a:cubicBezTo>
                  <a:cubicBezTo>
                    <a:pt x="22" y="113"/>
                    <a:pt x="19" y="122"/>
                    <a:pt x="22" y="123"/>
                  </a:cubicBezTo>
                  <a:cubicBezTo>
                    <a:pt x="25" y="124"/>
                    <a:pt x="28" y="131"/>
                    <a:pt x="25" y="132"/>
                  </a:cubicBezTo>
                  <a:cubicBezTo>
                    <a:pt x="21" y="132"/>
                    <a:pt x="18" y="133"/>
                    <a:pt x="14" y="135"/>
                  </a:cubicBezTo>
                  <a:cubicBezTo>
                    <a:pt x="11" y="137"/>
                    <a:pt x="7" y="141"/>
                    <a:pt x="7" y="146"/>
                  </a:cubicBezTo>
                  <a:cubicBezTo>
                    <a:pt x="7" y="147"/>
                    <a:pt x="7" y="148"/>
                    <a:pt x="7" y="149"/>
                  </a:cubicBezTo>
                  <a:cubicBezTo>
                    <a:pt x="17" y="149"/>
                    <a:pt x="27" y="149"/>
                    <a:pt x="29" y="148"/>
                  </a:cubicBezTo>
                  <a:cubicBezTo>
                    <a:pt x="30" y="146"/>
                    <a:pt x="35" y="145"/>
                    <a:pt x="37" y="146"/>
                  </a:cubicBezTo>
                  <a:cubicBezTo>
                    <a:pt x="40" y="148"/>
                    <a:pt x="51" y="149"/>
                    <a:pt x="55" y="146"/>
                  </a:cubicBezTo>
                  <a:cubicBezTo>
                    <a:pt x="61" y="143"/>
                    <a:pt x="64" y="146"/>
                    <a:pt x="64" y="149"/>
                  </a:cubicBezTo>
                  <a:cubicBezTo>
                    <a:pt x="65" y="152"/>
                    <a:pt x="67" y="153"/>
                    <a:pt x="70" y="155"/>
                  </a:cubicBezTo>
                  <a:cubicBezTo>
                    <a:pt x="72" y="157"/>
                    <a:pt x="70" y="160"/>
                    <a:pt x="72" y="163"/>
                  </a:cubicBezTo>
                  <a:cubicBezTo>
                    <a:pt x="74" y="165"/>
                    <a:pt x="77" y="165"/>
                    <a:pt x="82" y="167"/>
                  </a:cubicBezTo>
                  <a:cubicBezTo>
                    <a:pt x="82" y="167"/>
                    <a:pt x="83" y="168"/>
                    <a:pt x="83" y="168"/>
                  </a:cubicBezTo>
                  <a:cubicBezTo>
                    <a:pt x="84" y="168"/>
                    <a:pt x="84" y="168"/>
                    <a:pt x="84" y="167"/>
                  </a:cubicBezTo>
                  <a:cubicBezTo>
                    <a:pt x="87" y="164"/>
                    <a:pt x="87" y="159"/>
                    <a:pt x="94" y="160"/>
                  </a:cubicBezTo>
                  <a:cubicBezTo>
                    <a:pt x="102" y="162"/>
                    <a:pt x="101" y="159"/>
                    <a:pt x="105" y="160"/>
                  </a:cubicBezTo>
                  <a:cubicBezTo>
                    <a:pt x="109" y="161"/>
                    <a:pt x="112" y="160"/>
                    <a:pt x="114" y="158"/>
                  </a:cubicBezTo>
                  <a:cubicBezTo>
                    <a:pt x="115" y="155"/>
                    <a:pt x="112" y="150"/>
                    <a:pt x="110" y="147"/>
                  </a:cubicBezTo>
                  <a:cubicBezTo>
                    <a:pt x="107" y="145"/>
                    <a:pt x="104" y="140"/>
                    <a:pt x="105" y="136"/>
                  </a:cubicBezTo>
                  <a:cubicBezTo>
                    <a:pt x="105" y="131"/>
                    <a:pt x="98" y="131"/>
                    <a:pt x="98" y="128"/>
                  </a:cubicBezTo>
                  <a:cubicBezTo>
                    <a:pt x="98" y="124"/>
                    <a:pt x="105" y="118"/>
                    <a:pt x="106" y="117"/>
                  </a:cubicBezTo>
                  <a:cubicBezTo>
                    <a:pt x="107" y="116"/>
                    <a:pt x="113" y="121"/>
                    <a:pt x="114" y="118"/>
                  </a:cubicBezTo>
                  <a:cubicBezTo>
                    <a:pt x="116" y="115"/>
                    <a:pt x="120" y="117"/>
                    <a:pt x="122" y="117"/>
                  </a:cubicBezTo>
                  <a:cubicBezTo>
                    <a:pt x="124" y="118"/>
                    <a:pt x="128" y="113"/>
                    <a:pt x="128" y="109"/>
                  </a:cubicBezTo>
                  <a:cubicBezTo>
                    <a:pt x="129" y="105"/>
                    <a:pt x="136" y="105"/>
                    <a:pt x="138" y="103"/>
                  </a:cubicBezTo>
                  <a:cubicBezTo>
                    <a:pt x="139" y="102"/>
                    <a:pt x="141" y="93"/>
                    <a:pt x="142" y="91"/>
                  </a:cubicBezTo>
                  <a:cubicBezTo>
                    <a:pt x="143" y="89"/>
                    <a:pt x="149" y="91"/>
                    <a:pt x="149" y="86"/>
                  </a:cubicBezTo>
                  <a:cubicBezTo>
                    <a:pt x="149" y="81"/>
                    <a:pt x="151" y="80"/>
                    <a:pt x="154" y="80"/>
                  </a:cubicBezTo>
                  <a:cubicBezTo>
                    <a:pt x="157" y="79"/>
                    <a:pt x="156" y="75"/>
                    <a:pt x="156" y="71"/>
                  </a:cubicBezTo>
                  <a:cubicBezTo>
                    <a:pt x="157" y="68"/>
                    <a:pt x="159" y="64"/>
                    <a:pt x="162" y="63"/>
                  </a:cubicBezTo>
                  <a:cubicBezTo>
                    <a:pt x="166" y="62"/>
                    <a:pt x="161" y="57"/>
                    <a:pt x="157" y="58"/>
                  </a:cubicBezTo>
                  <a:cubicBezTo>
                    <a:pt x="153" y="59"/>
                    <a:pt x="150" y="47"/>
                    <a:pt x="150" y="47"/>
                  </a:cubicBezTo>
                  <a:cubicBezTo>
                    <a:pt x="150" y="47"/>
                    <a:pt x="151" y="38"/>
                    <a:pt x="148" y="36"/>
                  </a:cubicBezTo>
                  <a:cubicBezTo>
                    <a:pt x="146" y="35"/>
                    <a:pt x="149" y="30"/>
                    <a:pt x="154" y="30"/>
                  </a:cubicBezTo>
                  <a:cubicBezTo>
                    <a:pt x="159" y="30"/>
                    <a:pt x="168" y="36"/>
                    <a:pt x="171" y="33"/>
                  </a:cubicBezTo>
                  <a:cubicBezTo>
                    <a:pt x="174" y="31"/>
                    <a:pt x="180" y="30"/>
                    <a:pt x="182" y="29"/>
                  </a:cubicBezTo>
                  <a:cubicBezTo>
                    <a:pt x="183" y="28"/>
                    <a:pt x="185" y="24"/>
                    <a:pt x="186" y="22"/>
                  </a:cubicBezTo>
                  <a:cubicBezTo>
                    <a:pt x="184" y="21"/>
                    <a:pt x="181" y="19"/>
                    <a:pt x="177" y="17"/>
                  </a:cubicBezTo>
                  <a:close/>
                </a:path>
              </a:pathLst>
            </a:custGeom>
            <a:grpFill/>
            <a:ln w="1" cap="flat" cmpd="sng">
              <a:solidFill>
                <a:schemeClr val="tx1">
                  <a:lumMod val="85000"/>
                  <a:lumOff val="15000"/>
                </a:schemeClr>
              </a:solidFill>
              <a:miter lim="800000"/>
            </a:ln>
          </p:spPr>
          <p:txBody>
            <a:bodyPr/>
            <a:lstStyle/>
            <a:p>
              <a:endParaRPr lang="zh-CN" altLang="en-US"/>
            </a:p>
          </p:txBody>
        </p:sp>
        <p:sp>
          <p:nvSpPr>
            <p:cNvPr id="169" name="Freeform 171"/>
            <p:cNvSpPr>
              <a:spLocks noEditPoints="1" noChangeArrowheads="1"/>
            </p:cNvSpPr>
            <p:nvPr/>
          </p:nvSpPr>
          <p:spPr bwMode="auto">
            <a:xfrm>
              <a:off x="5672138" y="2346325"/>
              <a:ext cx="992188" cy="360363"/>
            </a:xfrm>
            <a:custGeom>
              <a:avLst/>
              <a:gdLst>
                <a:gd name="T0" fmla="*/ 2147483646 w 519"/>
                <a:gd name="T1" fmla="*/ 2147483646 h 189"/>
                <a:gd name="T2" fmla="*/ 2147483646 w 519"/>
                <a:gd name="T3" fmla="*/ 2147483646 h 189"/>
                <a:gd name="T4" fmla="*/ 2147483646 w 519"/>
                <a:gd name="T5" fmla="*/ 2147483646 h 189"/>
                <a:gd name="T6" fmla="*/ 2147483646 w 519"/>
                <a:gd name="T7" fmla="*/ 2147483646 h 189"/>
                <a:gd name="T8" fmla="*/ 2147483646 w 519"/>
                <a:gd name="T9" fmla="*/ 2147483646 h 189"/>
                <a:gd name="T10" fmla="*/ 2147483646 w 519"/>
                <a:gd name="T11" fmla="*/ 2147483646 h 189"/>
                <a:gd name="T12" fmla="*/ 2147483646 w 519"/>
                <a:gd name="T13" fmla="*/ 2147483646 h 189"/>
                <a:gd name="T14" fmla="*/ 2147483646 w 519"/>
                <a:gd name="T15" fmla="*/ 2147483646 h 189"/>
                <a:gd name="T16" fmla="*/ 2147483646 w 519"/>
                <a:gd name="T17" fmla="*/ 2147483646 h 189"/>
                <a:gd name="T18" fmla="*/ 2147483646 w 519"/>
                <a:gd name="T19" fmla="*/ 2147483646 h 189"/>
                <a:gd name="T20" fmla="*/ 2147483646 w 519"/>
                <a:gd name="T21" fmla="*/ 2147483646 h 189"/>
                <a:gd name="T22" fmla="*/ 2147483646 w 519"/>
                <a:gd name="T23" fmla="*/ 2147483646 h 189"/>
                <a:gd name="T24" fmla="*/ 2147483646 w 519"/>
                <a:gd name="T25" fmla="*/ 2147483646 h 189"/>
                <a:gd name="T26" fmla="*/ 2147483646 w 519"/>
                <a:gd name="T27" fmla="*/ 2147483646 h 189"/>
                <a:gd name="T28" fmla="*/ 2147483646 w 519"/>
                <a:gd name="T29" fmla="*/ 2147483646 h 189"/>
                <a:gd name="T30" fmla="*/ 2147483646 w 519"/>
                <a:gd name="T31" fmla="*/ 2147483646 h 189"/>
                <a:gd name="T32" fmla="*/ 2147483646 w 519"/>
                <a:gd name="T33" fmla="*/ 2147483646 h 189"/>
                <a:gd name="T34" fmla="*/ 2147483646 w 519"/>
                <a:gd name="T35" fmla="*/ 2147483646 h 189"/>
                <a:gd name="T36" fmla="*/ 2147483646 w 519"/>
                <a:gd name="T37" fmla="*/ 2147483646 h 189"/>
                <a:gd name="T38" fmla="*/ 2147483646 w 519"/>
                <a:gd name="T39" fmla="*/ 2147483646 h 189"/>
                <a:gd name="T40" fmla="*/ 2147483646 w 519"/>
                <a:gd name="T41" fmla="*/ 2147483646 h 189"/>
                <a:gd name="T42" fmla="*/ 2147483646 w 519"/>
                <a:gd name="T43" fmla="*/ 2147483646 h 189"/>
                <a:gd name="T44" fmla="*/ 2147483646 w 519"/>
                <a:gd name="T45" fmla="*/ 2147483646 h 189"/>
                <a:gd name="T46" fmla="*/ 2147483646 w 519"/>
                <a:gd name="T47" fmla="*/ 2147483646 h 189"/>
                <a:gd name="T48" fmla="*/ 2147483646 w 519"/>
                <a:gd name="T49" fmla="*/ 2147483646 h 189"/>
                <a:gd name="T50" fmla="*/ 2147483646 w 519"/>
                <a:gd name="T51" fmla="*/ 2147483646 h 189"/>
                <a:gd name="T52" fmla="*/ 2147483646 w 519"/>
                <a:gd name="T53" fmla="*/ 2147483646 h 189"/>
                <a:gd name="T54" fmla="*/ 2147483646 w 519"/>
                <a:gd name="T55" fmla="*/ 2147483646 h 189"/>
                <a:gd name="T56" fmla="*/ 2147483646 w 519"/>
                <a:gd name="T57" fmla="*/ 2147483646 h 189"/>
                <a:gd name="T58" fmla="*/ 2147483646 w 519"/>
                <a:gd name="T59" fmla="*/ 2147483646 h 189"/>
                <a:gd name="T60" fmla="*/ 2147483646 w 519"/>
                <a:gd name="T61" fmla="*/ 2147483646 h 189"/>
                <a:gd name="T62" fmla="*/ 2147483646 w 519"/>
                <a:gd name="T63" fmla="*/ 2147483646 h 189"/>
                <a:gd name="T64" fmla="*/ 2147483646 w 519"/>
                <a:gd name="T65" fmla="*/ 2147483646 h 189"/>
                <a:gd name="T66" fmla="*/ 2147483646 w 519"/>
                <a:gd name="T67" fmla="*/ 2147483646 h 189"/>
                <a:gd name="T68" fmla="*/ 2147483646 w 519"/>
                <a:gd name="T69" fmla="*/ 2147483646 h 189"/>
                <a:gd name="T70" fmla="*/ 2147483646 w 519"/>
                <a:gd name="T71" fmla="*/ 2147483646 h 189"/>
                <a:gd name="T72" fmla="*/ 2147483646 w 519"/>
                <a:gd name="T73" fmla="*/ 2147483646 h 189"/>
                <a:gd name="T74" fmla="*/ 2147483646 w 519"/>
                <a:gd name="T75" fmla="*/ 2147483646 h 189"/>
                <a:gd name="T76" fmla="*/ 2147483646 w 519"/>
                <a:gd name="T77" fmla="*/ 2147483646 h 189"/>
                <a:gd name="T78" fmla="*/ 2147483646 w 519"/>
                <a:gd name="T79" fmla="*/ 2147483646 h 189"/>
                <a:gd name="T80" fmla="*/ 2147483646 w 519"/>
                <a:gd name="T81" fmla="*/ 2147483646 h 189"/>
                <a:gd name="T82" fmla="*/ 2147483646 w 519"/>
                <a:gd name="T83" fmla="*/ 2147483646 h 189"/>
                <a:gd name="T84" fmla="*/ 2147483646 w 519"/>
                <a:gd name="T85" fmla="*/ 2147483646 h 189"/>
                <a:gd name="T86" fmla="*/ 2147483646 w 519"/>
                <a:gd name="T87" fmla="*/ 2147483646 h 189"/>
                <a:gd name="T88" fmla="*/ 2147483646 w 519"/>
                <a:gd name="T89" fmla="*/ 2147483646 h 189"/>
                <a:gd name="T90" fmla="*/ 2147483646 w 519"/>
                <a:gd name="T91" fmla="*/ 2147483646 h 189"/>
                <a:gd name="T92" fmla="*/ 2147483646 w 519"/>
                <a:gd name="T93" fmla="*/ 2147483646 h 189"/>
                <a:gd name="T94" fmla="*/ 2147483646 w 519"/>
                <a:gd name="T95" fmla="*/ 2147483646 h 189"/>
                <a:gd name="T96" fmla="*/ 2147483646 w 519"/>
                <a:gd name="T97" fmla="*/ 2147483646 h 189"/>
                <a:gd name="T98" fmla="*/ 2147483646 w 519"/>
                <a:gd name="T99" fmla="*/ 2147483646 h 189"/>
                <a:gd name="T100" fmla="*/ 2147483646 w 519"/>
                <a:gd name="T101" fmla="*/ 2147483646 h 189"/>
                <a:gd name="T102" fmla="*/ 2147483646 w 519"/>
                <a:gd name="T103" fmla="*/ 2147483646 h 189"/>
                <a:gd name="T104" fmla="*/ 2147483646 w 519"/>
                <a:gd name="T105" fmla="*/ 2147483646 h 189"/>
                <a:gd name="T106" fmla="*/ 2147483646 w 519"/>
                <a:gd name="T107" fmla="*/ 2147483646 h 189"/>
                <a:gd name="T108" fmla="*/ 2147483646 w 519"/>
                <a:gd name="T109" fmla="*/ 2147483646 h 189"/>
                <a:gd name="T110" fmla="*/ 2147483646 w 519"/>
                <a:gd name="T111" fmla="*/ 2147483646 h 189"/>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519"/>
                <a:gd name="T169" fmla="*/ 0 h 189"/>
                <a:gd name="T170" fmla="*/ 519 w 519"/>
                <a:gd name="T171" fmla="*/ 189 h 189"/>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519" h="189">
                  <a:moveTo>
                    <a:pt x="38" y="80"/>
                  </a:moveTo>
                  <a:cubicBezTo>
                    <a:pt x="37" y="82"/>
                    <a:pt x="41" y="89"/>
                    <a:pt x="43" y="87"/>
                  </a:cubicBezTo>
                  <a:cubicBezTo>
                    <a:pt x="46" y="85"/>
                    <a:pt x="40" y="75"/>
                    <a:pt x="38" y="80"/>
                  </a:cubicBezTo>
                  <a:close/>
                  <a:moveTo>
                    <a:pt x="147" y="101"/>
                  </a:moveTo>
                  <a:cubicBezTo>
                    <a:pt x="147" y="98"/>
                    <a:pt x="138" y="99"/>
                    <a:pt x="141" y="103"/>
                  </a:cubicBezTo>
                  <a:cubicBezTo>
                    <a:pt x="144" y="108"/>
                    <a:pt x="147" y="104"/>
                    <a:pt x="147" y="101"/>
                  </a:cubicBezTo>
                  <a:close/>
                  <a:moveTo>
                    <a:pt x="22" y="52"/>
                  </a:moveTo>
                  <a:cubicBezTo>
                    <a:pt x="21" y="55"/>
                    <a:pt x="25" y="65"/>
                    <a:pt x="29" y="61"/>
                  </a:cubicBezTo>
                  <a:cubicBezTo>
                    <a:pt x="33" y="57"/>
                    <a:pt x="22" y="48"/>
                    <a:pt x="22" y="52"/>
                  </a:cubicBezTo>
                  <a:close/>
                  <a:moveTo>
                    <a:pt x="273" y="109"/>
                  </a:moveTo>
                  <a:cubicBezTo>
                    <a:pt x="278" y="109"/>
                    <a:pt x="278" y="116"/>
                    <a:pt x="277" y="121"/>
                  </a:cubicBezTo>
                  <a:cubicBezTo>
                    <a:pt x="276" y="125"/>
                    <a:pt x="274" y="135"/>
                    <a:pt x="278" y="134"/>
                  </a:cubicBezTo>
                  <a:cubicBezTo>
                    <a:pt x="283" y="132"/>
                    <a:pt x="287" y="125"/>
                    <a:pt x="284" y="123"/>
                  </a:cubicBezTo>
                  <a:cubicBezTo>
                    <a:pt x="281" y="120"/>
                    <a:pt x="281" y="106"/>
                    <a:pt x="282" y="102"/>
                  </a:cubicBezTo>
                  <a:cubicBezTo>
                    <a:pt x="284" y="98"/>
                    <a:pt x="293" y="101"/>
                    <a:pt x="290" y="107"/>
                  </a:cubicBezTo>
                  <a:cubicBezTo>
                    <a:pt x="287" y="112"/>
                    <a:pt x="295" y="112"/>
                    <a:pt x="295" y="118"/>
                  </a:cubicBezTo>
                  <a:cubicBezTo>
                    <a:pt x="295" y="124"/>
                    <a:pt x="300" y="121"/>
                    <a:pt x="306" y="119"/>
                  </a:cubicBezTo>
                  <a:cubicBezTo>
                    <a:pt x="311" y="118"/>
                    <a:pt x="310" y="115"/>
                    <a:pt x="306" y="111"/>
                  </a:cubicBezTo>
                  <a:cubicBezTo>
                    <a:pt x="303" y="107"/>
                    <a:pt x="309" y="101"/>
                    <a:pt x="304" y="98"/>
                  </a:cubicBezTo>
                  <a:cubicBezTo>
                    <a:pt x="299" y="94"/>
                    <a:pt x="296" y="89"/>
                    <a:pt x="300" y="88"/>
                  </a:cubicBezTo>
                  <a:cubicBezTo>
                    <a:pt x="305" y="87"/>
                    <a:pt x="319" y="79"/>
                    <a:pt x="317" y="76"/>
                  </a:cubicBezTo>
                  <a:cubicBezTo>
                    <a:pt x="316" y="73"/>
                    <a:pt x="296" y="77"/>
                    <a:pt x="294" y="83"/>
                  </a:cubicBezTo>
                  <a:cubicBezTo>
                    <a:pt x="293" y="89"/>
                    <a:pt x="279" y="82"/>
                    <a:pt x="280" y="72"/>
                  </a:cubicBezTo>
                  <a:cubicBezTo>
                    <a:pt x="282" y="61"/>
                    <a:pt x="310" y="60"/>
                    <a:pt x="318" y="63"/>
                  </a:cubicBezTo>
                  <a:cubicBezTo>
                    <a:pt x="326" y="67"/>
                    <a:pt x="334" y="57"/>
                    <a:pt x="337" y="52"/>
                  </a:cubicBezTo>
                  <a:cubicBezTo>
                    <a:pt x="340" y="46"/>
                    <a:pt x="331" y="53"/>
                    <a:pt x="325" y="56"/>
                  </a:cubicBezTo>
                  <a:cubicBezTo>
                    <a:pt x="320" y="60"/>
                    <a:pt x="305" y="56"/>
                    <a:pt x="297" y="53"/>
                  </a:cubicBezTo>
                  <a:cubicBezTo>
                    <a:pt x="289" y="51"/>
                    <a:pt x="290" y="58"/>
                    <a:pt x="283" y="59"/>
                  </a:cubicBezTo>
                  <a:cubicBezTo>
                    <a:pt x="277" y="60"/>
                    <a:pt x="278" y="74"/>
                    <a:pt x="275" y="76"/>
                  </a:cubicBezTo>
                  <a:cubicBezTo>
                    <a:pt x="272" y="77"/>
                    <a:pt x="272" y="88"/>
                    <a:pt x="266" y="97"/>
                  </a:cubicBezTo>
                  <a:cubicBezTo>
                    <a:pt x="260" y="107"/>
                    <a:pt x="268" y="108"/>
                    <a:pt x="273" y="109"/>
                  </a:cubicBezTo>
                  <a:close/>
                  <a:moveTo>
                    <a:pt x="121" y="117"/>
                  </a:moveTo>
                  <a:cubicBezTo>
                    <a:pt x="121" y="113"/>
                    <a:pt x="123" y="108"/>
                    <a:pt x="123" y="106"/>
                  </a:cubicBezTo>
                  <a:cubicBezTo>
                    <a:pt x="123" y="103"/>
                    <a:pt x="124" y="102"/>
                    <a:pt x="127" y="103"/>
                  </a:cubicBezTo>
                  <a:cubicBezTo>
                    <a:pt x="130" y="104"/>
                    <a:pt x="130" y="97"/>
                    <a:pt x="128" y="96"/>
                  </a:cubicBezTo>
                  <a:cubicBezTo>
                    <a:pt x="125" y="95"/>
                    <a:pt x="124" y="87"/>
                    <a:pt x="118" y="87"/>
                  </a:cubicBezTo>
                  <a:cubicBezTo>
                    <a:pt x="113" y="87"/>
                    <a:pt x="114" y="92"/>
                    <a:pt x="117" y="92"/>
                  </a:cubicBezTo>
                  <a:cubicBezTo>
                    <a:pt x="120" y="92"/>
                    <a:pt x="122" y="95"/>
                    <a:pt x="121" y="97"/>
                  </a:cubicBezTo>
                  <a:cubicBezTo>
                    <a:pt x="120" y="100"/>
                    <a:pt x="119" y="95"/>
                    <a:pt x="114" y="95"/>
                  </a:cubicBezTo>
                  <a:cubicBezTo>
                    <a:pt x="110" y="96"/>
                    <a:pt x="113" y="90"/>
                    <a:pt x="107" y="89"/>
                  </a:cubicBezTo>
                  <a:cubicBezTo>
                    <a:pt x="102" y="89"/>
                    <a:pt x="103" y="79"/>
                    <a:pt x="97" y="79"/>
                  </a:cubicBezTo>
                  <a:cubicBezTo>
                    <a:pt x="92" y="79"/>
                    <a:pt x="91" y="75"/>
                    <a:pt x="95" y="71"/>
                  </a:cubicBezTo>
                  <a:cubicBezTo>
                    <a:pt x="99" y="68"/>
                    <a:pt x="89" y="65"/>
                    <a:pt x="89" y="61"/>
                  </a:cubicBezTo>
                  <a:cubicBezTo>
                    <a:pt x="89" y="57"/>
                    <a:pt x="83" y="59"/>
                    <a:pt x="83" y="56"/>
                  </a:cubicBezTo>
                  <a:cubicBezTo>
                    <a:pt x="83" y="53"/>
                    <a:pt x="81" y="54"/>
                    <a:pt x="78" y="50"/>
                  </a:cubicBezTo>
                  <a:cubicBezTo>
                    <a:pt x="75" y="46"/>
                    <a:pt x="73" y="50"/>
                    <a:pt x="71" y="47"/>
                  </a:cubicBezTo>
                  <a:cubicBezTo>
                    <a:pt x="68" y="44"/>
                    <a:pt x="64" y="42"/>
                    <a:pt x="62" y="43"/>
                  </a:cubicBezTo>
                  <a:cubicBezTo>
                    <a:pt x="60" y="44"/>
                    <a:pt x="54" y="39"/>
                    <a:pt x="52" y="34"/>
                  </a:cubicBezTo>
                  <a:cubicBezTo>
                    <a:pt x="51" y="29"/>
                    <a:pt x="35" y="22"/>
                    <a:pt x="33" y="17"/>
                  </a:cubicBezTo>
                  <a:cubicBezTo>
                    <a:pt x="31" y="11"/>
                    <a:pt x="26" y="9"/>
                    <a:pt x="17" y="9"/>
                  </a:cubicBezTo>
                  <a:cubicBezTo>
                    <a:pt x="8" y="9"/>
                    <a:pt x="4" y="0"/>
                    <a:pt x="2" y="5"/>
                  </a:cubicBezTo>
                  <a:cubicBezTo>
                    <a:pt x="0" y="10"/>
                    <a:pt x="12" y="23"/>
                    <a:pt x="18" y="26"/>
                  </a:cubicBezTo>
                  <a:cubicBezTo>
                    <a:pt x="23" y="30"/>
                    <a:pt x="26" y="42"/>
                    <a:pt x="33" y="42"/>
                  </a:cubicBezTo>
                  <a:cubicBezTo>
                    <a:pt x="40" y="43"/>
                    <a:pt x="40" y="64"/>
                    <a:pt x="45" y="65"/>
                  </a:cubicBezTo>
                  <a:cubicBezTo>
                    <a:pt x="50" y="66"/>
                    <a:pt x="61" y="82"/>
                    <a:pt x="63" y="91"/>
                  </a:cubicBezTo>
                  <a:cubicBezTo>
                    <a:pt x="64" y="100"/>
                    <a:pt x="75" y="104"/>
                    <a:pt x="79" y="110"/>
                  </a:cubicBezTo>
                  <a:cubicBezTo>
                    <a:pt x="83" y="117"/>
                    <a:pt x="97" y="125"/>
                    <a:pt x="99" y="128"/>
                  </a:cubicBezTo>
                  <a:cubicBezTo>
                    <a:pt x="101" y="131"/>
                    <a:pt x="103" y="137"/>
                    <a:pt x="105" y="134"/>
                  </a:cubicBezTo>
                  <a:cubicBezTo>
                    <a:pt x="107" y="131"/>
                    <a:pt x="114" y="134"/>
                    <a:pt x="117" y="134"/>
                  </a:cubicBezTo>
                  <a:cubicBezTo>
                    <a:pt x="120" y="134"/>
                    <a:pt x="121" y="122"/>
                    <a:pt x="121" y="117"/>
                  </a:cubicBezTo>
                  <a:close/>
                  <a:moveTo>
                    <a:pt x="376" y="64"/>
                  </a:moveTo>
                  <a:cubicBezTo>
                    <a:pt x="383" y="65"/>
                    <a:pt x="380" y="60"/>
                    <a:pt x="380" y="56"/>
                  </a:cubicBezTo>
                  <a:cubicBezTo>
                    <a:pt x="380" y="51"/>
                    <a:pt x="373" y="55"/>
                    <a:pt x="373" y="53"/>
                  </a:cubicBezTo>
                  <a:cubicBezTo>
                    <a:pt x="373" y="50"/>
                    <a:pt x="371" y="41"/>
                    <a:pt x="365" y="48"/>
                  </a:cubicBezTo>
                  <a:cubicBezTo>
                    <a:pt x="360" y="56"/>
                    <a:pt x="367" y="74"/>
                    <a:pt x="371" y="73"/>
                  </a:cubicBezTo>
                  <a:cubicBezTo>
                    <a:pt x="375" y="72"/>
                    <a:pt x="368" y="63"/>
                    <a:pt x="376" y="64"/>
                  </a:cubicBezTo>
                  <a:close/>
                  <a:moveTo>
                    <a:pt x="348" y="106"/>
                  </a:moveTo>
                  <a:cubicBezTo>
                    <a:pt x="350" y="111"/>
                    <a:pt x="359" y="114"/>
                    <a:pt x="362" y="109"/>
                  </a:cubicBezTo>
                  <a:cubicBezTo>
                    <a:pt x="365" y="105"/>
                    <a:pt x="347" y="99"/>
                    <a:pt x="348" y="106"/>
                  </a:cubicBezTo>
                  <a:close/>
                  <a:moveTo>
                    <a:pt x="322" y="162"/>
                  </a:moveTo>
                  <a:cubicBezTo>
                    <a:pt x="313" y="161"/>
                    <a:pt x="307" y="167"/>
                    <a:pt x="298" y="164"/>
                  </a:cubicBezTo>
                  <a:cubicBezTo>
                    <a:pt x="289" y="161"/>
                    <a:pt x="276" y="164"/>
                    <a:pt x="277" y="167"/>
                  </a:cubicBezTo>
                  <a:cubicBezTo>
                    <a:pt x="278" y="170"/>
                    <a:pt x="286" y="170"/>
                    <a:pt x="295" y="170"/>
                  </a:cubicBezTo>
                  <a:cubicBezTo>
                    <a:pt x="304" y="171"/>
                    <a:pt x="312" y="166"/>
                    <a:pt x="318" y="165"/>
                  </a:cubicBezTo>
                  <a:cubicBezTo>
                    <a:pt x="324" y="165"/>
                    <a:pt x="331" y="163"/>
                    <a:pt x="322" y="162"/>
                  </a:cubicBezTo>
                  <a:close/>
                  <a:moveTo>
                    <a:pt x="393" y="101"/>
                  </a:moveTo>
                  <a:cubicBezTo>
                    <a:pt x="385" y="98"/>
                    <a:pt x="370" y="100"/>
                    <a:pt x="371" y="105"/>
                  </a:cubicBezTo>
                  <a:cubicBezTo>
                    <a:pt x="373" y="109"/>
                    <a:pt x="380" y="107"/>
                    <a:pt x="387" y="107"/>
                  </a:cubicBezTo>
                  <a:cubicBezTo>
                    <a:pt x="394" y="107"/>
                    <a:pt x="397" y="112"/>
                    <a:pt x="401" y="112"/>
                  </a:cubicBezTo>
                  <a:cubicBezTo>
                    <a:pt x="405" y="112"/>
                    <a:pt x="402" y="104"/>
                    <a:pt x="393" y="101"/>
                  </a:cubicBezTo>
                  <a:close/>
                  <a:moveTo>
                    <a:pt x="218" y="158"/>
                  </a:moveTo>
                  <a:cubicBezTo>
                    <a:pt x="217" y="154"/>
                    <a:pt x="204" y="158"/>
                    <a:pt x="198" y="155"/>
                  </a:cubicBezTo>
                  <a:cubicBezTo>
                    <a:pt x="192" y="153"/>
                    <a:pt x="205" y="150"/>
                    <a:pt x="209" y="148"/>
                  </a:cubicBezTo>
                  <a:cubicBezTo>
                    <a:pt x="214" y="145"/>
                    <a:pt x="207" y="144"/>
                    <a:pt x="196" y="147"/>
                  </a:cubicBezTo>
                  <a:cubicBezTo>
                    <a:pt x="185" y="151"/>
                    <a:pt x="173" y="140"/>
                    <a:pt x="173" y="145"/>
                  </a:cubicBezTo>
                  <a:cubicBezTo>
                    <a:pt x="172" y="149"/>
                    <a:pt x="153" y="143"/>
                    <a:pt x="149" y="139"/>
                  </a:cubicBezTo>
                  <a:cubicBezTo>
                    <a:pt x="144" y="136"/>
                    <a:pt x="126" y="132"/>
                    <a:pt x="122" y="138"/>
                  </a:cubicBezTo>
                  <a:cubicBezTo>
                    <a:pt x="119" y="144"/>
                    <a:pt x="116" y="139"/>
                    <a:pt x="117" y="145"/>
                  </a:cubicBezTo>
                  <a:cubicBezTo>
                    <a:pt x="118" y="149"/>
                    <a:pt x="122" y="146"/>
                    <a:pt x="125" y="146"/>
                  </a:cubicBezTo>
                  <a:cubicBezTo>
                    <a:pt x="128" y="146"/>
                    <a:pt x="127" y="152"/>
                    <a:pt x="131" y="153"/>
                  </a:cubicBezTo>
                  <a:cubicBezTo>
                    <a:pt x="136" y="153"/>
                    <a:pt x="150" y="157"/>
                    <a:pt x="151" y="154"/>
                  </a:cubicBezTo>
                  <a:cubicBezTo>
                    <a:pt x="153" y="151"/>
                    <a:pt x="166" y="154"/>
                    <a:pt x="173" y="160"/>
                  </a:cubicBezTo>
                  <a:cubicBezTo>
                    <a:pt x="179" y="165"/>
                    <a:pt x="195" y="165"/>
                    <a:pt x="201" y="164"/>
                  </a:cubicBezTo>
                  <a:cubicBezTo>
                    <a:pt x="207" y="163"/>
                    <a:pt x="213" y="168"/>
                    <a:pt x="216" y="165"/>
                  </a:cubicBezTo>
                  <a:cubicBezTo>
                    <a:pt x="218" y="162"/>
                    <a:pt x="222" y="170"/>
                    <a:pt x="229" y="165"/>
                  </a:cubicBezTo>
                  <a:cubicBezTo>
                    <a:pt x="236" y="160"/>
                    <a:pt x="218" y="162"/>
                    <a:pt x="218" y="158"/>
                  </a:cubicBezTo>
                  <a:close/>
                  <a:moveTo>
                    <a:pt x="480" y="86"/>
                  </a:moveTo>
                  <a:cubicBezTo>
                    <a:pt x="475" y="86"/>
                    <a:pt x="474" y="95"/>
                    <a:pt x="470" y="95"/>
                  </a:cubicBezTo>
                  <a:cubicBezTo>
                    <a:pt x="466" y="95"/>
                    <a:pt x="460" y="104"/>
                    <a:pt x="452" y="106"/>
                  </a:cubicBezTo>
                  <a:cubicBezTo>
                    <a:pt x="444" y="109"/>
                    <a:pt x="443" y="83"/>
                    <a:pt x="440" y="78"/>
                  </a:cubicBezTo>
                  <a:cubicBezTo>
                    <a:pt x="436" y="73"/>
                    <a:pt x="416" y="69"/>
                    <a:pt x="414" y="75"/>
                  </a:cubicBezTo>
                  <a:cubicBezTo>
                    <a:pt x="412" y="81"/>
                    <a:pt x="405" y="78"/>
                    <a:pt x="404" y="82"/>
                  </a:cubicBezTo>
                  <a:cubicBezTo>
                    <a:pt x="404" y="87"/>
                    <a:pt x="406" y="85"/>
                    <a:pt x="410" y="85"/>
                  </a:cubicBezTo>
                  <a:cubicBezTo>
                    <a:pt x="415" y="85"/>
                    <a:pt x="415" y="89"/>
                    <a:pt x="417" y="93"/>
                  </a:cubicBezTo>
                  <a:cubicBezTo>
                    <a:pt x="419" y="97"/>
                    <a:pt x="431" y="94"/>
                    <a:pt x="435" y="94"/>
                  </a:cubicBezTo>
                  <a:cubicBezTo>
                    <a:pt x="439" y="94"/>
                    <a:pt x="439" y="99"/>
                    <a:pt x="434" y="97"/>
                  </a:cubicBezTo>
                  <a:cubicBezTo>
                    <a:pt x="428" y="95"/>
                    <a:pt x="428" y="100"/>
                    <a:pt x="424" y="99"/>
                  </a:cubicBezTo>
                  <a:cubicBezTo>
                    <a:pt x="420" y="98"/>
                    <a:pt x="415" y="98"/>
                    <a:pt x="417" y="101"/>
                  </a:cubicBezTo>
                  <a:cubicBezTo>
                    <a:pt x="420" y="103"/>
                    <a:pt x="424" y="105"/>
                    <a:pt x="424" y="111"/>
                  </a:cubicBezTo>
                  <a:cubicBezTo>
                    <a:pt x="424" y="116"/>
                    <a:pt x="432" y="115"/>
                    <a:pt x="432" y="111"/>
                  </a:cubicBezTo>
                  <a:cubicBezTo>
                    <a:pt x="432" y="106"/>
                    <a:pt x="436" y="112"/>
                    <a:pt x="444" y="114"/>
                  </a:cubicBezTo>
                  <a:cubicBezTo>
                    <a:pt x="451" y="116"/>
                    <a:pt x="446" y="119"/>
                    <a:pt x="454" y="119"/>
                  </a:cubicBezTo>
                  <a:cubicBezTo>
                    <a:pt x="461" y="120"/>
                    <a:pt x="479" y="125"/>
                    <a:pt x="485" y="130"/>
                  </a:cubicBezTo>
                  <a:cubicBezTo>
                    <a:pt x="492" y="135"/>
                    <a:pt x="487" y="139"/>
                    <a:pt x="492" y="143"/>
                  </a:cubicBezTo>
                  <a:cubicBezTo>
                    <a:pt x="496" y="148"/>
                    <a:pt x="497" y="153"/>
                    <a:pt x="491" y="153"/>
                  </a:cubicBezTo>
                  <a:cubicBezTo>
                    <a:pt x="485" y="153"/>
                    <a:pt x="479" y="159"/>
                    <a:pt x="481" y="162"/>
                  </a:cubicBezTo>
                  <a:cubicBezTo>
                    <a:pt x="482" y="165"/>
                    <a:pt x="502" y="161"/>
                    <a:pt x="507" y="161"/>
                  </a:cubicBezTo>
                  <a:cubicBezTo>
                    <a:pt x="510" y="161"/>
                    <a:pt x="513" y="166"/>
                    <a:pt x="519" y="170"/>
                  </a:cubicBezTo>
                  <a:cubicBezTo>
                    <a:pt x="519" y="99"/>
                    <a:pt x="519" y="99"/>
                    <a:pt x="519" y="99"/>
                  </a:cubicBezTo>
                  <a:cubicBezTo>
                    <a:pt x="504" y="94"/>
                    <a:pt x="484" y="85"/>
                    <a:pt x="480" y="86"/>
                  </a:cubicBezTo>
                  <a:close/>
                  <a:moveTo>
                    <a:pt x="336" y="170"/>
                  </a:moveTo>
                  <a:cubicBezTo>
                    <a:pt x="335" y="171"/>
                    <a:pt x="334" y="171"/>
                    <a:pt x="332" y="172"/>
                  </a:cubicBezTo>
                  <a:cubicBezTo>
                    <a:pt x="332" y="173"/>
                    <a:pt x="331" y="174"/>
                    <a:pt x="330" y="175"/>
                  </a:cubicBezTo>
                  <a:cubicBezTo>
                    <a:pt x="329" y="176"/>
                    <a:pt x="328" y="174"/>
                    <a:pt x="327" y="173"/>
                  </a:cubicBezTo>
                  <a:cubicBezTo>
                    <a:pt x="320" y="175"/>
                    <a:pt x="317" y="183"/>
                    <a:pt x="321" y="186"/>
                  </a:cubicBezTo>
                  <a:cubicBezTo>
                    <a:pt x="326" y="188"/>
                    <a:pt x="332" y="182"/>
                    <a:pt x="336" y="177"/>
                  </a:cubicBezTo>
                  <a:cubicBezTo>
                    <a:pt x="336" y="177"/>
                    <a:pt x="337" y="176"/>
                    <a:pt x="337" y="176"/>
                  </a:cubicBezTo>
                  <a:cubicBezTo>
                    <a:pt x="337" y="175"/>
                    <a:pt x="338" y="175"/>
                    <a:pt x="338" y="174"/>
                  </a:cubicBezTo>
                  <a:cubicBezTo>
                    <a:pt x="338" y="174"/>
                    <a:pt x="339" y="174"/>
                    <a:pt x="339" y="174"/>
                  </a:cubicBezTo>
                  <a:cubicBezTo>
                    <a:pt x="338" y="172"/>
                    <a:pt x="337" y="171"/>
                    <a:pt x="336" y="170"/>
                  </a:cubicBezTo>
                  <a:close/>
                  <a:moveTo>
                    <a:pt x="243" y="84"/>
                  </a:moveTo>
                  <a:cubicBezTo>
                    <a:pt x="249" y="81"/>
                    <a:pt x="250" y="74"/>
                    <a:pt x="250" y="67"/>
                  </a:cubicBezTo>
                  <a:cubicBezTo>
                    <a:pt x="249" y="60"/>
                    <a:pt x="264" y="60"/>
                    <a:pt x="267" y="57"/>
                  </a:cubicBezTo>
                  <a:cubicBezTo>
                    <a:pt x="269" y="55"/>
                    <a:pt x="263" y="50"/>
                    <a:pt x="259" y="48"/>
                  </a:cubicBezTo>
                  <a:cubicBezTo>
                    <a:pt x="255" y="46"/>
                    <a:pt x="258" y="42"/>
                    <a:pt x="255" y="39"/>
                  </a:cubicBezTo>
                  <a:cubicBezTo>
                    <a:pt x="252" y="37"/>
                    <a:pt x="247" y="30"/>
                    <a:pt x="252" y="29"/>
                  </a:cubicBezTo>
                  <a:cubicBezTo>
                    <a:pt x="256" y="29"/>
                    <a:pt x="249" y="23"/>
                    <a:pt x="252" y="21"/>
                  </a:cubicBezTo>
                  <a:cubicBezTo>
                    <a:pt x="253" y="21"/>
                    <a:pt x="253" y="20"/>
                    <a:pt x="254" y="20"/>
                  </a:cubicBezTo>
                  <a:cubicBezTo>
                    <a:pt x="252" y="19"/>
                    <a:pt x="250" y="18"/>
                    <a:pt x="249" y="18"/>
                  </a:cubicBezTo>
                  <a:cubicBezTo>
                    <a:pt x="243" y="18"/>
                    <a:pt x="231" y="17"/>
                    <a:pt x="231" y="26"/>
                  </a:cubicBezTo>
                  <a:cubicBezTo>
                    <a:pt x="232" y="34"/>
                    <a:pt x="224" y="31"/>
                    <a:pt x="225" y="36"/>
                  </a:cubicBezTo>
                  <a:cubicBezTo>
                    <a:pt x="225" y="40"/>
                    <a:pt x="221" y="40"/>
                    <a:pt x="221" y="46"/>
                  </a:cubicBezTo>
                  <a:cubicBezTo>
                    <a:pt x="222" y="52"/>
                    <a:pt x="218" y="50"/>
                    <a:pt x="211" y="53"/>
                  </a:cubicBezTo>
                  <a:cubicBezTo>
                    <a:pt x="205" y="56"/>
                    <a:pt x="207" y="51"/>
                    <a:pt x="201" y="51"/>
                  </a:cubicBezTo>
                  <a:cubicBezTo>
                    <a:pt x="194" y="51"/>
                    <a:pt x="193" y="54"/>
                    <a:pt x="189" y="56"/>
                  </a:cubicBezTo>
                  <a:cubicBezTo>
                    <a:pt x="185" y="57"/>
                    <a:pt x="177" y="55"/>
                    <a:pt x="175" y="57"/>
                  </a:cubicBezTo>
                  <a:cubicBezTo>
                    <a:pt x="172" y="59"/>
                    <a:pt x="168" y="52"/>
                    <a:pt x="165" y="52"/>
                  </a:cubicBezTo>
                  <a:cubicBezTo>
                    <a:pt x="164" y="52"/>
                    <a:pt x="163" y="49"/>
                    <a:pt x="162" y="45"/>
                  </a:cubicBezTo>
                  <a:cubicBezTo>
                    <a:pt x="162" y="45"/>
                    <a:pt x="161" y="45"/>
                    <a:pt x="161" y="45"/>
                  </a:cubicBezTo>
                  <a:cubicBezTo>
                    <a:pt x="156" y="45"/>
                    <a:pt x="149" y="57"/>
                    <a:pt x="153" y="61"/>
                  </a:cubicBezTo>
                  <a:cubicBezTo>
                    <a:pt x="158" y="65"/>
                    <a:pt x="157" y="73"/>
                    <a:pt x="159" y="76"/>
                  </a:cubicBezTo>
                  <a:cubicBezTo>
                    <a:pt x="162" y="80"/>
                    <a:pt x="169" y="81"/>
                    <a:pt x="169" y="88"/>
                  </a:cubicBezTo>
                  <a:cubicBezTo>
                    <a:pt x="169" y="95"/>
                    <a:pt x="175" y="106"/>
                    <a:pt x="180" y="103"/>
                  </a:cubicBezTo>
                  <a:cubicBezTo>
                    <a:pt x="184" y="100"/>
                    <a:pt x="187" y="104"/>
                    <a:pt x="189" y="107"/>
                  </a:cubicBezTo>
                  <a:cubicBezTo>
                    <a:pt x="190" y="110"/>
                    <a:pt x="200" y="105"/>
                    <a:pt x="204" y="105"/>
                  </a:cubicBezTo>
                  <a:cubicBezTo>
                    <a:pt x="207" y="106"/>
                    <a:pt x="217" y="108"/>
                    <a:pt x="218" y="112"/>
                  </a:cubicBezTo>
                  <a:cubicBezTo>
                    <a:pt x="219" y="116"/>
                    <a:pt x="228" y="112"/>
                    <a:pt x="234" y="109"/>
                  </a:cubicBezTo>
                  <a:cubicBezTo>
                    <a:pt x="241" y="107"/>
                    <a:pt x="237" y="88"/>
                    <a:pt x="243" y="84"/>
                  </a:cubicBezTo>
                  <a:close/>
                  <a:moveTo>
                    <a:pt x="268" y="178"/>
                  </a:moveTo>
                  <a:cubicBezTo>
                    <a:pt x="270" y="181"/>
                    <a:pt x="276" y="181"/>
                    <a:pt x="278" y="183"/>
                  </a:cubicBezTo>
                  <a:cubicBezTo>
                    <a:pt x="280" y="185"/>
                    <a:pt x="289" y="189"/>
                    <a:pt x="289" y="183"/>
                  </a:cubicBezTo>
                  <a:cubicBezTo>
                    <a:pt x="289" y="178"/>
                    <a:pt x="266" y="174"/>
                    <a:pt x="268" y="178"/>
                  </a:cubicBezTo>
                  <a:close/>
                  <a:moveTo>
                    <a:pt x="251" y="161"/>
                  </a:moveTo>
                  <a:cubicBezTo>
                    <a:pt x="250" y="164"/>
                    <a:pt x="244" y="165"/>
                    <a:pt x="241" y="163"/>
                  </a:cubicBezTo>
                  <a:cubicBezTo>
                    <a:pt x="238" y="160"/>
                    <a:pt x="234" y="166"/>
                    <a:pt x="236" y="169"/>
                  </a:cubicBezTo>
                  <a:cubicBezTo>
                    <a:pt x="237" y="170"/>
                    <a:pt x="244" y="175"/>
                    <a:pt x="252" y="171"/>
                  </a:cubicBezTo>
                  <a:cubicBezTo>
                    <a:pt x="260" y="167"/>
                    <a:pt x="266" y="171"/>
                    <a:pt x="268" y="167"/>
                  </a:cubicBezTo>
                  <a:cubicBezTo>
                    <a:pt x="270" y="162"/>
                    <a:pt x="253" y="158"/>
                    <a:pt x="251" y="161"/>
                  </a:cubicBezTo>
                  <a:close/>
                </a:path>
              </a:pathLst>
            </a:custGeom>
            <a:grpFill/>
            <a:ln w="1" cap="flat" cmpd="sng">
              <a:solidFill>
                <a:schemeClr val="tx1">
                  <a:lumMod val="85000"/>
                  <a:lumOff val="15000"/>
                </a:schemeClr>
              </a:solidFill>
              <a:miter lim="800000"/>
            </a:ln>
          </p:spPr>
          <p:txBody>
            <a:bodyPr/>
            <a:lstStyle/>
            <a:p>
              <a:endParaRPr lang="zh-CN" altLang="en-US"/>
            </a:p>
          </p:txBody>
        </p:sp>
        <p:sp>
          <p:nvSpPr>
            <p:cNvPr id="170" name="Freeform 172"/>
            <p:cNvSpPr>
              <a:spLocks noEditPoints="1" noChangeArrowheads="1"/>
            </p:cNvSpPr>
            <p:nvPr/>
          </p:nvSpPr>
          <p:spPr bwMode="auto">
            <a:xfrm>
              <a:off x="6297613" y="2651125"/>
              <a:ext cx="69850" cy="30163"/>
            </a:xfrm>
            <a:custGeom>
              <a:avLst/>
              <a:gdLst>
                <a:gd name="T0" fmla="*/ 2147483646 w 37"/>
                <a:gd name="T1" fmla="*/ 2147483646 h 16"/>
                <a:gd name="T2" fmla="*/ 0 w 37"/>
                <a:gd name="T3" fmla="*/ 2147483646 h 16"/>
                <a:gd name="T4" fmla="*/ 2147483646 w 37"/>
                <a:gd name="T5" fmla="*/ 2147483646 h 16"/>
                <a:gd name="T6" fmla="*/ 2147483646 w 37"/>
                <a:gd name="T7" fmla="*/ 2147483646 h 16"/>
                <a:gd name="T8" fmla="*/ 2147483646 w 37"/>
                <a:gd name="T9" fmla="*/ 2147483646 h 16"/>
                <a:gd name="T10" fmla="*/ 2147483646 w 37"/>
                <a:gd name="T11" fmla="*/ 2147483646 h 16"/>
                <a:gd name="T12" fmla="*/ 2147483646 w 37"/>
                <a:gd name="T13" fmla="*/ 2147483646 h 16"/>
                <a:gd name="T14" fmla="*/ 2147483646 w 37"/>
                <a:gd name="T15" fmla="*/ 2147483646 h 16"/>
                <a:gd name="T16" fmla="*/ 2147483646 w 37"/>
                <a:gd name="T17" fmla="*/ 2147483646 h 16"/>
                <a:gd name="T18" fmla="*/ 2147483646 w 37"/>
                <a:gd name="T19" fmla="*/ 2147483646 h 16"/>
                <a:gd name="T20" fmla="*/ 2147483646 w 37"/>
                <a:gd name="T21" fmla="*/ 2147483646 h 16"/>
                <a:gd name="T22" fmla="*/ 2147483646 w 37"/>
                <a:gd name="T23" fmla="*/ 2147483646 h 1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37"/>
                <a:gd name="T37" fmla="*/ 0 h 16"/>
                <a:gd name="T38" fmla="*/ 37 w 37"/>
                <a:gd name="T39" fmla="*/ 16 h 1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37" h="16">
                  <a:moveTo>
                    <a:pt x="3" y="12"/>
                  </a:moveTo>
                  <a:cubicBezTo>
                    <a:pt x="2" y="12"/>
                    <a:pt x="1" y="12"/>
                    <a:pt x="0" y="13"/>
                  </a:cubicBezTo>
                  <a:cubicBezTo>
                    <a:pt x="1" y="14"/>
                    <a:pt x="2" y="16"/>
                    <a:pt x="3" y="15"/>
                  </a:cubicBezTo>
                  <a:cubicBezTo>
                    <a:pt x="4" y="14"/>
                    <a:pt x="5" y="13"/>
                    <a:pt x="5" y="12"/>
                  </a:cubicBezTo>
                  <a:cubicBezTo>
                    <a:pt x="5" y="12"/>
                    <a:pt x="4" y="12"/>
                    <a:pt x="4" y="12"/>
                  </a:cubicBezTo>
                  <a:cubicBezTo>
                    <a:pt x="3" y="12"/>
                    <a:pt x="3" y="12"/>
                    <a:pt x="3" y="12"/>
                  </a:cubicBezTo>
                  <a:close/>
                  <a:moveTo>
                    <a:pt x="19" y="3"/>
                  </a:moveTo>
                  <a:cubicBezTo>
                    <a:pt x="15" y="3"/>
                    <a:pt x="13" y="7"/>
                    <a:pt x="10" y="9"/>
                  </a:cubicBezTo>
                  <a:cubicBezTo>
                    <a:pt x="9" y="10"/>
                    <a:pt x="9" y="10"/>
                    <a:pt x="9" y="10"/>
                  </a:cubicBezTo>
                  <a:cubicBezTo>
                    <a:pt x="10" y="11"/>
                    <a:pt x="11" y="12"/>
                    <a:pt x="12" y="14"/>
                  </a:cubicBezTo>
                  <a:cubicBezTo>
                    <a:pt x="19" y="10"/>
                    <a:pt x="35" y="5"/>
                    <a:pt x="36" y="3"/>
                  </a:cubicBezTo>
                  <a:cubicBezTo>
                    <a:pt x="37" y="0"/>
                    <a:pt x="26" y="4"/>
                    <a:pt x="19" y="3"/>
                  </a:cubicBezTo>
                  <a:close/>
                </a:path>
              </a:pathLst>
            </a:custGeom>
            <a:grpFill/>
            <a:ln w="1" cap="flat" cmpd="sng">
              <a:solidFill>
                <a:schemeClr val="tx1">
                  <a:lumMod val="85000"/>
                  <a:lumOff val="15000"/>
                </a:schemeClr>
              </a:solidFill>
              <a:miter lim="800000"/>
            </a:ln>
          </p:spPr>
          <p:txBody>
            <a:bodyPr/>
            <a:lstStyle/>
            <a:p>
              <a:endParaRPr lang="zh-CN" altLang="en-US"/>
            </a:p>
          </p:txBody>
        </p:sp>
        <p:sp>
          <p:nvSpPr>
            <p:cNvPr id="171" name="Freeform 173"/>
            <p:cNvSpPr>
              <a:spLocks noChangeArrowheads="1"/>
            </p:cNvSpPr>
            <p:nvPr/>
          </p:nvSpPr>
          <p:spPr bwMode="auto">
            <a:xfrm>
              <a:off x="3925888" y="1370012"/>
              <a:ext cx="73025" cy="39688"/>
            </a:xfrm>
            <a:custGeom>
              <a:avLst/>
              <a:gdLst>
                <a:gd name="T0" fmla="*/ 0 w 38"/>
                <a:gd name="T1" fmla="*/ 2147483646 h 21"/>
                <a:gd name="T2" fmla="*/ 2147483646 w 38"/>
                <a:gd name="T3" fmla="*/ 2147483646 h 21"/>
                <a:gd name="T4" fmla="*/ 2147483646 w 38"/>
                <a:gd name="T5" fmla="*/ 2147483646 h 21"/>
                <a:gd name="T6" fmla="*/ 2147483646 w 38"/>
                <a:gd name="T7" fmla="*/ 2147483646 h 21"/>
                <a:gd name="T8" fmla="*/ 2147483646 w 38"/>
                <a:gd name="T9" fmla="*/ 2147483646 h 21"/>
                <a:gd name="T10" fmla="*/ 2147483646 w 38"/>
                <a:gd name="T11" fmla="*/ 2147483646 h 21"/>
                <a:gd name="T12" fmla="*/ 2147483646 w 38"/>
                <a:gd name="T13" fmla="*/ 2147483646 h 21"/>
                <a:gd name="T14" fmla="*/ 2147483646 w 38"/>
                <a:gd name="T15" fmla="*/ 2147483646 h 21"/>
                <a:gd name="T16" fmla="*/ 2147483646 w 38"/>
                <a:gd name="T17" fmla="*/ 0 h 21"/>
                <a:gd name="T18" fmla="*/ 2147483646 w 38"/>
                <a:gd name="T19" fmla="*/ 2147483646 h 21"/>
                <a:gd name="T20" fmla="*/ 2147483646 w 38"/>
                <a:gd name="T21" fmla="*/ 2147483646 h 21"/>
                <a:gd name="T22" fmla="*/ 2147483646 w 38"/>
                <a:gd name="T23" fmla="*/ 2147483646 h 21"/>
                <a:gd name="T24" fmla="*/ 2147483646 w 38"/>
                <a:gd name="T25" fmla="*/ 2147483646 h 21"/>
                <a:gd name="T26" fmla="*/ 0 w 38"/>
                <a:gd name="T27" fmla="*/ 2147483646 h 21"/>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38"/>
                <a:gd name="T43" fmla="*/ 0 h 21"/>
                <a:gd name="T44" fmla="*/ 38 w 38"/>
                <a:gd name="T45" fmla="*/ 21 h 21"/>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38" h="21">
                  <a:moveTo>
                    <a:pt x="0" y="19"/>
                  </a:moveTo>
                  <a:cubicBezTo>
                    <a:pt x="3" y="18"/>
                    <a:pt x="6" y="17"/>
                    <a:pt x="7" y="18"/>
                  </a:cubicBezTo>
                  <a:cubicBezTo>
                    <a:pt x="8" y="18"/>
                    <a:pt x="9" y="20"/>
                    <a:pt x="9" y="21"/>
                  </a:cubicBezTo>
                  <a:cubicBezTo>
                    <a:pt x="11" y="21"/>
                    <a:pt x="16" y="20"/>
                    <a:pt x="17" y="20"/>
                  </a:cubicBezTo>
                  <a:cubicBezTo>
                    <a:pt x="19" y="19"/>
                    <a:pt x="24" y="21"/>
                    <a:pt x="24" y="20"/>
                  </a:cubicBezTo>
                  <a:cubicBezTo>
                    <a:pt x="25" y="18"/>
                    <a:pt x="26" y="15"/>
                    <a:pt x="28" y="15"/>
                  </a:cubicBezTo>
                  <a:cubicBezTo>
                    <a:pt x="30" y="15"/>
                    <a:pt x="29" y="10"/>
                    <a:pt x="31" y="9"/>
                  </a:cubicBezTo>
                  <a:cubicBezTo>
                    <a:pt x="33" y="9"/>
                    <a:pt x="38" y="5"/>
                    <a:pt x="38" y="5"/>
                  </a:cubicBezTo>
                  <a:cubicBezTo>
                    <a:pt x="38" y="5"/>
                    <a:pt x="36" y="1"/>
                    <a:pt x="35" y="0"/>
                  </a:cubicBezTo>
                  <a:cubicBezTo>
                    <a:pt x="34" y="0"/>
                    <a:pt x="32" y="3"/>
                    <a:pt x="27" y="3"/>
                  </a:cubicBezTo>
                  <a:cubicBezTo>
                    <a:pt x="23" y="3"/>
                    <a:pt x="20" y="6"/>
                    <a:pt x="18" y="6"/>
                  </a:cubicBezTo>
                  <a:cubicBezTo>
                    <a:pt x="16" y="6"/>
                    <a:pt x="9" y="4"/>
                    <a:pt x="5" y="4"/>
                  </a:cubicBezTo>
                  <a:cubicBezTo>
                    <a:pt x="4" y="4"/>
                    <a:pt x="2" y="4"/>
                    <a:pt x="1" y="4"/>
                  </a:cubicBezTo>
                  <a:cubicBezTo>
                    <a:pt x="0" y="7"/>
                    <a:pt x="0" y="13"/>
                    <a:pt x="0" y="19"/>
                  </a:cubicBezTo>
                  <a:close/>
                </a:path>
              </a:pathLst>
            </a:custGeom>
            <a:grpFill/>
            <a:ln w="1" cap="flat" cmpd="sng">
              <a:solidFill>
                <a:schemeClr val="tx1">
                  <a:lumMod val="85000"/>
                  <a:lumOff val="15000"/>
                </a:schemeClr>
              </a:solidFill>
              <a:miter lim="800000"/>
            </a:ln>
          </p:spPr>
          <p:txBody>
            <a:bodyPr/>
            <a:lstStyle/>
            <a:p>
              <a:endParaRPr lang="zh-CN" altLang="en-US"/>
            </a:p>
          </p:txBody>
        </p:sp>
        <p:sp>
          <p:nvSpPr>
            <p:cNvPr id="172" name="Freeform 174"/>
            <p:cNvSpPr>
              <a:spLocks noEditPoints="1" noChangeArrowheads="1"/>
            </p:cNvSpPr>
            <p:nvPr/>
          </p:nvSpPr>
          <p:spPr bwMode="auto">
            <a:xfrm>
              <a:off x="3790950" y="1365250"/>
              <a:ext cx="247650" cy="269875"/>
            </a:xfrm>
            <a:custGeom>
              <a:avLst/>
              <a:gdLst>
                <a:gd name="T0" fmla="*/ 2147483646 w 130"/>
                <a:gd name="T1" fmla="*/ 2147483646 h 141"/>
                <a:gd name="T2" fmla="*/ 2147483646 w 130"/>
                <a:gd name="T3" fmla="*/ 2147483646 h 141"/>
                <a:gd name="T4" fmla="*/ 2147483646 w 130"/>
                <a:gd name="T5" fmla="*/ 2147483646 h 141"/>
                <a:gd name="T6" fmla="*/ 2147483646 w 130"/>
                <a:gd name="T7" fmla="*/ 2147483646 h 141"/>
                <a:gd name="T8" fmla="*/ 2147483646 w 130"/>
                <a:gd name="T9" fmla="*/ 2147483646 h 141"/>
                <a:gd name="T10" fmla="*/ 2147483646 w 130"/>
                <a:gd name="T11" fmla="*/ 2147483646 h 141"/>
                <a:gd name="T12" fmla="*/ 2147483646 w 130"/>
                <a:gd name="T13" fmla="*/ 2147483646 h 141"/>
                <a:gd name="T14" fmla="*/ 2147483646 w 130"/>
                <a:gd name="T15" fmla="*/ 2147483646 h 141"/>
                <a:gd name="T16" fmla="*/ 2147483646 w 130"/>
                <a:gd name="T17" fmla="*/ 2147483646 h 141"/>
                <a:gd name="T18" fmla="*/ 2147483646 w 130"/>
                <a:gd name="T19" fmla="*/ 2147483646 h 141"/>
                <a:gd name="T20" fmla="*/ 2147483646 w 130"/>
                <a:gd name="T21" fmla="*/ 2147483646 h 141"/>
                <a:gd name="T22" fmla="*/ 2147483646 w 130"/>
                <a:gd name="T23" fmla="*/ 2147483646 h 141"/>
                <a:gd name="T24" fmla="*/ 2147483646 w 130"/>
                <a:gd name="T25" fmla="*/ 2147483646 h 141"/>
                <a:gd name="T26" fmla="*/ 2147483646 w 130"/>
                <a:gd name="T27" fmla="*/ 2147483646 h 141"/>
                <a:gd name="T28" fmla="*/ 2147483646 w 130"/>
                <a:gd name="T29" fmla="*/ 2147483646 h 141"/>
                <a:gd name="T30" fmla="*/ 2147483646 w 130"/>
                <a:gd name="T31" fmla="*/ 2147483646 h 141"/>
                <a:gd name="T32" fmla="*/ 2147483646 w 130"/>
                <a:gd name="T33" fmla="*/ 2147483646 h 141"/>
                <a:gd name="T34" fmla="*/ 2147483646 w 130"/>
                <a:gd name="T35" fmla="*/ 2147483646 h 141"/>
                <a:gd name="T36" fmla="*/ 2147483646 w 130"/>
                <a:gd name="T37" fmla="*/ 2147483646 h 141"/>
                <a:gd name="T38" fmla="*/ 2147483646 w 130"/>
                <a:gd name="T39" fmla="*/ 2147483646 h 141"/>
                <a:gd name="T40" fmla="*/ 2147483646 w 130"/>
                <a:gd name="T41" fmla="*/ 2147483646 h 141"/>
                <a:gd name="T42" fmla="*/ 2147483646 w 130"/>
                <a:gd name="T43" fmla="*/ 2147483646 h 141"/>
                <a:gd name="T44" fmla="*/ 2147483646 w 130"/>
                <a:gd name="T45" fmla="*/ 2147483646 h 141"/>
                <a:gd name="T46" fmla="*/ 2147483646 w 130"/>
                <a:gd name="T47" fmla="*/ 0 h 141"/>
                <a:gd name="T48" fmla="*/ 2147483646 w 130"/>
                <a:gd name="T49" fmla="*/ 2147483646 h 141"/>
                <a:gd name="T50" fmla="*/ 2147483646 w 130"/>
                <a:gd name="T51" fmla="*/ 2147483646 h 141"/>
                <a:gd name="T52" fmla="*/ 2147483646 w 130"/>
                <a:gd name="T53" fmla="*/ 2147483646 h 141"/>
                <a:gd name="T54" fmla="*/ 2147483646 w 130"/>
                <a:gd name="T55" fmla="*/ 2147483646 h 141"/>
                <a:gd name="T56" fmla="*/ 2147483646 w 130"/>
                <a:gd name="T57" fmla="*/ 2147483646 h 141"/>
                <a:gd name="T58" fmla="*/ 2147483646 w 130"/>
                <a:gd name="T59" fmla="*/ 2147483646 h 141"/>
                <a:gd name="T60" fmla="*/ 2147483646 w 130"/>
                <a:gd name="T61" fmla="*/ 2147483646 h 141"/>
                <a:gd name="T62" fmla="*/ 2147483646 w 130"/>
                <a:gd name="T63" fmla="*/ 2147483646 h 141"/>
                <a:gd name="T64" fmla="*/ 2147483646 w 130"/>
                <a:gd name="T65" fmla="*/ 2147483646 h 141"/>
                <a:gd name="T66" fmla="*/ 2147483646 w 130"/>
                <a:gd name="T67" fmla="*/ 2147483646 h 141"/>
                <a:gd name="T68" fmla="*/ 2147483646 w 130"/>
                <a:gd name="T69" fmla="*/ 2147483646 h 141"/>
                <a:gd name="T70" fmla="*/ 2147483646 w 130"/>
                <a:gd name="T71" fmla="*/ 2147483646 h 141"/>
                <a:gd name="T72" fmla="*/ 2147483646 w 130"/>
                <a:gd name="T73" fmla="*/ 2147483646 h 141"/>
                <a:gd name="T74" fmla="*/ 2147483646 w 130"/>
                <a:gd name="T75" fmla="*/ 2147483646 h 141"/>
                <a:gd name="T76" fmla="*/ 2147483646 w 130"/>
                <a:gd name="T77" fmla="*/ 2147483646 h 141"/>
                <a:gd name="T78" fmla="*/ 2147483646 w 130"/>
                <a:gd name="T79" fmla="*/ 2147483646 h 141"/>
                <a:gd name="T80" fmla="*/ 2147483646 w 130"/>
                <a:gd name="T81" fmla="*/ 2147483646 h 141"/>
                <a:gd name="T82" fmla="*/ 2147483646 w 130"/>
                <a:gd name="T83" fmla="*/ 2147483646 h 141"/>
                <a:gd name="T84" fmla="*/ 2147483646 w 130"/>
                <a:gd name="T85" fmla="*/ 2147483646 h 141"/>
                <a:gd name="T86" fmla="*/ 2147483646 w 130"/>
                <a:gd name="T87" fmla="*/ 2147483646 h 141"/>
                <a:gd name="T88" fmla="*/ 2147483646 w 130"/>
                <a:gd name="T89" fmla="*/ 2147483646 h 141"/>
                <a:gd name="T90" fmla="*/ 2147483646 w 130"/>
                <a:gd name="T91" fmla="*/ 2147483646 h 141"/>
                <a:gd name="T92" fmla="*/ 2147483646 w 130"/>
                <a:gd name="T93" fmla="*/ 2147483646 h 141"/>
                <a:gd name="T94" fmla="*/ 2147483646 w 130"/>
                <a:gd name="T95" fmla="*/ 2147483646 h 141"/>
                <a:gd name="T96" fmla="*/ 2147483646 w 130"/>
                <a:gd name="T97" fmla="*/ 2147483646 h 141"/>
                <a:gd name="T98" fmla="*/ 2147483646 w 130"/>
                <a:gd name="T99" fmla="*/ 2147483646 h 141"/>
                <a:gd name="T100" fmla="*/ 2147483646 w 130"/>
                <a:gd name="T101" fmla="*/ 2147483646 h 141"/>
                <a:gd name="T102" fmla="*/ 2147483646 w 130"/>
                <a:gd name="T103" fmla="*/ 2147483646 h 141"/>
                <a:gd name="T104" fmla="*/ 2147483646 w 130"/>
                <a:gd name="T105" fmla="*/ 2147483646 h 141"/>
                <a:gd name="T106" fmla="*/ 2147483646 w 130"/>
                <a:gd name="T107" fmla="*/ 2147483646 h 141"/>
                <a:gd name="T108" fmla="*/ 2147483646 w 130"/>
                <a:gd name="T109" fmla="*/ 2147483646 h 141"/>
                <a:gd name="T110" fmla="*/ 2147483646 w 130"/>
                <a:gd name="T111" fmla="*/ 2147483646 h 141"/>
                <a:gd name="T112" fmla="*/ 2147483646 w 130"/>
                <a:gd name="T113" fmla="*/ 2147483646 h 141"/>
                <a:gd name="T114" fmla="*/ 2147483646 w 130"/>
                <a:gd name="T115" fmla="*/ 2147483646 h 141"/>
                <a:gd name="T116" fmla="*/ 2147483646 w 130"/>
                <a:gd name="T117" fmla="*/ 2147483646 h 141"/>
                <a:gd name="T118" fmla="*/ 2147483646 w 130"/>
                <a:gd name="T119" fmla="*/ 2147483646 h 141"/>
                <a:gd name="T120" fmla="*/ 2147483646 w 130"/>
                <a:gd name="T121" fmla="*/ 2147483646 h 141"/>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130"/>
                <a:gd name="T184" fmla="*/ 0 h 141"/>
                <a:gd name="T185" fmla="*/ 130 w 130"/>
                <a:gd name="T186" fmla="*/ 141 h 141"/>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130" h="141">
                  <a:moveTo>
                    <a:pt x="90" y="122"/>
                  </a:moveTo>
                  <a:cubicBezTo>
                    <a:pt x="84" y="124"/>
                    <a:pt x="81" y="124"/>
                    <a:pt x="77" y="122"/>
                  </a:cubicBezTo>
                  <a:cubicBezTo>
                    <a:pt x="73" y="120"/>
                    <a:pt x="66" y="124"/>
                    <a:pt x="67" y="127"/>
                  </a:cubicBezTo>
                  <a:cubicBezTo>
                    <a:pt x="68" y="129"/>
                    <a:pt x="71" y="131"/>
                    <a:pt x="79" y="133"/>
                  </a:cubicBezTo>
                  <a:cubicBezTo>
                    <a:pt x="87" y="135"/>
                    <a:pt x="88" y="141"/>
                    <a:pt x="92" y="141"/>
                  </a:cubicBezTo>
                  <a:cubicBezTo>
                    <a:pt x="95" y="141"/>
                    <a:pt x="96" y="138"/>
                    <a:pt x="95" y="134"/>
                  </a:cubicBezTo>
                  <a:cubicBezTo>
                    <a:pt x="94" y="129"/>
                    <a:pt x="99" y="124"/>
                    <a:pt x="99" y="123"/>
                  </a:cubicBezTo>
                  <a:cubicBezTo>
                    <a:pt x="100" y="122"/>
                    <a:pt x="97" y="121"/>
                    <a:pt x="90" y="122"/>
                  </a:cubicBezTo>
                  <a:close/>
                  <a:moveTo>
                    <a:pt x="26" y="85"/>
                  </a:moveTo>
                  <a:cubicBezTo>
                    <a:pt x="22" y="88"/>
                    <a:pt x="19" y="84"/>
                    <a:pt x="18" y="87"/>
                  </a:cubicBezTo>
                  <a:cubicBezTo>
                    <a:pt x="16" y="90"/>
                    <a:pt x="23" y="95"/>
                    <a:pt x="22" y="101"/>
                  </a:cubicBezTo>
                  <a:cubicBezTo>
                    <a:pt x="20" y="108"/>
                    <a:pt x="23" y="116"/>
                    <a:pt x="27" y="112"/>
                  </a:cubicBezTo>
                  <a:cubicBezTo>
                    <a:pt x="30" y="108"/>
                    <a:pt x="32" y="110"/>
                    <a:pt x="34" y="107"/>
                  </a:cubicBezTo>
                  <a:cubicBezTo>
                    <a:pt x="37" y="104"/>
                    <a:pt x="35" y="94"/>
                    <a:pt x="36" y="89"/>
                  </a:cubicBezTo>
                  <a:cubicBezTo>
                    <a:pt x="38" y="84"/>
                    <a:pt x="30" y="81"/>
                    <a:pt x="26" y="85"/>
                  </a:cubicBezTo>
                  <a:close/>
                  <a:moveTo>
                    <a:pt x="108" y="79"/>
                  </a:moveTo>
                  <a:cubicBezTo>
                    <a:pt x="103" y="77"/>
                    <a:pt x="106" y="72"/>
                    <a:pt x="99" y="73"/>
                  </a:cubicBezTo>
                  <a:cubicBezTo>
                    <a:pt x="92" y="73"/>
                    <a:pt x="84" y="64"/>
                    <a:pt x="82" y="55"/>
                  </a:cubicBezTo>
                  <a:cubicBezTo>
                    <a:pt x="79" y="45"/>
                    <a:pt x="69" y="44"/>
                    <a:pt x="66" y="38"/>
                  </a:cubicBezTo>
                  <a:cubicBezTo>
                    <a:pt x="63" y="33"/>
                    <a:pt x="68" y="32"/>
                    <a:pt x="66" y="27"/>
                  </a:cubicBezTo>
                  <a:cubicBezTo>
                    <a:pt x="65" y="24"/>
                    <a:pt x="68" y="22"/>
                    <a:pt x="71" y="21"/>
                  </a:cubicBezTo>
                  <a:cubicBezTo>
                    <a:pt x="71" y="15"/>
                    <a:pt x="71" y="9"/>
                    <a:pt x="72" y="6"/>
                  </a:cubicBezTo>
                  <a:cubicBezTo>
                    <a:pt x="69" y="5"/>
                    <a:pt x="67" y="5"/>
                    <a:pt x="66" y="5"/>
                  </a:cubicBezTo>
                  <a:cubicBezTo>
                    <a:pt x="65" y="4"/>
                    <a:pt x="64" y="0"/>
                    <a:pt x="64" y="0"/>
                  </a:cubicBezTo>
                  <a:cubicBezTo>
                    <a:pt x="63" y="0"/>
                    <a:pt x="56" y="0"/>
                    <a:pt x="55" y="1"/>
                  </a:cubicBezTo>
                  <a:cubicBezTo>
                    <a:pt x="53" y="2"/>
                    <a:pt x="50" y="5"/>
                    <a:pt x="48" y="3"/>
                  </a:cubicBezTo>
                  <a:cubicBezTo>
                    <a:pt x="47" y="3"/>
                    <a:pt x="47" y="3"/>
                    <a:pt x="46" y="2"/>
                  </a:cubicBezTo>
                  <a:cubicBezTo>
                    <a:pt x="44" y="5"/>
                    <a:pt x="44" y="5"/>
                    <a:pt x="44" y="5"/>
                  </a:cubicBezTo>
                  <a:cubicBezTo>
                    <a:pt x="44" y="5"/>
                    <a:pt x="44" y="7"/>
                    <a:pt x="42" y="7"/>
                  </a:cubicBezTo>
                  <a:cubicBezTo>
                    <a:pt x="41" y="7"/>
                    <a:pt x="39" y="6"/>
                    <a:pt x="39" y="9"/>
                  </a:cubicBezTo>
                  <a:cubicBezTo>
                    <a:pt x="39" y="11"/>
                    <a:pt x="35" y="10"/>
                    <a:pt x="34" y="10"/>
                  </a:cubicBezTo>
                  <a:cubicBezTo>
                    <a:pt x="32" y="10"/>
                    <a:pt x="30" y="10"/>
                    <a:pt x="30" y="12"/>
                  </a:cubicBezTo>
                  <a:cubicBezTo>
                    <a:pt x="30" y="14"/>
                    <a:pt x="29" y="19"/>
                    <a:pt x="27" y="16"/>
                  </a:cubicBezTo>
                  <a:cubicBezTo>
                    <a:pt x="24" y="14"/>
                    <a:pt x="21" y="8"/>
                    <a:pt x="20" y="9"/>
                  </a:cubicBezTo>
                  <a:cubicBezTo>
                    <a:pt x="19" y="9"/>
                    <a:pt x="17" y="17"/>
                    <a:pt x="15" y="17"/>
                  </a:cubicBezTo>
                  <a:cubicBezTo>
                    <a:pt x="13" y="17"/>
                    <a:pt x="8" y="17"/>
                    <a:pt x="5" y="17"/>
                  </a:cubicBezTo>
                  <a:cubicBezTo>
                    <a:pt x="4" y="20"/>
                    <a:pt x="5" y="22"/>
                    <a:pt x="6" y="23"/>
                  </a:cubicBezTo>
                  <a:cubicBezTo>
                    <a:pt x="8" y="23"/>
                    <a:pt x="6" y="26"/>
                    <a:pt x="4" y="27"/>
                  </a:cubicBezTo>
                  <a:cubicBezTo>
                    <a:pt x="3" y="28"/>
                    <a:pt x="0" y="27"/>
                    <a:pt x="2" y="30"/>
                  </a:cubicBezTo>
                  <a:cubicBezTo>
                    <a:pt x="4" y="33"/>
                    <a:pt x="7" y="33"/>
                    <a:pt x="5" y="36"/>
                  </a:cubicBezTo>
                  <a:cubicBezTo>
                    <a:pt x="3" y="38"/>
                    <a:pt x="5" y="41"/>
                    <a:pt x="8" y="41"/>
                  </a:cubicBezTo>
                  <a:cubicBezTo>
                    <a:pt x="10" y="41"/>
                    <a:pt x="14" y="41"/>
                    <a:pt x="13" y="43"/>
                  </a:cubicBezTo>
                  <a:cubicBezTo>
                    <a:pt x="12" y="44"/>
                    <a:pt x="12" y="45"/>
                    <a:pt x="12" y="47"/>
                  </a:cubicBezTo>
                  <a:cubicBezTo>
                    <a:pt x="14" y="46"/>
                    <a:pt x="15" y="46"/>
                    <a:pt x="17" y="45"/>
                  </a:cubicBezTo>
                  <a:cubicBezTo>
                    <a:pt x="21" y="43"/>
                    <a:pt x="19" y="40"/>
                    <a:pt x="25" y="38"/>
                  </a:cubicBezTo>
                  <a:cubicBezTo>
                    <a:pt x="31" y="37"/>
                    <a:pt x="38" y="42"/>
                    <a:pt x="41" y="45"/>
                  </a:cubicBezTo>
                  <a:cubicBezTo>
                    <a:pt x="43" y="49"/>
                    <a:pt x="44" y="49"/>
                    <a:pt x="44" y="52"/>
                  </a:cubicBezTo>
                  <a:cubicBezTo>
                    <a:pt x="45" y="55"/>
                    <a:pt x="47" y="60"/>
                    <a:pt x="55" y="65"/>
                  </a:cubicBezTo>
                  <a:cubicBezTo>
                    <a:pt x="63" y="71"/>
                    <a:pt x="66" y="76"/>
                    <a:pt x="70" y="79"/>
                  </a:cubicBezTo>
                  <a:cubicBezTo>
                    <a:pt x="74" y="81"/>
                    <a:pt x="79" y="80"/>
                    <a:pt x="81" y="83"/>
                  </a:cubicBezTo>
                  <a:cubicBezTo>
                    <a:pt x="84" y="86"/>
                    <a:pt x="87" y="88"/>
                    <a:pt x="91" y="90"/>
                  </a:cubicBezTo>
                  <a:cubicBezTo>
                    <a:pt x="95" y="92"/>
                    <a:pt x="95" y="96"/>
                    <a:pt x="99" y="96"/>
                  </a:cubicBezTo>
                  <a:cubicBezTo>
                    <a:pt x="103" y="97"/>
                    <a:pt x="100" y="100"/>
                    <a:pt x="103" y="103"/>
                  </a:cubicBezTo>
                  <a:cubicBezTo>
                    <a:pt x="105" y="106"/>
                    <a:pt x="106" y="112"/>
                    <a:pt x="103" y="115"/>
                  </a:cubicBezTo>
                  <a:cubicBezTo>
                    <a:pt x="101" y="119"/>
                    <a:pt x="102" y="124"/>
                    <a:pt x="104" y="124"/>
                  </a:cubicBezTo>
                  <a:cubicBezTo>
                    <a:pt x="105" y="124"/>
                    <a:pt x="109" y="118"/>
                    <a:pt x="109" y="115"/>
                  </a:cubicBezTo>
                  <a:cubicBezTo>
                    <a:pt x="110" y="112"/>
                    <a:pt x="113" y="112"/>
                    <a:pt x="116" y="108"/>
                  </a:cubicBezTo>
                  <a:cubicBezTo>
                    <a:pt x="118" y="105"/>
                    <a:pt x="112" y="104"/>
                    <a:pt x="111" y="99"/>
                  </a:cubicBezTo>
                  <a:cubicBezTo>
                    <a:pt x="109" y="95"/>
                    <a:pt x="116" y="91"/>
                    <a:pt x="121" y="95"/>
                  </a:cubicBezTo>
                  <a:cubicBezTo>
                    <a:pt x="127" y="98"/>
                    <a:pt x="130" y="101"/>
                    <a:pt x="130" y="95"/>
                  </a:cubicBezTo>
                  <a:cubicBezTo>
                    <a:pt x="130" y="89"/>
                    <a:pt x="112" y="82"/>
                    <a:pt x="108" y="79"/>
                  </a:cubicBezTo>
                  <a:close/>
                </a:path>
              </a:pathLst>
            </a:custGeom>
            <a:grpFill/>
            <a:ln w="1" cap="flat" cmpd="sng">
              <a:solidFill>
                <a:schemeClr val="tx1">
                  <a:lumMod val="85000"/>
                  <a:lumOff val="15000"/>
                </a:schemeClr>
              </a:solidFill>
              <a:miter lim="800000"/>
            </a:ln>
          </p:spPr>
          <p:txBody>
            <a:bodyPr/>
            <a:lstStyle/>
            <a:p>
              <a:endParaRPr lang="zh-CN" altLang="en-US"/>
            </a:p>
          </p:txBody>
        </p:sp>
        <p:sp>
          <p:nvSpPr>
            <p:cNvPr id="173" name="Freeform 175"/>
            <p:cNvSpPr>
              <a:spLocks noChangeArrowheads="1"/>
            </p:cNvSpPr>
            <p:nvPr/>
          </p:nvSpPr>
          <p:spPr bwMode="auto">
            <a:xfrm>
              <a:off x="4038600" y="1465262"/>
              <a:ext cx="26988" cy="33338"/>
            </a:xfrm>
            <a:custGeom>
              <a:avLst/>
              <a:gdLst>
                <a:gd name="T0" fmla="*/ 2147483646 w 14"/>
                <a:gd name="T1" fmla="*/ 0 h 18"/>
                <a:gd name="T2" fmla="*/ 2147483646 w 14"/>
                <a:gd name="T3" fmla="*/ 2147483646 h 18"/>
                <a:gd name="T4" fmla="*/ 0 w 14"/>
                <a:gd name="T5" fmla="*/ 2147483646 h 18"/>
                <a:gd name="T6" fmla="*/ 2147483646 w 14"/>
                <a:gd name="T7" fmla="*/ 2147483646 h 18"/>
                <a:gd name="T8" fmla="*/ 2147483646 w 14"/>
                <a:gd name="T9" fmla="*/ 2147483646 h 18"/>
                <a:gd name="T10" fmla="*/ 2147483646 w 14"/>
                <a:gd name="T11" fmla="*/ 2147483646 h 18"/>
                <a:gd name="T12" fmla="*/ 2147483646 w 14"/>
                <a:gd name="T13" fmla="*/ 0 h 18"/>
                <a:gd name="T14" fmla="*/ 0 60000 65536"/>
                <a:gd name="T15" fmla="*/ 0 60000 65536"/>
                <a:gd name="T16" fmla="*/ 0 60000 65536"/>
                <a:gd name="T17" fmla="*/ 0 60000 65536"/>
                <a:gd name="T18" fmla="*/ 0 60000 65536"/>
                <a:gd name="T19" fmla="*/ 0 60000 65536"/>
                <a:gd name="T20" fmla="*/ 0 60000 65536"/>
                <a:gd name="T21" fmla="*/ 0 w 14"/>
                <a:gd name="T22" fmla="*/ 0 h 18"/>
                <a:gd name="T23" fmla="*/ 14 w 14"/>
                <a:gd name="T24" fmla="*/ 18 h 1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4" h="18">
                  <a:moveTo>
                    <a:pt x="5" y="0"/>
                  </a:moveTo>
                  <a:cubicBezTo>
                    <a:pt x="3" y="3"/>
                    <a:pt x="0" y="7"/>
                    <a:pt x="1" y="8"/>
                  </a:cubicBezTo>
                  <a:cubicBezTo>
                    <a:pt x="1" y="9"/>
                    <a:pt x="0" y="10"/>
                    <a:pt x="0" y="12"/>
                  </a:cubicBezTo>
                  <a:cubicBezTo>
                    <a:pt x="3" y="14"/>
                    <a:pt x="6" y="16"/>
                    <a:pt x="8" y="18"/>
                  </a:cubicBezTo>
                  <a:cubicBezTo>
                    <a:pt x="8" y="18"/>
                    <a:pt x="8" y="18"/>
                    <a:pt x="9" y="18"/>
                  </a:cubicBezTo>
                  <a:cubicBezTo>
                    <a:pt x="9" y="14"/>
                    <a:pt x="12" y="10"/>
                    <a:pt x="14" y="10"/>
                  </a:cubicBezTo>
                  <a:cubicBezTo>
                    <a:pt x="11" y="7"/>
                    <a:pt x="7" y="2"/>
                    <a:pt x="5" y="0"/>
                  </a:cubicBezTo>
                  <a:close/>
                </a:path>
              </a:pathLst>
            </a:custGeom>
            <a:grpFill/>
            <a:ln w="1" cap="flat" cmpd="sng">
              <a:solidFill>
                <a:schemeClr val="tx1">
                  <a:lumMod val="85000"/>
                  <a:lumOff val="15000"/>
                </a:schemeClr>
              </a:solidFill>
              <a:miter lim="800000"/>
            </a:ln>
          </p:spPr>
          <p:txBody>
            <a:bodyPr/>
            <a:lstStyle/>
            <a:p>
              <a:endParaRPr lang="zh-CN" altLang="en-US"/>
            </a:p>
          </p:txBody>
        </p:sp>
        <p:sp>
          <p:nvSpPr>
            <p:cNvPr id="174" name="Freeform 176"/>
            <p:cNvSpPr>
              <a:spLocks noChangeArrowheads="1"/>
            </p:cNvSpPr>
            <p:nvPr/>
          </p:nvSpPr>
          <p:spPr bwMode="auto">
            <a:xfrm>
              <a:off x="4044950" y="1389062"/>
              <a:ext cx="90488" cy="106363"/>
            </a:xfrm>
            <a:custGeom>
              <a:avLst/>
              <a:gdLst>
                <a:gd name="T0" fmla="*/ 2147483646 w 47"/>
                <a:gd name="T1" fmla="*/ 2147483646 h 56"/>
                <a:gd name="T2" fmla="*/ 2147483646 w 47"/>
                <a:gd name="T3" fmla="*/ 2147483646 h 56"/>
                <a:gd name="T4" fmla="*/ 2147483646 w 47"/>
                <a:gd name="T5" fmla="*/ 2147483646 h 56"/>
                <a:gd name="T6" fmla="*/ 2147483646 w 47"/>
                <a:gd name="T7" fmla="*/ 2147483646 h 56"/>
                <a:gd name="T8" fmla="*/ 2147483646 w 47"/>
                <a:gd name="T9" fmla="*/ 2147483646 h 56"/>
                <a:gd name="T10" fmla="*/ 2147483646 w 47"/>
                <a:gd name="T11" fmla="*/ 2147483646 h 56"/>
                <a:gd name="T12" fmla="*/ 2147483646 w 47"/>
                <a:gd name="T13" fmla="*/ 2147483646 h 56"/>
                <a:gd name="T14" fmla="*/ 2147483646 w 47"/>
                <a:gd name="T15" fmla="*/ 2147483646 h 56"/>
                <a:gd name="T16" fmla="*/ 2147483646 w 47"/>
                <a:gd name="T17" fmla="*/ 2147483646 h 56"/>
                <a:gd name="T18" fmla="*/ 2147483646 w 47"/>
                <a:gd name="T19" fmla="*/ 0 h 56"/>
                <a:gd name="T20" fmla="*/ 0 w 47"/>
                <a:gd name="T21" fmla="*/ 2147483646 h 56"/>
                <a:gd name="T22" fmla="*/ 2147483646 w 47"/>
                <a:gd name="T23" fmla="*/ 2147483646 h 56"/>
                <a:gd name="T24" fmla="*/ 2147483646 w 47"/>
                <a:gd name="T25" fmla="*/ 2147483646 h 56"/>
                <a:gd name="T26" fmla="*/ 2147483646 w 47"/>
                <a:gd name="T27" fmla="*/ 2147483646 h 56"/>
                <a:gd name="T28" fmla="*/ 2147483646 w 47"/>
                <a:gd name="T29" fmla="*/ 2147483646 h 56"/>
                <a:gd name="T30" fmla="*/ 2147483646 w 47"/>
                <a:gd name="T31" fmla="*/ 2147483646 h 56"/>
                <a:gd name="T32" fmla="*/ 2147483646 w 47"/>
                <a:gd name="T33" fmla="*/ 2147483646 h 56"/>
                <a:gd name="T34" fmla="*/ 2147483646 w 47"/>
                <a:gd name="T35" fmla="*/ 2147483646 h 56"/>
                <a:gd name="T36" fmla="*/ 2147483646 w 47"/>
                <a:gd name="T37" fmla="*/ 2147483646 h 56"/>
                <a:gd name="T38" fmla="*/ 2147483646 w 47"/>
                <a:gd name="T39" fmla="*/ 2147483646 h 56"/>
                <a:gd name="T40" fmla="*/ 2147483646 w 47"/>
                <a:gd name="T41" fmla="*/ 2147483646 h 56"/>
                <a:gd name="T42" fmla="*/ 2147483646 w 47"/>
                <a:gd name="T43" fmla="*/ 2147483646 h 5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47"/>
                <a:gd name="T67" fmla="*/ 0 h 56"/>
                <a:gd name="T68" fmla="*/ 47 w 47"/>
                <a:gd name="T69" fmla="*/ 56 h 5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47" h="56">
                  <a:moveTo>
                    <a:pt x="41" y="37"/>
                  </a:moveTo>
                  <a:cubicBezTo>
                    <a:pt x="39" y="35"/>
                    <a:pt x="39" y="31"/>
                    <a:pt x="41" y="29"/>
                  </a:cubicBezTo>
                  <a:cubicBezTo>
                    <a:pt x="44" y="28"/>
                    <a:pt x="42" y="26"/>
                    <a:pt x="42" y="23"/>
                  </a:cubicBezTo>
                  <a:cubicBezTo>
                    <a:pt x="42" y="21"/>
                    <a:pt x="31" y="20"/>
                    <a:pt x="29" y="20"/>
                  </a:cubicBezTo>
                  <a:cubicBezTo>
                    <a:pt x="27" y="19"/>
                    <a:pt x="30" y="13"/>
                    <a:pt x="28" y="13"/>
                  </a:cubicBezTo>
                  <a:cubicBezTo>
                    <a:pt x="25" y="13"/>
                    <a:pt x="24" y="11"/>
                    <a:pt x="24" y="9"/>
                  </a:cubicBezTo>
                  <a:cubicBezTo>
                    <a:pt x="24" y="7"/>
                    <a:pt x="20" y="3"/>
                    <a:pt x="20" y="2"/>
                  </a:cubicBezTo>
                  <a:cubicBezTo>
                    <a:pt x="20" y="2"/>
                    <a:pt x="20" y="2"/>
                    <a:pt x="20" y="2"/>
                  </a:cubicBezTo>
                  <a:cubicBezTo>
                    <a:pt x="19" y="1"/>
                    <a:pt x="17" y="1"/>
                    <a:pt x="17" y="1"/>
                  </a:cubicBezTo>
                  <a:cubicBezTo>
                    <a:pt x="15" y="1"/>
                    <a:pt x="12" y="0"/>
                    <a:pt x="12" y="0"/>
                  </a:cubicBezTo>
                  <a:cubicBezTo>
                    <a:pt x="12" y="0"/>
                    <a:pt x="5" y="2"/>
                    <a:pt x="0" y="3"/>
                  </a:cubicBezTo>
                  <a:cubicBezTo>
                    <a:pt x="1" y="6"/>
                    <a:pt x="2" y="9"/>
                    <a:pt x="3" y="10"/>
                  </a:cubicBezTo>
                  <a:cubicBezTo>
                    <a:pt x="7" y="11"/>
                    <a:pt x="6" y="15"/>
                    <a:pt x="7" y="18"/>
                  </a:cubicBezTo>
                  <a:cubicBezTo>
                    <a:pt x="8" y="21"/>
                    <a:pt x="8" y="36"/>
                    <a:pt x="6" y="36"/>
                  </a:cubicBezTo>
                  <a:cubicBezTo>
                    <a:pt x="5" y="36"/>
                    <a:pt x="4" y="37"/>
                    <a:pt x="2" y="40"/>
                  </a:cubicBezTo>
                  <a:cubicBezTo>
                    <a:pt x="4" y="42"/>
                    <a:pt x="8" y="47"/>
                    <a:pt x="11" y="50"/>
                  </a:cubicBezTo>
                  <a:cubicBezTo>
                    <a:pt x="11" y="50"/>
                    <a:pt x="11" y="50"/>
                    <a:pt x="11" y="50"/>
                  </a:cubicBezTo>
                  <a:cubicBezTo>
                    <a:pt x="13" y="50"/>
                    <a:pt x="21" y="56"/>
                    <a:pt x="21" y="56"/>
                  </a:cubicBezTo>
                  <a:cubicBezTo>
                    <a:pt x="21" y="56"/>
                    <a:pt x="33" y="53"/>
                    <a:pt x="41" y="52"/>
                  </a:cubicBezTo>
                  <a:cubicBezTo>
                    <a:pt x="41" y="51"/>
                    <a:pt x="41" y="50"/>
                    <a:pt x="41" y="49"/>
                  </a:cubicBezTo>
                  <a:cubicBezTo>
                    <a:pt x="41" y="47"/>
                    <a:pt x="43" y="44"/>
                    <a:pt x="45" y="44"/>
                  </a:cubicBezTo>
                  <a:cubicBezTo>
                    <a:pt x="47" y="44"/>
                    <a:pt x="44" y="39"/>
                    <a:pt x="41" y="37"/>
                  </a:cubicBezTo>
                  <a:close/>
                </a:path>
              </a:pathLst>
            </a:custGeom>
            <a:grpFill/>
            <a:ln w="1" cap="flat" cmpd="sng">
              <a:solidFill>
                <a:schemeClr val="tx1">
                  <a:lumMod val="85000"/>
                  <a:lumOff val="15000"/>
                </a:schemeClr>
              </a:solidFill>
              <a:miter lim="800000"/>
            </a:ln>
          </p:spPr>
          <p:txBody>
            <a:bodyPr/>
            <a:lstStyle/>
            <a:p>
              <a:endParaRPr lang="zh-CN" altLang="en-US"/>
            </a:p>
          </p:txBody>
        </p:sp>
      </p:grpSp>
      <p:sp>
        <p:nvSpPr>
          <p:cNvPr id="175" name="椭圆 174"/>
          <p:cNvSpPr>
            <a:spLocks noChangeArrowheads="1"/>
          </p:cNvSpPr>
          <p:nvPr/>
        </p:nvSpPr>
        <p:spPr bwMode="auto">
          <a:xfrm>
            <a:off x="2271244" y="2016118"/>
            <a:ext cx="685919" cy="686012"/>
          </a:xfrm>
          <a:prstGeom prst="ellipse">
            <a:avLst/>
          </a:prstGeom>
          <a:solidFill>
            <a:srgbClr val="3F3F3F">
              <a:alpha val="50195"/>
            </a:srgbClr>
          </a:solidFill>
          <a:ln w="28575">
            <a:solidFill>
              <a:srgbClr val="3F3F3F"/>
            </a:solidFill>
            <a:miter lim="800000"/>
          </a:ln>
        </p:spPr>
        <p:txBody>
          <a:bodyPr lIns="68589" tIns="34295" rIns="68589" bIns="34295" anchor="ctr"/>
          <a:lstStyle/>
          <a:p>
            <a:pPr algn="ctr" eaLnBrk="1" hangingPunct="1">
              <a:buFont typeface="Arial" panose="020B0604020202020204" pitchFamily="34" charset="0"/>
              <a:buNone/>
            </a:pPr>
            <a:r>
              <a:rPr lang="en-US" altLang="zh-CN" dirty="0">
                <a:solidFill>
                  <a:srgbClr val="C00000"/>
                </a:solidFill>
                <a:latin typeface="Calibri" panose="020F0502020204030204" pitchFamily="34" charset="0"/>
                <a:sym typeface="Calibri" panose="020F0502020204030204" pitchFamily="34" charset="0"/>
              </a:rPr>
              <a:t>50%</a:t>
            </a:r>
            <a:endParaRPr lang="zh-CN" altLang="en-US" dirty="0">
              <a:solidFill>
                <a:srgbClr val="C00000"/>
              </a:solidFill>
              <a:latin typeface="宋体" panose="02010600030101010101" pitchFamily="2" charset="-122"/>
              <a:sym typeface="宋体" panose="02010600030101010101" pitchFamily="2" charset="-122"/>
            </a:endParaRPr>
          </a:p>
        </p:txBody>
      </p:sp>
      <p:sp>
        <p:nvSpPr>
          <p:cNvPr id="176" name="椭圆 175"/>
          <p:cNvSpPr>
            <a:spLocks noChangeArrowheads="1"/>
          </p:cNvSpPr>
          <p:nvPr/>
        </p:nvSpPr>
        <p:spPr bwMode="auto">
          <a:xfrm>
            <a:off x="3100063" y="3325019"/>
            <a:ext cx="451325" cy="452577"/>
          </a:xfrm>
          <a:prstGeom prst="ellipse">
            <a:avLst/>
          </a:prstGeom>
          <a:solidFill>
            <a:srgbClr val="3F3F3F">
              <a:alpha val="50195"/>
            </a:srgbClr>
          </a:solidFill>
          <a:ln w="28575">
            <a:solidFill>
              <a:srgbClr val="3F3F3F"/>
            </a:solidFill>
            <a:miter lim="800000"/>
          </a:ln>
        </p:spPr>
        <p:txBody>
          <a:bodyPr lIns="68589" tIns="34295" rIns="68589" bIns="34295" anchor="ctr"/>
          <a:lstStyle/>
          <a:p>
            <a:pPr algn="ctr" eaLnBrk="1" hangingPunct="1">
              <a:buFont typeface="Arial" panose="020B0604020202020204" pitchFamily="34" charset="0"/>
              <a:buNone/>
            </a:pPr>
            <a:r>
              <a:rPr lang="en-US" altLang="zh-CN" sz="800" dirty="0">
                <a:solidFill>
                  <a:srgbClr val="C00000"/>
                </a:solidFill>
                <a:latin typeface="Calibri" panose="020F0502020204030204" pitchFamily="34" charset="0"/>
                <a:sym typeface="Calibri" panose="020F0502020204030204" pitchFamily="34" charset="0"/>
              </a:rPr>
              <a:t>10%</a:t>
            </a:r>
            <a:endParaRPr lang="zh-CN" altLang="en-US" sz="800" dirty="0">
              <a:solidFill>
                <a:srgbClr val="C00000"/>
              </a:solidFill>
              <a:latin typeface="宋体" panose="02010600030101010101" pitchFamily="2" charset="-122"/>
              <a:sym typeface="宋体" panose="02010600030101010101" pitchFamily="2" charset="-122"/>
            </a:endParaRPr>
          </a:p>
        </p:txBody>
      </p:sp>
      <p:sp>
        <p:nvSpPr>
          <p:cNvPr id="177" name="椭圆 176"/>
          <p:cNvSpPr>
            <a:spLocks noChangeArrowheads="1"/>
          </p:cNvSpPr>
          <p:nvPr/>
        </p:nvSpPr>
        <p:spPr bwMode="auto">
          <a:xfrm>
            <a:off x="7111975" y="3990783"/>
            <a:ext cx="273891" cy="272738"/>
          </a:xfrm>
          <a:prstGeom prst="ellipse">
            <a:avLst/>
          </a:prstGeom>
          <a:solidFill>
            <a:srgbClr val="3F3F3F">
              <a:alpha val="50195"/>
            </a:srgbClr>
          </a:solidFill>
          <a:ln w="28575">
            <a:solidFill>
              <a:srgbClr val="3F3F3F"/>
            </a:solidFill>
            <a:miter lim="800000"/>
          </a:ln>
        </p:spPr>
        <p:txBody>
          <a:bodyPr lIns="68589" tIns="34295" rIns="68589" bIns="34295" anchor="ctr"/>
          <a:lstStyle/>
          <a:p>
            <a:pPr algn="ctr" eaLnBrk="1" hangingPunct="1">
              <a:buFont typeface="Arial" panose="020B0604020202020204" pitchFamily="34" charset="0"/>
              <a:buNone/>
            </a:pPr>
            <a:endParaRPr lang="zh-CN" altLang="zh-CN" sz="500" dirty="0">
              <a:solidFill>
                <a:srgbClr val="FFFFFF"/>
              </a:solidFill>
              <a:latin typeface="宋体" panose="02010600030101010101" pitchFamily="2" charset="-122"/>
              <a:sym typeface="宋体" panose="02010600030101010101" pitchFamily="2" charset="-122"/>
            </a:endParaRPr>
          </a:p>
        </p:txBody>
      </p:sp>
      <p:sp>
        <p:nvSpPr>
          <p:cNvPr id="178" name="椭圆 177"/>
          <p:cNvSpPr>
            <a:spLocks noChangeArrowheads="1"/>
          </p:cNvSpPr>
          <p:nvPr/>
        </p:nvSpPr>
        <p:spPr bwMode="auto">
          <a:xfrm>
            <a:off x="5760132" y="1816460"/>
            <a:ext cx="1224175" cy="1223149"/>
          </a:xfrm>
          <a:prstGeom prst="ellipse">
            <a:avLst/>
          </a:prstGeom>
          <a:solidFill>
            <a:srgbClr val="3F3F3F">
              <a:alpha val="50195"/>
            </a:srgbClr>
          </a:solidFill>
          <a:ln w="28575">
            <a:solidFill>
              <a:srgbClr val="3F3F3F"/>
            </a:solidFill>
            <a:miter lim="800000"/>
          </a:ln>
        </p:spPr>
        <p:txBody>
          <a:bodyPr lIns="68589" tIns="34295" rIns="68589" bIns="34295" anchor="ctr"/>
          <a:lstStyle/>
          <a:p>
            <a:pPr algn="ctr" eaLnBrk="1" hangingPunct="1">
              <a:buFont typeface="Arial" panose="020B0604020202020204" pitchFamily="34" charset="0"/>
              <a:buNone/>
            </a:pPr>
            <a:r>
              <a:rPr lang="en-US" altLang="zh-CN" sz="2400" b="1" dirty="0">
                <a:solidFill>
                  <a:srgbClr val="C00000"/>
                </a:solidFill>
                <a:latin typeface="Calibri" panose="020F0502020204030204" pitchFamily="34" charset="0"/>
                <a:sym typeface="Calibri" panose="020F0502020204030204" pitchFamily="34" charset="0"/>
              </a:rPr>
              <a:t>100%</a:t>
            </a:r>
            <a:endParaRPr lang="zh-CN" altLang="en-US" sz="2400" b="1" dirty="0">
              <a:solidFill>
                <a:srgbClr val="C00000"/>
              </a:solidFill>
              <a:latin typeface="宋体" panose="02010600030101010101" pitchFamily="2" charset="-122"/>
              <a:sym typeface="宋体" panose="02010600030101010101" pitchFamily="2" charset="-122"/>
            </a:endParaRPr>
          </a:p>
        </p:txBody>
      </p:sp>
    </p:spTree>
  </p:cSld>
  <p:clrMapOvr>
    <a:masterClrMapping/>
  </p:clrMapOvr>
  <p:transition advClick="0" advTm="2000">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12"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strips(downLeft)">
                                      <p:cBhvr>
                                        <p:cTn id="7" dur="500"/>
                                        <p:tgtEl>
                                          <p:spTgt spid="2"/>
                                        </p:tgtEl>
                                      </p:cBhvr>
                                    </p:animEffect>
                                  </p:childTnLst>
                                </p:cTn>
                              </p:par>
                              <p:par>
                                <p:cTn id="8" presetID="2" presetClass="entr" presetSubtype="4" fill="hold" grpId="0" nodeType="withEffect">
                                  <p:stCondLst>
                                    <p:cond delay="400"/>
                                  </p:stCondLst>
                                  <p:childTnLst>
                                    <p:set>
                                      <p:cBhvr>
                                        <p:cTn id="9" dur="1" fill="hold">
                                          <p:stCondLst>
                                            <p:cond delay="0"/>
                                          </p:stCondLst>
                                        </p:cTn>
                                        <p:tgtEl>
                                          <p:spTgt spid="178"/>
                                        </p:tgtEl>
                                        <p:attrNameLst>
                                          <p:attrName>style.visibility</p:attrName>
                                        </p:attrNameLst>
                                      </p:cBhvr>
                                      <p:to>
                                        <p:strVal val="visible"/>
                                      </p:to>
                                    </p:set>
                                    <p:anim calcmode="lin" valueType="num">
                                      <p:cBhvr additive="base">
                                        <p:cTn id="10" dur="500" fill="hold"/>
                                        <p:tgtEl>
                                          <p:spTgt spid="178"/>
                                        </p:tgtEl>
                                        <p:attrNameLst>
                                          <p:attrName>ppt_x</p:attrName>
                                        </p:attrNameLst>
                                      </p:cBhvr>
                                      <p:tavLst>
                                        <p:tav tm="0">
                                          <p:val>
                                            <p:strVal val="#ppt_x"/>
                                          </p:val>
                                        </p:tav>
                                        <p:tav tm="100000">
                                          <p:val>
                                            <p:strVal val="#ppt_x"/>
                                          </p:val>
                                        </p:tav>
                                      </p:tavLst>
                                    </p:anim>
                                    <p:anim calcmode="lin" valueType="num">
                                      <p:cBhvr additive="base">
                                        <p:cTn id="11" dur="500" fill="hold"/>
                                        <p:tgtEl>
                                          <p:spTgt spid="178"/>
                                        </p:tgtEl>
                                        <p:attrNameLst>
                                          <p:attrName>ppt_y</p:attrName>
                                        </p:attrNameLst>
                                      </p:cBhvr>
                                      <p:tavLst>
                                        <p:tav tm="0">
                                          <p:val>
                                            <p:strVal val="1+#ppt_h/2"/>
                                          </p:val>
                                        </p:tav>
                                        <p:tav tm="100000">
                                          <p:val>
                                            <p:strVal val="#ppt_y"/>
                                          </p:val>
                                        </p:tav>
                                      </p:tavLst>
                                    </p:anim>
                                  </p:childTnLst>
                                </p:cTn>
                              </p:par>
                              <p:par>
                                <p:cTn id="12" presetID="2" presetClass="entr" presetSubtype="4" fill="hold" grpId="0" nodeType="withEffect">
                                  <p:stCondLst>
                                    <p:cond delay="400"/>
                                  </p:stCondLst>
                                  <p:childTnLst>
                                    <p:set>
                                      <p:cBhvr>
                                        <p:cTn id="13" dur="1" fill="hold">
                                          <p:stCondLst>
                                            <p:cond delay="0"/>
                                          </p:stCondLst>
                                        </p:cTn>
                                        <p:tgtEl>
                                          <p:spTgt spid="175"/>
                                        </p:tgtEl>
                                        <p:attrNameLst>
                                          <p:attrName>style.visibility</p:attrName>
                                        </p:attrNameLst>
                                      </p:cBhvr>
                                      <p:to>
                                        <p:strVal val="visible"/>
                                      </p:to>
                                    </p:set>
                                    <p:anim calcmode="lin" valueType="num">
                                      <p:cBhvr additive="base">
                                        <p:cTn id="14" dur="500" fill="hold"/>
                                        <p:tgtEl>
                                          <p:spTgt spid="175"/>
                                        </p:tgtEl>
                                        <p:attrNameLst>
                                          <p:attrName>ppt_x</p:attrName>
                                        </p:attrNameLst>
                                      </p:cBhvr>
                                      <p:tavLst>
                                        <p:tav tm="0">
                                          <p:val>
                                            <p:strVal val="#ppt_x"/>
                                          </p:val>
                                        </p:tav>
                                        <p:tav tm="100000">
                                          <p:val>
                                            <p:strVal val="#ppt_x"/>
                                          </p:val>
                                        </p:tav>
                                      </p:tavLst>
                                    </p:anim>
                                    <p:anim calcmode="lin" valueType="num">
                                      <p:cBhvr additive="base">
                                        <p:cTn id="15" dur="500" fill="hold"/>
                                        <p:tgtEl>
                                          <p:spTgt spid="175"/>
                                        </p:tgtEl>
                                        <p:attrNameLst>
                                          <p:attrName>ppt_y</p:attrName>
                                        </p:attrNameLst>
                                      </p:cBhvr>
                                      <p:tavLst>
                                        <p:tav tm="0">
                                          <p:val>
                                            <p:strVal val="1+#ppt_h/2"/>
                                          </p:val>
                                        </p:tav>
                                        <p:tav tm="100000">
                                          <p:val>
                                            <p:strVal val="#ppt_y"/>
                                          </p:val>
                                        </p:tav>
                                      </p:tavLst>
                                    </p:anim>
                                  </p:childTnLst>
                                </p:cTn>
                              </p:par>
                              <p:par>
                                <p:cTn id="16" presetID="2" presetClass="entr" presetSubtype="4" fill="hold" grpId="0" nodeType="withEffect">
                                  <p:stCondLst>
                                    <p:cond delay="400"/>
                                  </p:stCondLst>
                                  <p:childTnLst>
                                    <p:set>
                                      <p:cBhvr>
                                        <p:cTn id="17" dur="1" fill="hold">
                                          <p:stCondLst>
                                            <p:cond delay="0"/>
                                          </p:stCondLst>
                                        </p:cTn>
                                        <p:tgtEl>
                                          <p:spTgt spid="176"/>
                                        </p:tgtEl>
                                        <p:attrNameLst>
                                          <p:attrName>style.visibility</p:attrName>
                                        </p:attrNameLst>
                                      </p:cBhvr>
                                      <p:to>
                                        <p:strVal val="visible"/>
                                      </p:to>
                                    </p:set>
                                    <p:anim calcmode="lin" valueType="num">
                                      <p:cBhvr additive="base">
                                        <p:cTn id="18" dur="500" fill="hold"/>
                                        <p:tgtEl>
                                          <p:spTgt spid="176"/>
                                        </p:tgtEl>
                                        <p:attrNameLst>
                                          <p:attrName>ppt_x</p:attrName>
                                        </p:attrNameLst>
                                      </p:cBhvr>
                                      <p:tavLst>
                                        <p:tav tm="0">
                                          <p:val>
                                            <p:strVal val="#ppt_x"/>
                                          </p:val>
                                        </p:tav>
                                        <p:tav tm="100000">
                                          <p:val>
                                            <p:strVal val="#ppt_x"/>
                                          </p:val>
                                        </p:tav>
                                      </p:tavLst>
                                    </p:anim>
                                    <p:anim calcmode="lin" valueType="num">
                                      <p:cBhvr additive="base">
                                        <p:cTn id="19" dur="500" fill="hold"/>
                                        <p:tgtEl>
                                          <p:spTgt spid="17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5" grpId="0" animBg="1"/>
      <p:bldP spid="176" grpId="0" animBg="1"/>
      <p:bldP spid="178"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C:\Users\Administrator\Desktop\19.png"/>
          <p:cNvPicPr>
            <a:picLocks noChangeAspect="1" noChangeArrowheads="1"/>
          </p:cNvPicPr>
          <p:nvPr/>
        </p:nvPicPr>
        <p:blipFill>
          <a:blip r:embed="rId1" cstate="screen"/>
          <a:srcRect/>
          <a:stretch>
            <a:fillRect/>
          </a:stretch>
        </p:blipFill>
        <p:spPr bwMode="auto">
          <a:xfrm>
            <a:off x="3311860" y="592324"/>
            <a:ext cx="2340260" cy="3007244"/>
          </a:xfrm>
          <a:prstGeom prst="rect">
            <a:avLst/>
          </a:prstGeom>
          <a:noFill/>
        </p:spPr>
      </p:pic>
      <p:grpSp>
        <p:nvGrpSpPr>
          <p:cNvPr id="3" name="组合 10"/>
          <p:cNvGrpSpPr/>
          <p:nvPr/>
        </p:nvGrpSpPr>
        <p:grpSpPr bwMode="auto">
          <a:xfrm>
            <a:off x="6300192" y="2716560"/>
            <a:ext cx="1513548" cy="648280"/>
            <a:chOff x="0" y="0"/>
            <a:chExt cx="2016224" cy="865357"/>
          </a:xfrm>
        </p:grpSpPr>
        <p:pic>
          <p:nvPicPr>
            <p:cNvPr id="4" name="图片 11"/>
            <p:cNvPicPr>
              <a:picLocks noChangeAspect="1" noChangeArrowheads="1"/>
            </p:cNvPicPr>
            <p:nvPr/>
          </p:nvPicPr>
          <p:blipFill>
            <a:blip r:embed="rId2" cstate="print"/>
            <a:srcRect/>
            <a:stretch>
              <a:fillRect/>
            </a:stretch>
          </p:blipFill>
          <p:spPr bwMode="auto">
            <a:xfrm>
              <a:off x="0" y="0"/>
              <a:ext cx="2016224" cy="651817"/>
            </a:xfrm>
            <a:prstGeom prst="rect">
              <a:avLst/>
            </a:prstGeom>
            <a:noFill/>
            <a:ln w="9525">
              <a:noFill/>
              <a:miter lim="800000"/>
              <a:headEnd/>
              <a:tailEnd/>
            </a:ln>
          </p:spPr>
        </p:pic>
        <p:sp>
          <p:nvSpPr>
            <p:cNvPr id="5" name="文本框 12"/>
            <p:cNvSpPr txBox="1">
              <a:spLocks noChangeArrowheads="1"/>
            </p:cNvSpPr>
            <p:nvPr/>
          </p:nvSpPr>
          <p:spPr bwMode="auto">
            <a:xfrm>
              <a:off x="583777" y="125852"/>
              <a:ext cx="1000399" cy="739505"/>
            </a:xfrm>
            <a:prstGeom prst="rect">
              <a:avLst/>
            </a:prstGeom>
            <a:noFill/>
            <a:ln w="9525">
              <a:noFill/>
              <a:miter lim="800000"/>
            </a:ln>
          </p:spPr>
          <p:txBody>
            <a:bodyPr>
              <a:spAutoFit/>
            </a:bodyPr>
            <a:lstStyle/>
            <a:p>
              <a:r>
                <a:rPr lang="zh-CN" altLang="en-US" sz="1500" b="1" dirty="0">
                  <a:solidFill>
                    <a:srgbClr val="000000"/>
                  </a:solidFill>
                  <a:latin typeface="微软雅黑" panose="020B0503020204020204" pitchFamily="34" charset="-122"/>
                  <a:ea typeface="微软雅黑" panose="020B0503020204020204" pitchFamily="34" charset="-122"/>
                </a:rPr>
                <a:t>标题一</a:t>
              </a:r>
              <a:endParaRPr lang="zh-CN" altLang="en-US" sz="1500" b="1" dirty="0">
                <a:solidFill>
                  <a:srgbClr val="000000"/>
                </a:solidFill>
                <a:latin typeface="微软雅黑" panose="020B0503020204020204" pitchFamily="34" charset="-122"/>
                <a:ea typeface="微软雅黑" panose="020B0503020204020204" pitchFamily="34" charset="-122"/>
              </a:endParaRPr>
            </a:p>
          </p:txBody>
        </p:sp>
      </p:grpSp>
      <p:grpSp>
        <p:nvGrpSpPr>
          <p:cNvPr id="6" name="组合 10"/>
          <p:cNvGrpSpPr/>
          <p:nvPr/>
        </p:nvGrpSpPr>
        <p:grpSpPr bwMode="auto">
          <a:xfrm>
            <a:off x="6696236" y="1456420"/>
            <a:ext cx="1513548" cy="648280"/>
            <a:chOff x="0" y="0"/>
            <a:chExt cx="2016224" cy="865357"/>
          </a:xfrm>
        </p:grpSpPr>
        <p:pic>
          <p:nvPicPr>
            <p:cNvPr id="7" name="图片 11"/>
            <p:cNvPicPr>
              <a:picLocks noChangeAspect="1" noChangeArrowheads="1"/>
            </p:cNvPicPr>
            <p:nvPr/>
          </p:nvPicPr>
          <p:blipFill>
            <a:blip r:embed="rId2" cstate="print"/>
            <a:srcRect/>
            <a:stretch>
              <a:fillRect/>
            </a:stretch>
          </p:blipFill>
          <p:spPr bwMode="auto">
            <a:xfrm>
              <a:off x="0" y="0"/>
              <a:ext cx="2016224" cy="651817"/>
            </a:xfrm>
            <a:prstGeom prst="rect">
              <a:avLst/>
            </a:prstGeom>
            <a:noFill/>
            <a:ln w="9525">
              <a:noFill/>
              <a:miter lim="800000"/>
              <a:headEnd/>
              <a:tailEnd/>
            </a:ln>
          </p:spPr>
        </p:pic>
        <p:sp>
          <p:nvSpPr>
            <p:cNvPr id="8" name="文本框 12"/>
            <p:cNvSpPr txBox="1">
              <a:spLocks noChangeArrowheads="1"/>
            </p:cNvSpPr>
            <p:nvPr/>
          </p:nvSpPr>
          <p:spPr bwMode="auto">
            <a:xfrm>
              <a:off x="583777" y="125852"/>
              <a:ext cx="1000399" cy="739505"/>
            </a:xfrm>
            <a:prstGeom prst="rect">
              <a:avLst/>
            </a:prstGeom>
            <a:noFill/>
            <a:ln w="9525">
              <a:noFill/>
              <a:miter lim="800000"/>
            </a:ln>
          </p:spPr>
          <p:txBody>
            <a:bodyPr>
              <a:spAutoFit/>
            </a:bodyPr>
            <a:lstStyle/>
            <a:p>
              <a:r>
                <a:rPr lang="zh-CN" altLang="en-US" sz="1500" b="1" dirty="0">
                  <a:solidFill>
                    <a:srgbClr val="000000"/>
                  </a:solidFill>
                  <a:latin typeface="微软雅黑" panose="020B0503020204020204" pitchFamily="34" charset="-122"/>
                  <a:ea typeface="微软雅黑" panose="020B0503020204020204" pitchFamily="34" charset="-122"/>
                </a:rPr>
                <a:t>标题一</a:t>
              </a:r>
              <a:endParaRPr lang="zh-CN" altLang="en-US" sz="1500" b="1" dirty="0">
                <a:solidFill>
                  <a:srgbClr val="000000"/>
                </a:solidFill>
                <a:latin typeface="微软雅黑" panose="020B0503020204020204" pitchFamily="34" charset="-122"/>
                <a:ea typeface="微软雅黑" panose="020B0503020204020204" pitchFamily="34" charset="-122"/>
              </a:endParaRPr>
            </a:p>
          </p:txBody>
        </p:sp>
      </p:grpSp>
      <p:grpSp>
        <p:nvGrpSpPr>
          <p:cNvPr id="9" name="组合 10"/>
          <p:cNvGrpSpPr/>
          <p:nvPr/>
        </p:nvGrpSpPr>
        <p:grpSpPr bwMode="auto">
          <a:xfrm>
            <a:off x="1295636" y="2140496"/>
            <a:ext cx="1513548" cy="648280"/>
            <a:chOff x="0" y="0"/>
            <a:chExt cx="2016224" cy="865357"/>
          </a:xfrm>
        </p:grpSpPr>
        <p:pic>
          <p:nvPicPr>
            <p:cNvPr id="10" name="图片 11"/>
            <p:cNvPicPr>
              <a:picLocks noChangeAspect="1" noChangeArrowheads="1"/>
            </p:cNvPicPr>
            <p:nvPr/>
          </p:nvPicPr>
          <p:blipFill>
            <a:blip r:embed="rId2" cstate="print"/>
            <a:srcRect/>
            <a:stretch>
              <a:fillRect/>
            </a:stretch>
          </p:blipFill>
          <p:spPr bwMode="auto">
            <a:xfrm>
              <a:off x="0" y="0"/>
              <a:ext cx="2016224" cy="651817"/>
            </a:xfrm>
            <a:prstGeom prst="rect">
              <a:avLst/>
            </a:prstGeom>
            <a:noFill/>
            <a:ln w="9525">
              <a:noFill/>
              <a:miter lim="800000"/>
              <a:headEnd/>
              <a:tailEnd/>
            </a:ln>
          </p:spPr>
        </p:pic>
        <p:sp>
          <p:nvSpPr>
            <p:cNvPr id="11" name="文本框 12"/>
            <p:cNvSpPr txBox="1">
              <a:spLocks noChangeArrowheads="1"/>
            </p:cNvSpPr>
            <p:nvPr/>
          </p:nvSpPr>
          <p:spPr bwMode="auto">
            <a:xfrm>
              <a:off x="583777" y="125852"/>
              <a:ext cx="1000399" cy="739505"/>
            </a:xfrm>
            <a:prstGeom prst="rect">
              <a:avLst/>
            </a:prstGeom>
            <a:noFill/>
            <a:ln w="9525">
              <a:noFill/>
              <a:miter lim="800000"/>
            </a:ln>
          </p:spPr>
          <p:txBody>
            <a:bodyPr>
              <a:spAutoFit/>
            </a:bodyPr>
            <a:lstStyle/>
            <a:p>
              <a:r>
                <a:rPr lang="zh-CN" altLang="en-US" sz="1500" b="1" dirty="0">
                  <a:solidFill>
                    <a:srgbClr val="000000"/>
                  </a:solidFill>
                  <a:latin typeface="微软雅黑" panose="020B0503020204020204" pitchFamily="34" charset="-122"/>
                  <a:ea typeface="微软雅黑" panose="020B0503020204020204" pitchFamily="34" charset="-122"/>
                </a:rPr>
                <a:t>标题一</a:t>
              </a:r>
              <a:endParaRPr lang="zh-CN" altLang="en-US" sz="1500" b="1" dirty="0">
                <a:solidFill>
                  <a:srgbClr val="000000"/>
                </a:solidFill>
                <a:latin typeface="微软雅黑" panose="020B0503020204020204" pitchFamily="34" charset="-122"/>
                <a:ea typeface="微软雅黑" panose="020B0503020204020204" pitchFamily="34" charset="-122"/>
              </a:endParaRPr>
            </a:p>
          </p:txBody>
        </p:sp>
      </p:grpSp>
      <p:grpSp>
        <p:nvGrpSpPr>
          <p:cNvPr id="12" name="组合 10"/>
          <p:cNvGrpSpPr/>
          <p:nvPr/>
        </p:nvGrpSpPr>
        <p:grpSpPr bwMode="auto">
          <a:xfrm>
            <a:off x="3815916" y="3292624"/>
            <a:ext cx="1513548" cy="648280"/>
            <a:chOff x="0" y="0"/>
            <a:chExt cx="2016224" cy="865357"/>
          </a:xfrm>
        </p:grpSpPr>
        <p:pic>
          <p:nvPicPr>
            <p:cNvPr id="13" name="图片 11"/>
            <p:cNvPicPr>
              <a:picLocks noChangeAspect="1" noChangeArrowheads="1"/>
            </p:cNvPicPr>
            <p:nvPr/>
          </p:nvPicPr>
          <p:blipFill>
            <a:blip r:embed="rId2" cstate="print"/>
            <a:srcRect/>
            <a:stretch>
              <a:fillRect/>
            </a:stretch>
          </p:blipFill>
          <p:spPr bwMode="auto">
            <a:xfrm>
              <a:off x="0" y="0"/>
              <a:ext cx="2016224" cy="651817"/>
            </a:xfrm>
            <a:prstGeom prst="rect">
              <a:avLst/>
            </a:prstGeom>
            <a:noFill/>
            <a:ln w="9525">
              <a:noFill/>
              <a:miter lim="800000"/>
              <a:headEnd/>
              <a:tailEnd/>
            </a:ln>
          </p:spPr>
        </p:pic>
        <p:sp>
          <p:nvSpPr>
            <p:cNvPr id="14" name="文本框 12"/>
            <p:cNvSpPr txBox="1">
              <a:spLocks noChangeArrowheads="1"/>
            </p:cNvSpPr>
            <p:nvPr/>
          </p:nvSpPr>
          <p:spPr bwMode="auto">
            <a:xfrm>
              <a:off x="583777" y="125852"/>
              <a:ext cx="1000399" cy="739505"/>
            </a:xfrm>
            <a:prstGeom prst="rect">
              <a:avLst/>
            </a:prstGeom>
            <a:noFill/>
            <a:ln w="9525">
              <a:noFill/>
              <a:miter lim="800000"/>
            </a:ln>
          </p:spPr>
          <p:txBody>
            <a:bodyPr>
              <a:spAutoFit/>
            </a:bodyPr>
            <a:lstStyle/>
            <a:p>
              <a:r>
                <a:rPr lang="zh-CN" altLang="en-US" sz="1500" b="1" dirty="0">
                  <a:solidFill>
                    <a:srgbClr val="000000"/>
                  </a:solidFill>
                  <a:latin typeface="微软雅黑" panose="020B0503020204020204" pitchFamily="34" charset="-122"/>
                  <a:ea typeface="微软雅黑" panose="020B0503020204020204" pitchFamily="34" charset="-122"/>
                </a:rPr>
                <a:t>标题一</a:t>
              </a:r>
              <a:endParaRPr lang="zh-CN" altLang="en-US" sz="1500" b="1" dirty="0">
                <a:solidFill>
                  <a:srgbClr val="000000"/>
                </a:solidFill>
                <a:latin typeface="微软雅黑" panose="020B0503020204020204" pitchFamily="34" charset="-122"/>
                <a:ea typeface="微软雅黑" panose="020B0503020204020204" pitchFamily="34" charset="-122"/>
              </a:endParaRPr>
            </a:p>
          </p:txBody>
        </p:sp>
      </p:grpSp>
      <p:grpSp>
        <p:nvGrpSpPr>
          <p:cNvPr id="15" name="组合 3"/>
          <p:cNvGrpSpPr/>
          <p:nvPr/>
        </p:nvGrpSpPr>
        <p:grpSpPr bwMode="auto">
          <a:xfrm>
            <a:off x="0" y="0"/>
            <a:ext cx="4965768" cy="712214"/>
            <a:chOff x="-3" y="0"/>
            <a:chExt cx="6619368" cy="950731"/>
          </a:xfrm>
        </p:grpSpPr>
        <p:pic>
          <p:nvPicPr>
            <p:cNvPr id="16" name="Picture 9" descr="F:\ppt素材\图标\我收集的图标\字体\3.png"/>
            <p:cNvPicPr>
              <a:picLocks noChangeAspect="1" noChangeArrowheads="1"/>
            </p:cNvPicPr>
            <p:nvPr/>
          </p:nvPicPr>
          <p:blipFill>
            <a:blip r:embed="rId3" cstate="print"/>
            <a:srcRect/>
            <a:stretch>
              <a:fillRect/>
            </a:stretch>
          </p:blipFill>
          <p:spPr bwMode="auto">
            <a:xfrm rot="5400000">
              <a:off x="2834315" y="-2834318"/>
              <a:ext cx="950731" cy="6619368"/>
            </a:xfrm>
            <a:prstGeom prst="rect">
              <a:avLst/>
            </a:prstGeom>
            <a:noFill/>
            <a:ln w="9525">
              <a:noFill/>
              <a:miter lim="800000"/>
              <a:headEnd/>
              <a:tailEnd/>
            </a:ln>
          </p:spPr>
        </p:pic>
        <p:sp>
          <p:nvSpPr>
            <p:cNvPr id="17" name="TextBox 2"/>
            <p:cNvSpPr txBox="1">
              <a:spLocks noChangeArrowheads="1"/>
            </p:cNvSpPr>
            <p:nvPr/>
          </p:nvSpPr>
          <p:spPr bwMode="auto">
            <a:xfrm>
              <a:off x="1122980" y="352063"/>
              <a:ext cx="3966918" cy="493019"/>
            </a:xfrm>
            <a:prstGeom prst="rect">
              <a:avLst/>
            </a:prstGeom>
            <a:noFill/>
            <a:ln w="9525">
              <a:noFill/>
              <a:miter lim="800000"/>
            </a:ln>
          </p:spPr>
          <p:txBody>
            <a:bodyPr>
              <a:spAutoFit/>
            </a:bodyPr>
            <a:lstStyle/>
            <a:p>
              <a:r>
                <a:rPr lang="zh-CN" altLang="en-US" b="1" dirty="0">
                  <a:solidFill>
                    <a:srgbClr val="FFFFFF"/>
                  </a:solidFill>
                  <a:latin typeface="微软雅黑" panose="020B0503020204020204" pitchFamily="34" charset="-122"/>
                  <a:ea typeface="微软雅黑" panose="020B0503020204020204" pitchFamily="34" charset="-122"/>
                </a:rPr>
                <a:t> 单击此处添加标题</a:t>
              </a:r>
              <a:endParaRPr lang="zh-CN" altLang="en-US" b="1" dirty="0">
                <a:solidFill>
                  <a:srgbClr val="FFFFFF"/>
                </a:solidFill>
                <a:latin typeface="微软雅黑" panose="020B0503020204020204" pitchFamily="34" charset="-122"/>
                <a:ea typeface="微软雅黑" panose="020B0503020204020204" pitchFamily="34" charset="-122"/>
              </a:endParaRPr>
            </a:p>
          </p:txBody>
        </p:sp>
      </p:grpSp>
      <p:pic>
        <p:nvPicPr>
          <p:cNvPr id="19" name="Picture 9" descr="F:\ppt素材\图标\我收集的图标\字体\3.png"/>
          <p:cNvPicPr>
            <a:picLocks noChangeAspect="1" noChangeArrowheads="1"/>
          </p:cNvPicPr>
          <p:nvPr/>
        </p:nvPicPr>
        <p:blipFill>
          <a:blip r:embed="rId3" cstate="print"/>
          <a:srcRect/>
          <a:stretch>
            <a:fillRect/>
          </a:stretch>
        </p:blipFill>
        <p:spPr bwMode="auto">
          <a:xfrm rot="5400000">
            <a:off x="4626006" y="2878578"/>
            <a:ext cx="144016" cy="1692188"/>
          </a:xfrm>
          <a:prstGeom prst="rect">
            <a:avLst/>
          </a:prstGeom>
          <a:noFill/>
          <a:ln w="9525">
            <a:noFill/>
            <a:miter lim="800000"/>
            <a:headEnd/>
            <a:tailEnd/>
          </a:ln>
        </p:spPr>
      </p:pic>
      <p:pic>
        <p:nvPicPr>
          <p:cNvPr id="24" name="Picture 9" descr="F:\ppt素材\图标\我收集的图标\字体\3.png"/>
          <p:cNvPicPr>
            <a:picLocks noChangeAspect="1" noChangeArrowheads="1"/>
          </p:cNvPicPr>
          <p:nvPr/>
        </p:nvPicPr>
        <p:blipFill>
          <a:blip r:embed="rId3" cstate="print"/>
          <a:srcRect/>
          <a:stretch>
            <a:fillRect/>
          </a:stretch>
        </p:blipFill>
        <p:spPr bwMode="auto">
          <a:xfrm rot="5400000">
            <a:off x="7110282" y="2338518"/>
            <a:ext cx="144016" cy="1692188"/>
          </a:xfrm>
          <a:prstGeom prst="rect">
            <a:avLst/>
          </a:prstGeom>
          <a:noFill/>
          <a:ln w="9525">
            <a:noFill/>
            <a:miter lim="800000"/>
            <a:headEnd/>
            <a:tailEnd/>
          </a:ln>
        </p:spPr>
      </p:pic>
    </p:spTree>
  </p:cSld>
  <p:clrMapOvr>
    <a:masterClrMapping/>
  </p:clrMapOvr>
  <p:transition advClick="0" advTm="2000">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withEffect">
                                  <p:stCondLst>
                                    <p:cond delay="0"/>
                                  </p:stCondLst>
                                  <p:childTnLst>
                                    <p:set>
                                      <p:cBhvr>
                                        <p:cTn id="6" dur="1" fill="hold">
                                          <p:stCondLst>
                                            <p:cond delay="0"/>
                                          </p:stCondLst>
                                        </p:cTn>
                                        <p:tgtEl>
                                          <p:spTgt spid="4098"/>
                                        </p:tgtEl>
                                        <p:attrNameLst>
                                          <p:attrName>style.visibility</p:attrName>
                                        </p:attrNameLst>
                                      </p:cBhvr>
                                      <p:to>
                                        <p:strVal val="visible"/>
                                      </p:to>
                                    </p:set>
                                    <p:animEffect transition="in" filter="wipe(up)">
                                      <p:cBhvr>
                                        <p:cTn id="7" dur="500"/>
                                        <p:tgtEl>
                                          <p:spTgt spid="4098"/>
                                        </p:tgtEl>
                                      </p:cBhvr>
                                    </p:animEffect>
                                  </p:childTnLst>
                                </p:cTn>
                              </p:par>
                              <p:par>
                                <p:cTn id="8" presetID="10" presetClass="entr" presetSubtype="0" fill="hold" nodeType="withEffect">
                                  <p:stCondLst>
                                    <p:cond delay="400"/>
                                  </p:stCondLst>
                                  <p:childTnLst>
                                    <p:set>
                                      <p:cBhvr>
                                        <p:cTn id="9" dur="1" fill="hold">
                                          <p:stCondLst>
                                            <p:cond delay="0"/>
                                          </p:stCondLst>
                                        </p:cTn>
                                        <p:tgtEl>
                                          <p:spTgt spid="12"/>
                                        </p:tgtEl>
                                        <p:attrNameLst>
                                          <p:attrName>style.visibility</p:attrName>
                                        </p:attrNameLst>
                                      </p:cBhvr>
                                      <p:to>
                                        <p:strVal val="visible"/>
                                      </p:to>
                                    </p:set>
                                    <p:animEffect transition="in" filter="fade">
                                      <p:cBhvr>
                                        <p:cTn id="10" dur="500"/>
                                        <p:tgtEl>
                                          <p:spTgt spid="12"/>
                                        </p:tgtEl>
                                      </p:cBhvr>
                                    </p:animEffect>
                                  </p:childTnLst>
                                </p:cTn>
                              </p:par>
                            </p:childTnLst>
                          </p:cTn>
                        </p:par>
                        <p:par>
                          <p:cTn id="11" fill="hold">
                            <p:stCondLst>
                              <p:cond delay="500"/>
                            </p:stCondLst>
                            <p:childTnLst>
                              <p:par>
                                <p:cTn id="12" presetID="10" presetClass="entr" presetSubtype="0" fill="hold" nodeType="after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fade">
                                      <p:cBhvr>
                                        <p:cTn id="14" dur="500"/>
                                        <p:tgtEl>
                                          <p:spTgt spid="3"/>
                                        </p:tgtEl>
                                      </p:cBhvr>
                                    </p:animEffect>
                                  </p:childTnLst>
                                </p:cTn>
                              </p:par>
                            </p:childTnLst>
                          </p:cTn>
                        </p:par>
                        <p:par>
                          <p:cTn id="15" fill="hold">
                            <p:stCondLst>
                              <p:cond delay="1000"/>
                            </p:stCondLst>
                            <p:childTnLst>
                              <p:par>
                                <p:cTn id="16" presetID="10" presetClass="entr" presetSubtype="0" fill="hold" nodeType="after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fade">
                                      <p:cBhvr>
                                        <p:cTn id="18" dur="500"/>
                                        <p:tgtEl>
                                          <p:spTgt spid="6"/>
                                        </p:tgtEl>
                                      </p:cBhvr>
                                    </p:animEffect>
                                  </p:childTnLst>
                                </p:cTn>
                              </p:par>
                            </p:childTnLst>
                          </p:cTn>
                        </p:par>
                        <p:par>
                          <p:cTn id="19" fill="hold">
                            <p:stCondLst>
                              <p:cond delay="1500"/>
                            </p:stCondLst>
                            <p:childTnLst>
                              <p:par>
                                <p:cTn id="20" presetID="10" presetClass="entr" presetSubtype="0" fill="hold" nodeType="after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fade">
                                      <p:cBhvr>
                                        <p:cTn id="22" dur="500"/>
                                        <p:tgtEl>
                                          <p:spTgt spid="9"/>
                                        </p:tgtEl>
                                      </p:cBhvr>
                                    </p:animEffect>
                                  </p:childTnLst>
                                </p:cTn>
                              </p:par>
                              <p:par>
                                <p:cTn id="23" presetID="22" presetClass="entr" presetSubtype="8" fill="hold" nodeType="withEffect">
                                  <p:stCondLst>
                                    <p:cond delay="0"/>
                                  </p:stCondLst>
                                  <p:childTnLst>
                                    <p:set>
                                      <p:cBhvr>
                                        <p:cTn id="24" dur="1" fill="hold">
                                          <p:stCondLst>
                                            <p:cond delay="0"/>
                                          </p:stCondLst>
                                        </p:cTn>
                                        <p:tgtEl>
                                          <p:spTgt spid="19"/>
                                        </p:tgtEl>
                                        <p:attrNameLst>
                                          <p:attrName>style.visibility</p:attrName>
                                        </p:attrNameLst>
                                      </p:cBhvr>
                                      <p:to>
                                        <p:strVal val="visible"/>
                                      </p:to>
                                    </p:set>
                                    <p:animEffect transition="in" filter="wipe(left)">
                                      <p:cBhvr>
                                        <p:cTn id="25" dur="500"/>
                                        <p:tgtEl>
                                          <p:spTgt spid="19"/>
                                        </p:tgtEl>
                                      </p:cBhvr>
                                    </p:animEffect>
                                  </p:childTnLst>
                                </p:cTn>
                              </p:par>
                              <p:par>
                                <p:cTn id="26" presetID="22" presetClass="entr" presetSubtype="8" fill="hold" nodeType="withEffect">
                                  <p:stCondLst>
                                    <p:cond delay="0"/>
                                  </p:stCondLst>
                                  <p:childTnLst>
                                    <p:set>
                                      <p:cBhvr>
                                        <p:cTn id="27" dur="1" fill="hold">
                                          <p:stCondLst>
                                            <p:cond delay="0"/>
                                          </p:stCondLst>
                                        </p:cTn>
                                        <p:tgtEl>
                                          <p:spTgt spid="24"/>
                                        </p:tgtEl>
                                        <p:attrNameLst>
                                          <p:attrName>style.visibility</p:attrName>
                                        </p:attrNameLst>
                                      </p:cBhvr>
                                      <p:to>
                                        <p:strVal val="visible"/>
                                      </p:to>
                                    </p:set>
                                    <p:animEffect transition="in" filter="wipe(left)">
                                      <p:cBhvr>
                                        <p:cTn id="28"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7"/>
          <p:cNvGrpSpPr/>
          <p:nvPr/>
        </p:nvGrpSpPr>
        <p:grpSpPr bwMode="auto">
          <a:xfrm>
            <a:off x="4519207" y="506172"/>
            <a:ext cx="4100030" cy="3918818"/>
            <a:chOff x="0" y="0"/>
            <a:chExt cx="5466783" cy="5222637"/>
          </a:xfrm>
        </p:grpSpPr>
        <p:pic>
          <p:nvPicPr>
            <p:cNvPr id="6" name="图片 8"/>
            <p:cNvPicPr>
              <a:picLocks noChangeAspect="1" noChangeArrowheads="1"/>
            </p:cNvPicPr>
            <p:nvPr/>
          </p:nvPicPr>
          <p:blipFill>
            <a:blip r:embed="rId1" cstate="screen"/>
            <a:srcRect/>
            <a:stretch>
              <a:fillRect/>
            </a:stretch>
          </p:blipFill>
          <p:spPr bwMode="auto">
            <a:xfrm rot="3011444">
              <a:off x="-74365" y="3018941"/>
              <a:ext cx="2048890" cy="1900159"/>
            </a:xfrm>
            <a:prstGeom prst="rect">
              <a:avLst/>
            </a:prstGeom>
            <a:noFill/>
            <a:ln w="9525">
              <a:noFill/>
              <a:miter lim="800000"/>
              <a:headEnd/>
              <a:tailEnd/>
            </a:ln>
          </p:spPr>
        </p:pic>
        <p:grpSp>
          <p:nvGrpSpPr>
            <p:cNvPr id="7" name="组合 9"/>
            <p:cNvGrpSpPr/>
            <p:nvPr/>
          </p:nvGrpSpPr>
          <p:grpSpPr bwMode="auto">
            <a:xfrm>
              <a:off x="550300" y="0"/>
              <a:ext cx="4916483" cy="5222637"/>
              <a:chOff x="0" y="0"/>
              <a:chExt cx="4916483" cy="5222637"/>
            </a:xfrm>
          </p:grpSpPr>
          <p:pic>
            <p:nvPicPr>
              <p:cNvPr id="8" name="图片 10"/>
              <p:cNvPicPr>
                <a:picLocks noChangeAspect="1" noChangeArrowheads="1"/>
              </p:cNvPicPr>
              <p:nvPr/>
            </p:nvPicPr>
            <p:blipFill>
              <a:blip r:embed="rId1" cstate="screen"/>
              <a:srcRect/>
              <a:stretch>
                <a:fillRect/>
              </a:stretch>
            </p:blipFill>
            <p:spPr bwMode="auto">
              <a:xfrm rot="10585661">
                <a:off x="1172971" y="0"/>
                <a:ext cx="2048890" cy="1900159"/>
              </a:xfrm>
              <a:prstGeom prst="rect">
                <a:avLst/>
              </a:prstGeom>
              <a:noFill/>
              <a:ln w="9525">
                <a:noFill/>
                <a:miter lim="800000"/>
                <a:headEnd/>
                <a:tailEnd/>
              </a:ln>
            </p:spPr>
          </p:pic>
          <p:pic>
            <p:nvPicPr>
              <p:cNvPr id="9" name="图片 11"/>
              <p:cNvPicPr>
                <a:picLocks noChangeAspect="1" noChangeArrowheads="1"/>
              </p:cNvPicPr>
              <p:nvPr/>
            </p:nvPicPr>
            <p:blipFill>
              <a:blip r:embed="rId1" cstate="screen"/>
              <a:srcRect/>
              <a:stretch>
                <a:fillRect/>
              </a:stretch>
            </p:blipFill>
            <p:spPr bwMode="auto">
              <a:xfrm rot="-4818358">
                <a:off x="2941959" y="3018942"/>
                <a:ext cx="2048890" cy="1900159"/>
              </a:xfrm>
              <a:prstGeom prst="rect">
                <a:avLst/>
              </a:prstGeom>
              <a:noFill/>
              <a:ln w="9525">
                <a:noFill/>
                <a:miter lim="800000"/>
                <a:headEnd/>
                <a:tailEnd/>
              </a:ln>
            </p:spPr>
          </p:pic>
          <p:pic>
            <p:nvPicPr>
              <p:cNvPr id="10" name="图片 12"/>
              <p:cNvPicPr>
                <a:picLocks noChangeAspect="1" noChangeArrowheads="1"/>
              </p:cNvPicPr>
              <p:nvPr/>
            </p:nvPicPr>
            <p:blipFill>
              <a:blip r:embed="rId2" cstate="print"/>
              <a:srcRect/>
              <a:stretch>
                <a:fillRect/>
              </a:stretch>
            </p:blipFill>
            <p:spPr bwMode="auto">
              <a:xfrm>
                <a:off x="2857391" y="1637850"/>
                <a:ext cx="1054699" cy="1194920"/>
              </a:xfrm>
              <a:prstGeom prst="rect">
                <a:avLst/>
              </a:prstGeom>
              <a:noFill/>
              <a:ln w="9525">
                <a:noFill/>
                <a:miter lim="800000"/>
                <a:headEnd/>
                <a:tailEnd/>
              </a:ln>
            </p:spPr>
          </p:pic>
          <p:pic>
            <p:nvPicPr>
              <p:cNvPr id="11" name="图片 13"/>
              <p:cNvPicPr>
                <a:picLocks noChangeAspect="1" noChangeArrowheads="1"/>
              </p:cNvPicPr>
              <p:nvPr/>
            </p:nvPicPr>
            <p:blipFill>
              <a:blip r:embed="rId2" cstate="print"/>
              <a:srcRect/>
              <a:stretch>
                <a:fillRect/>
              </a:stretch>
            </p:blipFill>
            <p:spPr bwMode="auto">
              <a:xfrm rot="7471508">
                <a:off x="1670062" y="3798578"/>
                <a:ext cx="1054699" cy="1194920"/>
              </a:xfrm>
              <a:prstGeom prst="rect">
                <a:avLst/>
              </a:prstGeom>
              <a:noFill/>
              <a:ln w="9525">
                <a:noFill/>
                <a:miter lim="800000"/>
                <a:headEnd/>
                <a:tailEnd/>
              </a:ln>
            </p:spPr>
          </p:pic>
          <p:pic>
            <p:nvPicPr>
              <p:cNvPr id="12" name="图片 14"/>
              <p:cNvPicPr>
                <a:picLocks noChangeAspect="1" noChangeArrowheads="1"/>
              </p:cNvPicPr>
              <p:nvPr/>
            </p:nvPicPr>
            <p:blipFill>
              <a:blip r:embed="rId2" cstate="print"/>
              <a:srcRect/>
              <a:stretch>
                <a:fillRect/>
              </a:stretch>
            </p:blipFill>
            <p:spPr bwMode="auto">
              <a:xfrm rot="-6301232">
                <a:off x="452986" y="1828338"/>
                <a:ext cx="1054699" cy="1194920"/>
              </a:xfrm>
              <a:prstGeom prst="rect">
                <a:avLst/>
              </a:prstGeom>
              <a:noFill/>
              <a:ln w="9525">
                <a:noFill/>
                <a:miter lim="800000"/>
                <a:headEnd/>
                <a:tailEnd/>
              </a:ln>
            </p:spPr>
          </p:pic>
          <p:sp>
            <p:nvSpPr>
              <p:cNvPr id="13" name="文本框 15"/>
              <p:cNvSpPr txBox="1">
                <a:spLocks noChangeArrowheads="1"/>
              </p:cNvSpPr>
              <p:nvPr/>
            </p:nvSpPr>
            <p:spPr bwMode="auto">
              <a:xfrm>
                <a:off x="3566628" y="3622950"/>
                <a:ext cx="799560" cy="1599687"/>
              </a:xfrm>
              <a:prstGeom prst="rect">
                <a:avLst/>
              </a:prstGeom>
              <a:noFill/>
              <a:ln w="9525">
                <a:noFill/>
                <a:miter lim="800000"/>
              </a:ln>
            </p:spPr>
            <p:txBody>
              <a:bodyPr>
                <a:spAutoFit/>
              </a:bodyPr>
              <a:lstStyle/>
              <a:p>
                <a:r>
                  <a:rPr lang="zh-CN" altLang="en-US" b="1" dirty="0">
                    <a:solidFill>
                      <a:srgbClr val="000000"/>
                    </a:solidFill>
                    <a:latin typeface="微软雅黑" panose="020B0503020204020204" pitchFamily="34" charset="-122"/>
                    <a:ea typeface="微软雅黑" panose="020B0503020204020204" pitchFamily="34" charset="-122"/>
                  </a:rPr>
                  <a:t>添加标题</a:t>
                </a:r>
                <a:endParaRPr lang="zh-CN" altLang="en-US" b="1" dirty="0">
                  <a:solidFill>
                    <a:srgbClr val="000000"/>
                  </a:solidFill>
                  <a:latin typeface="微软雅黑" panose="020B0503020204020204" pitchFamily="34" charset="-122"/>
                  <a:ea typeface="微软雅黑" panose="020B0503020204020204" pitchFamily="34" charset="-122"/>
                </a:endParaRPr>
              </a:p>
            </p:txBody>
          </p:sp>
          <p:sp>
            <p:nvSpPr>
              <p:cNvPr id="14" name="文本框 16"/>
              <p:cNvSpPr txBox="1">
                <a:spLocks noChangeArrowheads="1"/>
              </p:cNvSpPr>
              <p:nvPr/>
            </p:nvSpPr>
            <p:spPr bwMode="auto">
              <a:xfrm>
                <a:off x="1797636" y="544637"/>
                <a:ext cx="799560" cy="1599687"/>
              </a:xfrm>
              <a:prstGeom prst="rect">
                <a:avLst/>
              </a:prstGeom>
              <a:noFill/>
              <a:ln w="9525">
                <a:noFill/>
                <a:miter lim="800000"/>
              </a:ln>
            </p:spPr>
            <p:txBody>
              <a:bodyPr>
                <a:spAutoFit/>
              </a:bodyPr>
              <a:lstStyle/>
              <a:p>
                <a:r>
                  <a:rPr lang="zh-CN" altLang="en-US" b="1" dirty="0">
                    <a:solidFill>
                      <a:srgbClr val="000000"/>
                    </a:solidFill>
                    <a:latin typeface="微软雅黑" panose="020B0503020204020204" pitchFamily="34" charset="-122"/>
                    <a:ea typeface="微软雅黑" panose="020B0503020204020204" pitchFamily="34" charset="-122"/>
                  </a:rPr>
                  <a:t>添加标题</a:t>
                </a:r>
                <a:endParaRPr lang="zh-CN" altLang="en-US" b="1" dirty="0">
                  <a:solidFill>
                    <a:srgbClr val="000000"/>
                  </a:solidFill>
                  <a:latin typeface="微软雅黑" panose="020B0503020204020204" pitchFamily="34" charset="-122"/>
                  <a:ea typeface="微软雅黑" panose="020B0503020204020204" pitchFamily="34" charset="-122"/>
                </a:endParaRPr>
              </a:p>
            </p:txBody>
          </p:sp>
          <p:sp>
            <p:nvSpPr>
              <p:cNvPr id="15" name="文本框 17"/>
              <p:cNvSpPr txBox="1">
                <a:spLocks noChangeArrowheads="1"/>
              </p:cNvSpPr>
              <p:nvPr/>
            </p:nvSpPr>
            <p:spPr bwMode="auto">
              <a:xfrm>
                <a:off x="0" y="3553525"/>
                <a:ext cx="799560" cy="1599687"/>
              </a:xfrm>
              <a:prstGeom prst="rect">
                <a:avLst/>
              </a:prstGeom>
              <a:noFill/>
              <a:ln w="9525">
                <a:noFill/>
                <a:miter lim="800000"/>
              </a:ln>
            </p:spPr>
            <p:txBody>
              <a:bodyPr>
                <a:spAutoFit/>
              </a:bodyPr>
              <a:lstStyle/>
              <a:p>
                <a:r>
                  <a:rPr lang="zh-CN" altLang="en-US" b="1" dirty="0">
                    <a:solidFill>
                      <a:srgbClr val="000000"/>
                    </a:solidFill>
                    <a:latin typeface="微软雅黑" panose="020B0503020204020204" pitchFamily="34" charset="-122"/>
                    <a:ea typeface="微软雅黑" panose="020B0503020204020204" pitchFamily="34" charset="-122"/>
                  </a:rPr>
                  <a:t>添加标题</a:t>
                </a:r>
                <a:endParaRPr lang="zh-CN" altLang="en-US" b="1" dirty="0">
                  <a:solidFill>
                    <a:srgbClr val="000000"/>
                  </a:solidFill>
                  <a:latin typeface="微软雅黑" panose="020B0503020204020204" pitchFamily="34" charset="-122"/>
                  <a:ea typeface="微软雅黑" panose="020B0503020204020204" pitchFamily="34" charset="-122"/>
                </a:endParaRPr>
              </a:p>
            </p:txBody>
          </p:sp>
        </p:grpSp>
      </p:grpSp>
      <p:grpSp>
        <p:nvGrpSpPr>
          <p:cNvPr id="16" name="组合 1"/>
          <p:cNvGrpSpPr/>
          <p:nvPr/>
        </p:nvGrpSpPr>
        <p:grpSpPr bwMode="auto">
          <a:xfrm>
            <a:off x="451326" y="1366069"/>
            <a:ext cx="3991668" cy="2231917"/>
            <a:chOff x="0" y="0"/>
            <a:chExt cx="5322539" cy="2974952"/>
          </a:xfrm>
        </p:grpSpPr>
        <p:pic>
          <p:nvPicPr>
            <p:cNvPr id="17" name="图片 30"/>
            <p:cNvPicPr>
              <a:picLocks noChangeAspect="1" noChangeArrowheads="1"/>
            </p:cNvPicPr>
            <p:nvPr/>
          </p:nvPicPr>
          <p:blipFill>
            <a:blip r:embed="rId3" cstate="screen"/>
            <a:srcRect/>
            <a:stretch>
              <a:fillRect/>
            </a:stretch>
          </p:blipFill>
          <p:spPr bwMode="auto">
            <a:xfrm>
              <a:off x="0" y="0"/>
              <a:ext cx="942591" cy="792088"/>
            </a:xfrm>
            <a:prstGeom prst="rect">
              <a:avLst/>
            </a:prstGeom>
            <a:noFill/>
            <a:ln w="9525">
              <a:noFill/>
              <a:miter lim="800000"/>
              <a:headEnd/>
              <a:tailEnd/>
            </a:ln>
          </p:spPr>
        </p:pic>
        <p:sp>
          <p:nvSpPr>
            <p:cNvPr id="18" name="矩形 31"/>
            <p:cNvSpPr>
              <a:spLocks noChangeArrowheads="1"/>
            </p:cNvSpPr>
            <p:nvPr/>
          </p:nvSpPr>
          <p:spPr bwMode="auto">
            <a:xfrm>
              <a:off x="507167" y="1005802"/>
              <a:ext cx="4815372" cy="1969150"/>
            </a:xfrm>
            <a:prstGeom prst="rect">
              <a:avLst/>
            </a:prstGeom>
            <a:noFill/>
            <a:ln w="9525">
              <a:noFill/>
              <a:miter lim="800000"/>
            </a:ln>
          </p:spPr>
          <p:txBody>
            <a:bodyPr>
              <a:spAutoFit/>
            </a:bodyPr>
            <a:lstStyle/>
            <a:p>
              <a:r>
                <a:rPr lang="zh-CN" altLang="en-US" sz="1500" b="1" dirty="0">
                  <a:solidFill>
                    <a:srgbClr val="B70002"/>
                  </a:solidFill>
                  <a:latin typeface="微软雅黑" panose="020B0503020204020204" pitchFamily="34" charset="-122"/>
                  <a:ea typeface="微软雅黑" panose="020B0503020204020204" pitchFamily="34" charset="-122"/>
                </a:rPr>
                <a:t>读论语公子荆一章，</a:t>
              </a:r>
              <a:r>
                <a:rPr lang="zh-CN" altLang="en-US" sz="1500" b="1" dirty="0">
                  <a:solidFill>
                    <a:srgbClr val="000000"/>
                  </a:solidFill>
                  <a:latin typeface="微软雅黑" panose="020B0503020204020204" pitchFamily="34" charset="-122"/>
                  <a:ea typeface="微软雅黑" panose="020B0503020204020204" pitchFamily="34" charset="-122"/>
                </a:rPr>
                <a:t>富者可以为法。</a:t>
              </a:r>
              <a:endParaRPr lang="zh-CN" altLang="en-US" sz="1500" b="1" dirty="0">
                <a:solidFill>
                  <a:srgbClr val="000000"/>
                </a:solidFill>
                <a:latin typeface="微软雅黑" panose="020B0503020204020204" pitchFamily="34" charset="-122"/>
                <a:ea typeface="微软雅黑" panose="020B0503020204020204" pitchFamily="34" charset="-122"/>
              </a:endParaRPr>
            </a:p>
            <a:p>
              <a:r>
                <a:rPr lang="zh-CN" altLang="en-US" sz="1500" b="1" dirty="0">
                  <a:solidFill>
                    <a:srgbClr val="B70002"/>
                  </a:solidFill>
                  <a:latin typeface="微软雅黑" panose="020B0503020204020204" pitchFamily="34" charset="-122"/>
                  <a:ea typeface="微软雅黑" panose="020B0503020204020204" pitchFamily="34" charset="-122"/>
                </a:rPr>
                <a:t>读论语齐景公一章，</a:t>
              </a:r>
              <a:r>
                <a:rPr lang="zh-CN" altLang="en-US" sz="1500" b="1" dirty="0">
                  <a:solidFill>
                    <a:srgbClr val="000000"/>
                  </a:solidFill>
                  <a:latin typeface="微软雅黑" panose="020B0503020204020204" pitchFamily="34" charset="-122"/>
                  <a:ea typeface="微软雅黑" panose="020B0503020204020204" pitchFamily="34" charset="-122"/>
                </a:rPr>
                <a:t>贫者可以自兴。</a:t>
              </a:r>
              <a:endParaRPr lang="zh-CN" altLang="en-US" sz="1500" b="1" dirty="0">
                <a:solidFill>
                  <a:srgbClr val="000000"/>
                </a:solidFill>
                <a:latin typeface="微软雅黑" panose="020B0503020204020204" pitchFamily="34" charset="-122"/>
                <a:ea typeface="微软雅黑" panose="020B0503020204020204" pitchFamily="34" charset="-122"/>
              </a:endParaRPr>
            </a:p>
            <a:p>
              <a:r>
                <a:rPr lang="zh-CN" altLang="en-US" sz="1500" b="1" dirty="0">
                  <a:solidFill>
                    <a:srgbClr val="B70002"/>
                  </a:solidFill>
                  <a:latin typeface="微软雅黑" panose="020B0503020204020204" pitchFamily="34" charset="-122"/>
                  <a:ea typeface="微软雅黑" panose="020B0503020204020204" pitchFamily="34" charset="-122"/>
                </a:rPr>
                <a:t>读书无论资性高低，</a:t>
              </a:r>
              <a:r>
                <a:rPr lang="zh-CN" altLang="en-US" sz="1500" b="1" dirty="0">
                  <a:solidFill>
                    <a:srgbClr val="000000"/>
                  </a:solidFill>
                  <a:latin typeface="微软雅黑" panose="020B0503020204020204" pitchFamily="34" charset="-122"/>
                  <a:ea typeface="微软雅黑" panose="020B0503020204020204" pitchFamily="34" charset="-122"/>
                </a:rPr>
                <a:t>但能勤学好问，</a:t>
              </a:r>
              <a:endParaRPr lang="zh-CN" altLang="en-US" sz="1500" b="1" dirty="0">
                <a:solidFill>
                  <a:srgbClr val="000000"/>
                </a:solidFill>
                <a:latin typeface="微软雅黑" panose="020B0503020204020204" pitchFamily="34" charset="-122"/>
                <a:ea typeface="微软雅黑" panose="020B0503020204020204" pitchFamily="34" charset="-122"/>
              </a:endParaRPr>
            </a:p>
            <a:p>
              <a:r>
                <a:rPr lang="zh-CN" altLang="en-US" sz="1500" b="1" dirty="0">
                  <a:solidFill>
                    <a:srgbClr val="B70002"/>
                  </a:solidFill>
                  <a:latin typeface="微软雅黑" panose="020B0503020204020204" pitchFamily="34" charset="-122"/>
                  <a:ea typeface="微软雅黑" panose="020B0503020204020204" pitchFamily="34" charset="-122"/>
                </a:rPr>
                <a:t>凡事思一个所以然，</a:t>
              </a:r>
              <a:r>
                <a:rPr lang="zh-CN" altLang="en-US" sz="1500" b="1" dirty="0">
                  <a:solidFill>
                    <a:srgbClr val="000000"/>
                  </a:solidFill>
                  <a:latin typeface="微软雅黑" panose="020B0503020204020204" pitchFamily="34" charset="-122"/>
                  <a:ea typeface="微软雅黑" panose="020B0503020204020204" pitchFamily="34" charset="-122"/>
                </a:rPr>
                <a:t>自有义理贯通之日。</a:t>
              </a:r>
              <a:endParaRPr lang="zh-CN" altLang="en-US" sz="1500" b="1" dirty="0">
                <a:solidFill>
                  <a:srgbClr val="000000"/>
                </a:solidFill>
                <a:latin typeface="微软雅黑" panose="020B0503020204020204" pitchFamily="34" charset="-122"/>
                <a:ea typeface="微软雅黑" panose="020B0503020204020204" pitchFamily="34" charset="-122"/>
              </a:endParaRPr>
            </a:p>
            <a:p>
              <a:r>
                <a:rPr lang="zh-CN" altLang="en-US" sz="1500" b="1" dirty="0">
                  <a:solidFill>
                    <a:srgbClr val="B70002"/>
                  </a:solidFill>
                  <a:latin typeface="微软雅黑" panose="020B0503020204020204" pitchFamily="34" charset="-122"/>
                  <a:ea typeface="微软雅黑" panose="020B0503020204020204" pitchFamily="34" charset="-122"/>
                </a:rPr>
                <a:t>立身不嫌家世贫贱，</a:t>
              </a:r>
              <a:r>
                <a:rPr lang="zh-CN" altLang="en-US" sz="1500" b="1" dirty="0">
                  <a:solidFill>
                    <a:srgbClr val="000000"/>
                  </a:solidFill>
                  <a:latin typeface="微软雅黑" panose="020B0503020204020204" pitchFamily="34" charset="-122"/>
                  <a:ea typeface="微软雅黑" panose="020B0503020204020204" pitchFamily="34" charset="-122"/>
                </a:rPr>
                <a:t>但能忠厚老成，</a:t>
              </a:r>
              <a:endParaRPr lang="zh-CN" altLang="en-US" sz="1500" b="1" dirty="0">
                <a:solidFill>
                  <a:srgbClr val="000000"/>
                </a:solidFill>
                <a:latin typeface="微软雅黑" panose="020B0503020204020204" pitchFamily="34" charset="-122"/>
                <a:ea typeface="微软雅黑" panose="020B0503020204020204" pitchFamily="34" charset="-122"/>
              </a:endParaRPr>
            </a:p>
            <a:p>
              <a:r>
                <a:rPr lang="zh-CN" altLang="en-US" sz="1500" b="1" dirty="0">
                  <a:solidFill>
                    <a:srgbClr val="B70002"/>
                  </a:solidFill>
                  <a:latin typeface="微软雅黑" panose="020B0503020204020204" pitchFamily="34" charset="-122"/>
                  <a:ea typeface="微软雅黑" panose="020B0503020204020204" pitchFamily="34" charset="-122"/>
                </a:rPr>
                <a:t>所行无一毫苟且处，</a:t>
              </a:r>
              <a:r>
                <a:rPr lang="zh-CN" altLang="en-US" sz="1500" b="1" dirty="0">
                  <a:solidFill>
                    <a:srgbClr val="000000"/>
                  </a:solidFill>
                  <a:latin typeface="微软雅黑" panose="020B0503020204020204" pitchFamily="34" charset="-122"/>
                  <a:ea typeface="微软雅黑" panose="020B0503020204020204" pitchFamily="34" charset="-122"/>
                </a:rPr>
                <a:t>便为乡党仰望之人。</a:t>
              </a:r>
              <a:endParaRPr lang="zh-CN" altLang="en-US" sz="1500" b="1" dirty="0">
                <a:solidFill>
                  <a:srgbClr val="000000"/>
                </a:solidFill>
                <a:latin typeface="微软雅黑" panose="020B0503020204020204" pitchFamily="34" charset="-122"/>
                <a:ea typeface="微软雅黑" panose="020B0503020204020204" pitchFamily="34" charset="-122"/>
              </a:endParaRPr>
            </a:p>
          </p:txBody>
        </p:sp>
      </p:grpSp>
      <p:sp>
        <p:nvSpPr>
          <p:cNvPr id="19" name="Text Box 20"/>
          <p:cNvSpPr txBox="1">
            <a:spLocks noChangeArrowheads="1"/>
          </p:cNvSpPr>
          <p:nvPr/>
        </p:nvSpPr>
        <p:spPr bwMode="auto">
          <a:xfrm>
            <a:off x="145282" y="4625815"/>
            <a:ext cx="6823466" cy="346259"/>
          </a:xfrm>
          <a:prstGeom prst="rect">
            <a:avLst/>
          </a:prstGeom>
          <a:noFill/>
          <a:ln w="9525">
            <a:noFill/>
            <a:miter lim="800000"/>
          </a:ln>
        </p:spPr>
        <p:txBody>
          <a:bodyPr lIns="68589" tIns="34295" rIns="68589" bIns="34295">
            <a:spAutoFit/>
          </a:bodyPr>
          <a:lstStyle/>
          <a:p>
            <a:pPr eaLnBrk="0" hangingPunct="0"/>
            <a:r>
              <a:rPr lang="zh-CN" altLang="en-US"/>
              <a:t> </a:t>
            </a:r>
            <a:endParaRPr lang="zh-CN" altLang="en-US"/>
          </a:p>
        </p:txBody>
      </p:sp>
    </p:spTree>
  </p:cSld>
  <p:clrMapOvr>
    <a:masterClrMapping/>
  </p:clrMapOvr>
  <p:transition advClick="0" advTm="2000">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par>
                                <p:cTn id="10" presetID="22" presetClass="entr" presetSubtype="1" fill="hold" nodeType="with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wipe(up)">
                                      <p:cBhvr>
                                        <p:cTn id="12"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endParaRPr lang="zh-CN" altLang="en-US"/>
          </a:p>
        </p:txBody>
      </p:sp>
      <p:sp>
        <p:nvSpPr>
          <p:cNvPr id="3" name="内容占位符 2"/>
          <p:cNvSpPr>
            <a:spLocks noGrp="1"/>
          </p:cNvSpPr>
          <p:nvPr>
            <p:ph idx="1"/>
          </p:nvPr>
        </p:nvSpPr>
        <p:spPr/>
        <p:txBody>
          <a:bodyPr/>
          <a:lstStyle/>
          <a:p>
            <a:endParaRPr lang="zh-CN" altLang="en-US"/>
          </a:p>
        </p:txBody>
      </p:sp>
      <p:pic>
        <p:nvPicPr>
          <p:cNvPr id="3074" name="Picture 2"/>
          <p:cNvPicPr>
            <a:picLocks noChangeAspect="1" noChangeArrowheads="1"/>
          </p:cNvPicPr>
          <p:nvPr/>
        </p:nvPicPr>
        <p:blipFill>
          <a:blip r:embed="rId1" cstate="print"/>
          <a:srcRect/>
          <a:stretch>
            <a:fillRect/>
          </a:stretch>
        </p:blipFill>
        <p:spPr bwMode="auto">
          <a:xfrm>
            <a:off x="0" y="-3175"/>
            <a:ext cx="9144000" cy="5148263"/>
          </a:xfrm>
          <a:prstGeom prst="rect">
            <a:avLst/>
          </a:prstGeom>
          <a:noFill/>
          <a:ln w="9525">
            <a:noFill/>
            <a:miter lim="800000"/>
            <a:headEnd/>
            <a:tailEnd/>
          </a:ln>
          <a:effectLst/>
        </p:spPr>
      </p:pic>
      <p:pic>
        <p:nvPicPr>
          <p:cNvPr id="8" name="中心墨点3"/>
          <p:cNvPicPr>
            <a:picLocks noChangeAspect="1" noChangeArrowheads="1"/>
          </p:cNvPicPr>
          <p:nvPr/>
        </p:nvPicPr>
        <p:blipFill>
          <a:blip r:embed="rId2" cstate="screen"/>
          <a:srcRect/>
          <a:stretch>
            <a:fillRect/>
          </a:stretch>
        </p:blipFill>
        <p:spPr bwMode="auto">
          <a:xfrm rot="18798100">
            <a:off x="6388457" y="-494317"/>
            <a:ext cx="2671035" cy="4166092"/>
          </a:xfrm>
          <a:prstGeom prst="rect">
            <a:avLst/>
          </a:prstGeom>
          <a:noFill/>
          <a:ln w="9525">
            <a:noFill/>
            <a:miter lim="800000"/>
            <a:headEnd/>
            <a:tailEnd/>
          </a:ln>
        </p:spPr>
      </p:pic>
      <p:grpSp>
        <p:nvGrpSpPr>
          <p:cNvPr id="4" name="组合 20"/>
          <p:cNvGrpSpPr/>
          <p:nvPr/>
        </p:nvGrpSpPr>
        <p:grpSpPr>
          <a:xfrm>
            <a:off x="6948264" y="2140496"/>
            <a:ext cx="926467" cy="876571"/>
            <a:chOff x="6948264" y="2140496"/>
            <a:chExt cx="926467" cy="876571"/>
          </a:xfrm>
        </p:grpSpPr>
        <p:pic>
          <p:nvPicPr>
            <p:cNvPr id="7" name="图片 8"/>
            <p:cNvPicPr>
              <a:picLocks noChangeAspect="1" noChangeArrowheads="1"/>
            </p:cNvPicPr>
            <p:nvPr/>
          </p:nvPicPr>
          <p:blipFill>
            <a:blip r:embed="rId3" cstate="screen"/>
            <a:srcRect/>
            <a:stretch>
              <a:fillRect/>
            </a:stretch>
          </p:blipFill>
          <p:spPr bwMode="auto">
            <a:xfrm>
              <a:off x="6948264" y="2140496"/>
              <a:ext cx="926467" cy="876571"/>
            </a:xfrm>
            <a:prstGeom prst="rect">
              <a:avLst/>
            </a:prstGeom>
            <a:noFill/>
            <a:ln w="9525">
              <a:noFill/>
              <a:miter lim="800000"/>
              <a:headEnd/>
              <a:tailEnd/>
            </a:ln>
          </p:spPr>
        </p:pic>
        <p:sp>
          <p:nvSpPr>
            <p:cNvPr id="9" name="矩形 9"/>
            <p:cNvSpPr>
              <a:spLocks noChangeArrowheads="1"/>
            </p:cNvSpPr>
            <p:nvPr/>
          </p:nvSpPr>
          <p:spPr bwMode="auto">
            <a:xfrm>
              <a:off x="7214679" y="2356520"/>
              <a:ext cx="446295" cy="438592"/>
            </a:xfrm>
            <a:prstGeom prst="rect">
              <a:avLst/>
            </a:prstGeom>
            <a:noFill/>
            <a:ln w="9525">
              <a:noFill/>
              <a:miter lim="800000"/>
            </a:ln>
          </p:spPr>
          <p:txBody>
            <a:bodyPr wrap="none" lIns="68589" tIns="34295" rIns="68589" bIns="34295">
              <a:spAutoFit/>
            </a:bodyPr>
            <a:lstStyle/>
            <a:p>
              <a:pPr algn="ctr" eaLnBrk="1" hangingPunct="1">
                <a:spcBef>
                  <a:spcPts val="750"/>
                </a:spcBef>
              </a:pPr>
              <a:r>
                <a:rPr lang="zh-CN" altLang="en-US" sz="2400" dirty="0" smtClean="0">
                  <a:solidFill>
                    <a:srgbClr val="C00000"/>
                  </a:solidFill>
                  <a:latin typeface="叶根友毛笔行书2.0版" pitchFamily="2" charset="-122"/>
                  <a:ea typeface="叶根友毛笔行书2.0版" pitchFamily="2" charset="-122"/>
                </a:rPr>
                <a:t>叁</a:t>
              </a:r>
              <a:endParaRPr lang="zh-CN" altLang="en-US" sz="2400" dirty="0">
                <a:solidFill>
                  <a:srgbClr val="C00000"/>
                </a:solidFill>
                <a:latin typeface="叶根友毛笔行书2.0版" pitchFamily="2" charset="-122"/>
                <a:ea typeface="叶根友毛笔行书2.0版" pitchFamily="2" charset="-122"/>
              </a:endParaRPr>
            </a:p>
          </p:txBody>
        </p:sp>
      </p:grpSp>
      <p:pic>
        <p:nvPicPr>
          <p:cNvPr id="5" name="Picture 6" descr="http://www.shufaziti.com/datafile/op/gif/2/2653/1210_41.gif"/>
          <p:cNvPicPr>
            <a:picLocks noChangeAspect="1" noChangeArrowheads="1"/>
          </p:cNvPicPr>
          <p:nvPr/>
        </p:nvPicPr>
        <p:blipFill>
          <a:blip r:embed="rId4" cstate="screen"/>
          <a:srcRect b="7291"/>
          <a:stretch>
            <a:fillRect/>
          </a:stretch>
        </p:blipFill>
        <p:spPr bwMode="auto">
          <a:xfrm>
            <a:off x="7380312" y="3292624"/>
            <a:ext cx="1001489" cy="1100477"/>
          </a:xfrm>
          <a:prstGeom prst="rect">
            <a:avLst/>
          </a:prstGeom>
          <a:noFill/>
          <a:ln w="9525">
            <a:noFill/>
            <a:miter lim="800000"/>
            <a:headEnd/>
            <a:tailEnd/>
          </a:ln>
        </p:spPr>
      </p:pic>
      <p:sp>
        <p:nvSpPr>
          <p:cNvPr id="11" name="矩形 9"/>
          <p:cNvSpPr>
            <a:spLocks noChangeArrowheads="1"/>
          </p:cNvSpPr>
          <p:nvPr/>
        </p:nvSpPr>
        <p:spPr bwMode="auto">
          <a:xfrm>
            <a:off x="4980868" y="1204392"/>
            <a:ext cx="504056" cy="2839249"/>
          </a:xfrm>
          <a:prstGeom prst="rect">
            <a:avLst/>
          </a:prstGeom>
          <a:noFill/>
          <a:ln w="9525">
            <a:noFill/>
            <a:miter lim="800000"/>
          </a:ln>
        </p:spPr>
        <p:txBody>
          <a:bodyPr wrap="square" lIns="68589" tIns="34295" rIns="68589" bIns="34295">
            <a:spAutoFit/>
          </a:bodyPr>
          <a:lstStyle/>
          <a:p>
            <a:pPr eaLnBrk="1" hangingPunct="1">
              <a:buFont typeface="Arial" panose="020B0604020202020204" pitchFamily="34" charset="0"/>
              <a:buNone/>
            </a:pPr>
            <a:r>
              <a:rPr lang="zh-CN" altLang="en-US" sz="3000" b="1"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点击添加标题</a:t>
            </a:r>
            <a:endParaRPr lang="en-US" altLang="zh-CN" sz="3000" b="1"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pic>
        <p:nvPicPr>
          <p:cNvPr id="18" name="图片 12"/>
          <p:cNvPicPr>
            <a:picLocks noChangeAspect="1" noChangeArrowheads="1"/>
          </p:cNvPicPr>
          <p:nvPr/>
        </p:nvPicPr>
        <p:blipFill>
          <a:blip r:embed="rId5" cstate="screen"/>
          <a:srcRect/>
          <a:stretch>
            <a:fillRect/>
          </a:stretch>
        </p:blipFill>
        <p:spPr bwMode="auto">
          <a:xfrm rot="5400000">
            <a:off x="4572000" y="2752564"/>
            <a:ext cx="2736304" cy="432048"/>
          </a:xfrm>
          <a:prstGeom prst="rect">
            <a:avLst/>
          </a:prstGeom>
          <a:noFill/>
          <a:ln w="9525">
            <a:noFill/>
            <a:miter lim="800000"/>
            <a:headEnd/>
            <a:tailEnd/>
          </a:ln>
        </p:spPr>
      </p:pic>
      <p:pic>
        <p:nvPicPr>
          <p:cNvPr id="6" name="Picture 12" descr="http://www.shufaziti.com/datafile/op/gif/4/4602/1403_75.gif"/>
          <p:cNvPicPr>
            <a:picLocks noChangeAspect="1" noChangeArrowheads="1"/>
          </p:cNvPicPr>
          <p:nvPr/>
        </p:nvPicPr>
        <p:blipFill>
          <a:blip r:embed="rId6" cstate="screen"/>
          <a:srcRect b="6453"/>
          <a:stretch>
            <a:fillRect/>
          </a:stretch>
        </p:blipFill>
        <p:spPr bwMode="auto">
          <a:xfrm>
            <a:off x="6156176" y="988368"/>
            <a:ext cx="870498" cy="1476831"/>
          </a:xfrm>
          <a:prstGeom prst="rect">
            <a:avLst/>
          </a:prstGeom>
          <a:noFill/>
          <a:ln w="9525">
            <a:noFill/>
            <a:miter lim="800000"/>
            <a:headEnd/>
            <a:tailEnd/>
          </a:ln>
        </p:spPr>
      </p:pic>
      <p:grpSp>
        <p:nvGrpSpPr>
          <p:cNvPr id="14" name="组合 24"/>
          <p:cNvGrpSpPr/>
          <p:nvPr/>
        </p:nvGrpSpPr>
        <p:grpSpPr>
          <a:xfrm>
            <a:off x="3131840" y="844352"/>
            <a:ext cx="360041" cy="3924436"/>
            <a:chOff x="3131840" y="844352"/>
            <a:chExt cx="360041" cy="3924436"/>
          </a:xfrm>
        </p:grpSpPr>
        <p:sp>
          <p:nvSpPr>
            <p:cNvPr id="13" name="矩形 10"/>
            <p:cNvSpPr>
              <a:spLocks noChangeArrowheads="1"/>
            </p:cNvSpPr>
            <p:nvPr/>
          </p:nvSpPr>
          <p:spPr bwMode="auto">
            <a:xfrm>
              <a:off x="3131840" y="903617"/>
              <a:ext cx="360041" cy="3865171"/>
            </a:xfrm>
            <a:prstGeom prst="rect">
              <a:avLst/>
            </a:prstGeom>
            <a:noFill/>
            <a:ln w="9525">
              <a:noFill/>
              <a:miter lim="800000"/>
            </a:ln>
          </p:spPr>
          <p:txBody>
            <a:bodyPr wrap="square" lIns="68589" tIns="34295" rIns="68589" bIns="34295">
              <a:spAutoFit/>
            </a:bodyPr>
            <a:lstStyle/>
            <a:p>
              <a:pPr>
                <a:lnSpc>
                  <a:spcPct val="150000"/>
                </a:lnSpc>
                <a:spcBef>
                  <a:spcPts val="750"/>
                </a:spcBef>
              </a:pPr>
              <a:r>
                <a:rPr lang="zh-CN" altLang="en-US" sz="1600" dirty="0" smtClean="0">
                  <a:latin typeface="微软雅黑" panose="020B0503020204020204" pitchFamily="34" charset="-122"/>
                  <a:ea typeface="微软雅黑" panose="020B0503020204020204" pitchFamily="34" charset="-122"/>
                  <a:sym typeface="微软雅黑" panose="020B0503020204020204" pitchFamily="34" charset="-122"/>
                </a:rPr>
                <a:t>单击此处添加小标题</a:t>
              </a:r>
              <a:endParaRPr lang="zh-CN" altLang="en-US" sz="1600" dirty="0" smtClean="0">
                <a:latin typeface="微软雅黑" panose="020B0503020204020204" pitchFamily="34" charset="-122"/>
                <a:ea typeface="微软雅黑" panose="020B0503020204020204" pitchFamily="34" charset="-122"/>
                <a:sym typeface="微软雅黑" panose="020B0503020204020204" pitchFamily="34" charset="-122"/>
              </a:endParaRPr>
            </a:p>
            <a:p>
              <a:pPr>
                <a:lnSpc>
                  <a:spcPct val="150000"/>
                </a:lnSpc>
                <a:spcBef>
                  <a:spcPts val="750"/>
                </a:spcBef>
              </a:pPr>
              <a:endParaRPr lang="zh-CN" altLang="en-US" sz="1600"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2" name="椭圆 21"/>
            <p:cNvSpPr/>
            <p:nvPr/>
          </p:nvSpPr>
          <p:spPr>
            <a:xfrm>
              <a:off x="3239852" y="844352"/>
              <a:ext cx="108012" cy="108012"/>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5" name="组合 25"/>
          <p:cNvGrpSpPr/>
          <p:nvPr/>
        </p:nvGrpSpPr>
        <p:grpSpPr>
          <a:xfrm>
            <a:off x="3743907" y="844352"/>
            <a:ext cx="360041" cy="3901175"/>
            <a:chOff x="3743907" y="844352"/>
            <a:chExt cx="360041" cy="3901175"/>
          </a:xfrm>
        </p:grpSpPr>
        <p:sp>
          <p:nvSpPr>
            <p:cNvPr id="12" name="矩形 10"/>
            <p:cNvSpPr>
              <a:spLocks noChangeArrowheads="1"/>
            </p:cNvSpPr>
            <p:nvPr/>
          </p:nvSpPr>
          <p:spPr bwMode="auto">
            <a:xfrm>
              <a:off x="3743907" y="880356"/>
              <a:ext cx="360041" cy="3865171"/>
            </a:xfrm>
            <a:prstGeom prst="rect">
              <a:avLst/>
            </a:prstGeom>
            <a:noFill/>
            <a:ln w="9525">
              <a:noFill/>
              <a:miter lim="800000"/>
            </a:ln>
          </p:spPr>
          <p:txBody>
            <a:bodyPr wrap="square" lIns="68589" tIns="34295" rIns="68589" bIns="34295">
              <a:spAutoFit/>
            </a:bodyPr>
            <a:lstStyle/>
            <a:p>
              <a:pPr>
                <a:lnSpc>
                  <a:spcPct val="150000"/>
                </a:lnSpc>
                <a:spcBef>
                  <a:spcPts val="750"/>
                </a:spcBef>
              </a:pPr>
              <a:r>
                <a:rPr lang="zh-CN" altLang="en-US" sz="1600" dirty="0" smtClean="0">
                  <a:latin typeface="微软雅黑" panose="020B0503020204020204" pitchFamily="34" charset="-122"/>
                  <a:ea typeface="微软雅黑" panose="020B0503020204020204" pitchFamily="34" charset="-122"/>
                  <a:sym typeface="微软雅黑" panose="020B0503020204020204" pitchFamily="34" charset="-122"/>
                </a:rPr>
                <a:t>单击此处添加小标题</a:t>
              </a:r>
              <a:endParaRPr lang="zh-CN" altLang="en-US" sz="1600" dirty="0" smtClean="0">
                <a:latin typeface="微软雅黑" panose="020B0503020204020204" pitchFamily="34" charset="-122"/>
                <a:ea typeface="微软雅黑" panose="020B0503020204020204" pitchFamily="34" charset="-122"/>
                <a:sym typeface="微软雅黑" panose="020B0503020204020204" pitchFamily="34" charset="-122"/>
              </a:endParaRPr>
            </a:p>
            <a:p>
              <a:pPr>
                <a:lnSpc>
                  <a:spcPct val="150000"/>
                </a:lnSpc>
                <a:spcBef>
                  <a:spcPts val="750"/>
                </a:spcBef>
              </a:pPr>
              <a:endParaRPr lang="zh-CN" altLang="en-US" sz="1600"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3" name="椭圆 22"/>
            <p:cNvSpPr/>
            <p:nvPr/>
          </p:nvSpPr>
          <p:spPr>
            <a:xfrm>
              <a:off x="3851920" y="844352"/>
              <a:ext cx="108012" cy="108012"/>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6" name="组合 26"/>
          <p:cNvGrpSpPr/>
          <p:nvPr/>
        </p:nvGrpSpPr>
        <p:grpSpPr>
          <a:xfrm>
            <a:off x="4319972" y="844352"/>
            <a:ext cx="360041" cy="3888432"/>
            <a:chOff x="4319972" y="844352"/>
            <a:chExt cx="360041" cy="3888432"/>
          </a:xfrm>
        </p:grpSpPr>
        <p:sp>
          <p:nvSpPr>
            <p:cNvPr id="10" name="矩形 10"/>
            <p:cNvSpPr>
              <a:spLocks noChangeArrowheads="1"/>
            </p:cNvSpPr>
            <p:nvPr/>
          </p:nvSpPr>
          <p:spPr bwMode="auto">
            <a:xfrm>
              <a:off x="4319972" y="867613"/>
              <a:ext cx="360041" cy="3865171"/>
            </a:xfrm>
            <a:prstGeom prst="rect">
              <a:avLst/>
            </a:prstGeom>
            <a:noFill/>
            <a:ln w="9525">
              <a:noFill/>
              <a:miter lim="800000"/>
            </a:ln>
          </p:spPr>
          <p:txBody>
            <a:bodyPr wrap="square" lIns="68589" tIns="34295" rIns="68589" bIns="34295">
              <a:spAutoFit/>
            </a:bodyPr>
            <a:lstStyle/>
            <a:p>
              <a:pPr>
                <a:lnSpc>
                  <a:spcPct val="150000"/>
                </a:lnSpc>
                <a:spcBef>
                  <a:spcPts val="750"/>
                </a:spcBef>
              </a:pPr>
              <a:r>
                <a:rPr lang="zh-CN" altLang="en-US" sz="1600" dirty="0" smtClean="0">
                  <a:latin typeface="微软雅黑" panose="020B0503020204020204" pitchFamily="34" charset="-122"/>
                  <a:ea typeface="微软雅黑" panose="020B0503020204020204" pitchFamily="34" charset="-122"/>
                  <a:sym typeface="微软雅黑" panose="020B0503020204020204" pitchFamily="34" charset="-122"/>
                </a:rPr>
                <a:t>单击此处添加小标题</a:t>
              </a:r>
              <a:endParaRPr lang="zh-CN" altLang="en-US" sz="1600" dirty="0" smtClean="0">
                <a:latin typeface="微软雅黑" panose="020B0503020204020204" pitchFamily="34" charset="-122"/>
                <a:ea typeface="微软雅黑" panose="020B0503020204020204" pitchFamily="34" charset="-122"/>
                <a:sym typeface="微软雅黑" panose="020B0503020204020204" pitchFamily="34" charset="-122"/>
              </a:endParaRPr>
            </a:p>
            <a:p>
              <a:pPr>
                <a:lnSpc>
                  <a:spcPct val="150000"/>
                </a:lnSpc>
                <a:spcBef>
                  <a:spcPts val="750"/>
                </a:spcBef>
              </a:pPr>
              <a:endParaRPr lang="zh-CN" altLang="en-US" sz="1600"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4" name="椭圆 23"/>
            <p:cNvSpPr/>
            <p:nvPr/>
          </p:nvSpPr>
          <p:spPr>
            <a:xfrm>
              <a:off x="4427984" y="844352"/>
              <a:ext cx="108012" cy="108012"/>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cSld>
  <p:clrMapOvr>
    <a:masterClrMapping/>
  </p:clrMapOvr>
  <p:transition advClick="0" advTm="2000">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3074"/>
                                        </p:tgtEl>
                                        <p:attrNameLst>
                                          <p:attrName>style.visibility</p:attrName>
                                        </p:attrNameLst>
                                      </p:cBhvr>
                                      <p:to>
                                        <p:strVal val="visible"/>
                                      </p:to>
                                    </p:set>
                                    <p:anim calcmode="lin" valueType="num">
                                      <p:cBhvr additive="base">
                                        <p:cTn id="7" dur="800" fill="hold"/>
                                        <p:tgtEl>
                                          <p:spTgt spid="3074"/>
                                        </p:tgtEl>
                                        <p:attrNameLst>
                                          <p:attrName>ppt_x</p:attrName>
                                        </p:attrNameLst>
                                      </p:cBhvr>
                                      <p:tavLst>
                                        <p:tav tm="0">
                                          <p:val>
                                            <p:strVal val="#ppt_x"/>
                                          </p:val>
                                        </p:tav>
                                        <p:tav tm="100000">
                                          <p:val>
                                            <p:strVal val="#ppt_x"/>
                                          </p:val>
                                        </p:tav>
                                      </p:tavLst>
                                    </p:anim>
                                    <p:anim calcmode="lin" valueType="num">
                                      <p:cBhvr additive="base">
                                        <p:cTn id="8" dur="800" fill="hold"/>
                                        <p:tgtEl>
                                          <p:spTgt spid="3074"/>
                                        </p:tgtEl>
                                        <p:attrNameLst>
                                          <p:attrName>ppt_y</p:attrName>
                                        </p:attrNameLst>
                                      </p:cBhvr>
                                      <p:tavLst>
                                        <p:tav tm="0">
                                          <p:val>
                                            <p:strVal val="1+#ppt_h/2"/>
                                          </p:val>
                                        </p:tav>
                                        <p:tav tm="100000">
                                          <p:val>
                                            <p:strVal val="#ppt_y"/>
                                          </p:val>
                                        </p:tav>
                                      </p:tavLst>
                                    </p:anim>
                                  </p:childTnLst>
                                </p:cTn>
                              </p:par>
                              <p:par>
                                <p:cTn id="9" presetID="2" presetClass="entr" presetSubtype="2" fill="hold" nodeType="with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1000" fill="hold"/>
                                        <p:tgtEl>
                                          <p:spTgt spid="8"/>
                                        </p:tgtEl>
                                        <p:attrNameLst>
                                          <p:attrName>ppt_x</p:attrName>
                                        </p:attrNameLst>
                                      </p:cBhvr>
                                      <p:tavLst>
                                        <p:tav tm="0">
                                          <p:val>
                                            <p:strVal val="1+#ppt_w/2"/>
                                          </p:val>
                                        </p:tav>
                                        <p:tav tm="100000">
                                          <p:val>
                                            <p:strVal val="#ppt_x"/>
                                          </p:val>
                                        </p:tav>
                                      </p:tavLst>
                                    </p:anim>
                                    <p:anim calcmode="lin" valueType="num">
                                      <p:cBhvr additive="base">
                                        <p:cTn id="12" dur="1000" fill="hold"/>
                                        <p:tgtEl>
                                          <p:spTgt spid="8"/>
                                        </p:tgtEl>
                                        <p:attrNameLst>
                                          <p:attrName>ppt_y</p:attrName>
                                        </p:attrNameLst>
                                      </p:cBhvr>
                                      <p:tavLst>
                                        <p:tav tm="0">
                                          <p:val>
                                            <p:strVal val="#ppt_y"/>
                                          </p:val>
                                        </p:tav>
                                        <p:tav tm="100000">
                                          <p:val>
                                            <p:strVal val="#ppt_y"/>
                                          </p:val>
                                        </p:tav>
                                      </p:tavLst>
                                    </p:anim>
                                  </p:childTnLst>
                                </p:cTn>
                              </p:par>
                              <p:par>
                                <p:cTn id="13" presetID="2" presetClass="entr" presetSubtype="3" fill="hold" nodeType="withEffect">
                                  <p:stCondLst>
                                    <p:cond delay="0"/>
                                  </p:stCondLst>
                                  <p:childTnLst>
                                    <p:set>
                                      <p:cBhvr>
                                        <p:cTn id="14" dur="1" fill="hold">
                                          <p:stCondLst>
                                            <p:cond delay="0"/>
                                          </p:stCondLst>
                                        </p:cTn>
                                        <p:tgtEl>
                                          <p:spTgt spid="6"/>
                                        </p:tgtEl>
                                        <p:attrNameLst>
                                          <p:attrName>style.visibility</p:attrName>
                                        </p:attrNameLst>
                                      </p:cBhvr>
                                      <p:to>
                                        <p:strVal val="visible"/>
                                      </p:to>
                                    </p:set>
                                    <p:anim calcmode="lin" valueType="num">
                                      <p:cBhvr additive="base">
                                        <p:cTn id="15" dur="500" fill="hold"/>
                                        <p:tgtEl>
                                          <p:spTgt spid="6"/>
                                        </p:tgtEl>
                                        <p:attrNameLst>
                                          <p:attrName>ppt_x</p:attrName>
                                        </p:attrNameLst>
                                      </p:cBhvr>
                                      <p:tavLst>
                                        <p:tav tm="0">
                                          <p:val>
                                            <p:strVal val="1+#ppt_w/2"/>
                                          </p:val>
                                        </p:tav>
                                        <p:tav tm="100000">
                                          <p:val>
                                            <p:strVal val="#ppt_x"/>
                                          </p:val>
                                        </p:tav>
                                      </p:tavLst>
                                    </p:anim>
                                    <p:anim calcmode="lin" valueType="num">
                                      <p:cBhvr additive="base">
                                        <p:cTn id="16" dur="500" fill="hold"/>
                                        <p:tgtEl>
                                          <p:spTgt spid="6"/>
                                        </p:tgtEl>
                                        <p:attrNameLst>
                                          <p:attrName>ppt_y</p:attrName>
                                        </p:attrNameLst>
                                      </p:cBhvr>
                                      <p:tavLst>
                                        <p:tav tm="0">
                                          <p:val>
                                            <p:strVal val="0-#ppt_h/2"/>
                                          </p:val>
                                        </p:tav>
                                        <p:tav tm="100000">
                                          <p:val>
                                            <p:strVal val="#ppt_y"/>
                                          </p:val>
                                        </p:tav>
                                      </p:tavLst>
                                    </p:anim>
                                  </p:childTnLst>
                                </p:cTn>
                              </p:par>
                              <p:par>
                                <p:cTn id="17" presetID="53" presetClass="entr" presetSubtype="16" fill="hold" nodeType="withEffect">
                                  <p:stCondLst>
                                    <p:cond delay="300"/>
                                  </p:stCondLst>
                                  <p:childTnLst>
                                    <p:set>
                                      <p:cBhvr>
                                        <p:cTn id="18" dur="1" fill="hold">
                                          <p:stCondLst>
                                            <p:cond delay="0"/>
                                          </p:stCondLst>
                                        </p:cTn>
                                        <p:tgtEl>
                                          <p:spTgt spid="4"/>
                                        </p:tgtEl>
                                        <p:attrNameLst>
                                          <p:attrName>style.visibility</p:attrName>
                                        </p:attrNameLst>
                                      </p:cBhvr>
                                      <p:to>
                                        <p:strVal val="visible"/>
                                      </p:to>
                                    </p:set>
                                    <p:anim calcmode="lin" valueType="num">
                                      <p:cBhvr>
                                        <p:cTn id="19" dur="500" fill="hold"/>
                                        <p:tgtEl>
                                          <p:spTgt spid="4"/>
                                        </p:tgtEl>
                                        <p:attrNameLst>
                                          <p:attrName>ppt_w</p:attrName>
                                        </p:attrNameLst>
                                      </p:cBhvr>
                                      <p:tavLst>
                                        <p:tav tm="0">
                                          <p:val>
                                            <p:fltVal val="0"/>
                                          </p:val>
                                        </p:tav>
                                        <p:tav tm="100000">
                                          <p:val>
                                            <p:strVal val="#ppt_w"/>
                                          </p:val>
                                        </p:tav>
                                      </p:tavLst>
                                    </p:anim>
                                    <p:anim calcmode="lin" valueType="num">
                                      <p:cBhvr>
                                        <p:cTn id="20" dur="500" fill="hold"/>
                                        <p:tgtEl>
                                          <p:spTgt spid="4"/>
                                        </p:tgtEl>
                                        <p:attrNameLst>
                                          <p:attrName>ppt_h</p:attrName>
                                        </p:attrNameLst>
                                      </p:cBhvr>
                                      <p:tavLst>
                                        <p:tav tm="0">
                                          <p:val>
                                            <p:fltVal val="0"/>
                                          </p:val>
                                        </p:tav>
                                        <p:tav tm="100000">
                                          <p:val>
                                            <p:strVal val="#ppt_h"/>
                                          </p:val>
                                        </p:tav>
                                      </p:tavLst>
                                    </p:anim>
                                    <p:animEffect transition="in" filter="fade">
                                      <p:cBhvr>
                                        <p:cTn id="21" dur="500"/>
                                        <p:tgtEl>
                                          <p:spTgt spid="4"/>
                                        </p:tgtEl>
                                      </p:cBhvr>
                                    </p:animEffect>
                                  </p:childTnLst>
                                </p:cTn>
                              </p:par>
                              <p:par>
                                <p:cTn id="22" presetID="2" presetClass="entr" presetSubtype="6" fill="hold" nodeType="withEffect">
                                  <p:stCondLst>
                                    <p:cond delay="600"/>
                                  </p:stCondLst>
                                  <p:childTnLst>
                                    <p:set>
                                      <p:cBhvr>
                                        <p:cTn id="23" dur="1" fill="hold">
                                          <p:stCondLst>
                                            <p:cond delay="0"/>
                                          </p:stCondLst>
                                        </p:cTn>
                                        <p:tgtEl>
                                          <p:spTgt spid="5"/>
                                        </p:tgtEl>
                                        <p:attrNameLst>
                                          <p:attrName>style.visibility</p:attrName>
                                        </p:attrNameLst>
                                      </p:cBhvr>
                                      <p:to>
                                        <p:strVal val="visible"/>
                                      </p:to>
                                    </p:set>
                                    <p:anim calcmode="lin" valueType="num">
                                      <p:cBhvr additive="base">
                                        <p:cTn id="24" dur="500" fill="hold"/>
                                        <p:tgtEl>
                                          <p:spTgt spid="5"/>
                                        </p:tgtEl>
                                        <p:attrNameLst>
                                          <p:attrName>ppt_x</p:attrName>
                                        </p:attrNameLst>
                                      </p:cBhvr>
                                      <p:tavLst>
                                        <p:tav tm="0">
                                          <p:val>
                                            <p:strVal val="1+#ppt_w/2"/>
                                          </p:val>
                                        </p:tav>
                                        <p:tav tm="100000">
                                          <p:val>
                                            <p:strVal val="#ppt_x"/>
                                          </p:val>
                                        </p:tav>
                                      </p:tavLst>
                                    </p:anim>
                                    <p:anim calcmode="lin" valueType="num">
                                      <p:cBhvr additive="base">
                                        <p:cTn id="25" dur="500" fill="hold"/>
                                        <p:tgtEl>
                                          <p:spTgt spid="5"/>
                                        </p:tgtEl>
                                        <p:attrNameLst>
                                          <p:attrName>ppt_y</p:attrName>
                                        </p:attrNameLst>
                                      </p:cBhvr>
                                      <p:tavLst>
                                        <p:tav tm="0">
                                          <p:val>
                                            <p:strVal val="1+#ppt_h/2"/>
                                          </p:val>
                                        </p:tav>
                                        <p:tav tm="100000">
                                          <p:val>
                                            <p:strVal val="#ppt_y"/>
                                          </p:val>
                                        </p:tav>
                                      </p:tavLst>
                                    </p:anim>
                                  </p:childTnLst>
                                </p:cTn>
                              </p:par>
                              <p:par>
                                <p:cTn id="26" presetID="22" presetClass="entr" presetSubtype="1" fill="hold" nodeType="withEffect">
                                  <p:stCondLst>
                                    <p:cond delay="900"/>
                                  </p:stCondLst>
                                  <p:childTnLst>
                                    <p:set>
                                      <p:cBhvr>
                                        <p:cTn id="27" dur="1" fill="hold">
                                          <p:stCondLst>
                                            <p:cond delay="0"/>
                                          </p:stCondLst>
                                        </p:cTn>
                                        <p:tgtEl>
                                          <p:spTgt spid="18"/>
                                        </p:tgtEl>
                                        <p:attrNameLst>
                                          <p:attrName>style.visibility</p:attrName>
                                        </p:attrNameLst>
                                      </p:cBhvr>
                                      <p:to>
                                        <p:strVal val="visible"/>
                                      </p:to>
                                    </p:set>
                                    <p:animEffect transition="in" filter="wipe(up)">
                                      <p:cBhvr>
                                        <p:cTn id="28" dur="500"/>
                                        <p:tgtEl>
                                          <p:spTgt spid="18"/>
                                        </p:tgtEl>
                                      </p:cBhvr>
                                    </p:animEffect>
                                  </p:childTnLst>
                                </p:cTn>
                              </p:par>
                              <p:par>
                                <p:cTn id="29" presetID="53" presetClass="entr" presetSubtype="16" fill="hold" grpId="0" nodeType="withEffect">
                                  <p:stCondLst>
                                    <p:cond delay="1000"/>
                                  </p:stCondLst>
                                  <p:childTnLst>
                                    <p:set>
                                      <p:cBhvr>
                                        <p:cTn id="30" dur="1" fill="hold">
                                          <p:stCondLst>
                                            <p:cond delay="0"/>
                                          </p:stCondLst>
                                        </p:cTn>
                                        <p:tgtEl>
                                          <p:spTgt spid="11"/>
                                        </p:tgtEl>
                                        <p:attrNameLst>
                                          <p:attrName>style.visibility</p:attrName>
                                        </p:attrNameLst>
                                      </p:cBhvr>
                                      <p:to>
                                        <p:strVal val="visible"/>
                                      </p:to>
                                    </p:set>
                                    <p:anim calcmode="lin" valueType="num">
                                      <p:cBhvr>
                                        <p:cTn id="31" dur="500" fill="hold"/>
                                        <p:tgtEl>
                                          <p:spTgt spid="11"/>
                                        </p:tgtEl>
                                        <p:attrNameLst>
                                          <p:attrName>ppt_w</p:attrName>
                                        </p:attrNameLst>
                                      </p:cBhvr>
                                      <p:tavLst>
                                        <p:tav tm="0">
                                          <p:val>
                                            <p:fltVal val="0"/>
                                          </p:val>
                                        </p:tav>
                                        <p:tav tm="100000">
                                          <p:val>
                                            <p:strVal val="#ppt_w"/>
                                          </p:val>
                                        </p:tav>
                                      </p:tavLst>
                                    </p:anim>
                                    <p:anim calcmode="lin" valueType="num">
                                      <p:cBhvr>
                                        <p:cTn id="32" dur="500" fill="hold"/>
                                        <p:tgtEl>
                                          <p:spTgt spid="11"/>
                                        </p:tgtEl>
                                        <p:attrNameLst>
                                          <p:attrName>ppt_h</p:attrName>
                                        </p:attrNameLst>
                                      </p:cBhvr>
                                      <p:tavLst>
                                        <p:tav tm="0">
                                          <p:val>
                                            <p:fltVal val="0"/>
                                          </p:val>
                                        </p:tav>
                                        <p:tav tm="100000">
                                          <p:val>
                                            <p:strVal val="#ppt_h"/>
                                          </p:val>
                                        </p:tav>
                                      </p:tavLst>
                                    </p:anim>
                                    <p:animEffect transition="in" filter="fade">
                                      <p:cBhvr>
                                        <p:cTn id="33" dur="500"/>
                                        <p:tgtEl>
                                          <p:spTgt spid="11"/>
                                        </p:tgtEl>
                                      </p:cBhvr>
                                    </p:animEffect>
                                  </p:childTnLst>
                                </p:cTn>
                              </p:par>
                              <p:par>
                                <p:cTn id="34" presetID="2" presetClass="entr" presetSubtype="8" fill="hold" nodeType="withEffect">
                                  <p:stCondLst>
                                    <p:cond delay="1000"/>
                                  </p:stCondLst>
                                  <p:childTnLst>
                                    <p:set>
                                      <p:cBhvr>
                                        <p:cTn id="35" dur="1" fill="hold">
                                          <p:stCondLst>
                                            <p:cond delay="0"/>
                                          </p:stCondLst>
                                        </p:cTn>
                                        <p:tgtEl>
                                          <p:spTgt spid="16"/>
                                        </p:tgtEl>
                                        <p:attrNameLst>
                                          <p:attrName>style.visibility</p:attrName>
                                        </p:attrNameLst>
                                      </p:cBhvr>
                                      <p:to>
                                        <p:strVal val="visible"/>
                                      </p:to>
                                    </p:set>
                                    <p:anim calcmode="lin" valueType="num">
                                      <p:cBhvr additive="base">
                                        <p:cTn id="36" dur="500" fill="hold"/>
                                        <p:tgtEl>
                                          <p:spTgt spid="16"/>
                                        </p:tgtEl>
                                        <p:attrNameLst>
                                          <p:attrName>ppt_x</p:attrName>
                                        </p:attrNameLst>
                                      </p:cBhvr>
                                      <p:tavLst>
                                        <p:tav tm="0">
                                          <p:val>
                                            <p:strVal val="0-#ppt_w/2"/>
                                          </p:val>
                                        </p:tav>
                                        <p:tav tm="100000">
                                          <p:val>
                                            <p:strVal val="#ppt_x"/>
                                          </p:val>
                                        </p:tav>
                                      </p:tavLst>
                                    </p:anim>
                                    <p:anim calcmode="lin" valueType="num">
                                      <p:cBhvr additive="base">
                                        <p:cTn id="37" dur="500" fill="hold"/>
                                        <p:tgtEl>
                                          <p:spTgt spid="16"/>
                                        </p:tgtEl>
                                        <p:attrNameLst>
                                          <p:attrName>ppt_y</p:attrName>
                                        </p:attrNameLst>
                                      </p:cBhvr>
                                      <p:tavLst>
                                        <p:tav tm="0">
                                          <p:val>
                                            <p:strVal val="#ppt_y"/>
                                          </p:val>
                                        </p:tav>
                                        <p:tav tm="100000">
                                          <p:val>
                                            <p:strVal val="#ppt_y"/>
                                          </p:val>
                                        </p:tav>
                                      </p:tavLst>
                                    </p:anim>
                                  </p:childTnLst>
                                </p:cTn>
                              </p:par>
                              <p:par>
                                <p:cTn id="38" presetID="2" presetClass="entr" presetSubtype="8" fill="hold" nodeType="withEffect">
                                  <p:stCondLst>
                                    <p:cond delay="1200"/>
                                  </p:stCondLst>
                                  <p:childTnLst>
                                    <p:set>
                                      <p:cBhvr>
                                        <p:cTn id="39" dur="1" fill="hold">
                                          <p:stCondLst>
                                            <p:cond delay="0"/>
                                          </p:stCondLst>
                                        </p:cTn>
                                        <p:tgtEl>
                                          <p:spTgt spid="15"/>
                                        </p:tgtEl>
                                        <p:attrNameLst>
                                          <p:attrName>style.visibility</p:attrName>
                                        </p:attrNameLst>
                                      </p:cBhvr>
                                      <p:to>
                                        <p:strVal val="visible"/>
                                      </p:to>
                                    </p:set>
                                    <p:anim calcmode="lin" valueType="num">
                                      <p:cBhvr additive="base">
                                        <p:cTn id="40" dur="500" fill="hold"/>
                                        <p:tgtEl>
                                          <p:spTgt spid="15"/>
                                        </p:tgtEl>
                                        <p:attrNameLst>
                                          <p:attrName>ppt_x</p:attrName>
                                        </p:attrNameLst>
                                      </p:cBhvr>
                                      <p:tavLst>
                                        <p:tav tm="0">
                                          <p:val>
                                            <p:strVal val="0-#ppt_w/2"/>
                                          </p:val>
                                        </p:tav>
                                        <p:tav tm="100000">
                                          <p:val>
                                            <p:strVal val="#ppt_x"/>
                                          </p:val>
                                        </p:tav>
                                      </p:tavLst>
                                    </p:anim>
                                    <p:anim calcmode="lin" valueType="num">
                                      <p:cBhvr additive="base">
                                        <p:cTn id="41" dur="500" fill="hold"/>
                                        <p:tgtEl>
                                          <p:spTgt spid="15"/>
                                        </p:tgtEl>
                                        <p:attrNameLst>
                                          <p:attrName>ppt_y</p:attrName>
                                        </p:attrNameLst>
                                      </p:cBhvr>
                                      <p:tavLst>
                                        <p:tav tm="0">
                                          <p:val>
                                            <p:strVal val="#ppt_y"/>
                                          </p:val>
                                        </p:tav>
                                        <p:tav tm="100000">
                                          <p:val>
                                            <p:strVal val="#ppt_y"/>
                                          </p:val>
                                        </p:tav>
                                      </p:tavLst>
                                    </p:anim>
                                  </p:childTnLst>
                                </p:cTn>
                              </p:par>
                              <p:par>
                                <p:cTn id="42" presetID="2" presetClass="entr" presetSubtype="8" fill="hold" nodeType="withEffect">
                                  <p:stCondLst>
                                    <p:cond delay="1500"/>
                                  </p:stCondLst>
                                  <p:childTnLst>
                                    <p:set>
                                      <p:cBhvr>
                                        <p:cTn id="43" dur="1" fill="hold">
                                          <p:stCondLst>
                                            <p:cond delay="0"/>
                                          </p:stCondLst>
                                        </p:cTn>
                                        <p:tgtEl>
                                          <p:spTgt spid="14"/>
                                        </p:tgtEl>
                                        <p:attrNameLst>
                                          <p:attrName>style.visibility</p:attrName>
                                        </p:attrNameLst>
                                      </p:cBhvr>
                                      <p:to>
                                        <p:strVal val="visible"/>
                                      </p:to>
                                    </p:set>
                                    <p:anim calcmode="lin" valueType="num">
                                      <p:cBhvr additive="base">
                                        <p:cTn id="44" dur="500" fill="hold"/>
                                        <p:tgtEl>
                                          <p:spTgt spid="14"/>
                                        </p:tgtEl>
                                        <p:attrNameLst>
                                          <p:attrName>ppt_x</p:attrName>
                                        </p:attrNameLst>
                                      </p:cBhvr>
                                      <p:tavLst>
                                        <p:tav tm="0">
                                          <p:val>
                                            <p:strVal val="0-#ppt_w/2"/>
                                          </p:val>
                                        </p:tav>
                                        <p:tav tm="100000">
                                          <p:val>
                                            <p:strVal val="#ppt_x"/>
                                          </p:val>
                                        </p:tav>
                                      </p:tavLst>
                                    </p:anim>
                                    <p:anim calcmode="lin" valueType="num">
                                      <p:cBhvr additive="base">
                                        <p:cTn id="45" dur="500" fill="hold"/>
                                        <p:tgtEl>
                                          <p:spTgt spid="1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Line 20"/>
          <p:cNvSpPr>
            <a:spLocks noChangeShapeType="1"/>
          </p:cNvSpPr>
          <p:nvPr/>
        </p:nvSpPr>
        <p:spPr bwMode="auto">
          <a:xfrm>
            <a:off x="4689292" y="3197821"/>
            <a:ext cx="2558987" cy="540711"/>
          </a:xfrm>
          <a:prstGeom prst="line">
            <a:avLst/>
          </a:prstGeom>
          <a:noFill/>
          <a:ln w="12700">
            <a:solidFill>
              <a:srgbClr val="404040"/>
            </a:solidFill>
            <a:round/>
          </a:ln>
          <a:extLst>
            <a:ext uri="{909E8E84-426E-40DD-AFC4-6F175D3DCCD1}">
              <a14:hiddenFill xmlns:a14="http://schemas.microsoft.com/office/drawing/2010/main">
                <a:noFill/>
              </a14:hiddenFill>
            </a:ext>
          </a:extLst>
        </p:spPr>
        <p:txBody>
          <a:bodyPr lIns="68580" tIns="34290" rIns="68580" bIns="34290"/>
          <a:lstStyle/>
          <a:p>
            <a:pPr defTabSz="685800">
              <a:defRPr/>
            </a:pPr>
            <a:endParaRPr lang="zh-CN" altLang="en-US" sz="1400" kern="0">
              <a:solidFill>
                <a:srgbClr val="005E5E"/>
              </a:solidFill>
              <a:ea typeface="宋体" panose="02010600030101010101" pitchFamily="2" charset="-122"/>
            </a:endParaRPr>
          </a:p>
        </p:txBody>
      </p:sp>
      <p:sp>
        <p:nvSpPr>
          <p:cNvPr id="9" name="Line 23"/>
          <p:cNvSpPr>
            <a:spLocks noChangeShapeType="1"/>
          </p:cNvSpPr>
          <p:nvPr/>
        </p:nvSpPr>
        <p:spPr bwMode="auto">
          <a:xfrm>
            <a:off x="4570214" y="3382419"/>
            <a:ext cx="1056222" cy="585969"/>
          </a:xfrm>
          <a:prstGeom prst="line">
            <a:avLst/>
          </a:prstGeom>
          <a:noFill/>
          <a:ln w="12700">
            <a:solidFill>
              <a:srgbClr val="404040"/>
            </a:solidFill>
            <a:round/>
          </a:ln>
          <a:extLst>
            <a:ext uri="{909E8E84-426E-40DD-AFC4-6F175D3DCCD1}">
              <a14:hiddenFill xmlns:a14="http://schemas.microsoft.com/office/drawing/2010/main">
                <a:noFill/>
              </a14:hiddenFill>
            </a:ext>
          </a:extLst>
        </p:spPr>
        <p:txBody>
          <a:bodyPr lIns="68580" tIns="34290" rIns="68580" bIns="34290"/>
          <a:lstStyle/>
          <a:p>
            <a:pPr defTabSz="685800">
              <a:defRPr/>
            </a:pPr>
            <a:endParaRPr lang="zh-CN" altLang="en-US" sz="1400" kern="0">
              <a:solidFill>
                <a:srgbClr val="005E5E"/>
              </a:solidFill>
              <a:ea typeface="宋体" panose="02010600030101010101" pitchFamily="2" charset="-122"/>
            </a:endParaRPr>
          </a:p>
        </p:txBody>
      </p:sp>
      <p:sp>
        <p:nvSpPr>
          <p:cNvPr id="10" name="Line 24"/>
          <p:cNvSpPr>
            <a:spLocks noChangeShapeType="1"/>
          </p:cNvSpPr>
          <p:nvPr/>
        </p:nvSpPr>
        <p:spPr bwMode="auto">
          <a:xfrm>
            <a:off x="4398741" y="3536058"/>
            <a:ext cx="509654" cy="767000"/>
          </a:xfrm>
          <a:prstGeom prst="line">
            <a:avLst/>
          </a:prstGeom>
          <a:noFill/>
          <a:ln w="12700">
            <a:solidFill>
              <a:srgbClr val="404040"/>
            </a:solidFill>
            <a:round/>
          </a:ln>
          <a:extLst>
            <a:ext uri="{909E8E84-426E-40DD-AFC4-6F175D3DCCD1}">
              <a14:hiddenFill xmlns:a14="http://schemas.microsoft.com/office/drawing/2010/main">
                <a:noFill/>
              </a14:hiddenFill>
            </a:ext>
          </a:extLst>
        </p:spPr>
        <p:txBody>
          <a:bodyPr lIns="68580" tIns="34290" rIns="68580" bIns="34290"/>
          <a:lstStyle/>
          <a:p>
            <a:pPr defTabSz="685800">
              <a:defRPr/>
            </a:pPr>
            <a:endParaRPr lang="zh-CN" altLang="en-US" sz="1400" kern="0">
              <a:solidFill>
                <a:srgbClr val="005E5E"/>
              </a:solidFill>
              <a:ea typeface="宋体" panose="02010600030101010101" pitchFamily="2" charset="-122"/>
            </a:endParaRPr>
          </a:p>
        </p:txBody>
      </p:sp>
      <p:sp>
        <p:nvSpPr>
          <p:cNvPr id="11" name="Line 25"/>
          <p:cNvSpPr>
            <a:spLocks noChangeShapeType="1"/>
          </p:cNvSpPr>
          <p:nvPr/>
        </p:nvSpPr>
        <p:spPr bwMode="auto">
          <a:xfrm>
            <a:off x="4026027" y="3651589"/>
            <a:ext cx="0" cy="398983"/>
          </a:xfrm>
          <a:prstGeom prst="line">
            <a:avLst/>
          </a:prstGeom>
          <a:noFill/>
          <a:ln w="12700">
            <a:solidFill>
              <a:srgbClr val="404040"/>
            </a:solidFill>
            <a:round/>
          </a:ln>
          <a:extLst>
            <a:ext uri="{909E8E84-426E-40DD-AFC4-6F175D3DCCD1}">
              <a14:hiddenFill xmlns:a14="http://schemas.microsoft.com/office/drawing/2010/main">
                <a:noFill/>
              </a14:hiddenFill>
            </a:ext>
          </a:extLst>
        </p:spPr>
        <p:txBody>
          <a:bodyPr lIns="68580" tIns="34290" rIns="68580" bIns="34290"/>
          <a:lstStyle/>
          <a:p>
            <a:pPr defTabSz="685800">
              <a:defRPr/>
            </a:pPr>
            <a:endParaRPr lang="zh-CN" altLang="en-US" sz="1400" kern="0">
              <a:solidFill>
                <a:srgbClr val="005E5E"/>
              </a:solidFill>
              <a:ea typeface="宋体" panose="02010600030101010101" pitchFamily="2" charset="-122"/>
            </a:endParaRPr>
          </a:p>
        </p:txBody>
      </p:sp>
      <p:sp>
        <p:nvSpPr>
          <p:cNvPr id="12" name="Line 26"/>
          <p:cNvSpPr>
            <a:spLocks noChangeShapeType="1"/>
          </p:cNvSpPr>
          <p:nvPr/>
        </p:nvSpPr>
        <p:spPr bwMode="auto">
          <a:xfrm>
            <a:off x="2264867" y="1818652"/>
            <a:ext cx="1107425" cy="725314"/>
          </a:xfrm>
          <a:prstGeom prst="line">
            <a:avLst/>
          </a:prstGeom>
          <a:noFill/>
          <a:ln w="12700">
            <a:solidFill>
              <a:srgbClr val="404040"/>
            </a:solidFill>
            <a:round/>
          </a:ln>
          <a:extLst>
            <a:ext uri="{909E8E84-426E-40DD-AFC4-6F175D3DCCD1}">
              <a14:hiddenFill xmlns:a14="http://schemas.microsoft.com/office/drawing/2010/main">
                <a:noFill/>
              </a14:hiddenFill>
            </a:ext>
          </a:extLst>
        </p:spPr>
        <p:txBody>
          <a:bodyPr lIns="68580" tIns="34290" rIns="68580" bIns="34290"/>
          <a:lstStyle/>
          <a:p>
            <a:pPr defTabSz="685800">
              <a:defRPr/>
            </a:pPr>
            <a:endParaRPr lang="zh-CN" altLang="en-US" sz="1400" kern="0">
              <a:solidFill>
                <a:srgbClr val="005E5E"/>
              </a:solidFill>
              <a:ea typeface="宋体" panose="02010600030101010101" pitchFamily="2" charset="-122"/>
            </a:endParaRPr>
          </a:p>
        </p:txBody>
      </p:sp>
      <p:sp>
        <p:nvSpPr>
          <p:cNvPr id="13" name="Line 27"/>
          <p:cNvSpPr>
            <a:spLocks noChangeShapeType="1"/>
          </p:cNvSpPr>
          <p:nvPr/>
        </p:nvSpPr>
        <p:spPr bwMode="auto">
          <a:xfrm>
            <a:off x="3542574" y="1501843"/>
            <a:ext cx="260780" cy="713404"/>
          </a:xfrm>
          <a:prstGeom prst="line">
            <a:avLst/>
          </a:prstGeom>
          <a:noFill/>
          <a:ln w="12700">
            <a:solidFill>
              <a:srgbClr val="404040"/>
            </a:solidFill>
            <a:round/>
          </a:ln>
          <a:extLst>
            <a:ext uri="{909E8E84-426E-40DD-AFC4-6F175D3DCCD1}">
              <a14:hiddenFill xmlns:a14="http://schemas.microsoft.com/office/drawing/2010/main">
                <a:noFill/>
              </a14:hiddenFill>
            </a:ext>
          </a:extLst>
        </p:spPr>
        <p:txBody>
          <a:bodyPr lIns="68580" tIns="34290" rIns="68580" bIns="34290"/>
          <a:lstStyle/>
          <a:p>
            <a:pPr defTabSz="685800">
              <a:defRPr/>
            </a:pPr>
            <a:endParaRPr lang="zh-CN" altLang="en-US" sz="1400" kern="0">
              <a:solidFill>
                <a:srgbClr val="005E5E"/>
              </a:solidFill>
              <a:ea typeface="宋体" panose="02010600030101010101" pitchFamily="2" charset="-122"/>
            </a:endParaRPr>
          </a:p>
        </p:txBody>
      </p:sp>
      <p:sp>
        <p:nvSpPr>
          <p:cNvPr id="14" name="Line 28"/>
          <p:cNvSpPr>
            <a:spLocks noChangeShapeType="1"/>
          </p:cNvSpPr>
          <p:nvPr/>
        </p:nvSpPr>
        <p:spPr bwMode="auto">
          <a:xfrm flipH="1">
            <a:off x="4540445" y="1599504"/>
            <a:ext cx="734711" cy="800347"/>
          </a:xfrm>
          <a:prstGeom prst="line">
            <a:avLst/>
          </a:prstGeom>
          <a:noFill/>
          <a:ln w="12700">
            <a:solidFill>
              <a:srgbClr val="404040"/>
            </a:solidFill>
            <a:round/>
          </a:ln>
          <a:extLst>
            <a:ext uri="{909E8E84-426E-40DD-AFC4-6F175D3DCCD1}">
              <a14:hiddenFill xmlns:a14="http://schemas.microsoft.com/office/drawing/2010/main">
                <a:noFill/>
              </a14:hiddenFill>
            </a:ext>
          </a:extLst>
        </p:spPr>
        <p:txBody>
          <a:bodyPr lIns="68580" tIns="34290" rIns="68580" bIns="34290"/>
          <a:lstStyle/>
          <a:p>
            <a:pPr defTabSz="685800">
              <a:defRPr/>
            </a:pPr>
            <a:endParaRPr lang="zh-CN" altLang="en-US" sz="1400" kern="0">
              <a:solidFill>
                <a:srgbClr val="005E5E"/>
              </a:solidFill>
              <a:ea typeface="宋体" panose="02010600030101010101" pitchFamily="2" charset="-122"/>
            </a:endParaRPr>
          </a:p>
        </p:txBody>
      </p:sp>
      <p:sp>
        <p:nvSpPr>
          <p:cNvPr id="15" name="Line 29"/>
          <p:cNvSpPr>
            <a:spLocks noChangeShapeType="1"/>
          </p:cNvSpPr>
          <p:nvPr/>
        </p:nvSpPr>
        <p:spPr bwMode="auto">
          <a:xfrm flipH="1">
            <a:off x="4740499" y="2543960"/>
            <a:ext cx="1293187" cy="304894"/>
          </a:xfrm>
          <a:prstGeom prst="line">
            <a:avLst/>
          </a:prstGeom>
          <a:noFill/>
          <a:ln w="12700">
            <a:solidFill>
              <a:srgbClr val="404040"/>
            </a:solidFill>
            <a:round/>
          </a:ln>
          <a:extLst>
            <a:ext uri="{909E8E84-426E-40DD-AFC4-6F175D3DCCD1}">
              <a14:hiddenFill xmlns:a14="http://schemas.microsoft.com/office/drawing/2010/main">
                <a:noFill/>
              </a14:hiddenFill>
            </a:ext>
          </a:extLst>
        </p:spPr>
        <p:txBody>
          <a:bodyPr lIns="68580" tIns="34290" rIns="68580" bIns="34290"/>
          <a:lstStyle/>
          <a:p>
            <a:pPr defTabSz="685800">
              <a:defRPr/>
            </a:pPr>
            <a:endParaRPr lang="zh-CN" altLang="en-US" sz="1400" kern="0">
              <a:solidFill>
                <a:srgbClr val="005E5E"/>
              </a:solidFill>
              <a:ea typeface="宋体" panose="02010600030101010101" pitchFamily="2" charset="-122"/>
            </a:endParaRPr>
          </a:p>
        </p:txBody>
      </p:sp>
      <p:sp>
        <p:nvSpPr>
          <p:cNvPr id="16" name="Line 30"/>
          <p:cNvSpPr>
            <a:spLocks noChangeShapeType="1"/>
          </p:cNvSpPr>
          <p:nvPr/>
        </p:nvSpPr>
        <p:spPr bwMode="auto">
          <a:xfrm flipH="1">
            <a:off x="4695247" y="1576880"/>
            <a:ext cx="1800459" cy="1046883"/>
          </a:xfrm>
          <a:prstGeom prst="line">
            <a:avLst/>
          </a:prstGeom>
          <a:noFill/>
          <a:ln w="12700">
            <a:solidFill>
              <a:srgbClr val="404040"/>
            </a:solidFill>
            <a:round/>
          </a:ln>
          <a:extLst>
            <a:ext uri="{909E8E84-426E-40DD-AFC4-6F175D3DCCD1}">
              <a14:hiddenFill xmlns:a14="http://schemas.microsoft.com/office/drawing/2010/main">
                <a:noFill/>
              </a14:hiddenFill>
            </a:ext>
          </a:extLst>
        </p:spPr>
        <p:txBody>
          <a:bodyPr lIns="68580" tIns="34290" rIns="68580" bIns="34290"/>
          <a:lstStyle/>
          <a:p>
            <a:pPr defTabSz="685800">
              <a:defRPr/>
            </a:pPr>
            <a:endParaRPr lang="zh-CN" altLang="en-US" sz="1400" kern="0">
              <a:solidFill>
                <a:srgbClr val="005E5E"/>
              </a:solidFill>
              <a:ea typeface="宋体" panose="02010600030101010101" pitchFamily="2" charset="-122"/>
            </a:endParaRPr>
          </a:p>
        </p:txBody>
      </p:sp>
      <p:sp>
        <p:nvSpPr>
          <p:cNvPr id="17" name="Line 31"/>
          <p:cNvSpPr>
            <a:spLocks noChangeShapeType="1"/>
          </p:cNvSpPr>
          <p:nvPr/>
        </p:nvSpPr>
        <p:spPr bwMode="auto">
          <a:xfrm flipH="1">
            <a:off x="4252278" y="1778152"/>
            <a:ext cx="173854" cy="443050"/>
          </a:xfrm>
          <a:prstGeom prst="line">
            <a:avLst/>
          </a:prstGeom>
          <a:noFill/>
          <a:ln w="12700">
            <a:solidFill>
              <a:srgbClr val="404040"/>
            </a:solidFill>
            <a:round/>
          </a:ln>
          <a:extLst>
            <a:ext uri="{909E8E84-426E-40DD-AFC4-6F175D3DCCD1}">
              <a14:hiddenFill xmlns:a14="http://schemas.microsoft.com/office/drawing/2010/main">
                <a:noFill/>
              </a14:hiddenFill>
            </a:ext>
          </a:extLst>
        </p:spPr>
        <p:txBody>
          <a:bodyPr lIns="68580" tIns="34290" rIns="68580" bIns="34290"/>
          <a:lstStyle/>
          <a:p>
            <a:pPr defTabSz="685800">
              <a:defRPr/>
            </a:pPr>
            <a:endParaRPr lang="zh-CN" altLang="en-US" sz="1400" kern="0">
              <a:solidFill>
                <a:srgbClr val="005E5E"/>
              </a:solidFill>
              <a:ea typeface="宋体" panose="02010600030101010101" pitchFamily="2" charset="-122"/>
            </a:endParaRPr>
          </a:p>
        </p:txBody>
      </p:sp>
      <p:sp>
        <p:nvSpPr>
          <p:cNvPr id="18" name="Line 32"/>
          <p:cNvSpPr>
            <a:spLocks noChangeShapeType="1"/>
          </p:cNvSpPr>
          <p:nvPr/>
        </p:nvSpPr>
        <p:spPr bwMode="auto">
          <a:xfrm flipH="1">
            <a:off x="2660205" y="3215686"/>
            <a:ext cx="678745" cy="302512"/>
          </a:xfrm>
          <a:prstGeom prst="line">
            <a:avLst/>
          </a:prstGeom>
          <a:noFill/>
          <a:ln w="12700">
            <a:solidFill>
              <a:srgbClr val="404040"/>
            </a:solidFill>
            <a:round/>
          </a:ln>
          <a:extLst>
            <a:ext uri="{909E8E84-426E-40DD-AFC4-6F175D3DCCD1}">
              <a14:hiddenFill xmlns:a14="http://schemas.microsoft.com/office/drawing/2010/main">
                <a:noFill/>
              </a14:hiddenFill>
            </a:ext>
          </a:extLst>
        </p:spPr>
        <p:txBody>
          <a:bodyPr lIns="68580" tIns="34290" rIns="68580" bIns="34290"/>
          <a:lstStyle/>
          <a:p>
            <a:pPr defTabSz="685800">
              <a:defRPr/>
            </a:pPr>
            <a:endParaRPr lang="zh-CN" altLang="en-US" sz="1400" kern="0">
              <a:solidFill>
                <a:srgbClr val="005E5E"/>
              </a:solidFill>
              <a:ea typeface="宋体" panose="02010600030101010101" pitchFamily="2" charset="-122"/>
            </a:endParaRPr>
          </a:p>
        </p:txBody>
      </p:sp>
      <p:sp>
        <p:nvSpPr>
          <p:cNvPr id="19" name="Line 33"/>
          <p:cNvSpPr>
            <a:spLocks noChangeShapeType="1"/>
          </p:cNvSpPr>
          <p:nvPr/>
        </p:nvSpPr>
        <p:spPr bwMode="auto">
          <a:xfrm flipH="1" flipV="1">
            <a:off x="2649489" y="2722609"/>
            <a:ext cx="620396" cy="109572"/>
          </a:xfrm>
          <a:prstGeom prst="line">
            <a:avLst/>
          </a:prstGeom>
          <a:noFill/>
          <a:ln w="12700">
            <a:solidFill>
              <a:srgbClr val="404040"/>
            </a:solidFill>
            <a:round/>
          </a:ln>
          <a:extLst>
            <a:ext uri="{909E8E84-426E-40DD-AFC4-6F175D3DCCD1}">
              <a14:hiddenFill xmlns:a14="http://schemas.microsoft.com/office/drawing/2010/main">
                <a:noFill/>
              </a14:hiddenFill>
            </a:ext>
          </a:extLst>
        </p:spPr>
        <p:txBody>
          <a:bodyPr lIns="68580" tIns="34290" rIns="68580" bIns="34290"/>
          <a:lstStyle/>
          <a:p>
            <a:pPr defTabSz="685800">
              <a:defRPr/>
            </a:pPr>
            <a:endParaRPr lang="zh-CN" altLang="en-US" sz="1400" kern="0">
              <a:solidFill>
                <a:srgbClr val="005E5E"/>
              </a:solidFill>
              <a:ea typeface="宋体" panose="02010600030101010101" pitchFamily="2" charset="-122"/>
            </a:endParaRPr>
          </a:p>
        </p:txBody>
      </p:sp>
      <p:sp>
        <p:nvSpPr>
          <p:cNvPr id="20" name="Line 34"/>
          <p:cNvSpPr>
            <a:spLocks noChangeShapeType="1"/>
          </p:cNvSpPr>
          <p:nvPr/>
        </p:nvSpPr>
        <p:spPr bwMode="auto">
          <a:xfrm flipH="1">
            <a:off x="3057923" y="3505097"/>
            <a:ext cx="525134" cy="731270"/>
          </a:xfrm>
          <a:prstGeom prst="line">
            <a:avLst/>
          </a:prstGeom>
          <a:noFill/>
          <a:ln w="12700">
            <a:solidFill>
              <a:srgbClr val="404040"/>
            </a:solidFill>
            <a:round/>
          </a:ln>
          <a:extLst>
            <a:ext uri="{909E8E84-426E-40DD-AFC4-6F175D3DCCD1}">
              <a14:hiddenFill xmlns:a14="http://schemas.microsoft.com/office/drawing/2010/main">
                <a:noFill/>
              </a14:hiddenFill>
            </a:ext>
          </a:extLst>
        </p:spPr>
        <p:txBody>
          <a:bodyPr lIns="68580" tIns="34290" rIns="68580" bIns="34290"/>
          <a:lstStyle/>
          <a:p>
            <a:pPr defTabSz="685800">
              <a:defRPr/>
            </a:pPr>
            <a:endParaRPr lang="zh-CN" altLang="en-US" sz="1400" kern="0">
              <a:solidFill>
                <a:srgbClr val="005E5E"/>
              </a:solidFill>
              <a:ea typeface="宋体" panose="02010600030101010101" pitchFamily="2" charset="-122"/>
            </a:endParaRPr>
          </a:p>
        </p:txBody>
      </p:sp>
      <p:sp>
        <p:nvSpPr>
          <p:cNvPr id="21" name="Oval 35"/>
          <p:cNvSpPr>
            <a:spLocks noChangeArrowheads="1"/>
          </p:cNvSpPr>
          <p:nvPr/>
        </p:nvSpPr>
        <p:spPr bwMode="auto">
          <a:xfrm>
            <a:off x="3939101" y="732466"/>
            <a:ext cx="366761" cy="369208"/>
          </a:xfrm>
          <a:prstGeom prst="ellipse">
            <a:avLst/>
          </a:prstGeom>
          <a:solidFill>
            <a:schemeClr val="accent3"/>
          </a:solidFill>
          <a:ln>
            <a:noFill/>
          </a:ln>
        </p:spPr>
        <p:txBody>
          <a:bodyPr lIns="68580" tIns="34290" rIns="68580" bIns="34290"/>
          <a:lstStyle/>
          <a:p>
            <a:pPr>
              <a:buFont typeface="Arial" panose="020B0604020202020204" pitchFamily="34" charset="0"/>
              <a:buNone/>
            </a:pPr>
            <a:endParaRPr lang="zh-CN" altLang="en-US" kern="0">
              <a:solidFill>
                <a:srgbClr val="005E5E"/>
              </a:solidFill>
              <a:ea typeface="宋体" panose="02010600030101010101" pitchFamily="2" charset="-122"/>
            </a:endParaRPr>
          </a:p>
        </p:txBody>
      </p:sp>
      <p:sp>
        <p:nvSpPr>
          <p:cNvPr id="22" name="Oval 37"/>
          <p:cNvSpPr>
            <a:spLocks noChangeArrowheads="1"/>
          </p:cNvSpPr>
          <p:nvPr/>
        </p:nvSpPr>
        <p:spPr bwMode="auto">
          <a:xfrm>
            <a:off x="1831422" y="4303062"/>
            <a:ext cx="369142" cy="368017"/>
          </a:xfrm>
          <a:prstGeom prst="ellipse">
            <a:avLst/>
          </a:prstGeom>
          <a:solidFill>
            <a:schemeClr val="accent2"/>
          </a:solidFill>
          <a:ln>
            <a:noFill/>
          </a:ln>
        </p:spPr>
        <p:txBody>
          <a:bodyPr lIns="68580" tIns="34290" rIns="68580" bIns="34290"/>
          <a:lstStyle/>
          <a:p>
            <a:pPr>
              <a:buFont typeface="Arial" panose="020B0604020202020204" pitchFamily="34" charset="0"/>
              <a:buNone/>
            </a:pPr>
            <a:endParaRPr lang="zh-CN" altLang="en-US" kern="0">
              <a:solidFill>
                <a:srgbClr val="005E5E"/>
              </a:solidFill>
              <a:ea typeface="宋体" panose="02010600030101010101" pitchFamily="2" charset="-122"/>
            </a:endParaRPr>
          </a:p>
        </p:txBody>
      </p:sp>
      <p:sp>
        <p:nvSpPr>
          <p:cNvPr id="23" name="Oval 39"/>
          <p:cNvSpPr>
            <a:spLocks noChangeArrowheads="1"/>
          </p:cNvSpPr>
          <p:nvPr/>
        </p:nvSpPr>
        <p:spPr bwMode="auto">
          <a:xfrm>
            <a:off x="7338778" y="1599509"/>
            <a:ext cx="322701" cy="321568"/>
          </a:xfrm>
          <a:prstGeom prst="ellipse">
            <a:avLst/>
          </a:prstGeom>
          <a:solidFill>
            <a:schemeClr val="accent3"/>
          </a:solidFill>
          <a:ln>
            <a:noFill/>
          </a:ln>
        </p:spPr>
        <p:txBody>
          <a:bodyPr lIns="68580" tIns="34290" rIns="68580" bIns="34290"/>
          <a:lstStyle/>
          <a:p>
            <a:pPr>
              <a:buFont typeface="Arial" panose="020B0604020202020204" pitchFamily="34" charset="0"/>
              <a:buNone/>
            </a:pPr>
            <a:endParaRPr lang="zh-CN" altLang="en-US" kern="0">
              <a:solidFill>
                <a:srgbClr val="005E5E"/>
              </a:solidFill>
              <a:ea typeface="宋体" panose="02010600030101010101" pitchFamily="2" charset="-122"/>
            </a:endParaRPr>
          </a:p>
        </p:txBody>
      </p:sp>
      <p:sp>
        <p:nvSpPr>
          <p:cNvPr id="24" name="Oval 40"/>
          <p:cNvSpPr>
            <a:spLocks noChangeArrowheads="1"/>
          </p:cNvSpPr>
          <p:nvPr/>
        </p:nvSpPr>
        <p:spPr bwMode="auto">
          <a:xfrm>
            <a:off x="6770777" y="4218502"/>
            <a:ext cx="326274" cy="326332"/>
          </a:xfrm>
          <a:prstGeom prst="ellipse">
            <a:avLst/>
          </a:prstGeom>
          <a:solidFill>
            <a:schemeClr val="accent4"/>
          </a:solidFill>
          <a:ln>
            <a:noFill/>
          </a:ln>
          <a:extLst>
            <a:ext uri="{91240B29-F687-4F45-9708-019B960494DF}">
              <a14:hiddenLine xmlns:a14="http://schemas.microsoft.com/office/drawing/2010/main" w="9525">
                <a:solidFill>
                  <a:srgbClr val="000000"/>
                </a:solidFill>
                <a:round/>
              </a14:hiddenLine>
            </a:ext>
          </a:extLst>
        </p:spPr>
        <p:txBody>
          <a:bodyPr lIns="68580" tIns="34290" rIns="68580" bIns="34290"/>
          <a:lstStyle/>
          <a:p>
            <a:pPr>
              <a:buFont typeface="Arial" panose="020B0604020202020204" pitchFamily="34" charset="0"/>
              <a:buNone/>
            </a:pPr>
            <a:endParaRPr lang="zh-CN" altLang="en-US" kern="0">
              <a:solidFill>
                <a:srgbClr val="005E5E"/>
              </a:solidFill>
              <a:ea typeface="宋体" panose="02010600030101010101" pitchFamily="2" charset="-122"/>
            </a:endParaRPr>
          </a:p>
        </p:txBody>
      </p:sp>
      <p:sp>
        <p:nvSpPr>
          <p:cNvPr id="25" name="Oval 41"/>
          <p:cNvSpPr>
            <a:spLocks noChangeArrowheads="1"/>
          </p:cNvSpPr>
          <p:nvPr/>
        </p:nvSpPr>
        <p:spPr bwMode="auto">
          <a:xfrm>
            <a:off x="6976783" y="3093010"/>
            <a:ext cx="391766" cy="393027"/>
          </a:xfrm>
          <a:prstGeom prst="ellipse">
            <a:avLst/>
          </a:prstGeom>
          <a:solidFill>
            <a:schemeClr val="accent4"/>
          </a:solidFill>
          <a:ln>
            <a:noFill/>
          </a:ln>
          <a:extLst>
            <a:ext uri="{91240B29-F687-4F45-9708-019B960494DF}">
              <a14:hiddenLine xmlns:a14="http://schemas.microsoft.com/office/drawing/2010/main" w="9525">
                <a:solidFill>
                  <a:srgbClr val="000000"/>
                </a:solidFill>
                <a:round/>
              </a14:hiddenLine>
            </a:ext>
          </a:extLst>
        </p:spPr>
        <p:txBody>
          <a:bodyPr lIns="68580" tIns="34290" rIns="68580" bIns="34290"/>
          <a:lstStyle/>
          <a:p>
            <a:pPr>
              <a:buFont typeface="Arial" panose="020B0604020202020204" pitchFamily="34" charset="0"/>
              <a:buNone/>
            </a:pPr>
            <a:endParaRPr lang="zh-CN" altLang="en-US" kern="0">
              <a:solidFill>
                <a:srgbClr val="005E5E"/>
              </a:solidFill>
              <a:ea typeface="宋体" panose="02010600030101010101" pitchFamily="2" charset="-122"/>
            </a:endParaRPr>
          </a:p>
        </p:txBody>
      </p:sp>
      <p:sp>
        <p:nvSpPr>
          <p:cNvPr id="26" name="Oval 43"/>
          <p:cNvSpPr>
            <a:spLocks noChangeArrowheads="1"/>
          </p:cNvSpPr>
          <p:nvPr/>
        </p:nvSpPr>
        <p:spPr bwMode="auto">
          <a:xfrm>
            <a:off x="807349" y="3542017"/>
            <a:ext cx="367952" cy="369208"/>
          </a:xfrm>
          <a:prstGeom prst="ellipse">
            <a:avLst/>
          </a:pr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lIns="68580" tIns="34290" rIns="68580" bIns="34290"/>
          <a:lstStyle/>
          <a:p>
            <a:pPr fontAlgn="base">
              <a:spcBef>
                <a:spcPct val="0"/>
              </a:spcBef>
              <a:spcAft>
                <a:spcPct val="0"/>
              </a:spcAft>
              <a:buFont typeface="Arial" panose="020B0604020202020204" pitchFamily="34" charset="0"/>
              <a:buNone/>
            </a:pPr>
            <a:endParaRPr lang="zh-CN" altLang="en-US" smtClean="0">
              <a:solidFill>
                <a:srgbClr val="005E5E"/>
              </a:solidFill>
              <a:ea typeface="宋体" panose="02010600030101010101" pitchFamily="2" charset="-122"/>
            </a:endParaRPr>
          </a:p>
        </p:txBody>
      </p:sp>
      <p:sp>
        <p:nvSpPr>
          <p:cNvPr id="27" name="Oval 44"/>
          <p:cNvSpPr>
            <a:spLocks noChangeArrowheads="1"/>
          </p:cNvSpPr>
          <p:nvPr/>
        </p:nvSpPr>
        <p:spPr bwMode="auto">
          <a:xfrm>
            <a:off x="784728" y="1343442"/>
            <a:ext cx="345326" cy="346579"/>
          </a:xfrm>
          <a:prstGeom prst="ellipse">
            <a:avLst/>
          </a:prstGeom>
          <a:solidFill>
            <a:schemeClr val="accent2"/>
          </a:solidFill>
          <a:ln>
            <a:noFill/>
          </a:ln>
        </p:spPr>
        <p:txBody>
          <a:bodyPr lIns="68580" tIns="34290" rIns="68580" bIns="34290"/>
          <a:lstStyle/>
          <a:p>
            <a:pPr>
              <a:buFont typeface="Arial" panose="020B0604020202020204" pitchFamily="34" charset="0"/>
              <a:buNone/>
            </a:pPr>
            <a:endParaRPr lang="zh-CN" altLang="en-US" kern="0">
              <a:solidFill>
                <a:srgbClr val="005E5E"/>
              </a:solidFill>
              <a:ea typeface="宋体" panose="02010600030101010101" pitchFamily="2" charset="-122"/>
            </a:endParaRPr>
          </a:p>
        </p:txBody>
      </p:sp>
      <p:sp>
        <p:nvSpPr>
          <p:cNvPr id="28" name="Oval 45"/>
          <p:cNvSpPr>
            <a:spLocks noChangeArrowheads="1"/>
          </p:cNvSpPr>
          <p:nvPr/>
        </p:nvSpPr>
        <p:spPr bwMode="auto">
          <a:xfrm>
            <a:off x="7449522" y="2266465"/>
            <a:ext cx="369142" cy="369208"/>
          </a:xfrm>
          <a:prstGeom prst="ellipse">
            <a:avLst/>
          </a:prstGeom>
          <a:solidFill>
            <a:schemeClr val="accent1"/>
          </a:solidFill>
          <a:ln>
            <a:noFill/>
          </a:ln>
        </p:spPr>
        <p:txBody>
          <a:bodyPr lIns="68580" tIns="34290" rIns="68580" bIns="34290"/>
          <a:lstStyle/>
          <a:p>
            <a:pPr defTabSz="685800">
              <a:defRPr/>
            </a:pPr>
            <a:endParaRPr lang="zh-CN" altLang="en-US" sz="1400" kern="0">
              <a:solidFill>
                <a:srgbClr val="005E5E"/>
              </a:solidFill>
              <a:ea typeface="宋体" panose="02010600030101010101" pitchFamily="2" charset="-122"/>
            </a:endParaRPr>
          </a:p>
        </p:txBody>
      </p:sp>
      <p:grpSp>
        <p:nvGrpSpPr>
          <p:cNvPr id="3" name="组合 57"/>
          <p:cNvGrpSpPr/>
          <p:nvPr/>
        </p:nvGrpSpPr>
        <p:grpSpPr bwMode="auto">
          <a:xfrm>
            <a:off x="6037474" y="1957073"/>
            <a:ext cx="968105" cy="968278"/>
            <a:chOff x="9819" y="35925"/>
            <a:chExt cx="1291004" cy="1291005"/>
          </a:xfrm>
        </p:grpSpPr>
        <p:sp>
          <p:nvSpPr>
            <p:cNvPr id="31" name="Oval 10"/>
            <p:cNvSpPr>
              <a:spLocks noChangeArrowheads="1"/>
            </p:cNvSpPr>
            <p:nvPr/>
          </p:nvSpPr>
          <p:spPr bwMode="auto">
            <a:xfrm>
              <a:off x="9819" y="35925"/>
              <a:ext cx="1291004" cy="1291005"/>
            </a:xfrm>
            <a:prstGeom prst="ellipse">
              <a:avLst/>
            </a:prstGeom>
            <a:solidFill>
              <a:schemeClr val="accent4"/>
            </a:solidFill>
            <a:ln>
              <a:noFill/>
            </a:ln>
            <a:extLst>
              <a:ext uri="{91240B29-F687-4F45-9708-019B960494DF}">
                <a14:hiddenLine xmlns:a14="http://schemas.microsoft.com/office/drawing/2010/main" w="9525">
                  <a:solidFill>
                    <a:srgbClr val="000000"/>
                  </a:solidFill>
                  <a:round/>
                </a14:hiddenLine>
              </a:ext>
            </a:extLst>
          </p:spPr>
          <p:txBody>
            <a:bodyPr/>
            <a:lstStyle/>
            <a:p>
              <a:pPr>
                <a:buFont typeface="Arial" panose="020B0604020202020204" pitchFamily="34" charset="0"/>
                <a:buNone/>
              </a:pPr>
              <a:endParaRPr lang="zh-CN" altLang="en-US" sz="1400" kern="0">
                <a:solidFill>
                  <a:srgbClr val="C00000"/>
                </a:solidFill>
                <a:ea typeface="宋体" panose="02010600030101010101" pitchFamily="2" charset="-122"/>
              </a:endParaRPr>
            </a:p>
          </p:txBody>
        </p:sp>
        <p:sp>
          <p:nvSpPr>
            <p:cNvPr id="32" name="TextBox 59"/>
            <p:cNvSpPr txBox="1">
              <a:spLocks noChangeArrowheads="1"/>
            </p:cNvSpPr>
            <p:nvPr/>
          </p:nvSpPr>
          <p:spPr bwMode="auto">
            <a:xfrm>
              <a:off x="31378" y="436728"/>
              <a:ext cx="1247885" cy="4678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lnSpc>
                  <a:spcPct val="120000"/>
                </a:lnSpc>
              </a:pPr>
              <a:r>
                <a:rPr lang="zh-CN" altLang="en-US" sz="1400" kern="0" dirty="0" smtClean="0">
                  <a:solidFill>
                    <a:schemeClr val="tx1">
                      <a:lumMod val="75000"/>
                      <a:lumOff val="25000"/>
                    </a:schemeClr>
                  </a:solidFill>
                  <a:latin typeface="微软雅黑" panose="020B0503020204020204" pitchFamily="34" charset="-122"/>
                  <a:ea typeface="微软雅黑" panose="020B0503020204020204" pitchFamily="34" charset="-122"/>
                </a:rPr>
                <a:t>目标</a:t>
              </a:r>
              <a:endParaRPr lang="zh-CN" altLang="en-US" sz="1400" kern="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nvGrpSpPr>
          <p:cNvPr id="5" name="组合 60"/>
          <p:cNvGrpSpPr/>
          <p:nvPr/>
        </p:nvGrpSpPr>
        <p:grpSpPr bwMode="auto">
          <a:xfrm>
            <a:off x="7272300" y="3324061"/>
            <a:ext cx="1164075" cy="1117156"/>
            <a:chOff x="39961" y="0"/>
            <a:chExt cx="1551903" cy="1489087"/>
          </a:xfrm>
        </p:grpSpPr>
        <p:sp>
          <p:nvSpPr>
            <p:cNvPr id="34" name="Oval 19"/>
            <p:cNvSpPr>
              <a:spLocks noChangeArrowheads="1"/>
            </p:cNvSpPr>
            <p:nvPr/>
          </p:nvSpPr>
          <p:spPr bwMode="auto">
            <a:xfrm>
              <a:off x="74671" y="0"/>
              <a:ext cx="1493389" cy="1489087"/>
            </a:xfrm>
            <a:prstGeom prst="ellipse">
              <a:avLst/>
            </a:pr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a:lstStyle/>
            <a:p>
              <a:pPr>
                <a:buFont typeface="Arial" panose="020B0604020202020204" pitchFamily="34" charset="0"/>
                <a:buNone/>
              </a:pPr>
              <a:endParaRPr lang="zh-CN" altLang="en-US" sz="1400" kern="0">
                <a:solidFill>
                  <a:srgbClr val="C00000"/>
                </a:solidFill>
                <a:ea typeface="宋体" panose="02010600030101010101" pitchFamily="2" charset="-122"/>
              </a:endParaRPr>
            </a:p>
          </p:txBody>
        </p:sp>
        <p:sp>
          <p:nvSpPr>
            <p:cNvPr id="35" name="TextBox 62"/>
            <p:cNvSpPr txBox="1">
              <a:spLocks noChangeArrowheads="1"/>
            </p:cNvSpPr>
            <p:nvPr/>
          </p:nvSpPr>
          <p:spPr bwMode="auto">
            <a:xfrm>
              <a:off x="39961" y="527454"/>
              <a:ext cx="1551903" cy="4384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lnSpc>
                  <a:spcPct val="120000"/>
                </a:lnSpc>
              </a:pPr>
              <a:r>
                <a:rPr lang="zh-CN" altLang="en-US" sz="1400" kern="0" dirty="0" smtClean="0">
                  <a:solidFill>
                    <a:srgbClr val="C00000"/>
                  </a:solidFill>
                  <a:latin typeface="微软雅黑" panose="020B0503020204020204" pitchFamily="34" charset="-122"/>
                  <a:ea typeface="微软雅黑" panose="020B0503020204020204" pitchFamily="34" charset="-122"/>
                  <a:sym typeface="微软雅黑" panose="020B0503020204020204" pitchFamily="34" charset="-122"/>
                </a:rPr>
                <a:t>目标</a:t>
              </a:r>
              <a:endParaRPr lang="zh-CN" altLang="en-US" sz="1400" kern="0" dirty="0">
                <a:solidFill>
                  <a:srgbClr val="C00000"/>
                </a:solidFill>
                <a:latin typeface="微软雅黑" panose="020B0503020204020204" pitchFamily="34" charset="-122"/>
                <a:ea typeface="微软雅黑" panose="020B0503020204020204" pitchFamily="34" charset="-122"/>
              </a:endParaRPr>
            </a:p>
          </p:txBody>
        </p:sp>
      </p:grpSp>
      <p:grpSp>
        <p:nvGrpSpPr>
          <p:cNvPr id="30" name="组合 63"/>
          <p:cNvGrpSpPr/>
          <p:nvPr/>
        </p:nvGrpSpPr>
        <p:grpSpPr bwMode="auto">
          <a:xfrm>
            <a:off x="1691680" y="3208540"/>
            <a:ext cx="1014967" cy="989715"/>
            <a:chOff x="-33900" y="0"/>
            <a:chExt cx="1353118" cy="1319217"/>
          </a:xfrm>
        </p:grpSpPr>
        <p:sp>
          <p:nvSpPr>
            <p:cNvPr id="37" name="Oval 12"/>
            <p:cNvSpPr>
              <a:spLocks noChangeArrowheads="1"/>
            </p:cNvSpPr>
            <p:nvPr/>
          </p:nvSpPr>
          <p:spPr bwMode="auto">
            <a:xfrm>
              <a:off x="0" y="0"/>
              <a:ext cx="1319218" cy="1319217"/>
            </a:xfrm>
            <a:prstGeom prst="ellipse">
              <a:avLst/>
            </a:prstGeom>
            <a:solidFill>
              <a:schemeClr val="accent3"/>
            </a:solidFill>
            <a:ln>
              <a:noFill/>
            </a:ln>
            <a:extLst>
              <a:ext uri="{91240B29-F687-4F45-9708-019B960494DF}">
                <a14:hiddenLine xmlns:a14="http://schemas.microsoft.com/office/drawing/2010/main" w="9525">
                  <a:solidFill>
                    <a:srgbClr val="000000"/>
                  </a:solidFill>
                  <a:round/>
                </a14:hiddenLine>
              </a:ext>
            </a:extLst>
          </p:spPr>
          <p:txBody>
            <a:bodyPr/>
            <a:lstStyle/>
            <a:p>
              <a:pPr>
                <a:buFont typeface="Arial" panose="020B0604020202020204" pitchFamily="34" charset="0"/>
                <a:buNone/>
              </a:pPr>
              <a:endParaRPr lang="zh-CN" altLang="en-US" sz="1400" kern="0">
                <a:solidFill>
                  <a:schemeClr val="tx1">
                    <a:lumMod val="75000"/>
                    <a:lumOff val="25000"/>
                  </a:schemeClr>
                </a:solidFill>
                <a:ea typeface="宋体" panose="02010600030101010101" pitchFamily="2" charset="-122"/>
              </a:endParaRPr>
            </a:p>
          </p:txBody>
        </p:sp>
        <p:sp>
          <p:nvSpPr>
            <p:cNvPr id="38" name="TextBox 65"/>
            <p:cNvSpPr txBox="1">
              <a:spLocks noChangeArrowheads="1"/>
            </p:cNvSpPr>
            <p:nvPr/>
          </p:nvSpPr>
          <p:spPr bwMode="auto">
            <a:xfrm>
              <a:off x="-33900" y="412251"/>
              <a:ext cx="1247884" cy="4676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lnSpc>
                  <a:spcPct val="120000"/>
                </a:lnSpc>
              </a:pPr>
              <a:r>
                <a:rPr lang="zh-CN" altLang="en-US" sz="1400" kern="0" dirty="0" smtClean="0">
                  <a:solidFill>
                    <a:schemeClr val="tx1">
                      <a:lumMod val="50000"/>
                      <a:lumOff val="50000"/>
                    </a:schemeClr>
                  </a:solidFill>
                  <a:latin typeface="微软雅黑" panose="020B0503020204020204" pitchFamily="34" charset="-122"/>
                  <a:ea typeface="微软雅黑" panose="020B0503020204020204" pitchFamily="34" charset="-122"/>
                </a:rPr>
                <a:t>目标</a:t>
              </a:r>
              <a:endParaRPr lang="zh-CN" altLang="en-US" sz="1400"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nvGrpSpPr>
          <p:cNvPr id="33" name="组合 66"/>
          <p:cNvGrpSpPr/>
          <p:nvPr/>
        </p:nvGrpSpPr>
        <p:grpSpPr bwMode="auto">
          <a:xfrm>
            <a:off x="2982906" y="726006"/>
            <a:ext cx="828783" cy="828931"/>
            <a:chOff x="1" y="35854"/>
            <a:chExt cx="1105128" cy="1105127"/>
          </a:xfrm>
        </p:grpSpPr>
        <p:sp>
          <p:nvSpPr>
            <p:cNvPr id="40" name="Oval 14"/>
            <p:cNvSpPr>
              <a:spLocks noChangeArrowheads="1"/>
            </p:cNvSpPr>
            <p:nvPr/>
          </p:nvSpPr>
          <p:spPr bwMode="auto">
            <a:xfrm>
              <a:off x="1" y="35854"/>
              <a:ext cx="1105128" cy="1105127"/>
            </a:xfrm>
            <a:prstGeom prst="ellipse">
              <a:avLst/>
            </a:pr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a:lstStyle/>
            <a:p>
              <a:pPr>
                <a:buFont typeface="Arial" panose="020B0604020202020204" pitchFamily="34" charset="0"/>
                <a:buNone/>
              </a:pPr>
              <a:endParaRPr lang="zh-CN" altLang="en-US" sz="1400" kern="0">
                <a:solidFill>
                  <a:schemeClr val="tx1">
                    <a:lumMod val="75000"/>
                    <a:lumOff val="25000"/>
                  </a:schemeClr>
                </a:solidFill>
                <a:ea typeface="宋体" panose="02010600030101010101" pitchFamily="2" charset="-122"/>
              </a:endParaRPr>
            </a:p>
          </p:txBody>
        </p:sp>
        <p:sp>
          <p:nvSpPr>
            <p:cNvPr id="41" name="TextBox 68"/>
            <p:cNvSpPr txBox="1">
              <a:spLocks noChangeArrowheads="1"/>
            </p:cNvSpPr>
            <p:nvPr/>
          </p:nvSpPr>
          <p:spPr bwMode="auto">
            <a:xfrm>
              <a:off x="65366" y="96086"/>
              <a:ext cx="974398" cy="4677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lvl="0" algn="ctr" eaLnBrk="1" hangingPunct="1">
                <a:lnSpc>
                  <a:spcPct val="120000"/>
                </a:lnSpc>
              </a:pPr>
              <a:r>
                <a:rPr lang="zh-CN" altLang="en-US" sz="1400" kern="0" dirty="0" smtClean="0">
                  <a:solidFill>
                    <a:schemeClr val="tx1">
                      <a:lumMod val="75000"/>
                      <a:lumOff val="25000"/>
                    </a:schemeClr>
                  </a:solidFill>
                  <a:latin typeface="微软雅黑" panose="020B0503020204020204" pitchFamily="34" charset="-122"/>
                  <a:ea typeface="微软雅黑" panose="020B0503020204020204" pitchFamily="34" charset="-122"/>
                </a:rPr>
                <a:t>目标</a:t>
              </a:r>
              <a:endParaRPr lang="zh-CN" altLang="en-US" sz="1400" kern="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nvGrpSpPr>
          <p:cNvPr id="36" name="组合 69"/>
          <p:cNvGrpSpPr/>
          <p:nvPr/>
        </p:nvGrpSpPr>
        <p:grpSpPr bwMode="auto">
          <a:xfrm>
            <a:off x="5123926" y="837269"/>
            <a:ext cx="851408" cy="852751"/>
            <a:chOff x="0" y="0"/>
            <a:chExt cx="1135282" cy="1136789"/>
          </a:xfrm>
        </p:grpSpPr>
        <p:sp>
          <p:nvSpPr>
            <p:cNvPr id="43" name="Oval 9"/>
            <p:cNvSpPr>
              <a:spLocks noChangeArrowheads="1"/>
            </p:cNvSpPr>
            <p:nvPr/>
          </p:nvSpPr>
          <p:spPr bwMode="auto">
            <a:xfrm>
              <a:off x="0" y="0"/>
              <a:ext cx="1135282" cy="1136789"/>
            </a:xfrm>
            <a:prstGeom prst="ellipse">
              <a:avLst/>
            </a:prstGeom>
            <a:solidFill>
              <a:schemeClr val="accent3"/>
            </a:solidFill>
            <a:ln>
              <a:noFill/>
            </a:ln>
            <a:extLst>
              <a:ext uri="{91240B29-F687-4F45-9708-019B960494DF}">
                <a14:hiddenLine xmlns:a14="http://schemas.microsoft.com/office/drawing/2010/main" w="9525">
                  <a:solidFill>
                    <a:srgbClr val="000000"/>
                  </a:solidFill>
                  <a:round/>
                </a14:hiddenLine>
              </a:ext>
            </a:extLst>
          </p:spPr>
          <p:txBody>
            <a:bodyPr/>
            <a:lstStyle/>
            <a:p>
              <a:pPr>
                <a:buFont typeface="Arial" panose="020B0604020202020204" pitchFamily="34" charset="0"/>
                <a:buNone/>
              </a:pPr>
              <a:endParaRPr lang="zh-CN" altLang="en-US" sz="1400" kern="0">
                <a:solidFill>
                  <a:schemeClr val="tx1">
                    <a:lumMod val="75000"/>
                    <a:lumOff val="25000"/>
                  </a:schemeClr>
                </a:solidFill>
                <a:ea typeface="宋体" panose="02010600030101010101" pitchFamily="2" charset="-122"/>
              </a:endParaRPr>
            </a:p>
          </p:txBody>
        </p:sp>
        <p:sp>
          <p:nvSpPr>
            <p:cNvPr id="44" name="TextBox 71"/>
            <p:cNvSpPr txBox="1">
              <a:spLocks noChangeArrowheads="1"/>
            </p:cNvSpPr>
            <p:nvPr/>
          </p:nvSpPr>
          <p:spPr bwMode="auto">
            <a:xfrm>
              <a:off x="45255" y="309651"/>
              <a:ext cx="1034796" cy="4677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lvl="0" algn="ctr" eaLnBrk="1" hangingPunct="1">
                <a:lnSpc>
                  <a:spcPct val="120000"/>
                </a:lnSpc>
              </a:pPr>
              <a:r>
                <a:rPr lang="zh-CN" altLang="en-US" sz="1400" kern="0" dirty="0" smtClean="0">
                  <a:solidFill>
                    <a:schemeClr val="tx1">
                      <a:lumMod val="50000"/>
                      <a:lumOff val="50000"/>
                    </a:schemeClr>
                  </a:solidFill>
                  <a:latin typeface="微软雅黑" panose="020B0503020204020204" pitchFamily="34" charset="-122"/>
                  <a:ea typeface="微软雅黑" panose="020B0503020204020204" pitchFamily="34" charset="-122"/>
                </a:rPr>
                <a:t>目标</a:t>
              </a:r>
              <a:endParaRPr lang="zh-CN" altLang="en-US" sz="1400"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nvGrpSpPr>
          <p:cNvPr id="39" name="组合 72"/>
          <p:cNvGrpSpPr/>
          <p:nvPr/>
        </p:nvGrpSpPr>
        <p:grpSpPr bwMode="auto">
          <a:xfrm>
            <a:off x="4220124" y="1136207"/>
            <a:ext cx="668028" cy="668147"/>
            <a:chOff x="0" y="0"/>
            <a:chExt cx="891038" cy="889530"/>
          </a:xfrm>
        </p:grpSpPr>
        <p:sp>
          <p:nvSpPr>
            <p:cNvPr id="46" name="Oval 16"/>
            <p:cNvSpPr>
              <a:spLocks noChangeArrowheads="1"/>
            </p:cNvSpPr>
            <p:nvPr/>
          </p:nvSpPr>
          <p:spPr bwMode="auto">
            <a:xfrm>
              <a:off x="0" y="0"/>
              <a:ext cx="891038" cy="889530"/>
            </a:xfrm>
            <a:prstGeom prst="ellipse">
              <a:avLst/>
            </a:pr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a:lstStyle/>
            <a:p>
              <a:pPr>
                <a:buFont typeface="Arial" panose="020B0604020202020204" pitchFamily="34" charset="0"/>
                <a:buNone/>
              </a:pPr>
              <a:endParaRPr lang="zh-CN" altLang="en-US" sz="1400" kern="0">
                <a:solidFill>
                  <a:schemeClr val="tx1">
                    <a:lumMod val="75000"/>
                    <a:lumOff val="25000"/>
                  </a:schemeClr>
                </a:solidFill>
                <a:ea typeface="宋体" panose="02010600030101010101" pitchFamily="2" charset="-122"/>
              </a:endParaRPr>
            </a:p>
          </p:txBody>
        </p:sp>
        <p:sp>
          <p:nvSpPr>
            <p:cNvPr id="47" name="TextBox 74"/>
            <p:cNvSpPr txBox="1">
              <a:spLocks noChangeArrowheads="1"/>
            </p:cNvSpPr>
            <p:nvPr/>
          </p:nvSpPr>
          <p:spPr bwMode="auto">
            <a:xfrm>
              <a:off x="43065" y="208291"/>
              <a:ext cx="808696" cy="4097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defTabSz="685800" eaLnBrk="1" hangingPunct="1">
                <a:defRPr/>
              </a:pPr>
              <a:r>
                <a:rPr lang="zh-CN" altLang="en-US" sz="1400" kern="0" dirty="0" smtClean="0">
                  <a:solidFill>
                    <a:srgbClr val="C00000"/>
                  </a:solidFill>
                  <a:latin typeface="微软雅黑" panose="020B0503020204020204" pitchFamily="34" charset="-122"/>
                  <a:ea typeface="微软雅黑" panose="020B0503020204020204" pitchFamily="34" charset="-122"/>
                </a:rPr>
                <a:t>目标</a:t>
              </a:r>
              <a:endParaRPr lang="zh-CN" altLang="en-US" sz="1400" kern="0" dirty="0">
                <a:solidFill>
                  <a:srgbClr val="C00000"/>
                </a:solidFill>
                <a:latin typeface="微软雅黑" panose="020B0503020204020204" pitchFamily="34" charset="-122"/>
                <a:ea typeface="微软雅黑" panose="020B0503020204020204" pitchFamily="34" charset="-122"/>
              </a:endParaRPr>
            </a:p>
          </p:txBody>
        </p:sp>
      </p:grpSp>
      <p:grpSp>
        <p:nvGrpSpPr>
          <p:cNvPr id="42" name="组合 75"/>
          <p:cNvGrpSpPr/>
          <p:nvPr/>
        </p:nvGrpSpPr>
        <p:grpSpPr bwMode="auto">
          <a:xfrm>
            <a:off x="6431407" y="1038546"/>
            <a:ext cx="701369" cy="701496"/>
            <a:chOff x="0" y="0"/>
            <a:chExt cx="934760" cy="936267"/>
          </a:xfrm>
        </p:grpSpPr>
        <p:sp>
          <p:nvSpPr>
            <p:cNvPr id="49" name="Oval 21"/>
            <p:cNvSpPr>
              <a:spLocks noChangeArrowheads="1"/>
            </p:cNvSpPr>
            <p:nvPr/>
          </p:nvSpPr>
          <p:spPr bwMode="auto">
            <a:xfrm>
              <a:off x="0" y="0"/>
              <a:ext cx="934760" cy="936267"/>
            </a:xfrm>
            <a:prstGeom prst="ellipse">
              <a:avLst/>
            </a:pr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a:lstStyle/>
            <a:p>
              <a:pPr>
                <a:buFont typeface="Arial" panose="020B0604020202020204" pitchFamily="34" charset="0"/>
                <a:buNone/>
              </a:pPr>
              <a:endParaRPr lang="zh-CN" altLang="en-US" sz="1400" kern="0">
                <a:solidFill>
                  <a:srgbClr val="C00000"/>
                </a:solidFill>
                <a:ea typeface="宋体" panose="02010600030101010101" pitchFamily="2" charset="-122"/>
              </a:endParaRPr>
            </a:p>
          </p:txBody>
        </p:sp>
        <p:sp>
          <p:nvSpPr>
            <p:cNvPr id="50" name="TextBox 77"/>
            <p:cNvSpPr txBox="1">
              <a:spLocks noChangeArrowheads="1"/>
            </p:cNvSpPr>
            <p:nvPr/>
          </p:nvSpPr>
          <p:spPr bwMode="auto">
            <a:xfrm>
              <a:off x="57120" y="214810"/>
              <a:ext cx="808696" cy="4390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defTabSz="685800" eaLnBrk="1" hangingPunct="1">
                <a:lnSpc>
                  <a:spcPct val="120000"/>
                </a:lnSpc>
                <a:defRPr/>
              </a:pPr>
              <a:r>
                <a:rPr lang="zh-CN" altLang="en-US" sz="1400" kern="0" dirty="0" smtClean="0">
                  <a:solidFill>
                    <a:srgbClr val="C00000"/>
                  </a:solidFill>
                  <a:latin typeface="微软雅黑" panose="020B0503020204020204" pitchFamily="34" charset="-122"/>
                  <a:ea typeface="微软雅黑" panose="020B0503020204020204" pitchFamily="34" charset="-122"/>
                </a:rPr>
                <a:t>目标</a:t>
              </a:r>
              <a:endParaRPr lang="zh-CN" altLang="en-US" sz="1400" kern="0" dirty="0">
                <a:solidFill>
                  <a:srgbClr val="C00000"/>
                </a:solidFill>
                <a:latin typeface="微软雅黑" panose="020B0503020204020204" pitchFamily="34" charset="-122"/>
                <a:ea typeface="微软雅黑" panose="020B0503020204020204" pitchFamily="34" charset="-122"/>
              </a:endParaRPr>
            </a:p>
          </p:txBody>
        </p:sp>
      </p:grpSp>
      <p:grpSp>
        <p:nvGrpSpPr>
          <p:cNvPr id="45" name="组合 78"/>
          <p:cNvGrpSpPr/>
          <p:nvPr/>
        </p:nvGrpSpPr>
        <p:grpSpPr bwMode="auto">
          <a:xfrm>
            <a:off x="5584758" y="3777834"/>
            <a:ext cx="769244" cy="770573"/>
            <a:chOff x="0" y="0"/>
            <a:chExt cx="1025758" cy="1025756"/>
          </a:xfrm>
        </p:grpSpPr>
        <p:sp>
          <p:nvSpPr>
            <p:cNvPr id="52" name="Oval 22"/>
            <p:cNvSpPr>
              <a:spLocks noChangeArrowheads="1"/>
            </p:cNvSpPr>
            <p:nvPr/>
          </p:nvSpPr>
          <p:spPr bwMode="auto">
            <a:xfrm>
              <a:off x="0" y="0"/>
              <a:ext cx="1025758" cy="1025756"/>
            </a:xfrm>
            <a:prstGeom prst="ellipse">
              <a:avLst/>
            </a:pr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a:lstStyle/>
            <a:p>
              <a:pPr>
                <a:buFont typeface="Arial" panose="020B0604020202020204" pitchFamily="34" charset="0"/>
                <a:buNone/>
              </a:pPr>
              <a:endParaRPr lang="zh-CN" altLang="en-US" sz="1400" kern="0">
                <a:solidFill>
                  <a:srgbClr val="C00000"/>
                </a:solidFill>
                <a:ea typeface="宋体" panose="02010600030101010101" pitchFamily="2" charset="-122"/>
              </a:endParaRPr>
            </a:p>
          </p:txBody>
        </p:sp>
        <p:sp>
          <p:nvSpPr>
            <p:cNvPr id="53" name="TextBox 80"/>
            <p:cNvSpPr txBox="1">
              <a:spLocks noChangeArrowheads="1"/>
            </p:cNvSpPr>
            <p:nvPr/>
          </p:nvSpPr>
          <p:spPr bwMode="auto">
            <a:xfrm>
              <a:off x="94065" y="258200"/>
              <a:ext cx="808696" cy="4378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defTabSz="685800" eaLnBrk="1" hangingPunct="1">
                <a:lnSpc>
                  <a:spcPct val="120000"/>
                </a:lnSpc>
                <a:defRPr/>
              </a:pPr>
              <a:r>
                <a:rPr lang="zh-CN" altLang="en-US" sz="1400" kern="0" dirty="0" smtClean="0">
                  <a:solidFill>
                    <a:srgbClr val="C00000"/>
                  </a:solidFill>
                  <a:latin typeface="微软雅黑" panose="020B0503020204020204" pitchFamily="34" charset="-122"/>
                  <a:ea typeface="微软雅黑" panose="020B0503020204020204" pitchFamily="34" charset="-122"/>
                </a:rPr>
                <a:t>目标</a:t>
              </a:r>
              <a:endParaRPr lang="zh-CN" altLang="en-US" sz="1400" kern="0" dirty="0">
                <a:solidFill>
                  <a:srgbClr val="C00000"/>
                </a:solidFill>
                <a:latin typeface="微软雅黑" panose="020B0503020204020204" pitchFamily="34" charset="-122"/>
                <a:ea typeface="微软雅黑" panose="020B0503020204020204" pitchFamily="34" charset="-122"/>
              </a:endParaRPr>
            </a:p>
          </p:txBody>
        </p:sp>
      </p:grpSp>
      <p:grpSp>
        <p:nvGrpSpPr>
          <p:cNvPr id="48" name="组合 81"/>
          <p:cNvGrpSpPr/>
          <p:nvPr/>
        </p:nvGrpSpPr>
        <p:grpSpPr bwMode="auto">
          <a:xfrm>
            <a:off x="3623723" y="4085110"/>
            <a:ext cx="807336" cy="814639"/>
            <a:chOff x="65536" y="0"/>
            <a:chExt cx="1074816" cy="1084914"/>
          </a:xfrm>
        </p:grpSpPr>
        <p:sp>
          <p:nvSpPr>
            <p:cNvPr id="55" name="Oval 11"/>
            <p:cNvSpPr>
              <a:spLocks noChangeArrowheads="1"/>
            </p:cNvSpPr>
            <p:nvPr/>
          </p:nvSpPr>
          <p:spPr bwMode="auto">
            <a:xfrm>
              <a:off x="69209" y="0"/>
              <a:ext cx="1067472" cy="1084914"/>
            </a:xfrm>
            <a:prstGeom prst="ellipse">
              <a:avLst/>
            </a:pr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a:lstStyle/>
            <a:p>
              <a:pPr>
                <a:buFont typeface="Arial" panose="020B0604020202020204" pitchFamily="34" charset="0"/>
                <a:buNone/>
              </a:pPr>
              <a:endParaRPr lang="zh-CN" altLang="en-US" sz="1400" kern="0">
                <a:solidFill>
                  <a:schemeClr val="tx1">
                    <a:lumMod val="75000"/>
                    <a:lumOff val="25000"/>
                  </a:schemeClr>
                </a:solidFill>
                <a:ea typeface="宋体" panose="02010600030101010101" pitchFamily="2" charset="-122"/>
              </a:endParaRPr>
            </a:p>
          </p:txBody>
        </p:sp>
        <p:sp>
          <p:nvSpPr>
            <p:cNvPr id="56" name="TextBox 83"/>
            <p:cNvSpPr txBox="1">
              <a:spLocks noChangeArrowheads="1"/>
            </p:cNvSpPr>
            <p:nvPr/>
          </p:nvSpPr>
          <p:spPr bwMode="auto">
            <a:xfrm>
              <a:off x="65536" y="198258"/>
              <a:ext cx="1074816" cy="4380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lvl="0" algn="ctr" eaLnBrk="1" hangingPunct="1">
                <a:lnSpc>
                  <a:spcPct val="120000"/>
                </a:lnSpc>
              </a:pPr>
              <a:r>
                <a:rPr lang="zh-CN" altLang="en-US" sz="1400" kern="0" dirty="0" smtClean="0">
                  <a:solidFill>
                    <a:schemeClr val="tx1">
                      <a:lumMod val="50000"/>
                      <a:lumOff val="50000"/>
                    </a:schemeClr>
                  </a:solidFill>
                  <a:latin typeface="微软雅黑" panose="020B0503020204020204" pitchFamily="34" charset="-122"/>
                  <a:ea typeface="微软雅黑" panose="020B0503020204020204" pitchFamily="34" charset="-122"/>
                </a:rPr>
                <a:t>目标</a:t>
              </a:r>
              <a:endParaRPr lang="zh-CN" altLang="en-US" sz="1400"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nvGrpSpPr>
          <p:cNvPr id="51" name="组合 84"/>
          <p:cNvGrpSpPr/>
          <p:nvPr/>
        </p:nvGrpSpPr>
        <p:grpSpPr bwMode="auto">
          <a:xfrm>
            <a:off x="1452755" y="1113579"/>
            <a:ext cx="904993" cy="905154"/>
            <a:chOff x="0" y="0"/>
            <a:chExt cx="1207866" cy="1206518"/>
          </a:xfrm>
        </p:grpSpPr>
        <p:sp>
          <p:nvSpPr>
            <p:cNvPr id="58" name="Oval 15"/>
            <p:cNvSpPr>
              <a:spLocks noChangeArrowheads="1"/>
            </p:cNvSpPr>
            <p:nvPr/>
          </p:nvSpPr>
          <p:spPr bwMode="auto">
            <a:xfrm>
              <a:off x="0" y="0"/>
              <a:ext cx="1207866" cy="1206518"/>
            </a:xfrm>
            <a:prstGeom prst="ellipse">
              <a:avLst/>
            </a:pr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a:lstStyle/>
            <a:p>
              <a:pPr>
                <a:buFont typeface="Arial" panose="020B0604020202020204" pitchFamily="34" charset="0"/>
                <a:buNone/>
              </a:pPr>
              <a:endParaRPr lang="zh-CN" altLang="en-US" sz="1400" kern="0">
                <a:solidFill>
                  <a:srgbClr val="C00000"/>
                </a:solidFill>
                <a:ea typeface="宋体" panose="02010600030101010101" pitchFamily="2" charset="-122"/>
              </a:endParaRPr>
            </a:p>
          </p:txBody>
        </p:sp>
        <p:sp>
          <p:nvSpPr>
            <p:cNvPr id="59" name="TextBox 86"/>
            <p:cNvSpPr txBox="1">
              <a:spLocks noChangeArrowheads="1"/>
            </p:cNvSpPr>
            <p:nvPr/>
          </p:nvSpPr>
          <p:spPr bwMode="auto">
            <a:xfrm>
              <a:off x="0" y="354473"/>
              <a:ext cx="1207866" cy="4384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lnSpc>
                  <a:spcPct val="120000"/>
                </a:lnSpc>
              </a:pPr>
              <a:r>
                <a:rPr lang="zh-CN" altLang="en-US" sz="1400" kern="0" dirty="0" smtClean="0">
                  <a:solidFill>
                    <a:schemeClr val="tx1">
                      <a:lumMod val="50000"/>
                      <a:lumOff val="50000"/>
                    </a:schemeClr>
                  </a:solidFill>
                  <a:latin typeface="微软雅黑" panose="020B0503020204020204" pitchFamily="34" charset="-122"/>
                  <a:ea typeface="微软雅黑" panose="020B0503020204020204" pitchFamily="34" charset="-122"/>
                </a:rPr>
                <a:t>目标</a:t>
              </a:r>
              <a:endParaRPr lang="zh-CN" altLang="en-US" sz="1400"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nvGrpSpPr>
          <p:cNvPr id="54" name="组合 87"/>
          <p:cNvGrpSpPr/>
          <p:nvPr/>
        </p:nvGrpSpPr>
        <p:grpSpPr bwMode="auto">
          <a:xfrm>
            <a:off x="1963597" y="2235494"/>
            <a:ext cx="714468" cy="714596"/>
            <a:chOff x="0" y="0"/>
            <a:chExt cx="951345" cy="951344"/>
          </a:xfrm>
        </p:grpSpPr>
        <p:sp>
          <p:nvSpPr>
            <p:cNvPr id="61" name="Oval 13"/>
            <p:cNvSpPr>
              <a:spLocks noChangeArrowheads="1"/>
            </p:cNvSpPr>
            <p:nvPr/>
          </p:nvSpPr>
          <p:spPr bwMode="auto">
            <a:xfrm>
              <a:off x="0" y="0"/>
              <a:ext cx="951345" cy="951344"/>
            </a:xfrm>
            <a:prstGeom prst="ellipse">
              <a:avLst/>
            </a:prstGeom>
            <a:solidFill>
              <a:schemeClr val="accent4"/>
            </a:solidFill>
            <a:ln>
              <a:noFill/>
            </a:ln>
            <a:extLst>
              <a:ext uri="{91240B29-F687-4F45-9708-019B960494DF}">
                <a14:hiddenLine xmlns:a14="http://schemas.microsoft.com/office/drawing/2010/main" w="9525">
                  <a:solidFill>
                    <a:srgbClr val="000000"/>
                  </a:solidFill>
                  <a:round/>
                </a14:hiddenLine>
              </a:ext>
            </a:extLst>
          </p:spPr>
          <p:txBody>
            <a:bodyPr/>
            <a:lstStyle/>
            <a:p>
              <a:pPr defTabSz="685800">
                <a:defRPr/>
              </a:pPr>
              <a:endParaRPr lang="zh-CN" altLang="en-US" sz="1400" kern="0">
                <a:solidFill>
                  <a:srgbClr val="C00000"/>
                </a:solidFill>
                <a:ea typeface="宋体" panose="02010600030101010101" pitchFamily="2" charset="-122"/>
              </a:endParaRPr>
            </a:p>
          </p:txBody>
        </p:sp>
        <p:sp>
          <p:nvSpPr>
            <p:cNvPr id="62" name="TextBox 89"/>
            <p:cNvSpPr txBox="1">
              <a:spLocks noChangeArrowheads="1"/>
            </p:cNvSpPr>
            <p:nvPr/>
          </p:nvSpPr>
          <p:spPr bwMode="auto">
            <a:xfrm>
              <a:off x="62023" y="250463"/>
              <a:ext cx="808695" cy="4671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defTabSz="685800" eaLnBrk="1" hangingPunct="1">
                <a:lnSpc>
                  <a:spcPct val="120000"/>
                </a:lnSpc>
                <a:defRPr/>
              </a:pPr>
              <a:r>
                <a:rPr lang="zh-CN" altLang="en-US" sz="1400" kern="0" dirty="0" smtClean="0">
                  <a:solidFill>
                    <a:schemeClr val="tx1">
                      <a:lumMod val="75000"/>
                      <a:lumOff val="25000"/>
                    </a:schemeClr>
                  </a:solidFill>
                  <a:latin typeface="微软雅黑" panose="020B0503020204020204" pitchFamily="34" charset="-122"/>
                  <a:ea typeface="微软雅黑" panose="020B0503020204020204" pitchFamily="34" charset="-122"/>
                </a:rPr>
                <a:t>目标</a:t>
              </a:r>
              <a:endParaRPr lang="zh-CN" altLang="en-US" sz="1400" kern="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nvGrpSpPr>
          <p:cNvPr id="57" name="组合 90"/>
          <p:cNvGrpSpPr/>
          <p:nvPr/>
        </p:nvGrpSpPr>
        <p:grpSpPr bwMode="auto">
          <a:xfrm>
            <a:off x="2545888" y="4187531"/>
            <a:ext cx="668028" cy="668147"/>
            <a:chOff x="0" y="0"/>
            <a:chExt cx="891038" cy="891037"/>
          </a:xfrm>
        </p:grpSpPr>
        <p:sp>
          <p:nvSpPr>
            <p:cNvPr id="64" name="Oval 18"/>
            <p:cNvSpPr>
              <a:spLocks noChangeArrowheads="1"/>
            </p:cNvSpPr>
            <p:nvPr/>
          </p:nvSpPr>
          <p:spPr bwMode="auto">
            <a:xfrm>
              <a:off x="0" y="0"/>
              <a:ext cx="891038" cy="891037"/>
            </a:xfrm>
            <a:prstGeom prst="ellipse">
              <a:avLst/>
            </a:prstGeom>
            <a:solidFill>
              <a:schemeClr val="accent3"/>
            </a:solidFill>
            <a:ln>
              <a:noFill/>
            </a:ln>
            <a:extLst>
              <a:ext uri="{91240B29-F687-4F45-9708-019B960494DF}">
                <a14:hiddenLine xmlns:a14="http://schemas.microsoft.com/office/drawing/2010/main" w="9525">
                  <a:solidFill>
                    <a:srgbClr val="000000"/>
                  </a:solidFill>
                  <a:round/>
                </a14:hiddenLine>
              </a:ext>
            </a:extLst>
          </p:spPr>
          <p:txBody>
            <a:bodyPr/>
            <a:lstStyle/>
            <a:p>
              <a:pPr>
                <a:buFont typeface="Arial" panose="020B0604020202020204" pitchFamily="34" charset="0"/>
                <a:buNone/>
              </a:pPr>
              <a:endParaRPr lang="zh-CN" altLang="en-US" sz="1400" kern="0">
                <a:solidFill>
                  <a:schemeClr val="tx1">
                    <a:lumMod val="75000"/>
                    <a:lumOff val="25000"/>
                  </a:schemeClr>
                </a:solidFill>
                <a:ea typeface="宋体" panose="02010600030101010101" pitchFamily="2" charset="-122"/>
              </a:endParaRPr>
            </a:p>
          </p:txBody>
        </p:sp>
        <p:sp>
          <p:nvSpPr>
            <p:cNvPr id="65" name="TextBox 92"/>
            <p:cNvSpPr txBox="1">
              <a:spLocks noChangeArrowheads="1"/>
            </p:cNvSpPr>
            <p:nvPr/>
          </p:nvSpPr>
          <p:spPr bwMode="auto">
            <a:xfrm>
              <a:off x="41171" y="163205"/>
              <a:ext cx="808696" cy="467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lvl="0" algn="ctr" eaLnBrk="1" hangingPunct="1">
                <a:lnSpc>
                  <a:spcPct val="120000"/>
                </a:lnSpc>
              </a:pPr>
              <a:r>
                <a:rPr lang="zh-CN" altLang="en-US" sz="1400" kern="0" dirty="0" smtClean="0">
                  <a:solidFill>
                    <a:schemeClr val="tx1">
                      <a:lumMod val="50000"/>
                      <a:lumOff val="50000"/>
                    </a:schemeClr>
                  </a:solidFill>
                  <a:latin typeface="微软雅黑" panose="020B0503020204020204" pitchFamily="34" charset="-122"/>
                  <a:ea typeface="微软雅黑" panose="020B0503020204020204" pitchFamily="34" charset="-122"/>
                </a:rPr>
                <a:t>目标</a:t>
              </a:r>
              <a:endParaRPr lang="zh-CN" altLang="en-US" sz="1400"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nvGrpSpPr>
          <p:cNvPr id="60" name="组合 93"/>
          <p:cNvGrpSpPr/>
          <p:nvPr/>
        </p:nvGrpSpPr>
        <p:grpSpPr bwMode="auto">
          <a:xfrm>
            <a:off x="4751213" y="4254232"/>
            <a:ext cx="644213" cy="645518"/>
            <a:chOff x="0" y="0"/>
            <a:chExt cx="858996" cy="860450"/>
          </a:xfrm>
        </p:grpSpPr>
        <p:sp>
          <p:nvSpPr>
            <p:cNvPr id="67" name="Oval 17"/>
            <p:cNvSpPr>
              <a:spLocks noChangeArrowheads="1"/>
            </p:cNvSpPr>
            <p:nvPr/>
          </p:nvSpPr>
          <p:spPr bwMode="auto">
            <a:xfrm>
              <a:off x="0" y="0"/>
              <a:ext cx="858996" cy="860450"/>
            </a:xfrm>
            <a:prstGeom prst="ellipse">
              <a:avLst/>
            </a:pr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a:lstStyle/>
            <a:p>
              <a:pPr>
                <a:buFont typeface="Arial" panose="020B0604020202020204" pitchFamily="34" charset="0"/>
                <a:buNone/>
              </a:pPr>
              <a:endParaRPr lang="zh-CN" altLang="en-US" sz="1400" kern="0">
                <a:solidFill>
                  <a:schemeClr val="tx1">
                    <a:lumMod val="75000"/>
                    <a:lumOff val="25000"/>
                  </a:schemeClr>
                </a:solidFill>
                <a:ea typeface="宋体" panose="02010600030101010101" pitchFamily="2" charset="-122"/>
              </a:endParaRPr>
            </a:p>
          </p:txBody>
        </p:sp>
        <p:sp>
          <p:nvSpPr>
            <p:cNvPr id="68" name="TextBox 95"/>
            <p:cNvSpPr txBox="1">
              <a:spLocks noChangeArrowheads="1"/>
            </p:cNvSpPr>
            <p:nvPr/>
          </p:nvSpPr>
          <p:spPr bwMode="auto">
            <a:xfrm>
              <a:off x="32911" y="117448"/>
              <a:ext cx="808696" cy="4384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defTabSz="685800" eaLnBrk="1" hangingPunct="1">
                <a:lnSpc>
                  <a:spcPct val="120000"/>
                </a:lnSpc>
                <a:defRPr/>
              </a:pPr>
              <a:r>
                <a:rPr lang="zh-CN" altLang="en-US" sz="1400" kern="0" dirty="0" smtClean="0">
                  <a:solidFill>
                    <a:schemeClr val="tx1">
                      <a:lumMod val="50000"/>
                      <a:lumOff val="50000"/>
                    </a:schemeClr>
                  </a:solidFill>
                  <a:latin typeface="微软雅黑" panose="020B0503020204020204" pitchFamily="34" charset="-122"/>
                  <a:ea typeface="微软雅黑" panose="020B0503020204020204" pitchFamily="34" charset="-122"/>
                </a:rPr>
                <a:t>目标</a:t>
              </a:r>
              <a:endParaRPr lang="zh-CN" altLang="en-US" sz="1400"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sp>
        <p:nvSpPr>
          <p:cNvPr id="69" name="Line 33"/>
          <p:cNvSpPr>
            <a:spLocks noChangeShapeType="1"/>
          </p:cNvSpPr>
          <p:nvPr/>
        </p:nvSpPr>
        <p:spPr bwMode="auto">
          <a:xfrm flipH="1">
            <a:off x="1674237" y="3001302"/>
            <a:ext cx="1595645" cy="100044"/>
          </a:xfrm>
          <a:prstGeom prst="line">
            <a:avLst/>
          </a:prstGeom>
          <a:noFill/>
          <a:ln w="12700">
            <a:solidFill>
              <a:srgbClr val="404040"/>
            </a:solidFill>
            <a:round/>
          </a:ln>
          <a:extLst>
            <a:ext uri="{909E8E84-426E-40DD-AFC4-6F175D3DCCD1}">
              <a14:hiddenFill xmlns:a14="http://schemas.microsoft.com/office/drawing/2010/main">
                <a:noFill/>
              </a14:hiddenFill>
            </a:ext>
          </a:extLst>
        </p:spPr>
        <p:txBody>
          <a:bodyPr lIns="68580" tIns="34290" rIns="68580" bIns="34290"/>
          <a:lstStyle/>
          <a:p>
            <a:pPr defTabSz="685800">
              <a:defRPr/>
            </a:pPr>
            <a:endParaRPr lang="zh-CN" altLang="en-US" sz="1400" kern="0">
              <a:solidFill>
                <a:srgbClr val="005E5E"/>
              </a:solidFill>
              <a:ea typeface="宋体" panose="02010600030101010101" pitchFamily="2" charset="-122"/>
            </a:endParaRPr>
          </a:p>
        </p:txBody>
      </p:sp>
      <p:sp>
        <p:nvSpPr>
          <p:cNvPr id="70" name="Line 29"/>
          <p:cNvSpPr>
            <a:spLocks noChangeShapeType="1"/>
          </p:cNvSpPr>
          <p:nvPr/>
        </p:nvSpPr>
        <p:spPr bwMode="auto">
          <a:xfrm flipH="1" flipV="1">
            <a:off x="4720254" y="3013211"/>
            <a:ext cx="875224" cy="38112"/>
          </a:xfrm>
          <a:prstGeom prst="line">
            <a:avLst/>
          </a:prstGeom>
          <a:noFill/>
          <a:ln w="12700">
            <a:solidFill>
              <a:srgbClr val="404040"/>
            </a:solidFill>
            <a:round/>
          </a:ln>
          <a:extLst>
            <a:ext uri="{909E8E84-426E-40DD-AFC4-6F175D3DCCD1}">
              <a14:hiddenFill xmlns:a14="http://schemas.microsoft.com/office/drawing/2010/main">
                <a:noFill/>
              </a14:hiddenFill>
            </a:ext>
          </a:extLst>
        </p:spPr>
        <p:txBody>
          <a:bodyPr lIns="68580" tIns="34290" rIns="68580" bIns="34290"/>
          <a:lstStyle/>
          <a:p>
            <a:pPr defTabSz="685800">
              <a:defRPr/>
            </a:pPr>
            <a:endParaRPr lang="zh-CN" altLang="en-US" sz="1400" kern="0">
              <a:solidFill>
                <a:srgbClr val="005E5E"/>
              </a:solidFill>
              <a:ea typeface="宋体" panose="02010600030101010101" pitchFamily="2" charset="-122"/>
            </a:endParaRPr>
          </a:p>
        </p:txBody>
      </p:sp>
      <p:sp>
        <p:nvSpPr>
          <p:cNvPr id="71" name="Line 27"/>
          <p:cNvSpPr>
            <a:spLocks noChangeShapeType="1"/>
          </p:cNvSpPr>
          <p:nvPr/>
        </p:nvSpPr>
        <p:spPr bwMode="auto">
          <a:xfrm>
            <a:off x="3051974" y="1900830"/>
            <a:ext cx="439397" cy="475207"/>
          </a:xfrm>
          <a:prstGeom prst="line">
            <a:avLst/>
          </a:prstGeom>
          <a:noFill/>
          <a:ln w="12700">
            <a:solidFill>
              <a:srgbClr val="404040"/>
            </a:solidFill>
            <a:round/>
          </a:ln>
          <a:extLst>
            <a:ext uri="{909E8E84-426E-40DD-AFC4-6F175D3DCCD1}">
              <a14:hiddenFill xmlns:a14="http://schemas.microsoft.com/office/drawing/2010/main">
                <a:noFill/>
              </a14:hiddenFill>
            </a:ext>
          </a:extLst>
        </p:spPr>
        <p:txBody>
          <a:bodyPr lIns="68580" tIns="34290" rIns="68580" bIns="34290"/>
          <a:lstStyle/>
          <a:p>
            <a:pPr defTabSz="685800">
              <a:defRPr/>
            </a:pPr>
            <a:endParaRPr lang="zh-CN" altLang="en-US" sz="1400" kern="0">
              <a:solidFill>
                <a:srgbClr val="005E5E"/>
              </a:solidFill>
              <a:ea typeface="宋体" panose="02010600030101010101" pitchFamily="2" charset="-122"/>
            </a:endParaRPr>
          </a:p>
        </p:txBody>
      </p:sp>
      <p:grpSp>
        <p:nvGrpSpPr>
          <p:cNvPr id="63" name="组合 99"/>
          <p:cNvGrpSpPr/>
          <p:nvPr/>
        </p:nvGrpSpPr>
        <p:grpSpPr bwMode="auto">
          <a:xfrm>
            <a:off x="1041933" y="2815506"/>
            <a:ext cx="632304" cy="633609"/>
            <a:chOff x="0" y="0"/>
            <a:chExt cx="843674" cy="843670"/>
          </a:xfrm>
        </p:grpSpPr>
        <p:sp>
          <p:nvSpPr>
            <p:cNvPr id="73" name="Oval 42"/>
            <p:cNvSpPr>
              <a:spLocks noChangeArrowheads="1"/>
            </p:cNvSpPr>
            <p:nvPr/>
          </p:nvSpPr>
          <p:spPr bwMode="auto">
            <a:xfrm>
              <a:off x="0" y="0"/>
              <a:ext cx="843674" cy="843670"/>
            </a:xfrm>
            <a:prstGeom prst="ellipse">
              <a:avLst/>
            </a:pr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a:lstStyle/>
            <a:p>
              <a:pPr>
                <a:buFont typeface="Arial" panose="020B0604020202020204" pitchFamily="34" charset="0"/>
                <a:buNone/>
              </a:pPr>
              <a:endParaRPr lang="zh-CN" altLang="en-US" sz="1400" kern="0">
                <a:solidFill>
                  <a:srgbClr val="C00000"/>
                </a:solidFill>
                <a:ea typeface="宋体" panose="02010600030101010101" pitchFamily="2" charset="-122"/>
              </a:endParaRPr>
            </a:p>
          </p:txBody>
        </p:sp>
        <p:sp>
          <p:nvSpPr>
            <p:cNvPr id="74" name="TextBox 101"/>
            <p:cNvSpPr txBox="1">
              <a:spLocks noChangeArrowheads="1"/>
            </p:cNvSpPr>
            <p:nvPr/>
          </p:nvSpPr>
          <p:spPr bwMode="auto">
            <a:xfrm>
              <a:off x="22176" y="197309"/>
              <a:ext cx="808696" cy="437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defTabSz="685800" eaLnBrk="1" hangingPunct="1">
                <a:lnSpc>
                  <a:spcPct val="120000"/>
                </a:lnSpc>
                <a:defRPr/>
              </a:pPr>
              <a:r>
                <a:rPr lang="zh-CN" altLang="en-US" sz="1400" kern="0" dirty="0" smtClean="0">
                  <a:solidFill>
                    <a:schemeClr val="bg1">
                      <a:lumMod val="50000"/>
                    </a:schemeClr>
                  </a:solidFill>
                  <a:latin typeface="微软雅黑" panose="020B0503020204020204" pitchFamily="34" charset="-122"/>
                  <a:ea typeface="微软雅黑" panose="020B0503020204020204" pitchFamily="34" charset="-122"/>
                </a:rPr>
                <a:t>目标</a:t>
              </a:r>
              <a:endParaRPr lang="zh-CN" altLang="en-US" sz="1400" kern="0" dirty="0">
                <a:solidFill>
                  <a:schemeClr val="bg1">
                    <a:lumMod val="50000"/>
                  </a:schemeClr>
                </a:solidFill>
                <a:latin typeface="微软雅黑" panose="020B0503020204020204" pitchFamily="34" charset="-122"/>
                <a:ea typeface="微软雅黑" panose="020B0503020204020204" pitchFamily="34" charset="-122"/>
              </a:endParaRPr>
            </a:p>
          </p:txBody>
        </p:sp>
      </p:grpSp>
      <p:grpSp>
        <p:nvGrpSpPr>
          <p:cNvPr id="66" name="组合 102"/>
          <p:cNvGrpSpPr/>
          <p:nvPr/>
        </p:nvGrpSpPr>
        <p:grpSpPr bwMode="auto">
          <a:xfrm>
            <a:off x="5609765" y="2740474"/>
            <a:ext cx="641830" cy="641945"/>
            <a:chOff x="0" y="0"/>
            <a:chExt cx="855973" cy="855971"/>
          </a:xfrm>
        </p:grpSpPr>
        <p:sp>
          <p:nvSpPr>
            <p:cNvPr id="76" name="Oval 38"/>
            <p:cNvSpPr>
              <a:spLocks noChangeArrowheads="1"/>
            </p:cNvSpPr>
            <p:nvPr/>
          </p:nvSpPr>
          <p:spPr bwMode="auto">
            <a:xfrm>
              <a:off x="0" y="0"/>
              <a:ext cx="855973" cy="855971"/>
            </a:xfrm>
            <a:prstGeom prst="ellipse">
              <a:avLst/>
            </a:prstGeom>
            <a:solidFill>
              <a:schemeClr val="accent3"/>
            </a:solidFill>
            <a:ln>
              <a:noFill/>
            </a:ln>
            <a:extLst>
              <a:ext uri="{91240B29-F687-4F45-9708-019B960494DF}">
                <a14:hiddenLine xmlns:a14="http://schemas.microsoft.com/office/drawing/2010/main" w="9525">
                  <a:solidFill>
                    <a:srgbClr val="000000"/>
                  </a:solidFill>
                  <a:round/>
                </a14:hiddenLine>
              </a:ext>
            </a:extLst>
          </p:spPr>
          <p:txBody>
            <a:bodyPr/>
            <a:lstStyle/>
            <a:p>
              <a:pPr>
                <a:buFont typeface="Arial" panose="020B0604020202020204" pitchFamily="34" charset="0"/>
                <a:buNone/>
              </a:pPr>
              <a:endParaRPr lang="zh-CN" altLang="en-US" sz="1400" kern="0">
                <a:solidFill>
                  <a:schemeClr val="tx1">
                    <a:lumMod val="75000"/>
                    <a:lumOff val="25000"/>
                  </a:schemeClr>
                </a:solidFill>
                <a:ea typeface="宋体" panose="02010600030101010101" pitchFamily="2" charset="-122"/>
              </a:endParaRPr>
            </a:p>
          </p:txBody>
        </p:sp>
        <p:sp>
          <p:nvSpPr>
            <p:cNvPr id="77" name="TextBox 104"/>
            <p:cNvSpPr txBox="1">
              <a:spLocks noChangeArrowheads="1"/>
            </p:cNvSpPr>
            <p:nvPr/>
          </p:nvSpPr>
          <p:spPr bwMode="auto">
            <a:xfrm>
              <a:off x="33795" y="208152"/>
              <a:ext cx="808697" cy="4678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lnSpc>
                  <a:spcPct val="120000"/>
                </a:lnSpc>
              </a:pPr>
              <a:r>
                <a:rPr lang="zh-CN" altLang="en-US" sz="1400" kern="0" dirty="0" smtClean="0">
                  <a:solidFill>
                    <a:schemeClr val="tx1">
                      <a:lumMod val="75000"/>
                      <a:lumOff val="25000"/>
                    </a:schemeClr>
                  </a:solidFill>
                  <a:latin typeface="微软雅黑" panose="020B0503020204020204" pitchFamily="34" charset="-122"/>
                  <a:ea typeface="微软雅黑" panose="020B0503020204020204" pitchFamily="34" charset="-122"/>
                </a:rPr>
                <a:t>目标</a:t>
              </a:r>
              <a:endParaRPr lang="zh-CN" altLang="en-US" sz="1400" kern="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nvGrpSpPr>
          <p:cNvPr id="72" name="组合 105"/>
          <p:cNvGrpSpPr/>
          <p:nvPr/>
        </p:nvGrpSpPr>
        <p:grpSpPr bwMode="auto">
          <a:xfrm>
            <a:off x="2522073" y="1400609"/>
            <a:ext cx="620397" cy="719662"/>
            <a:chOff x="0" y="0"/>
            <a:chExt cx="827240" cy="960025"/>
          </a:xfrm>
        </p:grpSpPr>
        <p:sp>
          <p:nvSpPr>
            <p:cNvPr id="79" name="Oval 36"/>
            <p:cNvSpPr>
              <a:spLocks noChangeArrowheads="1"/>
            </p:cNvSpPr>
            <p:nvPr/>
          </p:nvSpPr>
          <p:spPr bwMode="auto">
            <a:xfrm>
              <a:off x="30536" y="0"/>
              <a:ext cx="796704" cy="799156"/>
            </a:xfrm>
            <a:prstGeom prst="ellipse">
              <a:avLst/>
            </a:prstGeom>
            <a:solidFill>
              <a:schemeClr val="accent3"/>
            </a:solidFill>
            <a:ln>
              <a:noFill/>
            </a:ln>
            <a:extLst>
              <a:ext uri="{91240B29-F687-4F45-9708-019B960494DF}">
                <a14:hiddenLine xmlns:a14="http://schemas.microsoft.com/office/drawing/2010/main" w="9525">
                  <a:solidFill>
                    <a:srgbClr val="000000"/>
                  </a:solidFill>
                  <a:round/>
                </a14:hiddenLine>
              </a:ext>
            </a:extLst>
          </p:spPr>
          <p:txBody>
            <a:bodyPr/>
            <a:lstStyle/>
            <a:p>
              <a:pPr>
                <a:buFont typeface="Arial" panose="020B0604020202020204" pitchFamily="34" charset="0"/>
                <a:buNone/>
              </a:pPr>
              <a:endParaRPr lang="zh-CN" altLang="en-US" kern="0">
                <a:solidFill>
                  <a:srgbClr val="005E5E"/>
                </a:solidFill>
                <a:ea typeface="宋体" panose="02010600030101010101" pitchFamily="2" charset="-122"/>
              </a:endParaRPr>
            </a:p>
          </p:txBody>
        </p:sp>
        <p:sp>
          <p:nvSpPr>
            <p:cNvPr id="80" name="TextBox 107"/>
            <p:cNvSpPr txBox="1">
              <a:spLocks noChangeArrowheads="1"/>
            </p:cNvSpPr>
            <p:nvPr/>
          </p:nvSpPr>
          <p:spPr bwMode="auto">
            <a:xfrm>
              <a:off x="0" y="97557"/>
              <a:ext cx="808696" cy="8624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defTabSz="685800" eaLnBrk="1" hangingPunct="1">
                <a:defRPr/>
              </a:pPr>
              <a:r>
                <a:rPr lang="en-US" altLang="zh-CN" b="1" kern="0" dirty="0">
                  <a:solidFill>
                    <a:srgbClr val="FFFFFF"/>
                  </a:solidFill>
                  <a:latin typeface="微软雅黑" panose="020B0503020204020204" pitchFamily="34" charset="-122"/>
                  <a:ea typeface="微软雅黑" panose="020B0503020204020204" pitchFamily="34" charset="-122"/>
                </a:rPr>
                <a:t>……</a:t>
              </a:r>
              <a:endParaRPr lang="zh-CN" altLang="en-US" b="1" kern="0" dirty="0">
                <a:solidFill>
                  <a:srgbClr val="FFFFFF"/>
                </a:solidFill>
                <a:latin typeface="微软雅黑" panose="020B0503020204020204" pitchFamily="34" charset="-122"/>
                <a:ea typeface="微软雅黑" panose="020B0503020204020204" pitchFamily="34" charset="-122"/>
              </a:endParaRPr>
            </a:p>
          </p:txBody>
        </p:sp>
      </p:grpSp>
      <p:pic>
        <p:nvPicPr>
          <p:cNvPr id="85" name="图片 9"/>
          <p:cNvPicPr>
            <a:picLocks noChangeAspect="1" noChangeArrowheads="1"/>
          </p:cNvPicPr>
          <p:nvPr/>
        </p:nvPicPr>
        <p:blipFill>
          <a:blip r:embed="rId1" cstate="screen"/>
          <a:srcRect/>
          <a:stretch>
            <a:fillRect/>
          </a:stretch>
        </p:blipFill>
        <p:spPr bwMode="auto">
          <a:xfrm>
            <a:off x="3131840" y="2104492"/>
            <a:ext cx="1903448" cy="1733738"/>
          </a:xfrm>
          <a:prstGeom prst="rect">
            <a:avLst/>
          </a:prstGeom>
          <a:noFill/>
          <a:ln w="9525">
            <a:noFill/>
            <a:miter lim="800000"/>
            <a:headEnd/>
            <a:tailEnd/>
          </a:ln>
        </p:spPr>
      </p:pic>
      <p:sp>
        <p:nvSpPr>
          <p:cNvPr id="29" name="TextBox 56"/>
          <p:cNvSpPr txBox="1">
            <a:spLocks noChangeArrowheads="1"/>
          </p:cNvSpPr>
          <p:nvPr/>
        </p:nvSpPr>
        <p:spPr bwMode="auto">
          <a:xfrm>
            <a:off x="3344607" y="2896580"/>
            <a:ext cx="1227393" cy="2846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0" tIns="34290" rIns="68580" bIns="34290">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a:spcBef>
                <a:spcPct val="50000"/>
              </a:spcBef>
            </a:pPr>
            <a:r>
              <a:rPr lang="zh-CN" altLang="en-US" sz="1400" dirty="0" smtClean="0">
                <a:solidFill>
                  <a:srgbClr val="C00000"/>
                </a:solidFill>
                <a:latin typeface="微软雅黑" panose="020B0503020204020204" pitchFamily="34" charset="-122"/>
                <a:ea typeface="微软雅黑" panose="020B0503020204020204" pitchFamily="34" charset="-122"/>
                <a:sym typeface="Arial" panose="020B0604020202020204" pitchFamily="34" charset="0"/>
              </a:rPr>
              <a:t>单击添加标题</a:t>
            </a:r>
            <a:endParaRPr lang="en-US" altLang="zh-CN" sz="1400" dirty="0">
              <a:solidFill>
                <a:srgbClr val="C00000"/>
              </a:solidFill>
              <a:latin typeface="微软雅黑" panose="020B0503020204020204" pitchFamily="34" charset="-122"/>
              <a:ea typeface="微软雅黑" panose="020B0503020204020204" pitchFamily="34" charset="-122"/>
              <a:sym typeface="Arial" panose="020B0604020202020204" pitchFamily="34" charset="0"/>
            </a:endParaRPr>
          </a:p>
        </p:txBody>
      </p:sp>
      <p:pic>
        <p:nvPicPr>
          <p:cNvPr id="81" name="图片 29"/>
          <p:cNvPicPr>
            <a:picLocks noChangeAspect="1"/>
          </p:cNvPicPr>
          <p:nvPr/>
        </p:nvPicPr>
        <p:blipFill>
          <a:blip r:embed="rId2" cstate="screen">
            <a:clrChange>
              <a:clrFrom>
                <a:srgbClr val="EBEBEB"/>
              </a:clrFrom>
              <a:clrTo>
                <a:srgbClr val="EBEBEB">
                  <a:alpha val="0"/>
                </a:srgbClr>
              </a:clrTo>
            </a:clrChange>
          </a:blip>
          <a:srcRect/>
          <a:stretch>
            <a:fillRect/>
          </a:stretch>
        </p:blipFill>
        <p:spPr bwMode="auto">
          <a:xfrm rot="20676202">
            <a:off x="2596280" y="1397889"/>
            <a:ext cx="3609975" cy="1877957"/>
          </a:xfrm>
          <a:prstGeom prst="rect">
            <a:avLst/>
          </a:prstGeom>
          <a:noFill/>
          <a:ln w="9525">
            <a:noFill/>
            <a:miter lim="800000"/>
            <a:headEnd/>
            <a:tailEnd/>
          </a:ln>
        </p:spPr>
      </p:pic>
    </p:spTree>
  </p:cSld>
  <p:clrMapOvr>
    <a:masterClrMapping/>
  </p:clrMapOvr>
  <p:transition advClick="0" advTm="2000">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3" fill="hold" nodeType="withEffect">
                                  <p:stCondLst>
                                    <p:cond delay="0"/>
                                  </p:stCondLst>
                                  <p:childTnLst>
                                    <p:set>
                                      <p:cBhvr>
                                        <p:cTn id="6" dur="1" fill="hold">
                                          <p:stCondLst>
                                            <p:cond delay="0"/>
                                          </p:stCondLst>
                                        </p:cTn>
                                        <p:tgtEl>
                                          <p:spTgt spid="81"/>
                                        </p:tgtEl>
                                        <p:attrNameLst>
                                          <p:attrName>style.visibility</p:attrName>
                                        </p:attrNameLst>
                                      </p:cBhvr>
                                      <p:to>
                                        <p:strVal val="visible"/>
                                      </p:to>
                                    </p:set>
                                    <p:anim calcmode="lin" valueType="num">
                                      <p:cBhvr additive="base">
                                        <p:cTn id="7" dur="500" fill="hold"/>
                                        <p:tgtEl>
                                          <p:spTgt spid="81"/>
                                        </p:tgtEl>
                                        <p:attrNameLst>
                                          <p:attrName>ppt_x</p:attrName>
                                        </p:attrNameLst>
                                      </p:cBhvr>
                                      <p:tavLst>
                                        <p:tav tm="0">
                                          <p:val>
                                            <p:strVal val="1+#ppt_w/2"/>
                                          </p:val>
                                        </p:tav>
                                        <p:tav tm="100000">
                                          <p:val>
                                            <p:strVal val="#ppt_x"/>
                                          </p:val>
                                        </p:tav>
                                      </p:tavLst>
                                    </p:anim>
                                    <p:anim calcmode="lin" valueType="num">
                                      <p:cBhvr additive="base">
                                        <p:cTn id="8" dur="500" fill="hold"/>
                                        <p:tgtEl>
                                          <p:spTgt spid="81"/>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1" presetClass="entr" presetSubtype="0" fill="hold" nodeType="afterEffect">
                                  <p:stCondLst>
                                    <p:cond delay="0"/>
                                  </p:stCondLst>
                                  <p:childTnLst>
                                    <p:set>
                                      <p:cBhvr>
                                        <p:cTn id="11" dur="1" fill="hold">
                                          <p:stCondLst>
                                            <p:cond delay="0"/>
                                          </p:stCondLst>
                                        </p:cTn>
                                        <p:tgtEl>
                                          <p:spTgt spid="85"/>
                                        </p:tgtEl>
                                        <p:attrNameLst>
                                          <p:attrName>style.visibility</p:attrName>
                                        </p:attrNameLst>
                                      </p:cBhvr>
                                      <p:to>
                                        <p:strVal val="visible"/>
                                      </p:to>
                                    </p:set>
                                  </p:childTnLst>
                                </p:cTn>
                              </p:par>
                              <p:par>
                                <p:cTn id="12" presetID="31" presetClass="entr" presetSubtype="0" fill="hold" grpId="0" nodeType="withEffect">
                                  <p:stCondLst>
                                    <p:cond delay="0"/>
                                  </p:stCondLst>
                                  <p:childTnLst>
                                    <p:set>
                                      <p:cBhvr>
                                        <p:cTn id="13" dur="1" fill="hold">
                                          <p:stCondLst>
                                            <p:cond delay="0"/>
                                          </p:stCondLst>
                                        </p:cTn>
                                        <p:tgtEl>
                                          <p:spTgt spid="29"/>
                                        </p:tgtEl>
                                        <p:attrNameLst>
                                          <p:attrName>style.visibility</p:attrName>
                                        </p:attrNameLst>
                                      </p:cBhvr>
                                      <p:to>
                                        <p:strVal val="visible"/>
                                      </p:to>
                                    </p:set>
                                    <p:anim calcmode="lin" valueType="num">
                                      <p:cBhvr>
                                        <p:cTn id="14" dur="500" fill="hold"/>
                                        <p:tgtEl>
                                          <p:spTgt spid="29"/>
                                        </p:tgtEl>
                                        <p:attrNameLst>
                                          <p:attrName>ppt_w</p:attrName>
                                        </p:attrNameLst>
                                      </p:cBhvr>
                                      <p:tavLst>
                                        <p:tav tm="0">
                                          <p:val>
                                            <p:fltVal val="0"/>
                                          </p:val>
                                        </p:tav>
                                        <p:tav tm="100000">
                                          <p:val>
                                            <p:strVal val="#ppt_w"/>
                                          </p:val>
                                        </p:tav>
                                      </p:tavLst>
                                    </p:anim>
                                    <p:anim calcmode="lin" valueType="num">
                                      <p:cBhvr>
                                        <p:cTn id="15" dur="500" fill="hold"/>
                                        <p:tgtEl>
                                          <p:spTgt spid="29"/>
                                        </p:tgtEl>
                                        <p:attrNameLst>
                                          <p:attrName>ppt_h</p:attrName>
                                        </p:attrNameLst>
                                      </p:cBhvr>
                                      <p:tavLst>
                                        <p:tav tm="0">
                                          <p:val>
                                            <p:fltVal val="0"/>
                                          </p:val>
                                        </p:tav>
                                        <p:tav tm="100000">
                                          <p:val>
                                            <p:strVal val="#ppt_h"/>
                                          </p:val>
                                        </p:tav>
                                      </p:tavLst>
                                    </p:anim>
                                    <p:anim calcmode="lin" valueType="num">
                                      <p:cBhvr>
                                        <p:cTn id="16" dur="500" fill="hold"/>
                                        <p:tgtEl>
                                          <p:spTgt spid="29"/>
                                        </p:tgtEl>
                                        <p:attrNameLst>
                                          <p:attrName>style.rotation</p:attrName>
                                        </p:attrNameLst>
                                      </p:cBhvr>
                                      <p:tavLst>
                                        <p:tav tm="0">
                                          <p:val>
                                            <p:fltVal val="90"/>
                                          </p:val>
                                        </p:tav>
                                        <p:tav tm="100000">
                                          <p:val>
                                            <p:fltVal val="0"/>
                                          </p:val>
                                        </p:tav>
                                      </p:tavLst>
                                    </p:anim>
                                    <p:animEffect transition="in" filter="fade">
                                      <p:cBhvr>
                                        <p:cTn id="17" dur="500"/>
                                        <p:tgtEl>
                                          <p:spTgt spid="29"/>
                                        </p:tgtEl>
                                      </p:cBhvr>
                                    </p:animEffect>
                                  </p:childTnLst>
                                </p:cTn>
                              </p:par>
                            </p:childTnLst>
                          </p:cTn>
                        </p:par>
                        <p:par>
                          <p:cTn id="18" fill="hold">
                            <p:stCondLst>
                              <p:cond delay="500"/>
                            </p:stCondLst>
                            <p:childTnLst>
                              <p:par>
                                <p:cTn id="19" presetID="22" presetClass="entr" presetSubtype="4" fill="hold" grpId="0" nodeType="afterEffect">
                                  <p:stCondLst>
                                    <p:cond delay="0"/>
                                  </p:stCondLst>
                                  <p:childTnLst>
                                    <p:set>
                                      <p:cBhvr>
                                        <p:cTn id="20" dur="1" fill="hold">
                                          <p:stCondLst>
                                            <p:cond delay="0"/>
                                          </p:stCondLst>
                                        </p:cTn>
                                        <p:tgtEl>
                                          <p:spTgt spid="13"/>
                                        </p:tgtEl>
                                        <p:attrNameLst>
                                          <p:attrName>style.visibility</p:attrName>
                                        </p:attrNameLst>
                                      </p:cBhvr>
                                      <p:to>
                                        <p:strVal val="visible"/>
                                      </p:to>
                                    </p:set>
                                    <p:animEffect transition="in" filter="wipe(down)">
                                      <p:cBhvr>
                                        <p:cTn id="21" dur="500"/>
                                        <p:tgtEl>
                                          <p:spTgt spid="13"/>
                                        </p:tgtEl>
                                      </p:cBhvr>
                                    </p:animEffect>
                                  </p:childTnLst>
                                </p:cTn>
                              </p:par>
                              <p:par>
                                <p:cTn id="22" presetID="22" presetClass="entr" presetSubtype="4" fill="hold" grpId="0" nodeType="withEffect">
                                  <p:stCondLst>
                                    <p:cond delay="100"/>
                                  </p:stCondLst>
                                  <p:childTnLst>
                                    <p:set>
                                      <p:cBhvr>
                                        <p:cTn id="23" dur="1" fill="hold">
                                          <p:stCondLst>
                                            <p:cond delay="0"/>
                                          </p:stCondLst>
                                        </p:cTn>
                                        <p:tgtEl>
                                          <p:spTgt spid="17"/>
                                        </p:tgtEl>
                                        <p:attrNameLst>
                                          <p:attrName>style.visibility</p:attrName>
                                        </p:attrNameLst>
                                      </p:cBhvr>
                                      <p:to>
                                        <p:strVal val="visible"/>
                                      </p:to>
                                    </p:set>
                                    <p:animEffect transition="in" filter="wipe(down)">
                                      <p:cBhvr>
                                        <p:cTn id="24" dur="500"/>
                                        <p:tgtEl>
                                          <p:spTgt spid="17"/>
                                        </p:tgtEl>
                                      </p:cBhvr>
                                    </p:animEffect>
                                  </p:childTnLst>
                                </p:cTn>
                              </p:par>
                              <p:par>
                                <p:cTn id="25" presetID="22" presetClass="entr" presetSubtype="8" fill="hold" grpId="0" nodeType="withEffect">
                                  <p:stCondLst>
                                    <p:cond delay="300"/>
                                  </p:stCondLst>
                                  <p:childTnLst>
                                    <p:set>
                                      <p:cBhvr>
                                        <p:cTn id="26" dur="1" fill="hold">
                                          <p:stCondLst>
                                            <p:cond delay="0"/>
                                          </p:stCondLst>
                                        </p:cTn>
                                        <p:tgtEl>
                                          <p:spTgt spid="14"/>
                                        </p:tgtEl>
                                        <p:attrNameLst>
                                          <p:attrName>style.visibility</p:attrName>
                                        </p:attrNameLst>
                                      </p:cBhvr>
                                      <p:to>
                                        <p:strVal val="visible"/>
                                      </p:to>
                                    </p:set>
                                    <p:animEffect transition="in" filter="wipe(left)">
                                      <p:cBhvr>
                                        <p:cTn id="27" dur="500"/>
                                        <p:tgtEl>
                                          <p:spTgt spid="14"/>
                                        </p:tgtEl>
                                      </p:cBhvr>
                                    </p:animEffect>
                                  </p:childTnLst>
                                </p:cTn>
                              </p:par>
                              <p:par>
                                <p:cTn id="28" presetID="22" presetClass="entr" presetSubtype="4" fill="hold" grpId="0" nodeType="withEffect">
                                  <p:stCondLst>
                                    <p:cond delay="0"/>
                                  </p:stCondLst>
                                  <p:childTnLst>
                                    <p:set>
                                      <p:cBhvr>
                                        <p:cTn id="29" dur="1" fill="hold">
                                          <p:stCondLst>
                                            <p:cond delay="0"/>
                                          </p:stCondLst>
                                        </p:cTn>
                                        <p:tgtEl>
                                          <p:spTgt spid="71"/>
                                        </p:tgtEl>
                                        <p:attrNameLst>
                                          <p:attrName>style.visibility</p:attrName>
                                        </p:attrNameLst>
                                      </p:cBhvr>
                                      <p:to>
                                        <p:strVal val="visible"/>
                                      </p:to>
                                    </p:set>
                                    <p:animEffect transition="in" filter="wipe(down)">
                                      <p:cBhvr>
                                        <p:cTn id="30" dur="500"/>
                                        <p:tgtEl>
                                          <p:spTgt spid="71"/>
                                        </p:tgtEl>
                                      </p:cBhvr>
                                    </p:animEffect>
                                  </p:childTnLst>
                                </p:cTn>
                              </p:par>
                              <p:par>
                                <p:cTn id="31" presetID="22" presetClass="entr" presetSubtype="2" fill="hold" grpId="0" nodeType="withEffect">
                                  <p:stCondLst>
                                    <p:cond delay="200"/>
                                  </p:stCondLst>
                                  <p:childTnLst>
                                    <p:set>
                                      <p:cBhvr>
                                        <p:cTn id="32" dur="1" fill="hold">
                                          <p:stCondLst>
                                            <p:cond delay="0"/>
                                          </p:stCondLst>
                                        </p:cTn>
                                        <p:tgtEl>
                                          <p:spTgt spid="12"/>
                                        </p:tgtEl>
                                        <p:attrNameLst>
                                          <p:attrName>style.visibility</p:attrName>
                                        </p:attrNameLst>
                                      </p:cBhvr>
                                      <p:to>
                                        <p:strVal val="visible"/>
                                      </p:to>
                                    </p:set>
                                    <p:animEffect transition="in" filter="wipe(right)">
                                      <p:cBhvr>
                                        <p:cTn id="33" dur="500"/>
                                        <p:tgtEl>
                                          <p:spTgt spid="12"/>
                                        </p:tgtEl>
                                      </p:cBhvr>
                                    </p:animEffect>
                                  </p:childTnLst>
                                </p:cTn>
                              </p:par>
                              <p:par>
                                <p:cTn id="34" presetID="22" presetClass="entr" presetSubtype="2" fill="hold" grpId="0" nodeType="withEffect">
                                  <p:stCondLst>
                                    <p:cond delay="300"/>
                                  </p:stCondLst>
                                  <p:childTnLst>
                                    <p:set>
                                      <p:cBhvr>
                                        <p:cTn id="35" dur="1" fill="hold">
                                          <p:stCondLst>
                                            <p:cond delay="0"/>
                                          </p:stCondLst>
                                        </p:cTn>
                                        <p:tgtEl>
                                          <p:spTgt spid="19"/>
                                        </p:tgtEl>
                                        <p:attrNameLst>
                                          <p:attrName>style.visibility</p:attrName>
                                        </p:attrNameLst>
                                      </p:cBhvr>
                                      <p:to>
                                        <p:strVal val="visible"/>
                                      </p:to>
                                    </p:set>
                                    <p:animEffect transition="in" filter="wipe(right)">
                                      <p:cBhvr>
                                        <p:cTn id="36" dur="500"/>
                                        <p:tgtEl>
                                          <p:spTgt spid="19"/>
                                        </p:tgtEl>
                                      </p:cBhvr>
                                    </p:animEffect>
                                  </p:childTnLst>
                                </p:cTn>
                              </p:par>
                              <p:par>
                                <p:cTn id="37" presetID="22" presetClass="entr" presetSubtype="2" fill="hold" grpId="0" nodeType="withEffect">
                                  <p:stCondLst>
                                    <p:cond delay="400"/>
                                  </p:stCondLst>
                                  <p:childTnLst>
                                    <p:set>
                                      <p:cBhvr>
                                        <p:cTn id="38" dur="1" fill="hold">
                                          <p:stCondLst>
                                            <p:cond delay="0"/>
                                          </p:stCondLst>
                                        </p:cTn>
                                        <p:tgtEl>
                                          <p:spTgt spid="69"/>
                                        </p:tgtEl>
                                        <p:attrNameLst>
                                          <p:attrName>style.visibility</p:attrName>
                                        </p:attrNameLst>
                                      </p:cBhvr>
                                      <p:to>
                                        <p:strVal val="visible"/>
                                      </p:to>
                                    </p:set>
                                    <p:animEffect transition="in" filter="wipe(right)">
                                      <p:cBhvr>
                                        <p:cTn id="39" dur="500"/>
                                        <p:tgtEl>
                                          <p:spTgt spid="69"/>
                                        </p:tgtEl>
                                      </p:cBhvr>
                                    </p:animEffect>
                                  </p:childTnLst>
                                </p:cTn>
                              </p:par>
                              <p:par>
                                <p:cTn id="40" presetID="22" presetClass="entr" presetSubtype="2" fill="hold" grpId="0" nodeType="withEffect">
                                  <p:stCondLst>
                                    <p:cond delay="300"/>
                                  </p:stCondLst>
                                  <p:childTnLst>
                                    <p:set>
                                      <p:cBhvr>
                                        <p:cTn id="41" dur="1" fill="hold">
                                          <p:stCondLst>
                                            <p:cond delay="0"/>
                                          </p:stCondLst>
                                        </p:cTn>
                                        <p:tgtEl>
                                          <p:spTgt spid="18"/>
                                        </p:tgtEl>
                                        <p:attrNameLst>
                                          <p:attrName>style.visibility</p:attrName>
                                        </p:attrNameLst>
                                      </p:cBhvr>
                                      <p:to>
                                        <p:strVal val="visible"/>
                                      </p:to>
                                    </p:set>
                                    <p:animEffect transition="in" filter="wipe(right)">
                                      <p:cBhvr>
                                        <p:cTn id="42" dur="500"/>
                                        <p:tgtEl>
                                          <p:spTgt spid="18"/>
                                        </p:tgtEl>
                                      </p:cBhvr>
                                    </p:animEffect>
                                  </p:childTnLst>
                                </p:cTn>
                              </p:par>
                              <p:par>
                                <p:cTn id="43" presetID="22" presetClass="entr" presetSubtype="1" fill="hold" grpId="0" nodeType="withEffect">
                                  <p:stCondLst>
                                    <p:cond delay="0"/>
                                  </p:stCondLst>
                                  <p:childTnLst>
                                    <p:set>
                                      <p:cBhvr>
                                        <p:cTn id="44" dur="1" fill="hold">
                                          <p:stCondLst>
                                            <p:cond delay="0"/>
                                          </p:stCondLst>
                                        </p:cTn>
                                        <p:tgtEl>
                                          <p:spTgt spid="20"/>
                                        </p:tgtEl>
                                        <p:attrNameLst>
                                          <p:attrName>style.visibility</p:attrName>
                                        </p:attrNameLst>
                                      </p:cBhvr>
                                      <p:to>
                                        <p:strVal val="visible"/>
                                      </p:to>
                                    </p:set>
                                    <p:animEffect transition="in" filter="wipe(up)">
                                      <p:cBhvr>
                                        <p:cTn id="45" dur="500"/>
                                        <p:tgtEl>
                                          <p:spTgt spid="20"/>
                                        </p:tgtEl>
                                      </p:cBhvr>
                                    </p:animEffect>
                                  </p:childTnLst>
                                </p:cTn>
                              </p:par>
                              <p:par>
                                <p:cTn id="46" presetID="22" presetClass="entr" presetSubtype="1" fill="hold" grpId="0" nodeType="withEffect">
                                  <p:stCondLst>
                                    <p:cond delay="0"/>
                                  </p:stCondLst>
                                  <p:childTnLst>
                                    <p:set>
                                      <p:cBhvr>
                                        <p:cTn id="47" dur="1" fill="hold">
                                          <p:stCondLst>
                                            <p:cond delay="0"/>
                                          </p:stCondLst>
                                        </p:cTn>
                                        <p:tgtEl>
                                          <p:spTgt spid="11"/>
                                        </p:tgtEl>
                                        <p:attrNameLst>
                                          <p:attrName>style.visibility</p:attrName>
                                        </p:attrNameLst>
                                      </p:cBhvr>
                                      <p:to>
                                        <p:strVal val="visible"/>
                                      </p:to>
                                    </p:set>
                                    <p:animEffect transition="in" filter="wipe(up)">
                                      <p:cBhvr>
                                        <p:cTn id="48" dur="500"/>
                                        <p:tgtEl>
                                          <p:spTgt spid="11"/>
                                        </p:tgtEl>
                                      </p:cBhvr>
                                    </p:animEffect>
                                  </p:childTnLst>
                                </p:cTn>
                              </p:par>
                              <p:par>
                                <p:cTn id="49" presetID="22" presetClass="entr" presetSubtype="1" fill="hold" grpId="0" nodeType="withEffect">
                                  <p:stCondLst>
                                    <p:cond delay="100"/>
                                  </p:stCondLst>
                                  <p:childTnLst>
                                    <p:set>
                                      <p:cBhvr>
                                        <p:cTn id="50" dur="1" fill="hold">
                                          <p:stCondLst>
                                            <p:cond delay="0"/>
                                          </p:stCondLst>
                                        </p:cTn>
                                        <p:tgtEl>
                                          <p:spTgt spid="10"/>
                                        </p:tgtEl>
                                        <p:attrNameLst>
                                          <p:attrName>style.visibility</p:attrName>
                                        </p:attrNameLst>
                                      </p:cBhvr>
                                      <p:to>
                                        <p:strVal val="visible"/>
                                      </p:to>
                                    </p:set>
                                    <p:animEffect transition="in" filter="wipe(up)">
                                      <p:cBhvr>
                                        <p:cTn id="51" dur="500"/>
                                        <p:tgtEl>
                                          <p:spTgt spid="10"/>
                                        </p:tgtEl>
                                      </p:cBhvr>
                                    </p:animEffect>
                                  </p:childTnLst>
                                </p:cTn>
                              </p:par>
                              <p:par>
                                <p:cTn id="52" presetID="22" presetClass="entr" presetSubtype="1" fill="hold" grpId="0" nodeType="withEffect">
                                  <p:stCondLst>
                                    <p:cond delay="200"/>
                                  </p:stCondLst>
                                  <p:childTnLst>
                                    <p:set>
                                      <p:cBhvr>
                                        <p:cTn id="53" dur="1" fill="hold">
                                          <p:stCondLst>
                                            <p:cond delay="0"/>
                                          </p:stCondLst>
                                        </p:cTn>
                                        <p:tgtEl>
                                          <p:spTgt spid="9"/>
                                        </p:tgtEl>
                                        <p:attrNameLst>
                                          <p:attrName>style.visibility</p:attrName>
                                        </p:attrNameLst>
                                      </p:cBhvr>
                                      <p:to>
                                        <p:strVal val="visible"/>
                                      </p:to>
                                    </p:set>
                                    <p:animEffect transition="in" filter="wipe(up)">
                                      <p:cBhvr>
                                        <p:cTn id="54" dur="500"/>
                                        <p:tgtEl>
                                          <p:spTgt spid="9"/>
                                        </p:tgtEl>
                                      </p:cBhvr>
                                    </p:animEffect>
                                  </p:childTnLst>
                                </p:cTn>
                              </p:par>
                              <p:par>
                                <p:cTn id="55" presetID="22" presetClass="entr" presetSubtype="8" fill="hold" grpId="0" nodeType="withEffect">
                                  <p:stCondLst>
                                    <p:cond delay="0"/>
                                  </p:stCondLst>
                                  <p:childTnLst>
                                    <p:set>
                                      <p:cBhvr>
                                        <p:cTn id="56" dur="1" fill="hold">
                                          <p:stCondLst>
                                            <p:cond delay="0"/>
                                          </p:stCondLst>
                                        </p:cTn>
                                        <p:tgtEl>
                                          <p:spTgt spid="8"/>
                                        </p:tgtEl>
                                        <p:attrNameLst>
                                          <p:attrName>style.visibility</p:attrName>
                                        </p:attrNameLst>
                                      </p:cBhvr>
                                      <p:to>
                                        <p:strVal val="visible"/>
                                      </p:to>
                                    </p:set>
                                    <p:animEffect transition="in" filter="wipe(left)">
                                      <p:cBhvr>
                                        <p:cTn id="57" dur="500"/>
                                        <p:tgtEl>
                                          <p:spTgt spid="8"/>
                                        </p:tgtEl>
                                      </p:cBhvr>
                                    </p:animEffect>
                                  </p:childTnLst>
                                </p:cTn>
                              </p:par>
                              <p:par>
                                <p:cTn id="58" presetID="22" presetClass="entr" presetSubtype="8" fill="hold" grpId="0" nodeType="withEffect">
                                  <p:stCondLst>
                                    <p:cond delay="400"/>
                                  </p:stCondLst>
                                  <p:childTnLst>
                                    <p:set>
                                      <p:cBhvr>
                                        <p:cTn id="59" dur="1" fill="hold">
                                          <p:stCondLst>
                                            <p:cond delay="0"/>
                                          </p:stCondLst>
                                        </p:cTn>
                                        <p:tgtEl>
                                          <p:spTgt spid="70"/>
                                        </p:tgtEl>
                                        <p:attrNameLst>
                                          <p:attrName>style.visibility</p:attrName>
                                        </p:attrNameLst>
                                      </p:cBhvr>
                                      <p:to>
                                        <p:strVal val="visible"/>
                                      </p:to>
                                    </p:set>
                                    <p:animEffect transition="in" filter="wipe(left)">
                                      <p:cBhvr>
                                        <p:cTn id="60" dur="500"/>
                                        <p:tgtEl>
                                          <p:spTgt spid="70"/>
                                        </p:tgtEl>
                                      </p:cBhvr>
                                    </p:animEffect>
                                  </p:childTnLst>
                                </p:cTn>
                              </p:par>
                              <p:par>
                                <p:cTn id="61" presetID="22" presetClass="entr" presetSubtype="8" fill="hold" grpId="0" nodeType="withEffect">
                                  <p:stCondLst>
                                    <p:cond delay="300"/>
                                  </p:stCondLst>
                                  <p:childTnLst>
                                    <p:set>
                                      <p:cBhvr>
                                        <p:cTn id="62" dur="1" fill="hold">
                                          <p:stCondLst>
                                            <p:cond delay="0"/>
                                          </p:stCondLst>
                                        </p:cTn>
                                        <p:tgtEl>
                                          <p:spTgt spid="15"/>
                                        </p:tgtEl>
                                        <p:attrNameLst>
                                          <p:attrName>style.visibility</p:attrName>
                                        </p:attrNameLst>
                                      </p:cBhvr>
                                      <p:to>
                                        <p:strVal val="visible"/>
                                      </p:to>
                                    </p:set>
                                    <p:animEffect transition="in" filter="wipe(left)">
                                      <p:cBhvr>
                                        <p:cTn id="63" dur="500"/>
                                        <p:tgtEl>
                                          <p:spTgt spid="15"/>
                                        </p:tgtEl>
                                      </p:cBhvr>
                                    </p:animEffect>
                                  </p:childTnLst>
                                </p:cTn>
                              </p:par>
                              <p:par>
                                <p:cTn id="64" presetID="22" presetClass="entr" presetSubtype="8" fill="hold" grpId="0" nodeType="withEffect">
                                  <p:stCondLst>
                                    <p:cond delay="0"/>
                                  </p:stCondLst>
                                  <p:childTnLst>
                                    <p:set>
                                      <p:cBhvr>
                                        <p:cTn id="65" dur="1" fill="hold">
                                          <p:stCondLst>
                                            <p:cond delay="0"/>
                                          </p:stCondLst>
                                        </p:cTn>
                                        <p:tgtEl>
                                          <p:spTgt spid="16"/>
                                        </p:tgtEl>
                                        <p:attrNameLst>
                                          <p:attrName>style.visibility</p:attrName>
                                        </p:attrNameLst>
                                      </p:cBhvr>
                                      <p:to>
                                        <p:strVal val="visible"/>
                                      </p:to>
                                    </p:set>
                                    <p:animEffect transition="in" filter="wipe(left)">
                                      <p:cBhvr>
                                        <p:cTn id="66" dur="500"/>
                                        <p:tgtEl>
                                          <p:spTgt spid="16"/>
                                        </p:tgtEl>
                                      </p:cBhvr>
                                    </p:animEffect>
                                  </p:childTnLst>
                                </p:cTn>
                              </p:par>
                            </p:childTnLst>
                          </p:cTn>
                        </p:par>
                        <p:par>
                          <p:cTn id="67" fill="hold">
                            <p:stCondLst>
                              <p:cond delay="1000"/>
                            </p:stCondLst>
                            <p:childTnLst>
                              <p:par>
                                <p:cTn id="68" presetID="10" presetClass="entr" presetSubtype="0" fill="hold" nodeType="afterEffect">
                                  <p:stCondLst>
                                    <p:cond delay="200"/>
                                  </p:stCondLst>
                                  <p:childTnLst>
                                    <p:set>
                                      <p:cBhvr>
                                        <p:cTn id="69" dur="1" fill="hold">
                                          <p:stCondLst>
                                            <p:cond delay="0"/>
                                          </p:stCondLst>
                                        </p:cTn>
                                        <p:tgtEl>
                                          <p:spTgt spid="33"/>
                                        </p:tgtEl>
                                        <p:attrNameLst>
                                          <p:attrName>style.visibility</p:attrName>
                                        </p:attrNameLst>
                                      </p:cBhvr>
                                      <p:to>
                                        <p:strVal val="visible"/>
                                      </p:to>
                                    </p:set>
                                    <p:anim calcmode="lin" valueType="num">
                                      <p:cBhvr>
                                        <p:cTn id="70" dur="500" fill="hold"/>
                                        <p:tgtEl>
                                          <p:spTgt spid="33"/>
                                        </p:tgtEl>
                                        <p:attrNameLst>
                                          <p:attrName>ppt_w</p:attrName>
                                        </p:attrNameLst>
                                      </p:cBhvr>
                                      <p:tavLst>
                                        <p:tav tm="0">
                                          <p:val>
                                            <p:fltVal val="0"/>
                                          </p:val>
                                        </p:tav>
                                        <p:tav tm="100000">
                                          <p:val>
                                            <p:strVal val="#ppt_w"/>
                                          </p:val>
                                        </p:tav>
                                      </p:tavLst>
                                    </p:anim>
                                    <p:anim calcmode="lin" valueType="num">
                                      <p:cBhvr>
                                        <p:cTn id="71" dur="500" fill="hold"/>
                                        <p:tgtEl>
                                          <p:spTgt spid="33"/>
                                        </p:tgtEl>
                                        <p:attrNameLst>
                                          <p:attrName>ppt_h</p:attrName>
                                        </p:attrNameLst>
                                      </p:cBhvr>
                                      <p:tavLst>
                                        <p:tav tm="0">
                                          <p:val>
                                            <p:fltVal val="0"/>
                                          </p:val>
                                        </p:tav>
                                        <p:tav tm="100000">
                                          <p:val>
                                            <p:strVal val="#ppt_h"/>
                                          </p:val>
                                        </p:tav>
                                      </p:tavLst>
                                    </p:anim>
                                    <p:animEffect transition="in" filter="fade">
                                      <p:cBhvr>
                                        <p:cTn id="72" dur="500"/>
                                        <p:tgtEl>
                                          <p:spTgt spid="33"/>
                                        </p:tgtEl>
                                      </p:cBhvr>
                                    </p:animEffect>
                                  </p:childTnLst>
                                </p:cTn>
                              </p:par>
                              <p:par>
                                <p:cTn id="73" presetID="10" presetClass="entr" presetSubtype="0" fill="hold" nodeType="withEffect">
                                  <p:stCondLst>
                                    <p:cond delay="0"/>
                                  </p:stCondLst>
                                  <p:childTnLst>
                                    <p:set>
                                      <p:cBhvr>
                                        <p:cTn id="74" dur="1" fill="hold">
                                          <p:stCondLst>
                                            <p:cond delay="0"/>
                                          </p:stCondLst>
                                        </p:cTn>
                                        <p:tgtEl>
                                          <p:spTgt spid="72"/>
                                        </p:tgtEl>
                                        <p:attrNameLst>
                                          <p:attrName>style.visibility</p:attrName>
                                        </p:attrNameLst>
                                      </p:cBhvr>
                                      <p:to>
                                        <p:strVal val="visible"/>
                                      </p:to>
                                    </p:set>
                                    <p:anim calcmode="lin" valueType="num">
                                      <p:cBhvr>
                                        <p:cTn id="75" dur="500" fill="hold"/>
                                        <p:tgtEl>
                                          <p:spTgt spid="72"/>
                                        </p:tgtEl>
                                        <p:attrNameLst>
                                          <p:attrName>ppt_w</p:attrName>
                                        </p:attrNameLst>
                                      </p:cBhvr>
                                      <p:tavLst>
                                        <p:tav tm="0">
                                          <p:val>
                                            <p:fltVal val="0"/>
                                          </p:val>
                                        </p:tav>
                                        <p:tav tm="100000">
                                          <p:val>
                                            <p:strVal val="#ppt_w"/>
                                          </p:val>
                                        </p:tav>
                                      </p:tavLst>
                                    </p:anim>
                                    <p:anim calcmode="lin" valueType="num">
                                      <p:cBhvr>
                                        <p:cTn id="76" dur="500" fill="hold"/>
                                        <p:tgtEl>
                                          <p:spTgt spid="72"/>
                                        </p:tgtEl>
                                        <p:attrNameLst>
                                          <p:attrName>ppt_h</p:attrName>
                                        </p:attrNameLst>
                                      </p:cBhvr>
                                      <p:tavLst>
                                        <p:tav tm="0">
                                          <p:val>
                                            <p:fltVal val="0"/>
                                          </p:val>
                                        </p:tav>
                                        <p:tav tm="100000">
                                          <p:val>
                                            <p:strVal val="#ppt_h"/>
                                          </p:val>
                                        </p:tav>
                                      </p:tavLst>
                                    </p:anim>
                                    <p:animEffect transition="in" filter="fade">
                                      <p:cBhvr>
                                        <p:cTn id="77" dur="500"/>
                                        <p:tgtEl>
                                          <p:spTgt spid="72"/>
                                        </p:tgtEl>
                                      </p:cBhvr>
                                    </p:animEffect>
                                  </p:childTnLst>
                                </p:cTn>
                              </p:par>
                              <p:par>
                                <p:cTn id="78" presetID="10" presetClass="entr" presetSubtype="0" fill="hold" nodeType="withEffect">
                                  <p:stCondLst>
                                    <p:cond delay="200"/>
                                  </p:stCondLst>
                                  <p:childTnLst>
                                    <p:set>
                                      <p:cBhvr>
                                        <p:cTn id="79" dur="1" fill="hold">
                                          <p:stCondLst>
                                            <p:cond delay="0"/>
                                          </p:stCondLst>
                                        </p:cTn>
                                        <p:tgtEl>
                                          <p:spTgt spid="51"/>
                                        </p:tgtEl>
                                        <p:attrNameLst>
                                          <p:attrName>style.visibility</p:attrName>
                                        </p:attrNameLst>
                                      </p:cBhvr>
                                      <p:to>
                                        <p:strVal val="visible"/>
                                      </p:to>
                                    </p:set>
                                    <p:anim calcmode="lin" valueType="num">
                                      <p:cBhvr>
                                        <p:cTn id="80" dur="500" fill="hold"/>
                                        <p:tgtEl>
                                          <p:spTgt spid="51"/>
                                        </p:tgtEl>
                                        <p:attrNameLst>
                                          <p:attrName>ppt_w</p:attrName>
                                        </p:attrNameLst>
                                      </p:cBhvr>
                                      <p:tavLst>
                                        <p:tav tm="0">
                                          <p:val>
                                            <p:fltVal val="0"/>
                                          </p:val>
                                        </p:tav>
                                        <p:tav tm="100000">
                                          <p:val>
                                            <p:strVal val="#ppt_w"/>
                                          </p:val>
                                        </p:tav>
                                      </p:tavLst>
                                    </p:anim>
                                    <p:anim calcmode="lin" valueType="num">
                                      <p:cBhvr>
                                        <p:cTn id="81" dur="500" fill="hold"/>
                                        <p:tgtEl>
                                          <p:spTgt spid="51"/>
                                        </p:tgtEl>
                                        <p:attrNameLst>
                                          <p:attrName>ppt_h</p:attrName>
                                        </p:attrNameLst>
                                      </p:cBhvr>
                                      <p:tavLst>
                                        <p:tav tm="0">
                                          <p:val>
                                            <p:fltVal val="0"/>
                                          </p:val>
                                        </p:tav>
                                        <p:tav tm="100000">
                                          <p:val>
                                            <p:strVal val="#ppt_h"/>
                                          </p:val>
                                        </p:tav>
                                      </p:tavLst>
                                    </p:anim>
                                    <p:animEffect transition="in" filter="fade">
                                      <p:cBhvr>
                                        <p:cTn id="82" dur="500"/>
                                        <p:tgtEl>
                                          <p:spTgt spid="51"/>
                                        </p:tgtEl>
                                      </p:cBhvr>
                                    </p:animEffect>
                                  </p:childTnLst>
                                </p:cTn>
                              </p:par>
                              <p:par>
                                <p:cTn id="83" presetID="10" presetClass="entr" presetSubtype="0" fill="hold" nodeType="withEffect">
                                  <p:stCondLst>
                                    <p:cond delay="100"/>
                                  </p:stCondLst>
                                  <p:childTnLst>
                                    <p:set>
                                      <p:cBhvr>
                                        <p:cTn id="84" dur="1" fill="hold">
                                          <p:stCondLst>
                                            <p:cond delay="0"/>
                                          </p:stCondLst>
                                        </p:cTn>
                                        <p:tgtEl>
                                          <p:spTgt spid="39"/>
                                        </p:tgtEl>
                                        <p:attrNameLst>
                                          <p:attrName>style.visibility</p:attrName>
                                        </p:attrNameLst>
                                      </p:cBhvr>
                                      <p:to>
                                        <p:strVal val="visible"/>
                                      </p:to>
                                    </p:set>
                                    <p:anim calcmode="lin" valueType="num">
                                      <p:cBhvr>
                                        <p:cTn id="85" dur="500" fill="hold"/>
                                        <p:tgtEl>
                                          <p:spTgt spid="39"/>
                                        </p:tgtEl>
                                        <p:attrNameLst>
                                          <p:attrName>ppt_w</p:attrName>
                                        </p:attrNameLst>
                                      </p:cBhvr>
                                      <p:tavLst>
                                        <p:tav tm="0">
                                          <p:val>
                                            <p:fltVal val="0"/>
                                          </p:val>
                                        </p:tav>
                                        <p:tav tm="100000">
                                          <p:val>
                                            <p:strVal val="#ppt_w"/>
                                          </p:val>
                                        </p:tav>
                                      </p:tavLst>
                                    </p:anim>
                                    <p:anim calcmode="lin" valueType="num">
                                      <p:cBhvr>
                                        <p:cTn id="86" dur="500" fill="hold"/>
                                        <p:tgtEl>
                                          <p:spTgt spid="39"/>
                                        </p:tgtEl>
                                        <p:attrNameLst>
                                          <p:attrName>ppt_h</p:attrName>
                                        </p:attrNameLst>
                                      </p:cBhvr>
                                      <p:tavLst>
                                        <p:tav tm="0">
                                          <p:val>
                                            <p:fltVal val="0"/>
                                          </p:val>
                                        </p:tav>
                                        <p:tav tm="100000">
                                          <p:val>
                                            <p:strVal val="#ppt_h"/>
                                          </p:val>
                                        </p:tav>
                                      </p:tavLst>
                                    </p:anim>
                                    <p:animEffect transition="in" filter="fade">
                                      <p:cBhvr>
                                        <p:cTn id="87" dur="500"/>
                                        <p:tgtEl>
                                          <p:spTgt spid="39"/>
                                        </p:tgtEl>
                                      </p:cBhvr>
                                    </p:animEffect>
                                  </p:childTnLst>
                                </p:cTn>
                              </p:par>
                              <p:par>
                                <p:cTn id="88" presetID="10" presetClass="entr" presetSubtype="0" fill="hold" nodeType="withEffect">
                                  <p:stCondLst>
                                    <p:cond delay="300"/>
                                  </p:stCondLst>
                                  <p:childTnLst>
                                    <p:set>
                                      <p:cBhvr>
                                        <p:cTn id="89" dur="1" fill="hold">
                                          <p:stCondLst>
                                            <p:cond delay="0"/>
                                          </p:stCondLst>
                                        </p:cTn>
                                        <p:tgtEl>
                                          <p:spTgt spid="36"/>
                                        </p:tgtEl>
                                        <p:attrNameLst>
                                          <p:attrName>style.visibility</p:attrName>
                                        </p:attrNameLst>
                                      </p:cBhvr>
                                      <p:to>
                                        <p:strVal val="visible"/>
                                      </p:to>
                                    </p:set>
                                    <p:anim calcmode="lin" valueType="num">
                                      <p:cBhvr>
                                        <p:cTn id="90" dur="500" fill="hold"/>
                                        <p:tgtEl>
                                          <p:spTgt spid="36"/>
                                        </p:tgtEl>
                                        <p:attrNameLst>
                                          <p:attrName>ppt_w</p:attrName>
                                        </p:attrNameLst>
                                      </p:cBhvr>
                                      <p:tavLst>
                                        <p:tav tm="0">
                                          <p:val>
                                            <p:fltVal val="0"/>
                                          </p:val>
                                        </p:tav>
                                        <p:tav tm="100000">
                                          <p:val>
                                            <p:strVal val="#ppt_w"/>
                                          </p:val>
                                        </p:tav>
                                      </p:tavLst>
                                    </p:anim>
                                    <p:anim calcmode="lin" valueType="num">
                                      <p:cBhvr>
                                        <p:cTn id="91" dur="500" fill="hold"/>
                                        <p:tgtEl>
                                          <p:spTgt spid="36"/>
                                        </p:tgtEl>
                                        <p:attrNameLst>
                                          <p:attrName>ppt_h</p:attrName>
                                        </p:attrNameLst>
                                      </p:cBhvr>
                                      <p:tavLst>
                                        <p:tav tm="0">
                                          <p:val>
                                            <p:fltVal val="0"/>
                                          </p:val>
                                        </p:tav>
                                        <p:tav tm="100000">
                                          <p:val>
                                            <p:strVal val="#ppt_h"/>
                                          </p:val>
                                        </p:tav>
                                      </p:tavLst>
                                    </p:anim>
                                    <p:animEffect transition="in" filter="fade">
                                      <p:cBhvr>
                                        <p:cTn id="92" dur="500"/>
                                        <p:tgtEl>
                                          <p:spTgt spid="36"/>
                                        </p:tgtEl>
                                      </p:cBhvr>
                                    </p:animEffect>
                                  </p:childTnLst>
                                </p:cTn>
                              </p:par>
                              <p:par>
                                <p:cTn id="93" presetID="10" presetClass="entr" presetSubtype="0" fill="hold" nodeType="withEffect">
                                  <p:stCondLst>
                                    <p:cond delay="0"/>
                                  </p:stCondLst>
                                  <p:childTnLst>
                                    <p:set>
                                      <p:cBhvr>
                                        <p:cTn id="94" dur="1" fill="hold">
                                          <p:stCondLst>
                                            <p:cond delay="0"/>
                                          </p:stCondLst>
                                        </p:cTn>
                                        <p:tgtEl>
                                          <p:spTgt spid="42"/>
                                        </p:tgtEl>
                                        <p:attrNameLst>
                                          <p:attrName>style.visibility</p:attrName>
                                        </p:attrNameLst>
                                      </p:cBhvr>
                                      <p:to>
                                        <p:strVal val="visible"/>
                                      </p:to>
                                    </p:set>
                                    <p:anim calcmode="lin" valueType="num">
                                      <p:cBhvr>
                                        <p:cTn id="95" dur="500" fill="hold"/>
                                        <p:tgtEl>
                                          <p:spTgt spid="42"/>
                                        </p:tgtEl>
                                        <p:attrNameLst>
                                          <p:attrName>ppt_w</p:attrName>
                                        </p:attrNameLst>
                                      </p:cBhvr>
                                      <p:tavLst>
                                        <p:tav tm="0">
                                          <p:val>
                                            <p:fltVal val="0"/>
                                          </p:val>
                                        </p:tav>
                                        <p:tav tm="100000">
                                          <p:val>
                                            <p:strVal val="#ppt_w"/>
                                          </p:val>
                                        </p:tav>
                                      </p:tavLst>
                                    </p:anim>
                                    <p:anim calcmode="lin" valueType="num">
                                      <p:cBhvr>
                                        <p:cTn id="96" dur="500" fill="hold"/>
                                        <p:tgtEl>
                                          <p:spTgt spid="42"/>
                                        </p:tgtEl>
                                        <p:attrNameLst>
                                          <p:attrName>ppt_h</p:attrName>
                                        </p:attrNameLst>
                                      </p:cBhvr>
                                      <p:tavLst>
                                        <p:tav tm="0">
                                          <p:val>
                                            <p:fltVal val="0"/>
                                          </p:val>
                                        </p:tav>
                                        <p:tav tm="100000">
                                          <p:val>
                                            <p:strVal val="#ppt_h"/>
                                          </p:val>
                                        </p:tav>
                                      </p:tavLst>
                                    </p:anim>
                                    <p:animEffect transition="in" filter="fade">
                                      <p:cBhvr>
                                        <p:cTn id="97" dur="500"/>
                                        <p:tgtEl>
                                          <p:spTgt spid="42"/>
                                        </p:tgtEl>
                                      </p:cBhvr>
                                    </p:animEffect>
                                  </p:childTnLst>
                                </p:cTn>
                              </p:par>
                              <p:par>
                                <p:cTn id="98" presetID="10" presetClass="entr" presetSubtype="0" fill="hold" nodeType="withEffect">
                                  <p:stCondLst>
                                    <p:cond delay="300"/>
                                  </p:stCondLst>
                                  <p:childTnLst>
                                    <p:set>
                                      <p:cBhvr>
                                        <p:cTn id="99" dur="1" fill="hold">
                                          <p:stCondLst>
                                            <p:cond delay="0"/>
                                          </p:stCondLst>
                                        </p:cTn>
                                        <p:tgtEl>
                                          <p:spTgt spid="3"/>
                                        </p:tgtEl>
                                        <p:attrNameLst>
                                          <p:attrName>style.visibility</p:attrName>
                                        </p:attrNameLst>
                                      </p:cBhvr>
                                      <p:to>
                                        <p:strVal val="visible"/>
                                      </p:to>
                                    </p:set>
                                    <p:anim calcmode="lin" valueType="num">
                                      <p:cBhvr>
                                        <p:cTn id="100" dur="500" fill="hold"/>
                                        <p:tgtEl>
                                          <p:spTgt spid="3"/>
                                        </p:tgtEl>
                                        <p:attrNameLst>
                                          <p:attrName>ppt_w</p:attrName>
                                        </p:attrNameLst>
                                      </p:cBhvr>
                                      <p:tavLst>
                                        <p:tav tm="0">
                                          <p:val>
                                            <p:fltVal val="0"/>
                                          </p:val>
                                        </p:tav>
                                        <p:tav tm="100000">
                                          <p:val>
                                            <p:strVal val="#ppt_w"/>
                                          </p:val>
                                        </p:tav>
                                      </p:tavLst>
                                    </p:anim>
                                    <p:anim calcmode="lin" valueType="num">
                                      <p:cBhvr>
                                        <p:cTn id="101" dur="500" fill="hold"/>
                                        <p:tgtEl>
                                          <p:spTgt spid="3"/>
                                        </p:tgtEl>
                                        <p:attrNameLst>
                                          <p:attrName>ppt_h</p:attrName>
                                        </p:attrNameLst>
                                      </p:cBhvr>
                                      <p:tavLst>
                                        <p:tav tm="0">
                                          <p:val>
                                            <p:fltVal val="0"/>
                                          </p:val>
                                        </p:tav>
                                        <p:tav tm="100000">
                                          <p:val>
                                            <p:strVal val="#ppt_h"/>
                                          </p:val>
                                        </p:tav>
                                      </p:tavLst>
                                    </p:anim>
                                    <p:animEffect transition="in" filter="fade">
                                      <p:cBhvr>
                                        <p:cTn id="102" dur="500"/>
                                        <p:tgtEl>
                                          <p:spTgt spid="3"/>
                                        </p:tgtEl>
                                      </p:cBhvr>
                                    </p:animEffect>
                                  </p:childTnLst>
                                </p:cTn>
                              </p:par>
                              <p:par>
                                <p:cTn id="103" presetID="10" presetClass="entr" presetSubtype="0" fill="hold" nodeType="withEffect">
                                  <p:stCondLst>
                                    <p:cond delay="400"/>
                                  </p:stCondLst>
                                  <p:childTnLst>
                                    <p:set>
                                      <p:cBhvr>
                                        <p:cTn id="104" dur="1" fill="hold">
                                          <p:stCondLst>
                                            <p:cond delay="0"/>
                                          </p:stCondLst>
                                        </p:cTn>
                                        <p:tgtEl>
                                          <p:spTgt spid="66"/>
                                        </p:tgtEl>
                                        <p:attrNameLst>
                                          <p:attrName>style.visibility</p:attrName>
                                        </p:attrNameLst>
                                      </p:cBhvr>
                                      <p:to>
                                        <p:strVal val="visible"/>
                                      </p:to>
                                    </p:set>
                                    <p:anim calcmode="lin" valueType="num">
                                      <p:cBhvr>
                                        <p:cTn id="105" dur="500" fill="hold"/>
                                        <p:tgtEl>
                                          <p:spTgt spid="66"/>
                                        </p:tgtEl>
                                        <p:attrNameLst>
                                          <p:attrName>ppt_w</p:attrName>
                                        </p:attrNameLst>
                                      </p:cBhvr>
                                      <p:tavLst>
                                        <p:tav tm="0">
                                          <p:val>
                                            <p:fltVal val="0"/>
                                          </p:val>
                                        </p:tav>
                                        <p:tav tm="100000">
                                          <p:val>
                                            <p:strVal val="#ppt_w"/>
                                          </p:val>
                                        </p:tav>
                                      </p:tavLst>
                                    </p:anim>
                                    <p:anim calcmode="lin" valueType="num">
                                      <p:cBhvr>
                                        <p:cTn id="106" dur="500" fill="hold"/>
                                        <p:tgtEl>
                                          <p:spTgt spid="66"/>
                                        </p:tgtEl>
                                        <p:attrNameLst>
                                          <p:attrName>ppt_h</p:attrName>
                                        </p:attrNameLst>
                                      </p:cBhvr>
                                      <p:tavLst>
                                        <p:tav tm="0">
                                          <p:val>
                                            <p:fltVal val="0"/>
                                          </p:val>
                                        </p:tav>
                                        <p:tav tm="100000">
                                          <p:val>
                                            <p:strVal val="#ppt_h"/>
                                          </p:val>
                                        </p:tav>
                                      </p:tavLst>
                                    </p:anim>
                                    <p:animEffect transition="in" filter="fade">
                                      <p:cBhvr>
                                        <p:cTn id="107" dur="500"/>
                                        <p:tgtEl>
                                          <p:spTgt spid="66"/>
                                        </p:tgtEl>
                                      </p:cBhvr>
                                    </p:animEffect>
                                  </p:childTnLst>
                                </p:cTn>
                              </p:par>
                              <p:par>
                                <p:cTn id="108" presetID="10" presetClass="entr" presetSubtype="0" fill="hold" nodeType="withEffect">
                                  <p:stCondLst>
                                    <p:cond delay="200"/>
                                  </p:stCondLst>
                                  <p:childTnLst>
                                    <p:set>
                                      <p:cBhvr>
                                        <p:cTn id="109" dur="1" fill="hold">
                                          <p:stCondLst>
                                            <p:cond delay="0"/>
                                          </p:stCondLst>
                                        </p:cTn>
                                        <p:tgtEl>
                                          <p:spTgt spid="5"/>
                                        </p:tgtEl>
                                        <p:attrNameLst>
                                          <p:attrName>style.visibility</p:attrName>
                                        </p:attrNameLst>
                                      </p:cBhvr>
                                      <p:to>
                                        <p:strVal val="visible"/>
                                      </p:to>
                                    </p:set>
                                    <p:anim calcmode="lin" valueType="num">
                                      <p:cBhvr>
                                        <p:cTn id="110" dur="500" fill="hold"/>
                                        <p:tgtEl>
                                          <p:spTgt spid="5"/>
                                        </p:tgtEl>
                                        <p:attrNameLst>
                                          <p:attrName>ppt_w</p:attrName>
                                        </p:attrNameLst>
                                      </p:cBhvr>
                                      <p:tavLst>
                                        <p:tav tm="0">
                                          <p:val>
                                            <p:fltVal val="0"/>
                                          </p:val>
                                        </p:tav>
                                        <p:tav tm="100000">
                                          <p:val>
                                            <p:strVal val="#ppt_w"/>
                                          </p:val>
                                        </p:tav>
                                      </p:tavLst>
                                    </p:anim>
                                    <p:anim calcmode="lin" valueType="num">
                                      <p:cBhvr>
                                        <p:cTn id="111" dur="500" fill="hold"/>
                                        <p:tgtEl>
                                          <p:spTgt spid="5"/>
                                        </p:tgtEl>
                                        <p:attrNameLst>
                                          <p:attrName>ppt_h</p:attrName>
                                        </p:attrNameLst>
                                      </p:cBhvr>
                                      <p:tavLst>
                                        <p:tav tm="0">
                                          <p:val>
                                            <p:fltVal val="0"/>
                                          </p:val>
                                        </p:tav>
                                        <p:tav tm="100000">
                                          <p:val>
                                            <p:strVal val="#ppt_h"/>
                                          </p:val>
                                        </p:tav>
                                      </p:tavLst>
                                    </p:anim>
                                    <p:animEffect transition="in" filter="fade">
                                      <p:cBhvr>
                                        <p:cTn id="112" dur="500"/>
                                        <p:tgtEl>
                                          <p:spTgt spid="5"/>
                                        </p:tgtEl>
                                      </p:cBhvr>
                                    </p:animEffect>
                                  </p:childTnLst>
                                </p:cTn>
                              </p:par>
                              <p:par>
                                <p:cTn id="113" presetID="10" presetClass="entr" presetSubtype="0" fill="hold" nodeType="withEffect">
                                  <p:stCondLst>
                                    <p:cond delay="200"/>
                                  </p:stCondLst>
                                  <p:childTnLst>
                                    <p:set>
                                      <p:cBhvr>
                                        <p:cTn id="114" dur="1" fill="hold">
                                          <p:stCondLst>
                                            <p:cond delay="0"/>
                                          </p:stCondLst>
                                        </p:cTn>
                                        <p:tgtEl>
                                          <p:spTgt spid="45"/>
                                        </p:tgtEl>
                                        <p:attrNameLst>
                                          <p:attrName>style.visibility</p:attrName>
                                        </p:attrNameLst>
                                      </p:cBhvr>
                                      <p:to>
                                        <p:strVal val="visible"/>
                                      </p:to>
                                    </p:set>
                                    <p:anim calcmode="lin" valueType="num">
                                      <p:cBhvr>
                                        <p:cTn id="115" dur="500" fill="hold"/>
                                        <p:tgtEl>
                                          <p:spTgt spid="45"/>
                                        </p:tgtEl>
                                        <p:attrNameLst>
                                          <p:attrName>ppt_w</p:attrName>
                                        </p:attrNameLst>
                                      </p:cBhvr>
                                      <p:tavLst>
                                        <p:tav tm="0">
                                          <p:val>
                                            <p:fltVal val="0"/>
                                          </p:val>
                                        </p:tav>
                                        <p:tav tm="100000">
                                          <p:val>
                                            <p:strVal val="#ppt_w"/>
                                          </p:val>
                                        </p:tav>
                                      </p:tavLst>
                                    </p:anim>
                                    <p:anim calcmode="lin" valueType="num">
                                      <p:cBhvr>
                                        <p:cTn id="116" dur="500" fill="hold"/>
                                        <p:tgtEl>
                                          <p:spTgt spid="45"/>
                                        </p:tgtEl>
                                        <p:attrNameLst>
                                          <p:attrName>ppt_h</p:attrName>
                                        </p:attrNameLst>
                                      </p:cBhvr>
                                      <p:tavLst>
                                        <p:tav tm="0">
                                          <p:val>
                                            <p:fltVal val="0"/>
                                          </p:val>
                                        </p:tav>
                                        <p:tav tm="100000">
                                          <p:val>
                                            <p:strVal val="#ppt_h"/>
                                          </p:val>
                                        </p:tav>
                                      </p:tavLst>
                                    </p:anim>
                                    <p:animEffect transition="in" filter="fade">
                                      <p:cBhvr>
                                        <p:cTn id="117" dur="500"/>
                                        <p:tgtEl>
                                          <p:spTgt spid="45"/>
                                        </p:tgtEl>
                                      </p:cBhvr>
                                    </p:animEffect>
                                  </p:childTnLst>
                                </p:cTn>
                              </p:par>
                              <p:par>
                                <p:cTn id="118" presetID="10" presetClass="entr" presetSubtype="0" fill="hold" nodeType="withEffect">
                                  <p:stCondLst>
                                    <p:cond delay="100"/>
                                  </p:stCondLst>
                                  <p:childTnLst>
                                    <p:set>
                                      <p:cBhvr>
                                        <p:cTn id="119" dur="1" fill="hold">
                                          <p:stCondLst>
                                            <p:cond delay="0"/>
                                          </p:stCondLst>
                                        </p:cTn>
                                        <p:tgtEl>
                                          <p:spTgt spid="60"/>
                                        </p:tgtEl>
                                        <p:attrNameLst>
                                          <p:attrName>style.visibility</p:attrName>
                                        </p:attrNameLst>
                                      </p:cBhvr>
                                      <p:to>
                                        <p:strVal val="visible"/>
                                      </p:to>
                                    </p:set>
                                    <p:anim calcmode="lin" valueType="num">
                                      <p:cBhvr>
                                        <p:cTn id="120" dur="500" fill="hold"/>
                                        <p:tgtEl>
                                          <p:spTgt spid="60"/>
                                        </p:tgtEl>
                                        <p:attrNameLst>
                                          <p:attrName>ppt_w</p:attrName>
                                        </p:attrNameLst>
                                      </p:cBhvr>
                                      <p:tavLst>
                                        <p:tav tm="0">
                                          <p:val>
                                            <p:fltVal val="0"/>
                                          </p:val>
                                        </p:tav>
                                        <p:tav tm="100000">
                                          <p:val>
                                            <p:strVal val="#ppt_w"/>
                                          </p:val>
                                        </p:tav>
                                      </p:tavLst>
                                    </p:anim>
                                    <p:anim calcmode="lin" valueType="num">
                                      <p:cBhvr>
                                        <p:cTn id="121" dur="500" fill="hold"/>
                                        <p:tgtEl>
                                          <p:spTgt spid="60"/>
                                        </p:tgtEl>
                                        <p:attrNameLst>
                                          <p:attrName>ppt_h</p:attrName>
                                        </p:attrNameLst>
                                      </p:cBhvr>
                                      <p:tavLst>
                                        <p:tav tm="0">
                                          <p:val>
                                            <p:fltVal val="0"/>
                                          </p:val>
                                        </p:tav>
                                        <p:tav tm="100000">
                                          <p:val>
                                            <p:strVal val="#ppt_h"/>
                                          </p:val>
                                        </p:tav>
                                      </p:tavLst>
                                    </p:anim>
                                    <p:animEffect transition="in" filter="fade">
                                      <p:cBhvr>
                                        <p:cTn id="122" dur="500"/>
                                        <p:tgtEl>
                                          <p:spTgt spid="60"/>
                                        </p:tgtEl>
                                      </p:cBhvr>
                                    </p:animEffect>
                                  </p:childTnLst>
                                </p:cTn>
                              </p:par>
                              <p:par>
                                <p:cTn id="123" presetID="10" presetClass="entr" presetSubtype="0" fill="hold" nodeType="withEffect">
                                  <p:stCondLst>
                                    <p:cond delay="0"/>
                                  </p:stCondLst>
                                  <p:childTnLst>
                                    <p:set>
                                      <p:cBhvr>
                                        <p:cTn id="124" dur="1" fill="hold">
                                          <p:stCondLst>
                                            <p:cond delay="0"/>
                                          </p:stCondLst>
                                        </p:cTn>
                                        <p:tgtEl>
                                          <p:spTgt spid="48"/>
                                        </p:tgtEl>
                                        <p:attrNameLst>
                                          <p:attrName>style.visibility</p:attrName>
                                        </p:attrNameLst>
                                      </p:cBhvr>
                                      <p:to>
                                        <p:strVal val="visible"/>
                                      </p:to>
                                    </p:set>
                                    <p:anim calcmode="lin" valueType="num">
                                      <p:cBhvr>
                                        <p:cTn id="125" dur="500" fill="hold"/>
                                        <p:tgtEl>
                                          <p:spTgt spid="48"/>
                                        </p:tgtEl>
                                        <p:attrNameLst>
                                          <p:attrName>ppt_w</p:attrName>
                                        </p:attrNameLst>
                                      </p:cBhvr>
                                      <p:tavLst>
                                        <p:tav tm="0">
                                          <p:val>
                                            <p:fltVal val="0"/>
                                          </p:val>
                                        </p:tav>
                                        <p:tav tm="100000">
                                          <p:val>
                                            <p:strVal val="#ppt_w"/>
                                          </p:val>
                                        </p:tav>
                                      </p:tavLst>
                                    </p:anim>
                                    <p:anim calcmode="lin" valueType="num">
                                      <p:cBhvr>
                                        <p:cTn id="126" dur="500" fill="hold"/>
                                        <p:tgtEl>
                                          <p:spTgt spid="48"/>
                                        </p:tgtEl>
                                        <p:attrNameLst>
                                          <p:attrName>ppt_h</p:attrName>
                                        </p:attrNameLst>
                                      </p:cBhvr>
                                      <p:tavLst>
                                        <p:tav tm="0">
                                          <p:val>
                                            <p:fltVal val="0"/>
                                          </p:val>
                                        </p:tav>
                                        <p:tav tm="100000">
                                          <p:val>
                                            <p:strVal val="#ppt_h"/>
                                          </p:val>
                                        </p:tav>
                                      </p:tavLst>
                                    </p:anim>
                                    <p:animEffect transition="in" filter="fade">
                                      <p:cBhvr>
                                        <p:cTn id="127" dur="500"/>
                                        <p:tgtEl>
                                          <p:spTgt spid="48"/>
                                        </p:tgtEl>
                                      </p:cBhvr>
                                    </p:animEffect>
                                  </p:childTnLst>
                                </p:cTn>
                              </p:par>
                              <p:par>
                                <p:cTn id="128" presetID="10" presetClass="entr" presetSubtype="0" fill="hold" nodeType="withEffect">
                                  <p:stCondLst>
                                    <p:cond delay="0"/>
                                  </p:stCondLst>
                                  <p:childTnLst>
                                    <p:set>
                                      <p:cBhvr>
                                        <p:cTn id="129" dur="1" fill="hold">
                                          <p:stCondLst>
                                            <p:cond delay="0"/>
                                          </p:stCondLst>
                                        </p:cTn>
                                        <p:tgtEl>
                                          <p:spTgt spid="57"/>
                                        </p:tgtEl>
                                        <p:attrNameLst>
                                          <p:attrName>style.visibility</p:attrName>
                                        </p:attrNameLst>
                                      </p:cBhvr>
                                      <p:to>
                                        <p:strVal val="visible"/>
                                      </p:to>
                                    </p:set>
                                    <p:anim calcmode="lin" valueType="num">
                                      <p:cBhvr>
                                        <p:cTn id="130" dur="500" fill="hold"/>
                                        <p:tgtEl>
                                          <p:spTgt spid="57"/>
                                        </p:tgtEl>
                                        <p:attrNameLst>
                                          <p:attrName>ppt_w</p:attrName>
                                        </p:attrNameLst>
                                      </p:cBhvr>
                                      <p:tavLst>
                                        <p:tav tm="0">
                                          <p:val>
                                            <p:fltVal val="0"/>
                                          </p:val>
                                        </p:tav>
                                        <p:tav tm="100000">
                                          <p:val>
                                            <p:strVal val="#ppt_w"/>
                                          </p:val>
                                        </p:tav>
                                      </p:tavLst>
                                    </p:anim>
                                    <p:anim calcmode="lin" valueType="num">
                                      <p:cBhvr>
                                        <p:cTn id="131" dur="500" fill="hold"/>
                                        <p:tgtEl>
                                          <p:spTgt spid="57"/>
                                        </p:tgtEl>
                                        <p:attrNameLst>
                                          <p:attrName>ppt_h</p:attrName>
                                        </p:attrNameLst>
                                      </p:cBhvr>
                                      <p:tavLst>
                                        <p:tav tm="0">
                                          <p:val>
                                            <p:fltVal val="0"/>
                                          </p:val>
                                        </p:tav>
                                        <p:tav tm="100000">
                                          <p:val>
                                            <p:strVal val="#ppt_h"/>
                                          </p:val>
                                        </p:tav>
                                      </p:tavLst>
                                    </p:anim>
                                    <p:animEffect transition="in" filter="fade">
                                      <p:cBhvr>
                                        <p:cTn id="132" dur="500"/>
                                        <p:tgtEl>
                                          <p:spTgt spid="57"/>
                                        </p:tgtEl>
                                      </p:cBhvr>
                                    </p:animEffect>
                                  </p:childTnLst>
                                </p:cTn>
                              </p:par>
                              <p:par>
                                <p:cTn id="133" presetID="10" presetClass="entr" presetSubtype="0" fill="hold" nodeType="withEffect">
                                  <p:stCondLst>
                                    <p:cond delay="300"/>
                                  </p:stCondLst>
                                  <p:childTnLst>
                                    <p:set>
                                      <p:cBhvr>
                                        <p:cTn id="134" dur="1" fill="hold">
                                          <p:stCondLst>
                                            <p:cond delay="0"/>
                                          </p:stCondLst>
                                        </p:cTn>
                                        <p:tgtEl>
                                          <p:spTgt spid="30"/>
                                        </p:tgtEl>
                                        <p:attrNameLst>
                                          <p:attrName>style.visibility</p:attrName>
                                        </p:attrNameLst>
                                      </p:cBhvr>
                                      <p:to>
                                        <p:strVal val="visible"/>
                                      </p:to>
                                    </p:set>
                                    <p:anim calcmode="lin" valueType="num">
                                      <p:cBhvr>
                                        <p:cTn id="135" dur="500" fill="hold"/>
                                        <p:tgtEl>
                                          <p:spTgt spid="30"/>
                                        </p:tgtEl>
                                        <p:attrNameLst>
                                          <p:attrName>ppt_w</p:attrName>
                                        </p:attrNameLst>
                                      </p:cBhvr>
                                      <p:tavLst>
                                        <p:tav tm="0">
                                          <p:val>
                                            <p:fltVal val="0"/>
                                          </p:val>
                                        </p:tav>
                                        <p:tav tm="100000">
                                          <p:val>
                                            <p:strVal val="#ppt_w"/>
                                          </p:val>
                                        </p:tav>
                                      </p:tavLst>
                                    </p:anim>
                                    <p:anim calcmode="lin" valueType="num">
                                      <p:cBhvr>
                                        <p:cTn id="136" dur="500" fill="hold"/>
                                        <p:tgtEl>
                                          <p:spTgt spid="30"/>
                                        </p:tgtEl>
                                        <p:attrNameLst>
                                          <p:attrName>ppt_h</p:attrName>
                                        </p:attrNameLst>
                                      </p:cBhvr>
                                      <p:tavLst>
                                        <p:tav tm="0">
                                          <p:val>
                                            <p:fltVal val="0"/>
                                          </p:val>
                                        </p:tav>
                                        <p:tav tm="100000">
                                          <p:val>
                                            <p:strVal val="#ppt_h"/>
                                          </p:val>
                                        </p:tav>
                                      </p:tavLst>
                                    </p:anim>
                                    <p:animEffect transition="in" filter="fade">
                                      <p:cBhvr>
                                        <p:cTn id="137" dur="500"/>
                                        <p:tgtEl>
                                          <p:spTgt spid="30"/>
                                        </p:tgtEl>
                                      </p:cBhvr>
                                    </p:animEffect>
                                  </p:childTnLst>
                                </p:cTn>
                              </p:par>
                              <p:par>
                                <p:cTn id="138" presetID="10" presetClass="entr" presetSubtype="0" fill="hold" nodeType="withEffect">
                                  <p:stCondLst>
                                    <p:cond delay="300"/>
                                  </p:stCondLst>
                                  <p:childTnLst>
                                    <p:set>
                                      <p:cBhvr>
                                        <p:cTn id="139" dur="1" fill="hold">
                                          <p:stCondLst>
                                            <p:cond delay="0"/>
                                          </p:stCondLst>
                                        </p:cTn>
                                        <p:tgtEl>
                                          <p:spTgt spid="54"/>
                                        </p:tgtEl>
                                        <p:attrNameLst>
                                          <p:attrName>style.visibility</p:attrName>
                                        </p:attrNameLst>
                                      </p:cBhvr>
                                      <p:to>
                                        <p:strVal val="visible"/>
                                      </p:to>
                                    </p:set>
                                    <p:anim calcmode="lin" valueType="num">
                                      <p:cBhvr>
                                        <p:cTn id="140" dur="500" fill="hold"/>
                                        <p:tgtEl>
                                          <p:spTgt spid="54"/>
                                        </p:tgtEl>
                                        <p:attrNameLst>
                                          <p:attrName>ppt_w</p:attrName>
                                        </p:attrNameLst>
                                      </p:cBhvr>
                                      <p:tavLst>
                                        <p:tav tm="0">
                                          <p:val>
                                            <p:fltVal val="0"/>
                                          </p:val>
                                        </p:tav>
                                        <p:tav tm="100000">
                                          <p:val>
                                            <p:strVal val="#ppt_w"/>
                                          </p:val>
                                        </p:tav>
                                      </p:tavLst>
                                    </p:anim>
                                    <p:anim calcmode="lin" valueType="num">
                                      <p:cBhvr>
                                        <p:cTn id="141" dur="500" fill="hold"/>
                                        <p:tgtEl>
                                          <p:spTgt spid="54"/>
                                        </p:tgtEl>
                                        <p:attrNameLst>
                                          <p:attrName>ppt_h</p:attrName>
                                        </p:attrNameLst>
                                      </p:cBhvr>
                                      <p:tavLst>
                                        <p:tav tm="0">
                                          <p:val>
                                            <p:fltVal val="0"/>
                                          </p:val>
                                        </p:tav>
                                        <p:tav tm="100000">
                                          <p:val>
                                            <p:strVal val="#ppt_h"/>
                                          </p:val>
                                        </p:tav>
                                      </p:tavLst>
                                    </p:anim>
                                    <p:animEffect transition="in" filter="fade">
                                      <p:cBhvr>
                                        <p:cTn id="142" dur="500"/>
                                        <p:tgtEl>
                                          <p:spTgt spid="54"/>
                                        </p:tgtEl>
                                      </p:cBhvr>
                                    </p:animEffect>
                                  </p:childTnLst>
                                </p:cTn>
                              </p:par>
                              <p:par>
                                <p:cTn id="143" presetID="10" presetClass="entr" presetSubtype="0" fill="hold" nodeType="withEffect">
                                  <p:stCondLst>
                                    <p:cond delay="400"/>
                                  </p:stCondLst>
                                  <p:childTnLst>
                                    <p:set>
                                      <p:cBhvr>
                                        <p:cTn id="144" dur="1" fill="hold">
                                          <p:stCondLst>
                                            <p:cond delay="0"/>
                                          </p:stCondLst>
                                        </p:cTn>
                                        <p:tgtEl>
                                          <p:spTgt spid="63"/>
                                        </p:tgtEl>
                                        <p:attrNameLst>
                                          <p:attrName>style.visibility</p:attrName>
                                        </p:attrNameLst>
                                      </p:cBhvr>
                                      <p:to>
                                        <p:strVal val="visible"/>
                                      </p:to>
                                    </p:set>
                                    <p:anim calcmode="lin" valueType="num">
                                      <p:cBhvr>
                                        <p:cTn id="145" dur="500" fill="hold"/>
                                        <p:tgtEl>
                                          <p:spTgt spid="63"/>
                                        </p:tgtEl>
                                        <p:attrNameLst>
                                          <p:attrName>ppt_w</p:attrName>
                                        </p:attrNameLst>
                                      </p:cBhvr>
                                      <p:tavLst>
                                        <p:tav tm="0">
                                          <p:val>
                                            <p:fltVal val="0"/>
                                          </p:val>
                                        </p:tav>
                                        <p:tav tm="100000">
                                          <p:val>
                                            <p:strVal val="#ppt_w"/>
                                          </p:val>
                                        </p:tav>
                                      </p:tavLst>
                                    </p:anim>
                                    <p:anim calcmode="lin" valueType="num">
                                      <p:cBhvr>
                                        <p:cTn id="146" dur="500" fill="hold"/>
                                        <p:tgtEl>
                                          <p:spTgt spid="63"/>
                                        </p:tgtEl>
                                        <p:attrNameLst>
                                          <p:attrName>ppt_h</p:attrName>
                                        </p:attrNameLst>
                                      </p:cBhvr>
                                      <p:tavLst>
                                        <p:tav tm="0">
                                          <p:val>
                                            <p:fltVal val="0"/>
                                          </p:val>
                                        </p:tav>
                                        <p:tav tm="100000">
                                          <p:val>
                                            <p:strVal val="#ppt_h"/>
                                          </p:val>
                                        </p:tav>
                                      </p:tavLst>
                                    </p:anim>
                                    <p:animEffect transition="in" filter="fade">
                                      <p:cBhvr>
                                        <p:cTn id="147" dur="500"/>
                                        <p:tgtEl>
                                          <p:spTgt spid="63"/>
                                        </p:tgtEl>
                                      </p:cBhvr>
                                    </p:animEffect>
                                  </p:childTnLst>
                                </p:cTn>
                              </p:par>
                            </p:childTnLst>
                          </p:cTn>
                        </p:par>
                        <p:par>
                          <p:cTn id="148" fill="hold">
                            <p:stCondLst>
                              <p:cond delay="1700"/>
                            </p:stCondLst>
                            <p:childTnLst>
                              <p:par>
                                <p:cTn id="149" presetID="10" presetClass="entr" presetSubtype="0" fill="hold" grpId="0" nodeType="afterEffect">
                                  <p:stCondLst>
                                    <p:cond delay="0"/>
                                  </p:stCondLst>
                                  <p:childTnLst>
                                    <p:set>
                                      <p:cBhvr>
                                        <p:cTn id="150" dur="1" fill="hold">
                                          <p:stCondLst>
                                            <p:cond delay="0"/>
                                          </p:stCondLst>
                                        </p:cTn>
                                        <p:tgtEl>
                                          <p:spTgt spid="23"/>
                                        </p:tgtEl>
                                        <p:attrNameLst>
                                          <p:attrName>style.visibility</p:attrName>
                                        </p:attrNameLst>
                                      </p:cBhvr>
                                      <p:to>
                                        <p:strVal val="visible"/>
                                      </p:to>
                                    </p:set>
                                    <p:anim calcmode="lin" valueType="num">
                                      <p:cBhvr>
                                        <p:cTn id="151" dur="500" fill="hold"/>
                                        <p:tgtEl>
                                          <p:spTgt spid="23"/>
                                        </p:tgtEl>
                                        <p:attrNameLst>
                                          <p:attrName>ppt_w</p:attrName>
                                        </p:attrNameLst>
                                      </p:cBhvr>
                                      <p:tavLst>
                                        <p:tav tm="0">
                                          <p:val>
                                            <p:fltVal val="0"/>
                                          </p:val>
                                        </p:tav>
                                        <p:tav tm="100000">
                                          <p:val>
                                            <p:strVal val="#ppt_w"/>
                                          </p:val>
                                        </p:tav>
                                      </p:tavLst>
                                    </p:anim>
                                    <p:anim calcmode="lin" valueType="num">
                                      <p:cBhvr>
                                        <p:cTn id="152" dur="500" fill="hold"/>
                                        <p:tgtEl>
                                          <p:spTgt spid="23"/>
                                        </p:tgtEl>
                                        <p:attrNameLst>
                                          <p:attrName>ppt_h</p:attrName>
                                        </p:attrNameLst>
                                      </p:cBhvr>
                                      <p:tavLst>
                                        <p:tav tm="0">
                                          <p:val>
                                            <p:fltVal val="0"/>
                                          </p:val>
                                        </p:tav>
                                        <p:tav tm="100000">
                                          <p:val>
                                            <p:strVal val="#ppt_h"/>
                                          </p:val>
                                        </p:tav>
                                      </p:tavLst>
                                    </p:anim>
                                    <p:animEffect transition="in" filter="fade">
                                      <p:cBhvr>
                                        <p:cTn id="153" dur="500"/>
                                        <p:tgtEl>
                                          <p:spTgt spid="23"/>
                                        </p:tgtEl>
                                      </p:cBhvr>
                                    </p:animEffect>
                                  </p:childTnLst>
                                </p:cTn>
                              </p:par>
                              <p:par>
                                <p:cTn id="154" presetID="10" presetClass="entr" presetSubtype="0" fill="hold" grpId="0" nodeType="withEffect">
                                  <p:stCondLst>
                                    <p:cond delay="200"/>
                                  </p:stCondLst>
                                  <p:childTnLst>
                                    <p:set>
                                      <p:cBhvr>
                                        <p:cTn id="155" dur="1" fill="hold">
                                          <p:stCondLst>
                                            <p:cond delay="0"/>
                                          </p:stCondLst>
                                        </p:cTn>
                                        <p:tgtEl>
                                          <p:spTgt spid="28"/>
                                        </p:tgtEl>
                                        <p:attrNameLst>
                                          <p:attrName>style.visibility</p:attrName>
                                        </p:attrNameLst>
                                      </p:cBhvr>
                                      <p:to>
                                        <p:strVal val="visible"/>
                                      </p:to>
                                    </p:set>
                                    <p:anim calcmode="lin" valueType="num">
                                      <p:cBhvr>
                                        <p:cTn id="156" dur="500" fill="hold"/>
                                        <p:tgtEl>
                                          <p:spTgt spid="28"/>
                                        </p:tgtEl>
                                        <p:attrNameLst>
                                          <p:attrName>ppt_w</p:attrName>
                                        </p:attrNameLst>
                                      </p:cBhvr>
                                      <p:tavLst>
                                        <p:tav tm="0">
                                          <p:val>
                                            <p:fltVal val="0"/>
                                          </p:val>
                                        </p:tav>
                                        <p:tav tm="100000">
                                          <p:val>
                                            <p:strVal val="#ppt_w"/>
                                          </p:val>
                                        </p:tav>
                                      </p:tavLst>
                                    </p:anim>
                                    <p:anim calcmode="lin" valueType="num">
                                      <p:cBhvr>
                                        <p:cTn id="157" dur="500" fill="hold"/>
                                        <p:tgtEl>
                                          <p:spTgt spid="28"/>
                                        </p:tgtEl>
                                        <p:attrNameLst>
                                          <p:attrName>ppt_h</p:attrName>
                                        </p:attrNameLst>
                                      </p:cBhvr>
                                      <p:tavLst>
                                        <p:tav tm="0">
                                          <p:val>
                                            <p:fltVal val="0"/>
                                          </p:val>
                                        </p:tav>
                                        <p:tav tm="100000">
                                          <p:val>
                                            <p:strVal val="#ppt_h"/>
                                          </p:val>
                                        </p:tav>
                                      </p:tavLst>
                                    </p:anim>
                                    <p:animEffect transition="in" filter="fade">
                                      <p:cBhvr>
                                        <p:cTn id="158" dur="500"/>
                                        <p:tgtEl>
                                          <p:spTgt spid="28"/>
                                        </p:tgtEl>
                                      </p:cBhvr>
                                    </p:animEffect>
                                  </p:childTnLst>
                                </p:cTn>
                              </p:par>
                              <p:par>
                                <p:cTn id="159" presetID="10" presetClass="entr" presetSubtype="0" fill="hold" grpId="0" nodeType="withEffect">
                                  <p:stCondLst>
                                    <p:cond delay="300"/>
                                  </p:stCondLst>
                                  <p:childTnLst>
                                    <p:set>
                                      <p:cBhvr>
                                        <p:cTn id="160" dur="1" fill="hold">
                                          <p:stCondLst>
                                            <p:cond delay="0"/>
                                          </p:stCondLst>
                                        </p:cTn>
                                        <p:tgtEl>
                                          <p:spTgt spid="24"/>
                                        </p:tgtEl>
                                        <p:attrNameLst>
                                          <p:attrName>style.visibility</p:attrName>
                                        </p:attrNameLst>
                                      </p:cBhvr>
                                      <p:to>
                                        <p:strVal val="visible"/>
                                      </p:to>
                                    </p:set>
                                    <p:anim calcmode="lin" valueType="num">
                                      <p:cBhvr>
                                        <p:cTn id="161" dur="500" fill="hold"/>
                                        <p:tgtEl>
                                          <p:spTgt spid="24"/>
                                        </p:tgtEl>
                                        <p:attrNameLst>
                                          <p:attrName>ppt_w</p:attrName>
                                        </p:attrNameLst>
                                      </p:cBhvr>
                                      <p:tavLst>
                                        <p:tav tm="0">
                                          <p:val>
                                            <p:fltVal val="0"/>
                                          </p:val>
                                        </p:tav>
                                        <p:tav tm="100000">
                                          <p:val>
                                            <p:strVal val="#ppt_w"/>
                                          </p:val>
                                        </p:tav>
                                      </p:tavLst>
                                    </p:anim>
                                    <p:anim calcmode="lin" valueType="num">
                                      <p:cBhvr>
                                        <p:cTn id="162" dur="500" fill="hold"/>
                                        <p:tgtEl>
                                          <p:spTgt spid="24"/>
                                        </p:tgtEl>
                                        <p:attrNameLst>
                                          <p:attrName>ppt_h</p:attrName>
                                        </p:attrNameLst>
                                      </p:cBhvr>
                                      <p:tavLst>
                                        <p:tav tm="0">
                                          <p:val>
                                            <p:fltVal val="0"/>
                                          </p:val>
                                        </p:tav>
                                        <p:tav tm="100000">
                                          <p:val>
                                            <p:strVal val="#ppt_h"/>
                                          </p:val>
                                        </p:tav>
                                      </p:tavLst>
                                    </p:anim>
                                    <p:animEffect transition="in" filter="fade">
                                      <p:cBhvr>
                                        <p:cTn id="163" dur="500"/>
                                        <p:tgtEl>
                                          <p:spTgt spid="24"/>
                                        </p:tgtEl>
                                      </p:cBhvr>
                                    </p:animEffect>
                                  </p:childTnLst>
                                </p:cTn>
                              </p:par>
                              <p:par>
                                <p:cTn id="164" presetID="10" presetClass="entr" presetSubtype="0" fill="hold" grpId="0" nodeType="withEffect">
                                  <p:stCondLst>
                                    <p:cond delay="0"/>
                                  </p:stCondLst>
                                  <p:childTnLst>
                                    <p:set>
                                      <p:cBhvr>
                                        <p:cTn id="165" dur="1" fill="hold">
                                          <p:stCondLst>
                                            <p:cond delay="0"/>
                                          </p:stCondLst>
                                        </p:cTn>
                                        <p:tgtEl>
                                          <p:spTgt spid="25"/>
                                        </p:tgtEl>
                                        <p:attrNameLst>
                                          <p:attrName>style.visibility</p:attrName>
                                        </p:attrNameLst>
                                      </p:cBhvr>
                                      <p:to>
                                        <p:strVal val="visible"/>
                                      </p:to>
                                    </p:set>
                                    <p:anim calcmode="lin" valueType="num">
                                      <p:cBhvr>
                                        <p:cTn id="166" dur="500" fill="hold"/>
                                        <p:tgtEl>
                                          <p:spTgt spid="25"/>
                                        </p:tgtEl>
                                        <p:attrNameLst>
                                          <p:attrName>ppt_w</p:attrName>
                                        </p:attrNameLst>
                                      </p:cBhvr>
                                      <p:tavLst>
                                        <p:tav tm="0">
                                          <p:val>
                                            <p:fltVal val="0"/>
                                          </p:val>
                                        </p:tav>
                                        <p:tav tm="100000">
                                          <p:val>
                                            <p:strVal val="#ppt_w"/>
                                          </p:val>
                                        </p:tav>
                                      </p:tavLst>
                                    </p:anim>
                                    <p:anim calcmode="lin" valueType="num">
                                      <p:cBhvr>
                                        <p:cTn id="167" dur="500" fill="hold"/>
                                        <p:tgtEl>
                                          <p:spTgt spid="25"/>
                                        </p:tgtEl>
                                        <p:attrNameLst>
                                          <p:attrName>ppt_h</p:attrName>
                                        </p:attrNameLst>
                                      </p:cBhvr>
                                      <p:tavLst>
                                        <p:tav tm="0">
                                          <p:val>
                                            <p:fltVal val="0"/>
                                          </p:val>
                                        </p:tav>
                                        <p:tav tm="100000">
                                          <p:val>
                                            <p:strVal val="#ppt_h"/>
                                          </p:val>
                                        </p:tav>
                                      </p:tavLst>
                                    </p:anim>
                                    <p:animEffect transition="in" filter="fade">
                                      <p:cBhvr>
                                        <p:cTn id="168" dur="500"/>
                                        <p:tgtEl>
                                          <p:spTgt spid="25"/>
                                        </p:tgtEl>
                                      </p:cBhvr>
                                    </p:animEffect>
                                  </p:childTnLst>
                                </p:cTn>
                              </p:par>
                              <p:par>
                                <p:cTn id="169" presetID="10" presetClass="entr" presetSubtype="0" fill="hold" grpId="0" nodeType="withEffect">
                                  <p:stCondLst>
                                    <p:cond delay="200"/>
                                  </p:stCondLst>
                                  <p:childTnLst>
                                    <p:set>
                                      <p:cBhvr>
                                        <p:cTn id="170" dur="1" fill="hold">
                                          <p:stCondLst>
                                            <p:cond delay="0"/>
                                          </p:stCondLst>
                                        </p:cTn>
                                        <p:tgtEl>
                                          <p:spTgt spid="22"/>
                                        </p:tgtEl>
                                        <p:attrNameLst>
                                          <p:attrName>style.visibility</p:attrName>
                                        </p:attrNameLst>
                                      </p:cBhvr>
                                      <p:to>
                                        <p:strVal val="visible"/>
                                      </p:to>
                                    </p:set>
                                    <p:anim calcmode="lin" valueType="num">
                                      <p:cBhvr>
                                        <p:cTn id="171" dur="500" fill="hold"/>
                                        <p:tgtEl>
                                          <p:spTgt spid="22"/>
                                        </p:tgtEl>
                                        <p:attrNameLst>
                                          <p:attrName>ppt_w</p:attrName>
                                        </p:attrNameLst>
                                      </p:cBhvr>
                                      <p:tavLst>
                                        <p:tav tm="0">
                                          <p:val>
                                            <p:fltVal val="0"/>
                                          </p:val>
                                        </p:tav>
                                        <p:tav tm="100000">
                                          <p:val>
                                            <p:strVal val="#ppt_w"/>
                                          </p:val>
                                        </p:tav>
                                      </p:tavLst>
                                    </p:anim>
                                    <p:anim calcmode="lin" valueType="num">
                                      <p:cBhvr>
                                        <p:cTn id="172" dur="500" fill="hold"/>
                                        <p:tgtEl>
                                          <p:spTgt spid="22"/>
                                        </p:tgtEl>
                                        <p:attrNameLst>
                                          <p:attrName>ppt_h</p:attrName>
                                        </p:attrNameLst>
                                      </p:cBhvr>
                                      <p:tavLst>
                                        <p:tav tm="0">
                                          <p:val>
                                            <p:fltVal val="0"/>
                                          </p:val>
                                        </p:tav>
                                        <p:tav tm="100000">
                                          <p:val>
                                            <p:strVal val="#ppt_h"/>
                                          </p:val>
                                        </p:tav>
                                      </p:tavLst>
                                    </p:anim>
                                    <p:animEffect transition="in" filter="fade">
                                      <p:cBhvr>
                                        <p:cTn id="173" dur="500"/>
                                        <p:tgtEl>
                                          <p:spTgt spid="22"/>
                                        </p:tgtEl>
                                      </p:cBhvr>
                                    </p:animEffect>
                                  </p:childTnLst>
                                </p:cTn>
                              </p:par>
                              <p:par>
                                <p:cTn id="174" presetID="10" presetClass="entr" presetSubtype="0" fill="hold" grpId="0" nodeType="withEffect">
                                  <p:stCondLst>
                                    <p:cond delay="300"/>
                                  </p:stCondLst>
                                  <p:childTnLst>
                                    <p:set>
                                      <p:cBhvr>
                                        <p:cTn id="175" dur="1" fill="hold">
                                          <p:stCondLst>
                                            <p:cond delay="0"/>
                                          </p:stCondLst>
                                        </p:cTn>
                                        <p:tgtEl>
                                          <p:spTgt spid="26"/>
                                        </p:tgtEl>
                                        <p:attrNameLst>
                                          <p:attrName>style.visibility</p:attrName>
                                        </p:attrNameLst>
                                      </p:cBhvr>
                                      <p:to>
                                        <p:strVal val="visible"/>
                                      </p:to>
                                    </p:set>
                                    <p:anim calcmode="lin" valueType="num">
                                      <p:cBhvr>
                                        <p:cTn id="176" dur="500" fill="hold"/>
                                        <p:tgtEl>
                                          <p:spTgt spid="26"/>
                                        </p:tgtEl>
                                        <p:attrNameLst>
                                          <p:attrName>ppt_w</p:attrName>
                                        </p:attrNameLst>
                                      </p:cBhvr>
                                      <p:tavLst>
                                        <p:tav tm="0">
                                          <p:val>
                                            <p:fltVal val="0"/>
                                          </p:val>
                                        </p:tav>
                                        <p:tav tm="100000">
                                          <p:val>
                                            <p:strVal val="#ppt_w"/>
                                          </p:val>
                                        </p:tav>
                                      </p:tavLst>
                                    </p:anim>
                                    <p:anim calcmode="lin" valueType="num">
                                      <p:cBhvr>
                                        <p:cTn id="177" dur="500" fill="hold"/>
                                        <p:tgtEl>
                                          <p:spTgt spid="26"/>
                                        </p:tgtEl>
                                        <p:attrNameLst>
                                          <p:attrName>ppt_h</p:attrName>
                                        </p:attrNameLst>
                                      </p:cBhvr>
                                      <p:tavLst>
                                        <p:tav tm="0">
                                          <p:val>
                                            <p:fltVal val="0"/>
                                          </p:val>
                                        </p:tav>
                                        <p:tav tm="100000">
                                          <p:val>
                                            <p:strVal val="#ppt_h"/>
                                          </p:val>
                                        </p:tav>
                                      </p:tavLst>
                                    </p:anim>
                                    <p:animEffect transition="in" filter="fade">
                                      <p:cBhvr>
                                        <p:cTn id="178" dur="500"/>
                                        <p:tgtEl>
                                          <p:spTgt spid="26"/>
                                        </p:tgtEl>
                                      </p:cBhvr>
                                    </p:animEffect>
                                  </p:childTnLst>
                                </p:cTn>
                              </p:par>
                              <p:par>
                                <p:cTn id="179" presetID="10" presetClass="entr" presetSubtype="0" fill="hold" grpId="0" nodeType="withEffect">
                                  <p:stCondLst>
                                    <p:cond delay="200"/>
                                  </p:stCondLst>
                                  <p:childTnLst>
                                    <p:set>
                                      <p:cBhvr>
                                        <p:cTn id="180" dur="1" fill="hold">
                                          <p:stCondLst>
                                            <p:cond delay="0"/>
                                          </p:stCondLst>
                                        </p:cTn>
                                        <p:tgtEl>
                                          <p:spTgt spid="27"/>
                                        </p:tgtEl>
                                        <p:attrNameLst>
                                          <p:attrName>style.visibility</p:attrName>
                                        </p:attrNameLst>
                                      </p:cBhvr>
                                      <p:to>
                                        <p:strVal val="visible"/>
                                      </p:to>
                                    </p:set>
                                    <p:anim calcmode="lin" valueType="num">
                                      <p:cBhvr>
                                        <p:cTn id="181" dur="500" fill="hold"/>
                                        <p:tgtEl>
                                          <p:spTgt spid="27"/>
                                        </p:tgtEl>
                                        <p:attrNameLst>
                                          <p:attrName>ppt_w</p:attrName>
                                        </p:attrNameLst>
                                      </p:cBhvr>
                                      <p:tavLst>
                                        <p:tav tm="0">
                                          <p:val>
                                            <p:fltVal val="0"/>
                                          </p:val>
                                        </p:tav>
                                        <p:tav tm="100000">
                                          <p:val>
                                            <p:strVal val="#ppt_w"/>
                                          </p:val>
                                        </p:tav>
                                      </p:tavLst>
                                    </p:anim>
                                    <p:anim calcmode="lin" valueType="num">
                                      <p:cBhvr>
                                        <p:cTn id="182" dur="500" fill="hold"/>
                                        <p:tgtEl>
                                          <p:spTgt spid="27"/>
                                        </p:tgtEl>
                                        <p:attrNameLst>
                                          <p:attrName>ppt_h</p:attrName>
                                        </p:attrNameLst>
                                      </p:cBhvr>
                                      <p:tavLst>
                                        <p:tav tm="0">
                                          <p:val>
                                            <p:fltVal val="0"/>
                                          </p:val>
                                        </p:tav>
                                        <p:tav tm="100000">
                                          <p:val>
                                            <p:strVal val="#ppt_h"/>
                                          </p:val>
                                        </p:tav>
                                      </p:tavLst>
                                    </p:anim>
                                    <p:animEffect transition="in" filter="fade">
                                      <p:cBhvr>
                                        <p:cTn id="183" dur="500"/>
                                        <p:tgtEl>
                                          <p:spTgt spid="27"/>
                                        </p:tgtEl>
                                      </p:cBhvr>
                                    </p:animEffect>
                                  </p:childTnLst>
                                </p:cTn>
                              </p:par>
                              <p:par>
                                <p:cTn id="184" presetID="10" presetClass="entr" presetSubtype="0" fill="hold" grpId="0" nodeType="withEffect">
                                  <p:stCondLst>
                                    <p:cond delay="0"/>
                                  </p:stCondLst>
                                  <p:childTnLst>
                                    <p:set>
                                      <p:cBhvr>
                                        <p:cTn id="185" dur="1" fill="hold">
                                          <p:stCondLst>
                                            <p:cond delay="0"/>
                                          </p:stCondLst>
                                        </p:cTn>
                                        <p:tgtEl>
                                          <p:spTgt spid="21"/>
                                        </p:tgtEl>
                                        <p:attrNameLst>
                                          <p:attrName>style.visibility</p:attrName>
                                        </p:attrNameLst>
                                      </p:cBhvr>
                                      <p:to>
                                        <p:strVal val="visible"/>
                                      </p:to>
                                    </p:set>
                                    <p:anim calcmode="lin" valueType="num">
                                      <p:cBhvr>
                                        <p:cTn id="186" dur="500" fill="hold"/>
                                        <p:tgtEl>
                                          <p:spTgt spid="21"/>
                                        </p:tgtEl>
                                        <p:attrNameLst>
                                          <p:attrName>ppt_w</p:attrName>
                                        </p:attrNameLst>
                                      </p:cBhvr>
                                      <p:tavLst>
                                        <p:tav tm="0">
                                          <p:val>
                                            <p:fltVal val="0"/>
                                          </p:val>
                                        </p:tav>
                                        <p:tav tm="100000">
                                          <p:val>
                                            <p:strVal val="#ppt_w"/>
                                          </p:val>
                                        </p:tav>
                                      </p:tavLst>
                                    </p:anim>
                                    <p:anim calcmode="lin" valueType="num">
                                      <p:cBhvr>
                                        <p:cTn id="187" dur="500" fill="hold"/>
                                        <p:tgtEl>
                                          <p:spTgt spid="21"/>
                                        </p:tgtEl>
                                        <p:attrNameLst>
                                          <p:attrName>ppt_h</p:attrName>
                                        </p:attrNameLst>
                                      </p:cBhvr>
                                      <p:tavLst>
                                        <p:tav tm="0">
                                          <p:val>
                                            <p:fltVal val="0"/>
                                          </p:val>
                                        </p:tav>
                                        <p:tav tm="100000">
                                          <p:val>
                                            <p:strVal val="#ppt_h"/>
                                          </p:val>
                                        </p:tav>
                                      </p:tavLst>
                                    </p:anim>
                                    <p:animEffect transition="in" filter="fade">
                                      <p:cBhvr>
                                        <p:cTn id="188"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18" grpId="0" animBg="1"/>
      <p:bldP spid="19" grpId="0" animBg="1"/>
      <p:bldP spid="20" grpId="0" animBg="1"/>
      <p:bldP spid="21" grpId="0" animBg="1" autoUpdateAnimBg="0"/>
      <p:bldP spid="22" grpId="0" animBg="1" autoUpdateAnimBg="0"/>
      <p:bldP spid="23" grpId="0" animBg="1" autoUpdateAnimBg="0"/>
      <p:bldP spid="24" grpId="0" animBg="1" autoUpdateAnimBg="0"/>
      <p:bldP spid="25" grpId="0" animBg="1" autoUpdateAnimBg="0"/>
      <p:bldP spid="26" grpId="0" animBg="1" autoUpdateAnimBg="0"/>
      <p:bldP spid="27" grpId="0" animBg="1" autoUpdateAnimBg="0"/>
      <p:bldP spid="28" grpId="0" animBg="1" autoUpdateAnimBg="0"/>
      <p:bldP spid="69" grpId="0" animBg="1"/>
      <p:bldP spid="70" grpId="0" animBg="1"/>
      <p:bldP spid="71" grpId="0" animBg="1"/>
      <p:bldP spid="29" grpId="0" autoUpdateAnimBg="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11"/>
          <p:cNvSpPr/>
          <p:nvPr/>
        </p:nvSpPr>
        <p:spPr bwMode="auto">
          <a:xfrm>
            <a:off x="6507759" y="3725425"/>
            <a:ext cx="1743075" cy="0"/>
          </a:xfrm>
          <a:custGeom>
            <a:avLst/>
            <a:gdLst>
              <a:gd name="T0" fmla="*/ 2147483647 w 1984"/>
              <a:gd name="T1" fmla="*/ 0 w 1984"/>
              <a:gd name="T2" fmla="*/ 2147483647 w 1984"/>
              <a:gd name="T3" fmla="*/ 0 60000 65536"/>
              <a:gd name="T4" fmla="*/ 0 60000 65536"/>
              <a:gd name="T5" fmla="*/ 0 60000 65536"/>
              <a:gd name="T6" fmla="*/ 0 w 1984"/>
              <a:gd name="T7" fmla="*/ 1984 w 1984"/>
            </a:gdLst>
            <a:ahLst/>
            <a:cxnLst>
              <a:cxn ang="T3">
                <a:pos x="T0" y="0"/>
              </a:cxn>
              <a:cxn ang="T4">
                <a:pos x="T1" y="0"/>
              </a:cxn>
              <a:cxn ang="T5">
                <a:pos x="T2" y="0"/>
              </a:cxn>
            </a:cxnLst>
            <a:rect l="T6" t="0" r="T7" b="0"/>
            <a:pathLst>
              <a:path w="1984">
                <a:moveTo>
                  <a:pt x="1984" y="0"/>
                </a:moveTo>
                <a:lnTo>
                  <a:pt x="0" y="0"/>
                </a:lnTo>
                <a:lnTo>
                  <a:pt x="1984" y="0"/>
                </a:lnTo>
                <a:close/>
              </a:path>
            </a:pathLst>
          </a:custGeom>
          <a:solidFill>
            <a:srgbClr val="E6325C"/>
          </a:solidFill>
          <a:ln w="9525">
            <a:noFill/>
            <a:round/>
          </a:ln>
        </p:spPr>
        <p:txBody>
          <a:bodyPr lIns="68580" tIns="34290" rIns="68580" bIns="34290"/>
          <a:lstStyle/>
          <a:p>
            <a:pPr defTabSz="913765">
              <a:defRPr/>
            </a:pPr>
            <a:endParaRPr lang="zh-CN" altLang="en-US" kern="0" dirty="0">
              <a:solidFill>
                <a:sysClr val="windowText" lastClr="000000"/>
              </a:solidFill>
            </a:endParaRPr>
          </a:p>
        </p:txBody>
      </p:sp>
      <p:sp>
        <p:nvSpPr>
          <p:cNvPr id="5" name="Line 12"/>
          <p:cNvSpPr>
            <a:spLocks noChangeShapeType="1"/>
          </p:cNvSpPr>
          <p:nvPr/>
        </p:nvSpPr>
        <p:spPr bwMode="auto">
          <a:xfrm flipH="1">
            <a:off x="6507759" y="3725425"/>
            <a:ext cx="1743075" cy="0"/>
          </a:xfrm>
          <a:prstGeom prst="line">
            <a:avLst/>
          </a:prstGeom>
          <a:noFill/>
          <a:ln w="9525">
            <a:noFill/>
            <a:round/>
          </a:ln>
        </p:spPr>
        <p:txBody>
          <a:bodyPr lIns="68580" tIns="34290" rIns="68580" bIns="34290"/>
          <a:lstStyle/>
          <a:p>
            <a:pPr defTabSz="913765">
              <a:defRPr/>
            </a:pPr>
            <a:endParaRPr lang="zh-CN" altLang="en-US" kern="0" dirty="0">
              <a:solidFill>
                <a:sysClr val="windowText" lastClr="000000"/>
              </a:solidFill>
            </a:endParaRPr>
          </a:p>
        </p:txBody>
      </p:sp>
      <p:cxnSp>
        <p:nvCxnSpPr>
          <p:cNvPr id="7" name="直接连接符 6"/>
          <p:cNvCxnSpPr>
            <a:stCxn id="42" idx="3"/>
          </p:cNvCxnSpPr>
          <p:nvPr/>
        </p:nvCxnSpPr>
        <p:spPr>
          <a:xfrm flipV="1">
            <a:off x="632420" y="1564172"/>
            <a:ext cx="0" cy="1518118"/>
          </a:xfrm>
          <a:prstGeom prst="line">
            <a:avLst/>
          </a:prstGeom>
          <a:noFill/>
          <a:ln w="9525" cap="flat" cmpd="sng" algn="ctr">
            <a:solidFill>
              <a:schemeClr val="accent1"/>
            </a:solidFill>
            <a:prstDash val="dash"/>
            <a:tailEnd type="oval"/>
          </a:ln>
          <a:effectLst/>
        </p:spPr>
      </p:cxnSp>
      <p:cxnSp>
        <p:nvCxnSpPr>
          <p:cNvPr id="8" name="直接连接符 7"/>
          <p:cNvCxnSpPr/>
          <p:nvPr/>
        </p:nvCxnSpPr>
        <p:spPr>
          <a:xfrm flipV="1">
            <a:off x="2607271" y="1564172"/>
            <a:ext cx="0" cy="1518118"/>
          </a:xfrm>
          <a:prstGeom prst="line">
            <a:avLst/>
          </a:prstGeom>
          <a:noFill/>
          <a:ln w="9525" cap="flat" cmpd="sng" algn="ctr">
            <a:solidFill>
              <a:schemeClr val="accent2"/>
            </a:solidFill>
            <a:prstDash val="dash"/>
            <a:tailEnd type="oval"/>
          </a:ln>
          <a:effectLst/>
        </p:spPr>
      </p:cxnSp>
      <p:cxnSp>
        <p:nvCxnSpPr>
          <p:cNvPr id="9" name="直接连接符 8"/>
          <p:cNvCxnSpPr/>
          <p:nvPr/>
        </p:nvCxnSpPr>
        <p:spPr>
          <a:xfrm flipV="1">
            <a:off x="4594820" y="1564172"/>
            <a:ext cx="0" cy="1518118"/>
          </a:xfrm>
          <a:prstGeom prst="line">
            <a:avLst/>
          </a:prstGeom>
          <a:noFill/>
          <a:ln w="9525" cap="flat" cmpd="sng" algn="ctr">
            <a:solidFill>
              <a:schemeClr val="accent3"/>
            </a:solidFill>
            <a:prstDash val="dash"/>
            <a:tailEnd type="oval"/>
          </a:ln>
          <a:effectLst/>
        </p:spPr>
      </p:cxnSp>
      <p:cxnSp>
        <p:nvCxnSpPr>
          <p:cNvPr id="10" name="直接连接符 9"/>
          <p:cNvCxnSpPr/>
          <p:nvPr/>
        </p:nvCxnSpPr>
        <p:spPr>
          <a:xfrm flipV="1">
            <a:off x="6569671" y="1564172"/>
            <a:ext cx="0" cy="1518118"/>
          </a:xfrm>
          <a:prstGeom prst="line">
            <a:avLst/>
          </a:prstGeom>
          <a:noFill/>
          <a:ln w="9525" cap="flat" cmpd="sng" algn="ctr">
            <a:solidFill>
              <a:schemeClr val="accent4"/>
            </a:solidFill>
            <a:prstDash val="dash"/>
            <a:tailEnd type="oval"/>
          </a:ln>
          <a:effectLst/>
        </p:spPr>
      </p:cxnSp>
      <p:sp>
        <p:nvSpPr>
          <p:cNvPr id="48" name="矩形 1"/>
          <p:cNvSpPr>
            <a:spLocks noChangeArrowheads="1"/>
          </p:cNvSpPr>
          <p:nvPr/>
        </p:nvSpPr>
        <p:spPr bwMode="auto">
          <a:xfrm>
            <a:off x="6756996" y="1892885"/>
            <a:ext cx="1631950" cy="838710"/>
          </a:xfrm>
          <a:prstGeom prst="rect">
            <a:avLst/>
          </a:prstGeom>
          <a:noFill/>
          <a:ln>
            <a:noFill/>
          </a:ln>
        </p:spPr>
        <p:txBody>
          <a:bodyPr lIns="68580" tIns="34290" rIns="68580" bIns="34290">
            <a:spAutoFit/>
          </a:bodyPr>
          <a:lstStyle/>
          <a:p>
            <a:pPr algn="just">
              <a:defRPr/>
            </a:pPr>
            <a:r>
              <a:rPr lang="zh-CN" altLang="en-US" sz="1000" kern="0" dirty="0">
                <a:solidFill>
                  <a:schemeClr val="tx1">
                    <a:lumMod val="50000"/>
                    <a:lumOff val="50000"/>
                  </a:schemeClr>
                </a:solidFill>
                <a:latin typeface="微软雅黑" panose="020B0503020204020204" pitchFamily="34" charset="-122"/>
                <a:ea typeface="微软雅黑" panose="020B0503020204020204" pitchFamily="34" charset="-122"/>
              </a:rPr>
              <a:t>随着计算机技术的发展及印刷技术进步，平面设计在视觉感观领域表现也越来越丰富，这真正的对今天的平面设计都提出问题。</a:t>
            </a:r>
            <a:endParaRPr lang="zh-CN" altLang="en-US" sz="1000"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9" name="矩形 1"/>
          <p:cNvSpPr>
            <a:spLocks noChangeArrowheads="1"/>
          </p:cNvSpPr>
          <p:nvPr/>
        </p:nvSpPr>
        <p:spPr bwMode="auto">
          <a:xfrm>
            <a:off x="4764684" y="1892885"/>
            <a:ext cx="1631950" cy="838710"/>
          </a:xfrm>
          <a:prstGeom prst="rect">
            <a:avLst/>
          </a:prstGeom>
          <a:noFill/>
          <a:ln>
            <a:noFill/>
          </a:ln>
        </p:spPr>
        <p:txBody>
          <a:bodyPr lIns="68580" tIns="34290" rIns="68580" bIns="34290">
            <a:spAutoFit/>
          </a:bodyPr>
          <a:lstStyle/>
          <a:p>
            <a:pPr algn="just">
              <a:defRPr/>
            </a:pPr>
            <a:r>
              <a:rPr lang="zh-CN" altLang="en-US" sz="1000" kern="0" dirty="0">
                <a:solidFill>
                  <a:schemeClr val="tx1">
                    <a:lumMod val="50000"/>
                    <a:lumOff val="50000"/>
                  </a:schemeClr>
                </a:solidFill>
                <a:latin typeface="微软雅黑" panose="020B0503020204020204" pitchFamily="34" charset="-122"/>
                <a:ea typeface="微软雅黑" panose="020B0503020204020204" pitchFamily="34" charset="-122"/>
              </a:rPr>
              <a:t>随着计算机技术的发展及印刷技术进步，平面设计在视觉感观领域表现也越来越丰富，这真正的对今天的平面设计都提出问题。</a:t>
            </a:r>
            <a:endParaRPr lang="zh-CN" altLang="en-US" sz="1000"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50" name="矩形 1"/>
          <p:cNvSpPr>
            <a:spLocks noChangeArrowheads="1"/>
          </p:cNvSpPr>
          <p:nvPr/>
        </p:nvSpPr>
        <p:spPr bwMode="auto">
          <a:xfrm>
            <a:off x="2772371" y="1892885"/>
            <a:ext cx="1631950" cy="838710"/>
          </a:xfrm>
          <a:prstGeom prst="rect">
            <a:avLst/>
          </a:prstGeom>
          <a:noFill/>
          <a:ln>
            <a:noFill/>
          </a:ln>
        </p:spPr>
        <p:txBody>
          <a:bodyPr lIns="68580" tIns="34290" rIns="68580" bIns="34290">
            <a:spAutoFit/>
          </a:bodyPr>
          <a:lstStyle/>
          <a:p>
            <a:pPr algn="just">
              <a:defRPr/>
            </a:pPr>
            <a:r>
              <a:rPr lang="zh-CN" altLang="en-US" sz="1000" kern="0" dirty="0">
                <a:solidFill>
                  <a:schemeClr val="tx1">
                    <a:lumMod val="50000"/>
                    <a:lumOff val="50000"/>
                  </a:schemeClr>
                </a:solidFill>
                <a:latin typeface="微软雅黑" panose="020B0503020204020204" pitchFamily="34" charset="-122"/>
                <a:ea typeface="微软雅黑" panose="020B0503020204020204" pitchFamily="34" charset="-122"/>
              </a:rPr>
              <a:t>随着计算机技术的发展及印刷技术进步，平面设计在视觉感观领域表现也越来越丰富，这真正的对今天的平面设计都提出问题。</a:t>
            </a:r>
            <a:endParaRPr lang="zh-CN" altLang="en-US" sz="1000"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51" name="矩形 1"/>
          <p:cNvSpPr>
            <a:spLocks noChangeArrowheads="1"/>
          </p:cNvSpPr>
          <p:nvPr/>
        </p:nvSpPr>
        <p:spPr bwMode="auto">
          <a:xfrm>
            <a:off x="780059" y="1892885"/>
            <a:ext cx="1631950" cy="838710"/>
          </a:xfrm>
          <a:prstGeom prst="rect">
            <a:avLst/>
          </a:prstGeom>
          <a:noFill/>
          <a:ln>
            <a:noFill/>
          </a:ln>
        </p:spPr>
        <p:txBody>
          <a:bodyPr lIns="68580" tIns="34290" rIns="68580" bIns="34290">
            <a:spAutoFit/>
          </a:bodyPr>
          <a:lstStyle/>
          <a:p>
            <a:pPr algn="just">
              <a:defRPr/>
            </a:pPr>
            <a:r>
              <a:rPr lang="zh-CN" altLang="en-US" sz="1000" kern="0" dirty="0">
                <a:solidFill>
                  <a:schemeClr val="tx1">
                    <a:lumMod val="50000"/>
                    <a:lumOff val="50000"/>
                  </a:schemeClr>
                </a:solidFill>
                <a:latin typeface="微软雅黑" panose="020B0503020204020204" pitchFamily="34" charset="-122"/>
                <a:ea typeface="微软雅黑" panose="020B0503020204020204" pitchFamily="34" charset="-122"/>
              </a:rPr>
              <a:t>随着计算机技术的发展及印刷技术进步，平面设计在视觉感观领域表现也越来越丰富，这真正的对今天的平面设计都提出问题。</a:t>
            </a:r>
            <a:endParaRPr lang="zh-CN" altLang="en-US" sz="1000"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pic>
        <p:nvPicPr>
          <p:cNvPr id="52" name="图片 10"/>
          <p:cNvPicPr>
            <a:picLocks noChangeAspect="1" noChangeArrowheads="1"/>
          </p:cNvPicPr>
          <p:nvPr/>
        </p:nvPicPr>
        <p:blipFill>
          <a:blip r:embed="rId1" cstate="screen"/>
          <a:srcRect/>
          <a:stretch>
            <a:fillRect/>
          </a:stretch>
        </p:blipFill>
        <p:spPr bwMode="auto">
          <a:xfrm>
            <a:off x="431540" y="2680556"/>
            <a:ext cx="2268252" cy="1136506"/>
          </a:xfrm>
          <a:prstGeom prst="rect">
            <a:avLst/>
          </a:prstGeom>
          <a:noFill/>
          <a:ln w="9525">
            <a:noFill/>
            <a:miter lim="800000"/>
            <a:headEnd/>
            <a:tailEnd/>
          </a:ln>
        </p:spPr>
      </p:pic>
      <p:pic>
        <p:nvPicPr>
          <p:cNvPr id="53" name="图片 10"/>
          <p:cNvPicPr>
            <a:picLocks noChangeAspect="1" noChangeArrowheads="1"/>
          </p:cNvPicPr>
          <p:nvPr/>
        </p:nvPicPr>
        <p:blipFill>
          <a:blip r:embed="rId1" cstate="screen"/>
          <a:srcRect/>
          <a:stretch>
            <a:fillRect/>
          </a:stretch>
        </p:blipFill>
        <p:spPr bwMode="auto">
          <a:xfrm>
            <a:off x="2447764" y="2644552"/>
            <a:ext cx="2268252" cy="1136506"/>
          </a:xfrm>
          <a:prstGeom prst="rect">
            <a:avLst/>
          </a:prstGeom>
          <a:noFill/>
          <a:ln w="9525">
            <a:noFill/>
            <a:miter lim="800000"/>
            <a:headEnd/>
            <a:tailEnd/>
          </a:ln>
        </p:spPr>
      </p:pic>
      <p:pic>
        <p:nvPicPr>
          <p:cNvPr id="54" name="图片 10"/>
          <p:cNvPicPr>
            <a:picLocks noChangeAspect="1" noChangeArrowheads="1"/>
          </p:cNvPicPr>
          <p:nvPr/>
        </p:nvPicPr>
        <p:blipFill>
          <a:blip r:embed="rId1" cstate="screen"/>
          <a:srcRect/>
          <a:stretch>
            <a:fillRect/>
          </a:stretch>
        </p:blipFill>
        <p:spPr bwMode="auto">
          <a:xfrm>
            <a:off x="4499992" y="2608548"/>
            <a:ext cx="2268252" cy="1136506"/>
          </a:xfrm>
          <a:prstGeom prst="rect">
            <a:avLst/>
          </a:prstGeom>
          <a:noFill/>
          <a:ln w="9525">
            <a:noFill/>
            <a:miter lim="800000"/>
            <a:headEnd/>
            <a:tailEnd/>
          </a:ln>
        </p:spPr>
      </p:pic>
      <p:pic>
        <p:nvPicPr>
          <p:cNvPr id="55" name="图片 10"/>
          <p:cNvPicPr>
            <a:picLocks noChangeAspect="1" noChangeArrowheads="1"/>
          </p:cNvPicPr>
          <p:nvPr/>
        </p:nvPicPr>
        <p:blipFill>
          <a:blip r:embed="rId1" cstate="screen"/>
          <a:srcRect/>
          <a:stretch>
            <a:fillRect/>
          </a:stretch>
        </p:blipFill>
        <p:spPr bwMode="auto">
          <a:xfrm>
            <a:off x="6516216" y="2680556"/>
            <a:ext cx="2268252" cy="1136506"/>
          </a:xfrm>
          <a:prstGeom prst="rect">
            <a:avLst/>
          </a:prstGeom>
          <a:noFill/>
          <a:ln w="9525">
            <a:noFill/>
            <a:miter lim="800000"/>
            <a:headEnd/>
            <a:tailEnd/>
          </a:ln>
        </p:spPr>
      </p:pic>
    </p:spTree>
  </p:cSld>
  <p:clrMapOvr>
    <a:masterClrMapping/>
  </p:clrMapOvr>
  <p:transition advClick="0" advTm="2000">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nodeType="withEffect">
                                  <p:stCondLst>
                                    <p:cond delay="0"/>
                                  </p:stCondLst>
                                  <p:childTnLst>
                                    <p:set>
                                      <p:cBhvr>
                                        <p:cTn id="6" dur="1" fill="hold">
                                          <p:stCondLst>
                                            <p:cond delay="0"/>
                                          </p:stCondLst>
                                        </p:cTn>
                                        <p:tgtEl>
                                          <p:spTgt spid="55"/>
                                        </p:tgtEl>
                                        <p:attrNameLst>
                                          <p:attrName>style.visibility</p:attrName>
                                        </p:attrNameLst>
                                      </p:cBhvr>
                                      <p:to>
                                        <p:strVal val="visible"/>
                                      </p:to>
                                    </p:set>
                                    <p:animEffect transition="in" filter="slide(fromLeft)">
                                      <p:cBhvr>
                                        <p:cTn id="7" dur="500"/>
                                        <p:tgtEl>
                                          <p:spTgt spid="55"/>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wipe(down)">
                                      <p:cBhvr>
                                        <p:cTn id="11" dur="400"/>
                                        <p:tgtEl>
                                          <p:spTgt spid="10"/>
                                        </p:tgtEl>
                                      </p:cBhvr>
                                    </p:animEffect>
                                  </p:childTnLst>
                                </p:cTn>
                              </p:par>
                              <p:par>
                                <p:cTn id="12" presetID="12" presetClass="entr" presetSubtype="8" fill="hold" nodeType="withEffect">
                                  <p:stCondLst>
                                    <p:cond delay="0"/>
                                  </p:stCondLst>
                                  <p:childTnLst>
                                    <p:set>
                                      <p:cBhvr>
                                        <p:cTn id="13" dur="1" fill="hold">
                                          <p:stCondLst>
                                            <p:cond delay="0"/>
                                          </p:stCondLst>
                                        </p:cTn>
                                        <p:tgtEl>
                                          <p:spTgt spid="54"/>
                                        </p:tgtEl>
                                        <p:attrNameLst>
                                          <p:attrName>style.visibility</p:attrName>
                                        </p:attrNameLst>
                                      </p:cBhvr>
                                      <p:to>
                                        <p:strVal val="visible"/>
                                      </p:to>
                                    </p:set>
                                    <p:animEffect transition="in" filter="slide(fromLeft)">
                                      <p:cBhvr>
                                        <p:cTn id="14" dur="500"/>
                                        <p:tgtEl>
                                          <p:spTgt spid="54"/>
                                        </p:tgtEl>
                                      </p:cBhvr>
                                    </p:animEffect>
                                  </p:childTnLst>
                                </p:cTn>
                              </p:par>
                              <p:par>
                                <p:cTn id="15" presetID="22" presetClass="entr" presetSubtype="4" fill="hold" nodeType="withEffect">
                                  <p:stCondLst>
                                    <p:cond delay="200"/>
                                  </p:stCondLst>
                                  <p:childTnLst>
                                    <p:set>
                                      <p:cBhvr>
                                        <p:cTn id="16" dur="1" fill="hold">
                                          <p:stCondLst>
                                            <p:cond delay="0"/>
                                          </p:stCondLst>
                                        </p:cTn>
                                        <p:tgtEl>
                                          <p:spTgt spid="9"/>
                                        </p:tgtEl>
                                        <p:attrNameLst>
                                          <p:attrName>style.visibility</p:attrName>
                                        </p:attrNameLst>
                                      </p:cBhvr>
                                      <p:to>
                                        <p:strVal val="visible"/>
                                      </p:to>
                                    </p:set>
                                    <p:animEffect transition="in" filter="wipe(down)">
                                      <p:cBhvr>
                                        <p:cTn id="17" dur="400"/>
                                        <p:tgtEl>
                                          <p:spTgt spid="9"/>
                                        </p:tgtEl>
                                      </p:cBhvr>
                                    </p:animEffect>
                                  </p:childTnLst>
                                </p:cTn>
                              </p:par>
                              <p:par>
                                <p:cTn id="18" presetID="12" presetClass="entr" presetSubtype="8" fill="hold" nodeType="withEffect">
                                  <p:stCondLst>
                                    <p:cond delay="200"/>
                                  </p:stCondLst>
                                  <p:childTnLst>
                                    <p:set>
                                      <p:cBhvr>
                                        <p:cTn id="19" dur="1" fill="hold">
                                          <p:stCondLst>
                                            <p:cond delay="0"/>
                                          </p:stCondLst>
                                        </p:cTn>
                                        <p:tgtEl>
                                          <p:spTgt spid="53"/>
                                        </p:tgtEl>
                                        <p:attrNameLst>
                                          <p:attrName>style.visibility</p:attrName>
                                        </p:attrNameLst>
                                      </p:cBhvr>
                                      <p:to>
                                        <p:strVal val="visible"/>
                                      </p:to>
                                    </p:set>
                                    <p:animEffect transition="in" filter="slide(fromLeft)">
                                      <p:cBhvr>
                                        <p:cTn id="20" dur="500"/>
                                        <p:tgtEl>
                                          <p:spTgt spid="53"/>
                                        </p:tgtEl>
                                      </p:cBhvr>
                                    </p:animEffect>
                                  </p:childTnLst>
                                </p:cTn>
                              </p:par>
                              <p:par>
                                <p:cTn id="21" presetID="22" presetClass="entr" presetSubtype="4" fill="hold" nodeType="withEffect">
                                  <p:stCondLst>
                                    <p:cond delay="400"/>
                                  </p:stCondLst>
                                  <p:childTnLst>
                                    <p:set>
                                      <p:cBhvr>
                                        <p:cTn id="22" dur="1" fill="hold">
                                          <p:stCondLst>
                                            <p:cond delay="0"/>
                                          </p:stCondLst>
                                        </p:cTn>
                                        <p:tgtEl>
                                          <p:spTgt spid="8"/>
                                        </p:tgtEl>
                                        <p:attrNameLst>
                                          <p:attrName>style.visibility</p:attrName>
                                        </p:attrNameLst>
                                      </p:cBhvr>
                                      <p:to>
                                        <p:strVal val="visible"/>
                                      </p:to>
                                    </p:set>
                                    <p:animEffect transition="in" filter="wipe(down)">
                                      <p:cBhvr>
                                        <p:cTn id="23" dur="400"/>
                                        <p:tgtEl>
                                          <p:spTgt spid="8"/>
                                        </p:tgtEl>
                                      </p:cBhvr>
                                    </p:animEffect>
                                  </p:childTnLst>
                                </p:cTn>
                              </p:par>
                              <p:par>
                                <p:cTn id="24" presetID="12" presetClass="entr" presetSubtype="8" fill="hold" nodeType="withEffect">
                                  <p:stCondLst>
                                    <p:cond delay="400"/>
                                  </p:stCondLst>
                                  <p:childTnLst>
                                    <p:set>
                                      <p:cBhvr>
                                        <p:cTn id="25" dur="1" fill="hold">
                                          <p:stCondLst>
                                            <p:cond delay="0"/>
                                          </p:stCondLst>
                                        </p:cTn>
                                        <p:tgtEl>
                                          <p:spTgt spid="52"/>
                                        </p:tgtEl>
                                        <p:attrNameLst>
                                          <p:attrName>style.visibility</p:attrName>
                                        </p:attrNameLst>
                                      </p:cBhvr>
                                      <p:to>
                                        <p:strVal val="visible"/>
                                      </p:to>
                                    </p:set>
                                    <p:animEffect transition="in" filter="slide(fromLeft)">
                                      <p:cBhvr>
                                        <p:cTn id="26" dur="500"/>
                                        <p:tgtEl>
                                          <p:spTgt spid="52"/>
                                        </p:tgtEl>
                                      </p:cBhvr>
                                    </p:animEffect>
                                  </p:childTnLst>
                                </p:cTn>
                              </p:par>
                              <p:par>
                                <p:cTn id="27" presetID="22" presetClass="entr" presetSubtype="4" fill="hold" nodeType="withEffect">
                                  <p:stCondLst>
                                    <p:cond delay="600"/>
                                  </p:stCondLst>
                                  <p:childTnLst>
                                    <p:set>
                                      <p:cBhvr>
                                        <p:cTn id="28" dur="1" fill="hold">
                                          <p:stCondLst>
                                            <p:cond delay="0"/>
                                          </p:stCondLst>
                                        </p:cTn>
                                        <p:tgtEl>
                                          <p:spTgt spid="7"/>
                                        </p:tgtEl>
                                        <p:attrNameLst>
                                          <p:attrName>style.visibility</p:attrName>
                                        </p:attrNameLst>
                                      </p:cBhvr>
                                      <p:to>
                                        <p:strVal val="visible"/>
                                      </p:to>
                                    </p:set>
                                    <p:animEffect transition="in" filter="wipe(down)">
                                      <p:cBhvr>
                                        <p:cTn id="29" dur="400"/>
                                        <p:tgtEl>
                                          <p:spTgt spid="7"/>
                                        </p:tgtEl>
                                      </p:cBhvr>
                                    </p:animEffect>
                                  </p:childTnLst>
                                </p:cTn>
                              </p:par>
                            </p:childTnLst>
                          </p:cTn>
                        </p:par>
                        <p:par>
                          <p:cTn id="30" fill="hold">
                            <p:stCondLst>
                              <p:cond delay="1000"/>
                            </p:stCondLst>
                            <p:childTnLst>
                              <p:par>
                                <p:cTn id="31" presetID="2" presetClass="entr" presetSubtype="2" fill="hold" grpId="0" nodeType="afterEffect">
                                  <p:stCondLst>
                                    <p:cond delay="0"/>
                                  </p:stCondLst>
                                  <p:childTnLst>
                                    <p:set>
                                      <p:cBhvr>
                                        <p:cTn id="32" dur="1" fill="hold">
                                          <p:stCondLst>
                                            <p:cond delay="0"/>
                                          </p:stCondLst>
                                        </p:cTn>
                                        <p:tgtEl>
                                          <p:spTgt spid="48"/>
                                        </p:tgtEl>
                                        <p:attrNameLst>
                                          <p:attrName>style.visibility</p:attrName>
                                        </p:attrNameLst>
                                      </p:cBhvr>
                                      <p:to>
                                        <p:strVal val="visible"/>
                                      </p:to>
                                    </p:set>
                                    <p:anim calcmode="lin" valueType="num">
                                      <p:cBhvr additive="base">
                                        <p:cTn id="33" dur="300" fill="hold"/>
                                        <p:tgtEl>
                                          <p:spTgt spid="48"/>
                                        </p:tgtEl>
                                        <p:attrNameLst>
                                          <p:attrName>ppt_x</p:attrName>
                                        </p:attrNameLst>
                                      </p:cBhvr>
                                      <p:tavLst>
                                        <p:tav tm="0">
                                          <p:val>
                                            <p:strVal val="1+#ppt_w/2"/>
                                          </p:val>
                                        </p:tav>
                                        <p:tav tm="100000">
                                          <p:val>
                                            <p:strVal val="#ppt_x"/>
                                          </p:val>
                                        </p:tav>
                                      </p:tavLst>
                                    </p:anim>
                                    <p:anim calcmode="lin" valueType="num">
                                      <p:cBhvr additive="base">
                                        <p:cTn id="34" dur="300" fill="hold"/>
                                        <p:tgtEl>
                                          <p:spTgt spid="48"/>
                                        </p:tgtEl>
                                        <p:attrNameLst>
                                          <p:attrName>ppt_y</p:attrName>
                                        </p:attrNameLst>
                                      </p:cBhvr>
                                      <p:tavLst>
                                        <p:tav tm="0">
                                          <p:val>
                                            <p:strVal val="#ppt_y"/>
                                          </p:val>
                                        </p:tav>
                                        <p:tav tm="100000">
                                          <p:val>
                                            <p:strVal val="#ppt_y"/>
                                          </p:val>
                                        </p:tav>
                                      </p:tavLst>
                                    </p:anim>
                                  </p:childTnLst>
                                </p:cTn>
                              </p:par>
                            </p:childTnLst>
                          </p:cTn>
                        </p:par>
                        <p:par>
                          <p:cTn id="35" fill="hold">
                            <p:stCondLst>
                              <p:cond delay="1500"/>
                            </p:stCondLst>
                            <p:childTnLst>
                              <p:par>
                                <p:cTn id="36" presetID="2" presetClass="entr" presetSubtype="2" fill="hold" grpId="0" nodeType="afterEffect">
                                  <p:stCondLst>
                                    <p:cond delay="0"/>
                                  </p:stCondLst>
                                  <p:childTnLst>
                                    <p:set>
                                      <p:cBhvr>
                                        <p:cTn id="37" dur="1" fill="hold">
                                          <p:stCondLst>
                                            <p:cond delay="0"/>
                                          </p:stCondLst>
                                        </p:cTn>
                                        <p:tgtEl>
                                          <p:spTgt spid="49"/>
                                        </p:tgtEl>
                                        <p:attrNameLst>
                                          <p:attrName>style.visibility</p:attrName>
                                        </p:attrNameLst>
                                      </p:cBhvr>
                                      <p:to>
                                        <p:strVal val="visible"/>
                                      </p:to>
                                    </p:set>
                                    <p:anim calcmode="lin" valueType="num">
                                      <p:cBhvr additive="base">
                                        <p:cTn id="38" dur="300" fill="hold"/>
                                        <p:tgtEl>
                                          <p:spTgt spid="49"/>
                                        </p:tgtEl>
                                        <p:attrNameLst>
                                          <p:attrName>ppt_x</p:attrName>
                                        </p:attrNameLst>
                                      </p:cBhvr>
                                      <p:tavLst>
                                        <p:tav tm="0">
                                          <p:val>
                                            <p:strVal val="1+#ppt_w/2"/>
                                          </p:val>
                                        </p:tav>
                                        <p:tav tm="100000">
                                          <p:val>
                                            <p:strVal val="#ppt_x"/>
                                          </p:val>
                                        </p:tav>
                                      </p:tavLst>
                                    </p:anim>
                                    <p:anim calcmode="lin" valueType="num">
                                      <p:cBhvr additive="base">
                                        <p:cTn id="39" dur="300" fill="hold"/>
                                        <p:tgtEl>
                                          <p:spTgt spid="49"/>
                                        </p:tgtEl>
                                        <p:attrNameLst>
                                          <p:attrName>ppt_y</p:attrName>
                                        </p:attrNameLst>
                                      </p:cBhvr>
                                      <p:tavLst>
                                        <p:tav tm="0">
                                          <p:val>
                                            <p:strVal val="#ppt_y"/>
                                          </p:val>
                                        </p:tav>
                                        <p:tav tm="100000">
                                          <p:val>
                                            <p:strVal val="#ppt_y"/>
                                          </p:val>
                                        </p:tav>
                                      </p:tavLst>
                                    </p:anim>
                                  </p:childTnLst>
                                </p:cTn>
                              </p:par>
                            </p:childTnLst>
                          </p:cTn>
                        </p:par>
                        <p:par>
                          <p:cTn id="40" fill="hold">
                            <p:stCondLst>
                              <p:cond delay="2000"/>
                            </p:stCondLst>
                            <p:childTnLst>
                              <p:par>
                                <p:cTn id="41" presetID="2" presetClass="entr" presetSubtype="2" fill="hold" grpId="0" nodeType="afterEffect">
                                  <p:stCondLst>
                                    <p:cond delay="0"/>
                                  </p:stCondLst>
                                  <p:childTnLst>
                                    <p:set>
                                      <p:cBhvr>
                                        <p:cTn id="42" dur="1" fill="hold">
                                          <p:stCondLst>
                                            <p:cond delay="0"/>
                                          </p:stCondLst>
                                        </p:cTn>
                                        <p:tgtEl>
                                          <p:spTgt spid="50"/>
                                        </p:tgtEl>
                                        <p:attrNameLst>
                                          <p:attrName>style.visibility</p:attrName>
                                        </p:attrNameLst>
                                      </p:cBhvr>
                                      <p:to>
                                        <p:strVal val="visible"/>
                                      </p:to>
                                    </p:set>
                                    <p:anim calcmode="lin" valueType="num">
                                      <p:cBhvr additive="base">
                                        <p:cTn id="43" dur="300" fill="hold"/>
                                        <p:tgtEl>
                                          <p:spTgt spid="50"/>
                                        </p:tgtEl>
                                        <p:attrNameLst>
                                          <p:attrName>ppt_x</p:attrName>
                                        </p:attrNameLst>
                                      </p:cBhvr>
                                      <p:tavLst>
                                        <p:tav tm="0">
                                          <p:val>
                                            <p:strVal val="1+#ppt_w/2"/>
                                          </p:val>
                                        </p:tav>
                                        <p:tav tm="100000">
                                          <p:val>
                                            <p:strVal val="#ppt_x"/>
                                          </p:val>
                                        </p:tav>
                                      </p:tavLst>
                                    </p:anim>
                                    <p:anim calcmode="lin" valueType="num">
                                      <p:cBhvr additive="base">
                                        <p:cTn id="44" dur="300" fill="hold"/>
                                        <p:tgtEl>
                                          <p:spTgt spid="50"/>
                                        </p:tgtEl>
                                        <p:attrNameLst>
                                          <p:attrName>ppt_y</p:attrName>
                                        </p:attrNameLst>
                                      </p:cBhvr>
                                      <p:tavLst>
                                        <p:tav tm="0">
                                          <p:val>
                                            <p:strVal val="#ppt_y"/>
                                          </p:val>
                                        </p:tav>
                                        <p:tav tm="100000">
                                          <p:val>
                                            <p:strVal val="#ppt_y"/>
                                          </p:val>
                                        </p:tav>
                                      </p:tavLst>
                                    </p:anim>
                                  </p:childTnLst>
                                </p:cTn>
                              </p:par>
                            </p:childTnLst>
                          </p:cTn>
                        </p:par>
                        <p:par>
                          <p:cTn id="45" fill="hold">
                            <p:stCondLst>
                              <p:cond delay="2500"/>
                            </p:stCondLst>
                            <p:childTnLst>
                              <p:par>
                                <p:cTn id="46" presetID="2" presetClass="entr" presetSubtype="2" fill="hold" grpId="0" nodeType="afterEffect">
                                  <p:stCondLst>
                                    <p:cond delay="0"/>
                                  </p:stCondLst>
                                  <p:childTnLst>
                                    <p:set>
                                      <p:cBhvr>
                                        <p:cTn id="47" dur="1" fill="hold">
                                          <p:stCondLst>
                                            <p:cond delay="0"/>
                                          </p:stCondLst>
                                        </p:cTn>
                                        <p:tgtEl>
                                          <p:spTgt spid="51"/>
                                        </p:tgtEl>
                                        <p:attrNameLst>
                                          <p:attrName>style.visibility</p:attrName>
                                        </p:attrNameLst>
                                      </p:cBhvr>
                                      <p:to>
                                        <p:strVal val="visible"/>
                                      </p:to>
                                    </p:set>
                                    <p:anim calcmode="lin" valueType="num">
                                      <p:cBhvr additive="base">
                                        <p:cTn id="48" dur="300" fill="hold"/>
                                        <p:tgtEl>
                                          <p:spTgt spid="51"/>
                                        </p:tgtEl>
                                        <p:attrNameLst>
                                          <p:attrName>ppt_x</p:attrName>
                                        </p:attrNameLst>
                                      </p:cBhvr>
                                      <p:tavLst>
                                        <p:tav tm="0">
                                          <p:val>
                                            <p:strVal val="1+#ppt_w/2"/>
                                          </p:val>
                                        </p:tav>
                                        <p:tav tm="100000">
                                          <p:val>
                                            <p:strVal val="#ppt_x"/>
                                          </p:val>
                                        </p:tav>
                                      </p:tavLst>
                                    </p:anim>
                                    <p:anim calcmode="lin" valueType="num">
                                      <p:cBhvr additive="base">
                                        <p:cTn id="49" dur="300" fill="hold"/>
                                        <p:tgtEl>
                                          <p:spTgt spid="5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 grpId="0"/>
      <p:bldP spid="49" grpId="0"/>
      <p:bldP spid="50" grpId="0"/>
      <p:bldP spid="51"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 name="TextBox 6"/>
          <p:cNvSpPr txBox="1"/>
          <p:nvPr/>
        </p:nvSpPr>
        <p:spPr>
          <a:xfrm>
            <a:off x="1511660" y="1312404"/>
            <a:ext cx="1215718" cy="284693"/>
          </a:xfrm>
          <a:prstGeom prst="rect">
            <a:avLst/>
          </a:prstGeom>
          <a:noFill/>
        </p:spPr>
        <p:txBody>
          <a:bodyPr wrap="none" lIns="68580" tIns="34290" rIns="68580" bIns="34290" rtlCol="0">
            <a:spAutoFit/>
          </a:bodyPr>
          <a:lstStyle/>
          <a:p>
            <a:pPr algn="ctr" defTabSz="913765">
              <a:defRPr/>
            </a:pPr>
            <a:r>
              <a:rPr lang="zh-CN" altLang="en-US" sz="1400" b="1" kern="0" dirty="0" smtClean="0">
                <a:solidFill>
                  <a:schemeClr val="tx1">
                    <a:lumMod val="75000"/>
                    <a:lumOff val="25000"/>
                  </a:schemeClr>
                </a:solidFill>
                <a:latin typeface="微软雅黑" panose="020B0503020204020204" pitchFamily="34" charset="-122"/>
                <a:ea typeface="微软雅黑" panose="020B0503020204020204" pitchFamily="34" charset="-122"/>
              </a:rPr>
              <a:t>单击添加标题</a:t>
            </a:r>
            <a:endParaRPr lang="en-US" altLang="zh-CN" sz="1400" b="1" kern="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06" name="Rectangle 7"/>
          <p:cNvSpPr/>
          <p:nvPr/>
        </p:nvSpPr>
        <p:spPr>
          <a:xfrm>
            <a:off x="1504349" y="1599431"/>
            <a:ext cx="2817315" cy="530915"/>
          </a:xfrm>
          <a:prstGeom prst="rect">
            <a:avLst/>
          </a:prstGeom>
        </p:spPr>
        <p:txBody>
          <a:bodyPr wrap="square" lIns="68580" tIns="34290" rIns="68580" bIns="34290">
            <a:spAutoFit/>
          </a:bodyPr>
          <a:lstStyle/>
          <a:p>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rPr>
              <a:t>此处添加详细文本描述，建议与标题相关并符合整体语言风格，语言描述尽量简洁生动。尽量将每页幻灯片的字数控制在</a:t>
            </a:r>
            <a:r>
              <a:rPr lang="en-US" altLang="zh-CN" sz="1000" dirty="0">
                <a:solidFill>
                  <a:schemeClr val="tx1">
                    <a:lumMod val="50000"/>
                    <a:lumOff val="50000"/>
                  </a:schemeClr>
                </a:solidFill>
                <a:latin typeface="微软雅黑" panose="020B0503020204020204" pitchFamily="34" charset="-122"/>
                <a:ea typeface="微软雅黑" panose="020B0503020204020204" pitchFamily="34" charset="-122"/>
              </a:rPr>
              <a:t>200</a:t>
            </a:r>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rPr>
              <a:t>字以内</a:t>
            </a:r>
            <a:endParaRPr lang="id-ID" sz="10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08" name="TextBox 11"/>
          <p:cNvSpPr txBox="1"/>
          <p:nvPr/>
        </p:nvSpPr>
        <p:spPr>
          <a:xfrm>
            <a:off x="1511660" y="2293435"/>
            <a:ext cx="1215718" cy="284693"/>
          </a:xfrm>
          <a:prstGeom prst="rect">
            <a:avLst/>
          </a:prstGeom>
          <a:noFill/>
        </p:spPr>
        <p:txBody>
          <a:bodyPr wrap="none" lIns="68580" tIns="34290" rIns="68580" bIns="34290" rtlCol="0">
            <a:spAutoFit/>
          </a:bodyPr>
          <a:lstStyle/>
          <a:p>
            <a:pPr algn="ctr" defTabSz="913765">
              <a:defRPr/>
            </a:pPr>
            <a:r>
              <a:rPr lang="zh-CN" altLang="en-US" sz="1400" b="1" kern="0" dirty="0" smtClean="0">
                <a:solidFill>
                  <a:schemeClr val="tx1">
                    <a:lumMod val="75000"/>
                    <a:lumOff val="25000"/>
                  </a:schemeClr>
                </a:solidFill>
                <a:latin typeface="微软雅黑" panose="020B0503020204020204" pitchFamily="34" charset="-122"/>
                <a:ea typeface="微软雅黑" panose="020B0503020204020204" pitchFamily="34" charset="-122"/>
              </a:rPr>
              <a:t>单击添加标题</a:t>
            </a:r>
            <a:endParaRPr lang="en-US" altLang="zh-CN" sz="1400" b="1" kern="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09" name="Rectangle 12"/>
          <p:cNvSpPr/>
          <p:nvPr/>
        </p:nvSpPr>
        <p:spPr>
          <a:xfrm>
            <a:off x="1504349" y="2580462"/>
            <a:ext cx="2817315" cy="530915"/>
          </a:xfrm>
          <a:prstGeom prst="rect">
            <a:avLst/>
          </a:prstGeom>
        </p:spPr>
        <p:txBody>
          <a:bodyPr wrap="square" lIns="68580" tIns="34290" rIns="68580" bIns="34290">
            <a:spAutoFit/>
          </a:bodyPr>
          <a:lstStyle/>
          <a:p>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rPr>
              <a:t>此处添加详细文本描述，建议与标题相关并符合整体语言风格，语言描述尽量简洁生动。尽量将每页幻灯片的字数控制在</a:t>
            </a:r>
            <a:r>
              <a:rPr lang="en-US" altLang="zh-CN" sz="1000" dirty="0">
                <a:solidFill>
                  <a:schemeClr val="tx1">
                    <a:lumMod val="50000"/>
                    <a:lumOff val="50000"/>
                  </a:schemeClr>
                </a:solidFill>
                <a:latin typeface="微软雅黑" panose="020B0503020204020204" pitchFamily="34" charset="-122"/>
                <a:ea typeface="微软雅黑" panose="020B0503020204020204" pitchFamily="34" charset="-122"/>
              </a:rPr>
              <a:t>200</a:t>
            </a:r>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rPr>
              <a:t>字以内</a:t>
            </a:r>
            <a:endParaRPr lang="id-ID" sz="10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11" name="TextBox 14"/>
          <p:cNvSpPr txBox="1"/>
          <p:nvPr/>
        </p:nvSpPr>
        <p:spPr>
          <a:xfrm>
            <a:off x="1588604" y="3249171"/>
            <a:ext cx="1215718" cy="284693"/>
          </a:xfrm>
          <a:prstGeom prst="rect">
            <a:avLst/>
          </a:prstGeom>
          <a:noFill/>
        </p:spPr>
        <p:txBody>
          <a:bodyPr wrap="none" lIns="68580" tIns="34290" rIns="68580" bIns="34290" rtlCol="0">
            <a:spAutoFit/>
          </a:bodyPr>
          <a:lstStyle/>
          <a:p>
            <a:pPr algn="ctr" defTabSz="913765">
              <a:defRPr/>
            </a:pPr>
            <a:r>
              <a:rPr lang="zh-CN" altLang="en-US" sz="1400" b="1" kern="0" dirty="0" smtClean="0">
                <a:solidFill>
                  <a:schemeClr val="tx1">
                    <a:lumMod val="75000"/>
                    <a:lumOff val="25000"/>
                  </a:schemeClr>
                </a:solidFill>
                <a:latin typeface="微软雅黑" panose="020B0503020204020204" pitchFamily="34" charset="-122"/>
                <a:ea typeface="微软雅黑" panose="020B0503020204020204" pitchFamily="34" charset="-122"/>
              </a:rPr>
              <a:t>单击添加标题</a:t>
            </a:r>
            <a:endParaRPr lang="en-US" altLang="zh-CN" sz="1400" b="1" kern="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12" name="Rectangle 15"/>
          <p:cNvSpPr/>
          <p:nvPr/>
        </p:nvSpPr>
        <p:spPr>
          <a:xfrm>
            <a:off x="1504349" y="3560519"/>
            <a:ext cx="2817315" cy="530915"/>
          </a:xfrm>
          <a:prstGeom prst="rect">
            <a:avLst/>
          </a:prstGeom>
        </p:spPr>
        <p:txBody>
          <a:bodyPr wrap="square" lIns="68580" tIns="34290" rIns="68580" bIns="34290">
            <a:spAutoFit/>
          </a:bodyPr>
          <a:lstStyle/>
          <a:p>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rPr>
              <a:t>此处添加详细文本描述，建议与标题相关并符合整体语言风格，语言描述尽量简洁生动。尽量将每页幻灯片的字数控制在</a:t>
            </a:r>
            <a:r>
              <a:rPr lang="en-US" altLang="zh-CN" sz="1000" dirty="0">
                <a:solidFill>
                  <a:schemeClr val="tx1">
                    <a:lumMod val="50000"/>
                    <a:lumOff val="50000"/>
                  </a:schemeClr>
                </a:solidFill>
                <a:latin typeface="微软雅黑" panose="020B0503020204020204" pitchFamily="34" charset="-122"/>
                <a:ea typeface="微软雅黑" panose="020B0503020204020204" pitchFamily="34" charset="-122"/>
              </a:rPr>
              <a:t>200</a:t>
            </a:r>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rPr>
              <a:t>字以内</a:t>
            </a:r>
            <a:endParaRPr lang="id-ID" sz="10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14" name="TextBox 17"/>
          <p:cNvSpPr txBox="1"/>
          <p:nvPr/>
        </p:nvSpPr>
        <p:spPr>
          <a:xfrm>
            <a:off x="5749910" y="1312404"/>
            <a:ext cx="1215718" cy="284693"/>
          </a:xfrm>
          <a:prstGeom prst="rect">
            <a:avLst/>
          </a:prstGeom>
          <a:noFill/>
        </p:spPr>
        <p:txBody>
          <a:bodyPr wrap="none" lIns="68580" tIns="34290" rIns="68580" bIns="34290" rtlCol="0">
            <a:spAutoFit/>
          </a:bodyPr>
          <a:lstStyle/>
          <a:p>
            <a:pPr algn="ctr" defTabSz="913765">
              <a:defRPr/>
            </a:pPr>
            <a:r>
              <a:rPr lang="zh-CN" altLang="en-US" sz="1400" b="1" kern="0" dirty="0" smtClean="0">
                <a:solidFill>
                  <a:schemeClr val="tx1">
                    <a:lumMod val="75000"/>
                    <a:lumOff val="25000"/>
                  </a:schemeClr>
                </a:solidFill>
                <a:latin typeface="微软雅黑" panose="020B0503020204020204" pitchFamily="34" charset="-122"/>
                <a:ea typeface="微软雅黑" panose="020B0503020204020204" pitchFamily="34" charset="-122"/>
              </a:rPr>
              <a:t>单击添加标题</a:t>
            </a:r>
            <a:endParaRPr lang="en-US" altLang="zh-CN" sz="1400" b="1" kern="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15" name="Rectangle 18"/>
          <p:cNvSpPr/>
          <p:nvPr/>
        </p:nvSpPr>
        <p:spPr>
          <a:xfrm>
            <a:off x="5665656" y="1599431"/>
            <a:ext cx="2967536" cy="530915"/>
          </a:xfrm>
          <a:prstGeom prst="rect">
            <a:avLst/>
          </a:prstGeom>
        </p:spPr>
        <p:txBody>
          <a:bodyPr wrap="square" lIns="68580" tIns="34290" rIns="68580" bIns="34290">
            <a:spAutoFit/>
          </a:bodyPr>
          <a:lstStyle/>
          <a:p>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rPr>
              <a:t>此处添加详细文本描述，建议与标题相关并符合整体语言风格，语言描述尽量简洁生动。尽量将每页幻灯片的字数控制在</a:t>
            </a:r>
            <a:r>
              <a:rPr lang="en-US" altLang="zh-CN" sz="1000" dirty="0">
                <a:solidFill>
                  <a:schemeClr val="tx1">
                    <a:lumMod val="50000"/>
                    <a:lumOff val="50000"/>
                  </a:schemeClr>
                </a:solidFill>
                <a:latin typeface="微软雅黑" panose="020B0503020204020204" pitchFamily="34" charset="-122"/>
                <a:ea typeface="微软雅黑" panose="020B0503020204020204" pitchFamily="34" charset="-122"/>
              </a:rPr>
              <a:t>200</a:t>
            </a:r>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rPr>
              <a:t>字以内</a:t>
            </a:r>
            <a:endParaRPr lang="id-ID" sz="10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17" name="TextBox 20"/>
          <p:cNvSpPr txBox="1"/>
          <p:nvPr/>
        </p:nvSpPr>
        <p:spPr>
          <a:xfrm>
            <a:off x="5672966" y="2293435"/>
            <a:ext cx="1215718" cy="284693"/>
          </a:xfrm>
          <a:prstGeom prst="rect">
            <a:avLst/>
          </a:prstGeom>
          <a:noFill/>
        </p:spPr>
        <p:txBody>
          <a:bodyPr wrap="none" lIns="68580" tIns="34290" rIns="68580" bIns="34290" rtlCol="0">
            <a:spAutoFit/>
          </a:bodyPr>
          <a:lstStyle/>
          <a:p>
            <a:pPr algn="ctr" defTabSz="913765">
              <a:defRPr/>
            </a:pPr>
            <a:r>
              <a:rPr lang="zh-CN" altLang="en-US" sz="1400" b="1" kern="0" dirty="0" smtClean="0">
                <a:solidFill>
                  <a:schemeClr val="tx1">
                    <a:lumMod val="75000"/>
                    <a:lumOff val="25000"/>
                  </a:schemeClr>
                </a:solidFill>
                <a:latin typeface="微软雅黑" panose="020B0503020204020204" pitchFamily="34" charset="-122"/>
                <a:ea typeface="微软雅黑" panose="020B0503020204020204" pitchFamily="34" charset="-122"/>
              </a:rPr>
              <a:t>单击添加标题</a:t>
            </a:r>
            <a:endParaRPr lang="en-US" altLang="zh-CN" sz="1400" b="1" kern="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18" name="Rectangle 21"/>
          <p:cNvSpPr/>
          <p:nvPr/>
        </p:nvSpPr>
        <p:spPr>
          <a:xfrm>
            <a:off x="5665656" y="2580462"/>
            <a:ext cx="2967536" cy="530915"/>
          </a:xfrm>
          <a:prstGeom prst="rect">
            <a:avLst/>
          </a:prstGeom>
        </p:spPr>
        <p:txBody>
          <a:bodyPr wrap="square" lIns="68580" tIns="34290" rIns="68580" bIns="34290">
            <a:spAutoFit/>
          </a:bodyPr>
          <a:lstStyle/>
          <a:p>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rPr>
              <a:t>此处添加详细文本描述，建议与标题相关并符合整体语言风格，语言描述尽量简洁生动。尽量将每页幻灯片的字数控制在</a:t>
            </a:r>
            <a:r>
              <a:rPr lang="en-US" altLang="zh-CN" sz="1000" dirty="0">
                <a:solidFill>
                  <a:schemeClr val="tx1">
                    <a:lumMod val="50000"/>
                    <a:lumOff val="50000"/>
                  </a:schemeClr>
                </a:solidFill>
                <a:latin typeface="微软雅黑" panose="020B0503020204020204" pitchFamily="34" charset="-122"/>
                <a:ea typeface="微软雅黑" panose="020B0503020204020204" pitchFamily="34" charset="-122"/>
              </a:rPr>
              <a:t>200</a:t>
            </a:r>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rPr>
              <a:t>字以内</a:t>
            </a:r>
            <a:endParaRPr lang="id-ID" sz="10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20" name="TextBox 23"/>
          <p:cNvSpPr txBox="1"/>
          <p:nvPr/>
        </p:nvSpPr>
        <p:spPr>
          <a:xfrm>
            <a:off x="5749910" y="3249171"/>
            <a:ext cx="1215718" cy="284693"/>
          </a:xfrm>
          <a:prstGeom prst="rect">
            <a:avLst/>
          </a:prstGeom>
          <a:noFill/>
        </p:spPr>
        <p:txBody>
          <a:bodyPr wrap="none" lIns="68580" tIns="34290" rIns="68580" bIns="34290" rtlCol="0">
            <a:spAutoFit/>
          </a:bodyPr>
          <a:lstStyle/>
          <a:p>
            <a:pPr algn="ctr" defTabSz="913765">
              <a:defRPr/>
            </a:pPr>
            <a:r>
              <a:rPr lang="zh-CN" altLang="en-US" sz="1400" b="1" kern="0" dirty="0" smtClean="0">
                <a:solidFill>
                  <a:schemeClr val="tx1">
                    <a:lumMod val="75000"/>
                    <a:lumOff val="25000"/>
                  </a:schemeClr>
                </a:solidFill>
                <a:latin typeface="微软雅黑" panose="020B0503020204020204" pitchFamily="34" charset="-122"/>
                <a:ea typeface="微软雅黑" panose="020B0503020204020204" pitchFamily="34" charset="-122"/>
              </a:rPr>
              <a:t>单击添加标题</a:t>
            </a:r>
            <a:endParaRPr lang="en-US" altLang="zh-CN" sz="1400" b="1" kern="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21" name="Rectangle 24"/>
          <p:cNvSpPr/>
          <p:nvPr/>
        </p:nvSpPr>
        <p:spPr>
          <a:xfrm>
            <a:off x="5665656" y="3560519"/>
            <a:ext cx="2967536" cy="530915"/>
          </a:xfrm>
          <a:prstGeom prst="rect">
            <a:avLst/>
          </a:prstGeom>
        </p:spPr>
        <p:txBody>
          <a:bodyPr wrap="square" lIns="68580" tIns="34290" rIns="68580" bIns="34290">
            <a:spAutoFit/>
          </a:bodyPr>
          <a:lstStyle/>
          <a:p>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rPr>
              <a:t>此处添加详细文本描述，建议与标题相关并符合整体语言风格，语言描述尽量简洁生动。尽量将每页幻灯片的字数控制在</a:t>
            </a:r>
            <a:r>
              <a:rPr lang="en-US" altLang="zh-CN" sz="1000" dirty="0">
                <a:solidFill>
                  <a:schemeClr val="tx1">
                    <a:lumMod val="50000"/>
                    <a:lumOff val="50000"/>
                  </a:schemeClr>
                </a:solidFill>
                <a:latin typeface="微软雅黑" panose="020B0503020204020204" pitchFamily="34" charset="-122"/>
                <a:ea typeface="微软雅黑" panose="020B0503020204020204" pitchFamily="34" charset="-122"/>
              </a:rPr>
              <a:t>200</a:t>
            </a:r>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rPr>
              <a:t>字以内</a:t>
            </a:r>
            <a:endParaRPr lang="id-ID" sz="10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nvGrpSpPr>
          <p:cNvPr id="2" name="Group 25"/>
          <p:cNvGrpSpPr/>
          <p:nvPr/>
        </p:nvGrpSpPr>
        <p:grpSpPr>
          <a:xfrm>
            <a:off x="5115536" y="2689675"/>
            <a:ext cx="324273" cy="247921"/>
            <a:chOff x="5516563" y="84138"/>
            <a:chExt cx="1414463" cy="1081087"/>
          </a:xfrm>
          <a:solidFill>
            <a:sysClr val="window" lastClr="FFFFFF"/>
          </a:solidFill>
        </p:grpSpPr>
        <p:sp>
          <p:nvSpPr>
            <p:cNvPr id="123" name="Freeform 13"/>
            <p:cNvSpPr>
              <a:spLocks noEditPoints="1"/>
            </p:cNvSpPr>
            <p:nvPr/>
          </p:nvSpPr>
          <p:spPr bwMode="auto">
            <a:xfrm>
              <a:off x="5688013" y="249238"/>
              <a:ext cx="896938" cy="698500"/>
            </a:xfrm>
            <a:custGeom>
              <a:avLst/>
              <a:gdLst>
                <a:gd name="T0" fmla="*/ 214 w 239"/>
                <a:gd name="T1" fmla="*/ 9 h 186"/>
                <a:gd name="T2" fmla="*/ 120 w 239"/>
                <a:gd name="T3" fmla="*/ 0 h 186"/>
                <a:gd name="T4" fmla="*/ 26 w 239"/>
                <a:gd name="T5" fmla="*/ 9 h 186"/>
                <a:gd name="T6" fmla="*/ 17 w 239"/>
                <a:gd name="T7" fmla="*/ 17 h 186"/>
                <a:gd name="T8" fmla="*/ 17 w 239"/>
                <a:gd name="T9" fmla="*/ 169 h 186"/>
                <a:gd name="T10" fmla="*/ 26 w 239"/>
                <a:gd name="T11" fmla="*/ 177 h 186"/>
                <a:gd name="T12" fmla="*/ 120 w 239"/>
                <a:gd name="T13" fmla="*/ 186 h 186"/>
                <a:gd name="T14" fmla="*/ 214 w 239"/>
                <a:gd name="T15" fmla="*/ 177 h 186"/>
                <a:gd name="T16" fmla="*/ 222 w 239"/>
                <a:gd name="T17" fmla="*/ 169 h 186"/>
                <a:gd name="T18" fmla="*/ 222 w 239"/>
                <a:gd name="T19" fmla="*/ 17 h 186"/>
                <a:gd name="T20" fmla="*/ 214 w 239"/>
                <a:gd name="T21" fmla="*/ 9 h 186"/>
                <a:gd name="T22" fmla="*/ 211 w 239"/>
                <a:gd name="T23" fmla="*/ 165 h 186"/>
                <a:gd name="T24" fmla="*/ 28 w 239"/>
                <a:gd name="T25" fmla="*/ 165 h 186"/>
                <a:gd name="T26" fmla="*/ 28 w 239"/>
                <a:gd name="T27" fmla="*/ 21 h 186"/>
                <a:gd name="T28" fmla="*/ 211 w 239"/>
                <a:gd name="T29" fmla="*/ 21 h 186"/>
                <a:gd name="T30" fmla="*/ 211 w 239"/>
                <a:gd name="T31" fmla="*/ 165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39" h="186">
                  <a:moveTo>
                    <a:pt x="214" y="9"/>
                  </a:moveTo>
                  <a:cubicBezTo>
                    <a:pt x="182" y="3"/>
                    <a:pt x="151" y="0"/>
                    <a:pt x="120" y="0"/>
                  </a:cubicBezTo>
                  <a:cubicBezTo>
                    <a:pt x="88" y="0"/>
                    <a:pt x="57" y="3"/>
                    <a:pt x="26" y="9"/>
                  </a:cubicBezTo>
                  <a:cubicBezTo>
                    <a:pt x="22" y="10"/>
                    <a:pt x="18" y="13"/>
                    <a:pt x="17" y="17"/>
                  </a:cubicBezTo>
                  <a:cubicBezTo>
                    <a:pt x="0" y="67"/>
                    <a:pt x="0" y="118"/>
                    <a:pt x="17" y="169"/>
                  </a:cubicBezTo>
                  <a:cubicBezTo>
                    <a:pt x="18" y="173"/>
                    <a:pt x="22" y="176"/>
                    <a:pt x="26" y="177"/>
                  </a:cubicBezTo>
                  <a:cubicBezTo>
                    <a:pt x="57" y="183"/>
                    <a:pt x="88" y="186"/>
                    <a:pt x="120" y="186"/>
                  </a:cubicBezTo>
                  <a:cubicBezTo>
                    <a:pt x="151" y="186"/>
                    <a:pt x="182" y="183"/>
                    <a:pt x="214" y="177"/>
                  </a:cubicBezTo>
                  <a:cubicBezTo>
                    <a:pt x="218" y="176"/>
                    <a:pt x="221" y="173"/>
                    <a:pt x="222" y="169"/>
                  </a:cubicBezTo>
                  <a:cubicBezTo>
                    <a:pt x="239" y="118"/>
                    <a:pt x="239" y="67"/>
                    <a:pt x="222" y="17"/>
                  </a:cubicBezTo>
                  <a:cubicBezTo>
                    <a:pt x="221" y="13"/>
                    <a:pt x="218" y="10"/>
                    <a:pt x="214" y="9"/>
                  </a:cubicBezTo>
                  <a:close/>
                  <a:moveTo>
                    <a:pt x="211" y="165"/>
                  </a:moveTo>
                  <a:cubicBezTo>
                    <a:pt x="150" y="178"/>
                    <a:pt x="89" y="178"/>
                    <a:pt x="28" y="165"/>
                  </a:cubicBezTo>
                  <a:cubicBezTo>
                    <a:pt x="12" y="117"/>
                    <a:pt x="12" y="69"/>
                    <a:pt x="28" y="21"/>
                  </a:cubicBezTo>
                  <a:cubicBezTo>
                    <a:pt x="89" y="8"/>
                    <a:pt x="150" y="8"/>
                    <a:pt x="211" y="21"/>
                  </a:cubicBezTo>
                  <a:cubicBezTo>
                    <a:pt x="227" y="69"/>
                    <a:pt x="227" y="117"/>
                    <a:pt x="211" y="16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a:defRPr/>
              </a:pPr>
              <a:endParaRPr lang="id-ID" sz="2400" kern="0" dirty="0" smtClean="0">
                <a:solidFill>
                  <a:srgbClr val="5C5C5C"/>
                </a:solidFill>
                <a:latin typeface="微软雅黑" panose="020B0503020204020204" pitchFamily="34" charset="-122"/>
                <a:ea typeface="微软雅黑" panose="020B0503020204020204" pitchFamily="34" charset="-122"/>
              </a:endParaRPr>
            </a:p>
          </p:txBody>
        </p:sp>
        <p:sp>
          <p:nvSpPr>
            <p:cNvPr id="124" name="Freeform 14"/>
            <p:cNvSpPr>
              <a:spLocks noEditPoints="1"/>
            </p:cNvSpPr>
            <p:nvPr/>
          </p:nvSpPr>
          <p:spPr bwMode="auto">
            <a:xfrm>
              <a:off x="5516563" y="84138"/>
              <a:ext cx="1414463" cy="1081087"/>
            </a:xfrm>
            <a:custGeom>
              <a:avLst/>
              <a:gdLst>
                <a:gd name="T0" fmla="*/ 359 w 377"/>
                <a:gd name="T1" fmla="*/ 27 h 288"/>
                <a:gd name="T2" fmla="*/ 340 w 377"/>
                <a:gd name="T3" fmla="*/ 9 h 288"/>
                <a:gd name="T4" fmla="*/ 189 w 377"/>
                <a:gd name="T5" fmla="*/ 0 h 288"/>
                <a:gd name="T6" fmla="*/ 37 w 377"/>
                <a:gd name="T7" fmla="*/ 9 h 288"/>
                <a:gd name="T8" fmla="*/ 18 w 377"/>
                <a:gd name="T9" fmla="*/ 27 h 288"/>
                <a:gd name="T10" fmla="*/ 18 w 377"/>
                <a:gd name="T11" fmla="*/ 250 h 288"/>
                <a:gd name="T12" fmla="*/ 37 w 377"/>
                <a:gd name="T13" fmla="*/ 267 h 288"/>
                <a:gd name="T14" fmla="*/ 110 w 377"/>
                <a:gd name="T15" fmla="*/ 274 h 288"/>
                <a:gd name="T16" fmla="*/ 108 w 377"/>
                <a:gd name="T17" fmla="*/ 276 h 288"/>
                <a:gd name="T18" fmla="*/ 189 w 377"/>
                <a:gd name="T19" fmla="*/ 288 h 288"/>
                <a:gd name="T20" fmla="*/ 269 w 377"/>
                <a:gd name="T21" fmla="*/ 276 h 288"/>
                <a:gd name="T22" fmla="*/ 267 w 377"/>
                <a:gd name="T23" fmla="*/ 274 h 288"/>
                <a:gd name="T24" fmla="*/ 340 w 377"/>
                <a:gd name="T25" fmla="*/ 267 h 288"/>
                <a:gd name="T26" fmla="*/ 359 w 377"/>
                <a:gd name="T27" fmla="*/ 250 h 288"/>
                <a:gd name="T28" fmla="*/ 359 w 377"/>
                <a:gd name="T29" fmla="*/ 27 h 288"/>
                <a:gd name="T30" fmla="*/ 337 w 377"/>
                <a:gd name="T31" fmla="*/ 244 h 288"/>
                <a:gd name="T32" fmla="*/ 40 w 377"/>
                <a:gd name="T33" fmla="*/ 244 h 288"/>
                <a:gd name="T34" fmla="*/ 40 w 377"/>
                <a:gd name="T35" fmla="*/ 32 h 288"/>
                <a:gd name="T36" fmla="*/ 337 w 377"/>
                <a:gd name="T37" fmla="*/ 32 h 288"/>
                <a:gd name="T38" fmla="*/ 337 w 377"/>
                <a:gd name="T39" fmla="*/ 244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77" h="288">
                  <a:moveTo>
                    <a:pt x="359" y="27"/>
                  </a:moveTo>
                  <a:cubicBezTo>
                    <a:pt x="357" y="17"/>
                    <a:pt x="349" y="10"/>
                    <a:pt x="340" y="9"/>
                  </a:cubicBezTo>
                  <a:cubicBezTo>
                    <a:pt x="290" y="3"/>
                    <a:pt x="239" y="0"/>
                    <a:pt x="189" y="0"/>
                  </a:cubicBezTo>
                  <a:cubicBezTo>
                    <a:pt x="138" y="0"/>
                    <a:pt x="87" y="3"/>
                    <a:pt x="37" y="9"/>
                  </a:cubicBezTo>
                  <a:cubicBezTo>
                    <a:pt x="28" y="10"/>
                    <a:pt x="20" y="17"/>
                    <a:pt x="18" y="27"/>
                  </a:cubicBezTo>
                  <a:cubicBezTo>
                    <a:pt x="0" y="101"/>
                    <a:pt x="0" y="176"/>
                    <a:pt x="18" y="250"/>
                  </a:cubicBezTo>
                  <a:cubicBezTo>
                    <a:pt x="20" y="259"/>
                    <a:pt x="28" y="266"/>
                    <a:pt x="37" y="267"/>
                  </a:cubicBezTo>
                  <a:cubicBezTo>
                    <a:pt x="61" y="270"/>
                    <a:pt x="86" y="272"/>
                    <a:pt x="110" y="274"/>
                  </a:cubicBezTo>
                  <a:cubicBezTo>
                    <a:pt x="109" y="275"/>
                    <a:pt x="108" y="275"/>
                    <a:pt x="108" y="276"/>
                  </a:cubicBezTo>
                  <a:cubicBezTo>
                    <a:pt x="108" y="283"/>
                    <a:pt x="144" y="288"/>
                    <a:pt x="189" y="288"/>
                  </a:cubicBezTo>
                  <a:cubicBezTo>
                    <a:pt x="233" y="288"/>
                    <a:pt x="269" y="283"/>
                    <a:pt x="269" y="276"/>
                  </a:cubicBezTo>
                  <a:cubicBezTo>
                    <a:pt x="269" y="275"/>
                    <a:pt x="268" y="275"/>
                    <a:pt x="267" y="274"/>
                  </a:cubicBezTo>
                  <a:cubicBezTo>
                    <a:pt x="291" y="272"/>
                    <a:pt x="316" y="270"/>
                    <a:pt x="340" y="267"/>
                  </a:cubicBezTo>
                  <a:cubicBezTo>
                    <a:pt x="349" y="266"/>
                    <a:pt x="357" y="259"/>
                    <a:pt x="359" y="250"/>
                  </a:cubicBezTo>
                  <a:cubicBezTo>
                    <a:pt x="377" y="176"/>
                    <a:pt x="377" y="101"/>
                    <a:pt x="359" y="27"/>
                  </a:cubicBezTo>
                  <a:close/>
                  <a:moveTo>
                    <a:pt x="337" y="244"/>
                  </a:moveTo>
                  <a:cubicBezTo>
                    <a:pt x="238" y="256"/>
                    <a:pt x="139" y="256"/>
                    <a:pt x="40" y="244"/>
                  </a:cubicBezTo>
                  <a:cubicBezTo>
                    <a:pt x="23" y="174"/>
                    <a:pt x="23" y="103"/>
                    <a:pt x="40" y="32"/>
                  </a:cubicBezTo>
                  <a:cubicBezTo>
                    <a:pt x="139" y="20"/>
                    <a:pt x="238" y="20"/>
                    <a:pt x="337" y="32"/>
                  </a:cubicBezTo>
                  <a:cubicBezTo>
                    <a:pt x="354" y="103"/>
                    <a:pt x="354" y="174"/>
                    <a:pt x="337" y="24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a:defRPr/>
              </a:pPr>
              <a:endParaRPr lang="id-ID" sz="2400" kern="0" dirty="0" smtClean="0">
                <a:solidFill>
                  <a:srgbClr val="5C5C5C"/>
                </a:solidFill>
                <a:latin typeface="微软雅黑" panose="020B0503020204020204" pitchFamily="34" charset="-122"/>
                <a:ea typeface="微软雅黑" panose="020B0503020204020204" pitchFamily="34" charset="-122"/>
              </a:endParaRPr>
            </a:p>
          </p:txBody>
        </p:sp>
        <p:sp>
          <p:nvSpPr>
            <p:cNvPr id="125" name="Freeform 15"/>
            <p:cNvSpPr>
              <a:spLocks noEditPoints="1"/>
            </p:cNvSpPr>
            <p:nvPr/>
          </p:nvSpPr>
          <p:spPr bwMode="auto">
            <a:xfrm>
              <a:off x="6611938" y="301625"/>
              <a:ext cx="131763" cy="128587"/>
            </a:xfrm>
            <a:custGeom>
              <a:avLst/>
              <a:gdLst>
                <a:gd name="T0" fmla="*/ 17 w 35"/>
                <a:gd name="T1" fmla="*/ 34 h 34"/>
                <a:gd name="T2" fmla="*/ 35 w 35"/>
                <a:gd name="T3" fmla="*/ 17 h 34"/>
                <a:gd name="T4" fmla="*/ 17 w 35"/>
                <a:gd name="T5" fmla="*/ 0 h 34"/>
                <a:gd name="T6" fmla="*/ 0 w 35"/>
                <a:gd name="T7" fmla="*/ 17 h 34"/>
                <a:gd name="T8" fmla="*/ 17 w 35"/>
                <a:gd name="T9" fmla="*/ 34 h 34"/>
                <a:gd name="T10" fmla="*/ 17 w 35"/>
                <a:gd name="T11" fmla="*/ 11 h 34"/>
                <a:gd name="T12" fmla="*/ 23 w 35"/>
                <a:gd name="T13" fmla="*/ 17 h 34"/>
                <a:gd name="T14" fmla="*/ 17 w 35"/>
                <a:gd name="T15" fmla="*/ 23 h 34"/>
                <a:gd name="T16" fmla="*/ 12 w 35"/>
                <a:gd name="T17" fmla="*/ 17 h 34"/>
                <a:gd name="T18" fmla="*/ 17 w 35"/>
                <a:gd name="T19" fmla="*/ 11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5" h="34">
                  <a:moveTo>
                    <a:pt x="17" y="34"/>
                  </a:moveTo>
                  <a:cubicBezTo>
                    <a:pt x="27" y="34"/>
                    <a:pt x="35" y="26"/>
                    <a:pt x="35" y="17"/>
                  </a:cubicBezTo>
                  <a:cubicBezTo>
                    <a:pt x="35" y="7"/>
                    <a:pt x="27" y="0"/>
                    <a:pt x="17" y="0"/>
                  </a:cubicBezTo>
                  <a:cubicBezTo>
                    <a:pt x="8" y="0"/>
                    <a:pt x="0" y="7"/>
                    <a:pt x="0" y="17"/>
                  </a:cubicBezTo>
                  <a:cubicBezTo>
                    <a:pt x="0" y="26"/>
                    <a:pt x="8" y="34"/>
                    <a:pt x="17" y="34"/>
                  </a:cubicBezTo>
                  <a:close/>
                  <a:moveTo>
                    <a:pt x="17" y="11"/>
                  </a:moveTo>
                  <a:cubicBezTo>
                    <a:pt x="21" y="11"/>
                    <a:pt x="23" y="14"/>
                    <a:pt x="23" y="17"/>
                  </a:cubicBezTo>
                  <a:cubicBezTo>
                    <a:pt x="23" y="20"/>
                    <a:pt x="21" y="23"/>
                    <a:pt x="17" y="23"/>
                  </a:cubicBezTo>
                  <a:cubicBezTo>
                    <a:pt x="14" y="23"/>
                    <a:pt x="12" y="20"/>
                    <a:pt x="12" y="17"/>
                  </a:cubicBezTo>
                  <a:cubicBezTo>
                    <a:pt x="12" y="14"/>
                    <a:pt x="14" y="11"/>
                    <a:pt x="17" y="1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a:defRPr/>
              </a:pPr>
              <a:endParaRPr lang="id-ID" sz="2400" kern="0" dirty="0" smtClean="0">
                <a:solidFill>
                  <a:srgbClr val="5C5C5C"/>
                </a:solidFill>
                <a:latin typeface="微软雅黑" panose="020B0503020204020204" pitchFamily="34" charset="-122"/>
                <a:ea typeface="微软雅黑" panose="020B0503020204020204" pitchFamily="34" charset="-122"/>
              </a:endParaRPr>
            </a:p>
          </p:txBody>
        </p:sp>
        <p:sp>
          <p:nvSpPr>
            <p:cNvPr id="126" name="Freeform 16"/>
            <p:cNvSpPr/>
            <p:nvPr/>
          </p:nvSpPr>
          <p:spPr bwMode="auto">
            <a:xfrm>
              <a:off x="6570663" y="860425"/>
              <a:ext cx="173038" cy="46037"/>
            </a:xfrm>
            <a:custGeom>
              <a:avLst/>
              <a:gdLst>
                <a:gd name="T0" fmla="*/ 40 w 46"/>
                <a:gd name="T1" fmla="*/ 0 h 12"/>
                <a:gd name="T2" fmla="*/ 5 w 46"/>
                <a:gd name="T3" fmla="*/ 0 h 12"/>
                <a:gd name="T4" fmla="*/ 0 w 46"/>
                <a:gd name="T5" fmla="*/ 6 h 12"/>
                <a:gd name="T6" fmla="*/ 5 w 46"/>
                <a:gd name="T7" fmla="*/ 12 h 12"/>
                <a:gd name="T8" fmla="*/ 40 w 46"/>
                <a:gd name="T9" fmla="*/ 12 h 12"/>
                <a:gd name="T10" fmla="*/ 46 w 46"/>
                <a:gd name="T11" fmla="*/ 6 h 12"/>
                <a:gd name="T12" fmla="*/ 40 w 46"/>
                <a:gd name="T13" fmla="*/ 0 h 12"/>
              </a:gdLst>
              <a:ahLst/>
              <a:cxnLst>
                <a:cxn ang="0">
                  <a:pos x="T0" y="T1"/>
                </a:cxn>
                <a:cxn ang="0">
                  <a:pos x="T2" y="T3"/>
                </a:cxn>
                <a:cxn ang="0">
                  <a:pos x="T4" y="T5"/>
                </a:cxn>
                <a:cxn ang="0">
                  <a:pos x="T6" y="T7"/>
                </a:cxn>
                <a:cxn ang="0">
                  <a:pos x="T8" y="T9"/>
                </a:cxn>
                <a:cxn ang="0">
                  <a:pos x="T10" y="T11"/>
                </a:cxn>
                <a:cxn ang="0">
                  <a:pos x="T12" y="T13"/>
                </a:cxn>
              </a:cxnLst>
              <a:rect l="0" t="0" r="r" b="b"/>
              <a:pathLst>
                <a:path w="46" h="12">
                  <a:moveTo>
                    <a:pt x="40" y="0"/>
                  </a:moveTo>
                  <a:cubicBezTo>
                    <a:pt x="5" y="0"/>
                    <a:pt x="5" y="0"/>
                    <a:pt x="5" y="0"/>
                  </a:cubicBezTo>
                  <a:cubicBezTo>
                    <a:pt x="2" y="0"/>
                    <a:pt x="0" y="3"/>
                    <a:pt x="0" y="6"/>
                  </a:cubicBezTo>
                  <a:cubicBezTo>
                    <a:pt x="0" y="9"/>
                    <a:pt x="2" y="12"/>
                    <a:pt x="5" y="12"/>
                  </a:cubicBezTo>
                  <a:cubicBezTo>
                    <a:pt x="40" y="12"/>
                    <a:pt x="40" y="12"/>
                    <a:pt x="40" y="12"/>
                  </a:cubicBezTo>
                  <a:cubicBezTo>
                    <a:pt x="43" y="12"/>
                    <a:pt x="46" y="9"/>
                    <a:pt x="46" y="6"/>
                  </a:cubicBezTo>
                  <a:cubicBezTo>
                    <a:pt x="46" y="3"/>
                    <a:pt x="43" y="0"/>
                    <a:pt x="4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a:defRPr/>
              </a:pPr>
              <a:endParaRPr lang="id-ID" sz="2400" kern="0" dirty="0" smtClean="0">
                <a:solidFill>
                  <a:srgbClr val="5C5C5C"/>
                </a:solidFill>
                <a:latin typeface="微软雅黑" panose="020B0503020204020204" pitchFamily="34" charset="-122"/>
                <a:ea typeface="微软雅黑" panose="020B0503020204020204" pitchFamily="34" charset="-122"/>
              </a:endParaRPr>
            </a:p>
          </p:txBody>
        </p:sp>
        <p:sp>
          <p:nvSpPr>
            <p:cNvPr id="127" name="Freeform 17"/>
            <p:cNvSpPr/>
            <p:nvPr/>
          </p:nvSpPr>
          <p:spPr bwMode="auto">
            <a:xfrm>
              <a:off x="6611938" y="733425"/>
              <a:ext cx="173038" cy="41275"/>
            </a:xfrm>
            <a:custGeom>
              <a:avLst/>
              <a:gdLst>
                <a:gd name="T0" fmla="*/ 40 w 46"/>
                <a:gd name="T1" fmla="*/ 0 h 11"/>
                <a:gd name="T2" fmla="*/ 6 w 46"/>
                <a:gd name="T3" fmla="*/ 0 h 11"/>
                <a:gd name="T4" fmla="*/ 0 w 46"/>
                <a:gd name="T5" fmla="*/ 5 h 11"/>
                <a:gd name="T6" fmla="*/ 6 w 46"/>
                <a:gd name="T7" fmla="*/ 11 h 11"/>
                <a:gd name="T8" fmla="*/ 40 w 46"/>
                <a:gd name="T9" fmla="*/ 11 h 11"/>
                <a:gd name="T10" fmla="*/ 46 w 46"/>
                <a:gd name="T11" fmla="*/ 5 h 11"/>
                <a:gd name="T12" fmla="*/ 40 w 46"/>
                <a:gd name="T13" fmla="*/ 0 h 11"/>
              </a:gdLst>
              <a:ahLst/>
              <a:cxnLst>
                <a:cxn ang="0">
                  <a:pos x="T0" y="T1"/>
                </a:cxn>
                <a:cxn ang="0">
                  <a:pos x="T2" y="T3"/>
                </a:cxn>
                <a:cxn ang="0">
                  <a:pos x="T4" y="T5"/>
                </a:cxn>
                <a:cxn ang="0">
                  <a:pos x="T6" y="T7"/>
                </a:cxn>
                <a:cxn ang="0">
                  <a:pos x="T8" y="T9"/>
                </a:cxn>
                <a:cxn ang="0">
                  <a:pos x="T10" y="T11"/>
                </a:cxn>
                <a:cxn ang="0">
                  <a:pos x="T12" y="T13"/>
                </a:cxn>
              </a:cxnLst>
              <a:rect l="0" t="0" r="r" b="b"/>
              <a:pathLst>
                <a:path w="46" h="11">
                  <a:moveTo>
                    <a:pt x="40" y="0"/>
                  </a:moveTo>
                  <a:cubicBezTo>
                    <a:pt x="6" y="0"/>
                    <a:pt x="6" y="0"/>
                    <a:pt x="6" y="0"/>
                  </a:cubicBezTo>
                  <a:cubicBezTo>
                    <a:pt x="3" y="0"/>
                    <a:pt x="0" y="2"/>
                    <a:pt x="0" y="5"/>
                  </a:cubicBezTo>
                  <a:cubicBezTo>
                    <a:pt x="0" y="9"/>
                    <a:pt x="3" y="11"/>
                    <a:pt x="6" y="11"/>
                  </a:cubicBezTo>
                  <a:cubicBezTo>
                    <a:pt x="40" y="11"/>
                    <a:pt x="40" y="11"/>
                    <a:pt x="40" y="11"/>
                  </a:cubicBezTo>
                  <a:cubicBezTo>
                    <a:pt x="44" y="11"/>
                    <a:pt x="46" y="9"/>
                    <a:pt x="46" y="5"/>
                  </a:cubicBezTo>
                  <a:cubicBezTo>
                    <a:pt x="46" y="2"/>
                    <a:pt x="44" y="0"/>
                    <a:pt x="4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a:defRPr/>
              </a:pPr>
              <a:endParaRPr lang="id-ID" sz="2400" kern="0" dirty="0" smtClean="0">
                <a:solidFill>
                  <a:srgbClr val="5C5C5C"/>
                </a:solidFill>
                <a:latin typeface="微软雅黑" panose="020B0503020204020204" pitchFamily="34" charset="-122"/>
                <a:ea typeface="微软雅黑" panose="020B0503020204020204" pitchFamily="34" charset="-122"/>
              </a:endParaRPr>
            </a:p>
          </p:txBody>
        </p:sp>
        <p:sp>
          <p:nvSpPr>
            <p:cNvPr id="128" name="Freeform 18"/>
            <p:cNvSpPr/>
            <p:nvPr/>
          </p:nvSpPr>
          <p:spPr bwMode="auto">
            <a:xfrm>
              <a:off x="6611938" y="601663"/>
              <a:ext cx="173038" cy="46037"/>
            </a:xfrm>
            <a:custGeom>
              <a:avLst/>
              <a:gdLst>
                <a:gd name="T0" fmla="*/ 40 w 46"/>
                <a:gd name="T1" fmla="*/ 0 h 12"/>
                <a:gd name="T2" fmla="*/ 6 w 46"/>
                <a:gd name="T3" fmla="*/ 0 h 12"/>
                <a:gd name="T4" fmla="*/ 0 w 46"/>
                <a:gd name="T5" fmla="*/ 6 h 12"/>
                <a:gd name="T6" fmla="*/ 6 w 46"/>
                <a:gd name="T7" fmla="*/ 12 h 12"/>
                <a:gd name="T8" fmla="*/ 40 w 46"/>
                <a:gd name="T9" fmla="*/ 12 h 12"/>
                <a:gd name="T10" fmla="*/ 46 w 46"/>
                <a:gd name="T11" fmla="*/ 6 h 12"/>
                <a:gd name="T12" fmla="*/ 40 w 46"/>
                <a:gd name="T13" fmla="*/ 0 h 12"/>
              </a:gdLst>
              <a:ahLst/>
              <a:cxnLst>
                <a:cxn ang="0">
                  <a:pos x="T0" y="T1"/>
                </a:cxn>
                <a:cxn ang="0">
                  <a:pos x="T2" y="T3"/>
                </a:cxn>
                <a:cxn ang="0">
                  <a:pos x="T4" y="T5"/>
                </a:cxn>
                <a:cxn ang="0">
                  <a:pos x="T6" y="T7"/>
                </a:cxn>
                <a:cxn ang="0">
                  <a:pos x="T8" y="T9"/>
                </a:cxn>
                <a:cxn ang="0">
                  <a:pos x="T10" y="T11"/>
                </a:cxn>
                <a:cxn ang="0">
                  <a:pos x="T12" y="T13"/>
                </a:cxn>
              </a:cxnLst>
              <a:rect l="0" t="0" r="r" b="b"/>
              <a:pathLst>
                <a:path w="46" h="12">
                  <a:moveTo>
                    <a:pt x="40" y="0"/>
                  </a:moveTo>
                  <a:cubicBezTo>
                    <a:pt x="6" y="0"/>
                    <a:pt x="6" y="0"/>
                    <a:pt x="6" y="0"/>
                  </a:cubicBezTo>
                  <a:cubicBezTo>
                    <a:pt x="3" y="0"/>
                    <a:pt x="0" y="3"/>
                    <a:pt x="0" y="6"/>
                  </a:cubicBezTo>
                  <a:cubicBezTo>
                    <a:pt x="0" y="9"/>
                    <a:pt x="3" y="12"/>
                    <a:pt x="6" y="12"/>
                  </a:cubicBezTo>
                  <a:cubicBezTo>
                    <a:pt x="40" y="12"/>
                    <a:pt x="40" y="12"/>
                    <a:pt x="40" y="12"/>
                  </a:cubicBezTo>
                  <a:cubicBezTo>
                    <a:pt x="44" y="12"/>
                    <a:pt x="46" y="9"/>
                    <a:pt x="46" y="6"/>
                  </a:cubicBezTo>
                  <a:cubicBezTo>
                    <a:pt x="46" y="3"/>
                    <a:pt x="44" y="0"/>
                    <a:pt x="4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a:defRPr/>
              </a:pPr>
              <a:endParaRPr lang="id-ID" sz="2400" kern="0" dirty="0" smtClean="0">
                <a:solidFill>
                  <a:srgbClr val="5C5C5C"/>
                </a:solidFill>
                <a:latin typeface="微软雅黑" panose="020B0503020204020204" pitchFamily="34" charset="-122"/>
                <a:ea typeface="微软雅黑" panose="020B0503020204020204" pitchFamily="34" charset="-122"/>
              </a:endParaRPr>
            </a:p>
          </p:txBody>
        </p:sp>
        <p:sp>
          <p:nvSpPr>
            <p:cNvPr id="129" name="Freeform 19"/>
            <p:cNvSpPr/>
            <p:nvPr/>
          </p:nvSpPr>
          <p:spPr bwMode="auto">
            <a:xfrm>
              <a:off x="5880100" y="422275"/>
              <a:ext cx="258763" cy="179387"/>
            </a:xfrm>
            <a:custGeom>
              <a:avLst/>
              <a:gdLst>
                <a:gd name="T0" fmla="*/ 63 w 69"/>
                <a:gd name="T1" fmla="*/ 0 h 48"/>
                <a:gd name="T2" fmla="*/ 10 w 69"/>
                <a:gd name="T3" fmla="*/ 4 h 48"/>
                <a:gd name="T4" fmla="*/ 3 w 69"/>
                <a:gd name="T5" fmla="*/ 10 h 48"/>
                <a:gd name="T6" fmla="*/ 0 w 69"/>
                <a:gd name="T7" fmla="*/ 42 h 48"/>
                <a:gd name="T8" fmla="*/ 5 w 69"/>
                <a:gd name="T9" fmla="*/ 48 h 48"/>
                <a:gd name="T10" fmla="*/ 11 w 69"/>
                <a:gd name="T11" fmla="*/ 42 h 48"/>
                <a:gd name="T12" fmla="*/ 13 w 69"/>
                <a:gd name="T13" fmla="*/ 21 h 48"/>
                <a:gd name="T14" fmla="*/ 20 w 69"/>
                <a:gd name="T15" fmla="*/ 14 h 48"/>
                <a:gd name="T16" fmla="*/ 63 w 69"/>
                <a:gd name="T17" fmla="*/ 11 h 48"/>
                <a:gd name="T18" fmla="*/ 69 w 69"/>
                <a:gd name="T19" fmla="*/ 5 h 48"/>
                <a:gd name="T20" fmla="*/ 63 w 69"/>
                <a:gd name="T21" fmla="*/ 0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9" h="48">
                  <a:moveTo>
                    <a:pt x="63" y="0"/>
                  </a:moveTo>
                  <a:cubicBezTo>
                    <a:pt x="10" y="4"/>
                    <a:pt x="10" y="4"/>
                    <a:pt x="10" y="4"/>
                  </a:cubicBezTo>
                  <a:cubicBezTo>
                    <a:pt x="7" y="4"/>
                    <a:pt x="4" y="7"/>
                    <a:pt x="3" y="10"/>
                  </a:cubicBezTo>
                  <a:cubicBezTo>
                    <a:pt x="0" y="42"/>
                    <a:pt x="0" y="42"/>
                    <a:pt x="0" y="42"/>
                  </a:cubicBezTo>
                  <a:cubicBezTo>
                    <a:pt x="0" y="46"/>
                    <a:pt x="2" y="48"/>
                    <a:pt x="5" y="48"/>
                  </a:cubicBezTo>
                  <a:cubicBezTo>
                    <a:pt x="8" y="48"/>
                    <a:pt x="11" y="46"/>
                    <a:pt x="11" y="42"/>
                  </a:cubicBezTo>
                  <a:cubicBezTo>
                    <a:pt x="13" y="21"/>
                    <a:pt x="13" y="21"/>
                    <a:pt x="13" y="21"/>
                  </a:cubicBezTo>
                  <a:cubicBezTo>
                    <a:pt x="14" y="17"/>
                    <a:pt x="16" y="15"/>
                    <a:pt x="20" y="14"/>
                  </a:cubicBezTo>
                  <a:cubicBezTo>
                    <a:pt x="63" y="11"/>
                    <a:pt x="63" y="11"/>
                    <a:pt x="63" y="11"/>
                  </a:cubicBezTo>
                  <a:cubicBezTo>
                    <a:pt x="66" y="11"/>
                    <a:pt x="69" y="9"/>
                    <a:pt x="69" y="5"/>
                  </a:cubicBezTo>
                  <a:cubicBezTo>
                    <a:pt x="69" y="2"/>
                    <a:pt x="66" y="0"/>
                    <a:pt x="6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a:defRPr/>
              </a:pPr>
              <a:endParaRPr lang="id-ID" sz="2400" kern="0" dirty="0" smtClean="0">
                <a:solidFill>
                  <a:srgbClr val="5C5C5C"/>
                </a:solidFill>
                <a:latin typeface="微软雅黑" panose="020B0503020204020204" pitchFamily="34" charset="-122"/>
                <a:ea typeface="微软雅黑" panose="020B0503020204020204" pitchFamily="34" charset="-122"/>
              </a:endParaRPr>
            </a:p>
          </p:txBody>
        </p:sp>
      </p:grpSp>
      <p:grpSp>
        <p:nvGrpSpPr>
          <p:cNvPr id="3" name="Group 33"/>
          <p:cNvGrpSpPr/>
          <p:nvPr/>
        </p:nvGrpSpPr>
        <p:grpSpPr>
          <a:xfrm>
            <a:off x="975734" y="3618246"/>
            <a:ext cx="296613" cy="316728"/>
            <a:chOff x="8342313" y="10972800"/>
            <a:chExt cx="1293813" cy="1381125"/>
          </a:xfrm>
          <a:solidFill>
            <a:sysClr val="window" lastClr="FFFFFF"/>
          </a:solidFill>
        </p:grpSpPr>
        <p:sp>
          <p:nvSpPr>
            <p:cNvPr id="131" name="Freeform 5"/>
            <p:cNvSpPr>
              <a:spLocks noEditPoints="1"/>
            </p:cNvSpPr>
            <p:nvPr/>
          </p:nvSpPr>
          <p:spPr bwMode="auto">
            <a:xfrm>
              <a:off x="8342313" y="10972800"/>
              <a:ext cx="1293813" cy="1381125"/>
            </a:xfrm>
            <a:custGeom>
              <a:avLst/>
              <a:gdLst>
                <a:gd name="T0" fmla="*/ 299 w 345"/>
                <a:gd name="T1" fmla="*/ 0 h 368"/>
                <a:gd name="T2" fmla="*/ 46 w 345"/>
                <a:gd name="T3" fmla="*/ 0 h 368"/>
                <a:gd name="T4" fmla="*/ 0 w 345"/>
                <a:gd name="T5" fmla="*/ 46 h 368"/>
                <a:gd name="T6" fmla="*/ 0 w 345"/>
                <a:gd name="T7" fmla="*/ 322 h 368"/>
                <a:gd name="T8" fmla="*/ 46 w 345"/>
                <a:gd name="T9" fmla="*/ 368 h 368"/>
                <a:gd name="T10" fmla="*/ 299 w 345"/>
                <a:gd name="T11" fmla="*/ 368 h 368"/>
                <a:gd name="T12" fmla="*/ 345 w 345"/>
                <a:gd name="T13" fmla="*/ 322 h 368"/>
                <a:gd name="T14" fmla="*/ 345 w 345"/>
                <a:gd name="T15" fmla="*/ 46 h 368"/>
                <a:gd name="T16" fmla="*/ 299 w 345"/>
                <a:gd name="T17" fmla="*/ 0 h 368"/>
                <a:gd name="T18" fmla="*/ 322 w 345"/>
                <a:gd name="T19" fmla="*/ 322 h 368"/>
                <a:gd name="T20" fmla="*/ 299 w 345"/>
                <a:gd name="T21" fmla="*/ 345 h 368"/>
                <a:gd name="T22" fmla="*/ 46 w 345"/>
                <a:gd name="T23" fmla="*/ 345 h 368"/>
                <a:gd name="T24" fmla="*/ 23 w 345"/>
                <a:gd name="T25" fmla="*/ 322 h 368"/>
                <a:gd name="T26" fmla="*/ 23 w 345"/>
                <a:gd name="T27" fmla="*/ 46 h 368"/>
                <a:gd name="T28" fmla="*/ 46 w 345"/>
                <a:gd name="T29" fmla="*/ 23 h 368"/>
                <a:gd name="T30" fmla="*/ 299 w 345"/>
                <a:gd name="T31" fmla="*/ 23 h 368"/>
                <a:gd name="T32" fmla="*/ 322 w 345"/>
                <a:gd name="T33" fmla="*/ 46 h 368"/>
                <a:gd name="T34" fmla="*/ 322 w 345"/>
                <a:gd name="T35" fmla="*/ 322 h 3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45" h="368">
                  <a:moveTo>
                    <a:pt x="299" y="0"/>
                  </a:moveTo>
                  <a:cubicBezTo>
                    <a:pt x="46" y="0"/>
                    <a:pt x="46" y="0"/>
                    <a:pt x="46" y="0"/>
                  </a:cubicBezTo>
                  <a:cubicBezTo>
                    <a:pt x="20" y="0"/>
                    <a:pt x="0" y="21"/>
                    <a:pt x="0" y="46"/>
                  </a:cubicBezTo>
                  <a:cubicBezTo>
                    <a:pt x="0" y="322"/>
                    <a:pt x="0" y="322"/>
                    <a:pt x="0" y="322"/>
                  </a:cubicBezTo>
                  <a:cubicBezTo>
                    <a:pt x="0" y="348"/>
                    <a:pt x="20" y="368"/>
                    <a:pt x="46" y="368"/>
                  </a:cubicBezTo>
                  <a:cubicBezTo>
                    <a:pt x="299" y="368"/>
                    <a:pt x="299" y="368"/>
                    <a:pt x="299" y="368"/>
                  </a:cubicBezTo>
                  <a:cubicBezTo>
                    <a:pt x="324" y="368"/>
                    <a:pt x="345" y="348"/>
                    <a:pt x="345" y="322"/>
                  </a:cubicBezTo>
                  <a:cubicBezTo>
                    <a:pt x="345" y="46"/>
                    <a:pt x="345" y="46"/>
                    <a:pt x="345" y="46"/>
                  </a:cubicBezTo>
                  <a:cubicBezTo>
                    <a:pt x="345" y="21"/>
                    <a:pt x="324" y="0"/>
                    <a:pt x="299" y="0"/>
                  </a:cubicBezTo>
                  <a:close/>
                  <a:moveTo>
                    <a:pt x="322" y="322"/>
                  </a:moveTo>
                  <a:cubicBezTo>
                    <a:pt x="322" y="335"/>
                    <a:pt x="312" y="345"/>
                    <a:pt x="299" y="345"/>
                  </a:cubicBezTo>
                  <a:cubicBezTo>
                    <a:pt x="46" y="345"/>
                    <a:pt x="46" y="345"/>
                    <a:pt x="46" y="345"/>
                  </a:cubicBezTo>
                  <a:cubicBezTo>
                    <a:pt x="33" y="345"/>
                    <a:pt x="23" y="335"/>
                    <a:pt x="23" y="322"/>
                  </a:cubicBezTo>
                  <a:cubicBezTo>
                    <a:pt x="23" y="46"/>
                    <a:pt x="23" y="46"/>
                    <a:pt x="23" y="46"/>
                  </a:cubicBezTo>
                  <a:cubicBezTo>
                    <a:pt x="23" y="33"/>
                    <a:pt x="33" y="23"/>
                    <a:pt x="46" y="23"/>
                  </a:cubicBezTo>
                  <a:cubicBezTo>
                    <a:pt x="299" y="23"/>
                    <a:pt x="299" y="23"/>
                    <a:pt x="299" y="23"/>
                  </a:cubicBezTo>
                  <a:cubicBezTo>
                    <a:pt x="312" y="23"/>
                    <a:pt x="322" y="33"/>
                    <a:pt x="322" y="46"/>
                  </a:cubicBezTo>
                  <a:lnTo>
                    <a:pt x="322" y="32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a:defRPr/>
              </a:pPr>
              <a:endParaRPr lang="id-ID" sz="2400" kern="0" dirty="0" smtClean="0">
                <a:solidFill>
                  <a:srgbClr val="5C5C5C"/>
                </a:solidFill>
                <a:latin typeface="微软雅黑" panose="020B0503020204020204" pitchFamily="34" charset="-122"/>
                <a:ea typeface="微软雅黑" panose="020B0503020204020204" pitchFamily="34" charset="-122"/>
              </a:endParaRPr>
            </a:p>
          </p:txBody>
        </p:sp>
        <p:sp>
          <p:nvSpPr>
            <p:cNvPr id="132" name="Freeform 6"/>
            <p:cNvSpPr>
              <a:spLocks noEditPoints="1"/>
            </p:cNvSpPr>
            <p:nvPr/>
          </p:nvSpPr>
          <p:spPr bwMode="auto">
            <a:xfrm>
              <a:off x="8513763" y="11145838"/>
              <a:ext cx="949325" cy="863600"/>
            </a:xfrm>
            <a:custGeom>
              <a:avLst/>
              <a:gdLst>
                <a:gd name="T0" fmla="*/ 241 w 253"/>
                <a:gd name="T1" fmla="*/ 0 h 230"/>
                <a:gd name="T2" fmla="*/ 11 w 253"/>
                <a:gd name="T3" fmla="*/ 0 h 230"/>
                <a:gd name="T4" fmla="*/ 0 w 253"/>
                <a:gd name="T5" fmla="*/ 11 h 230"/>
                <a:gd name="T6" fmla="*/ 0 w 253"/>
                <a:gd name="T7" fmla="*/ 219 h 230"/>
                <a:gd name="T8" fmla="*/ 11 w 253"/>
                <a:gd name="T9" fmla="*/ 230 h 230"/>
                <a:gd name="T10" fmla="*/ 241 w 253"/>
                <a:gd name="T11" fmla="*/ 230 h 230"/>
                <a:gd name="T12" fmla="*/ 253 w 253"/>
                <a:gd name="T13" fmla="*/ 219 h 230"/>
                <a:gd name="T14" fmla="*/ 253 w 253"/>
                <a:gd name="T15" fmla="*/ 11 h 230"/>
                <a:gd name="T16" fmla="*/ 241 w 253"/>
                <a:gd name="T17" fmla="*/ 0 h 230"/>
                <a:gd name="T18" fmla="*/ 241 w 253"/>
                <a:gd name="T19" fmla="*/ 11 h 230"/>
                <a:gd name="T20" fmla="*/ 241 w 253"/>
                <a:gd name="T21" fmla="*/ 171 h 230"/>
                <a:gd name="T22" fmla="*/ 204 w 253"/>
                <a:gd name="T23" fmla="*/ 130 h 230"/>
                <a:gd name="T24" fmla="*/ 195 w 253"/>
                <a:gd name="T25" fmla="*/ 127 h 230"/>
                <a:gd name="T26" fmla="*/ 187 w 253"/>
                <a:gd name="T27" fmla="*/ 130 h 230"/>
                <a:gd name="T28" fmla="*/ 157 w 253"/>
                <a:gd name="T29" fmla="*/ 164 h 230"/>
                <a:gd name="T30" fmla="*/ 66 w 253"/>
                <a:gd name="T31" fmla="*/ 61 h 230"/>
                <a:gd name="T32" fmla="*/ 57 w 253"/>
                <a:gd name="T33" fmla="*/ 57 h 230"/>
                <a:gd name="T34" fmla="*/ 49 w 253"/>
                <a:gd name="T35" fmla="*/ 61 h 230"/>
                <a:gd name="T36" fmla="*/ 11 w 253"/>
                <a:gd name="T37" fmla="*/ 105 h 230"/>
                <a:gd name="T38" fmla="*/ 11 w 253"/>
                <a:gd name="T39" fmla="*/ 11 h 230"/>
                <a:gd name="T40" fmla="*/ 241 w 253"/>
                <a:gd name="T41" fmla="*/ 11 h 230"/>
                <a:gd name="T42" fmla="*/ 11 w 253"/>
                <a:gd name="T43" fmla="*/ 122 h 230"/>
                <a:gd name="T44" fmla="*/ 57 w 253"/>
                <a:gd name="T45" fmla="*/ 69 h 230"/>
                <a:gd name="T46" fmla="*/ 150 w 253"/>
                <a:gd name="T47" fmla="*/ 174 h 230"/>
                <a:gd name="T48" fmla="*/ 157 w 253"/>
                <a:gd name="T49" fmla="*/ 182 h 230"/>
                <a:gd name="T50" fmla="*/ 189 w 253"/>
                <a:gd name="T51" fmla="*/ 219 h 230"/>
                <a:gd name="T52" fmla="*/ 11 w 253"/>
                <a:gd name="T53" fmla="*/ 219 h 230"/>
                <a:gd name="T54" fmla="*/ 11 w 253"/>
                <a:gd name="T55" fmla="*/ 122 h 230"/>
                <a:gd name="T56" fmla="*/ 204 w 253"/>
                <a:gd name="T57" fmla="*/ 219 h 230"/>
                <a:gd name="T58" fmla="*/ 165 w 253"/>
                <a:gd name="T59" fmla="*/ 173 h 230"/>
                <a:gd name="T60" fmla="*/ 195 w 253"/>
                <a:gd name="T61" fmla="*/ 138 h 230"/>
                <a:gd name="T62" fmla="*/ 241 w 253"/>
                <a:gd name="T63" fmla="*/ 188 h 230"/>
                <a:gd name="T64" fmla="*/ 241 w 253"/>
                <a:gd name="T65" fmla="*/ 219 h 230"/>
                <a:gd name="T66" fmla="*/ 204 w 253"/>
                <a:gd name="T67" fmla="*/ 219 h 2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53" h="230">
                  <a:moveTo>
                    <a:pt x="241" y="0"/>
                  </a:moveTo>
                  <a:cubicBezTo>
                    <a:pt x="11" y="0"/>
                    <a:pt x="11" y="0"/>
                    <a:pt x="11" y="0"/>
                  </a:cubicBezTo>
                  <a:cubicBezTo>
                    <a:pt x="5" y="0"/>
                    <a:pt x="0" y="5"/>
                    <a:pt x="0" y="11"/>
                  </a:cubicBezTo>
                  <a:cubicBezTo>
                    <a:pt x="0" y="219"/>
                    <a:pt x="0" y="219"/>
                    <a:pt x="0" y="219"/>
                  </a:cubicBezTo>
                  <a:cubicBezTo>
                    <a:pt x="0" y="225"/>
                    <a:pt x="5" y="230"/>
                    <a:pt x="11" y="230"/>
                  </a:cubicBezTo>
                  <a:cubicBezTo>
                    <a:pt x="241" y="230"/>
                    <a:pt x="241" y="230"/>
                    <a:pt x="241" y="230"/>
                  </a:cubicBezTo>
                  <a:cubicBezTo>
                    <a:pt x="248" y="230"/>
                    <a:pt x="253" y="225"/>
                    <a:pt x="253" y="219"/>
                  </a:cubicBezTo>
                  <a:cubicBezTo>
                    <a:pt x="253" y="11"/>
                    <a:pt x="253" y="11"/>
                    <a:pt x="253" y="11"/>
                  </a:cubicBezTo>
                  <a:cubicBezTo>
                    <a:pt x="253" y="5"/>
                    <a:pt x="248" y="0"/>
                    <a:pt x="241" y="0"/>
                  </a:cubicBezTo>
                  <a:close/>
                  <a:moveTo>
                    <a:pt x="241" y="11"/>
                  </a:moveTo>
                  <a:cubicBezTo>
                    <a:pt x="241" y="171"/>
                    <a:pt x="241" y="171"/>
                    <a:pt x="241" y="171"/>
                  </a:cubicBezTo>
                  <a:cubicBezTo>
                    <a:pt x="204" y="130"/>
                    <a:pt x="204" y="130"/>
                    <a:pt x="204" y="130"/>
                  </a:cubicBezTo>
                  <a:cubicBezTo>
                    <a:pt x="202" y="128"/>
                    <a:pt x="199" y="127"/>
                    <a:pt x="195" y="127"/>
                  </a:cubicBezTo>
                  <a:cubicBezTo>
                    <a:pt x="192" y="127"/>
                    <a:pt x="189" y="128"/>
                    <a:pt x="187" y="130"/>
                  </a:cubicBezTo>
                  <a:cubicBezTo>
                    <a:pt x="157" y="164"/>
                    <a:pt x="157" y="164"/>
                    <a:pt x="157" y="164"/>
                  </a:cubicBezTo>
                  <a:cubicBezTo>
                    <a:pt x="66" y="61"/>
                    <a:pt x="66" y="61"/>
                    <a:pt x="66" y="61"/>
                  </a:cubicBezTo>
                  <a:cubicBezTo>
                    <a:pt x="64" y="59"/>
                    <a:pt x="61" y="57"/>
                    <a:pt x="57" y="57"/>
                  </a:cubicBezTo>
                  <a:cubicBezTo>
                    <a:pt x="54" y="57"/>
                    <a:pt x="51" y="59"/>
                    <a:pt x="49" y="61"/>
                  </a:cubicBezTo>
                  <a:cubicBezTo>
                    <a:pt x="11" y="105"/>
                    <a:pt x="11" y="105"/>
                    <a:pt x="11" y="105"/>
                  </a:cubicBezTo>
                  <a:cubicBezTo>
                    <a:pt x="11" y="11"/>
                    <a:pt x="11" y="11"/>
                    <a:pt x="11" y="11"/>
                  </a:cubicBezTo>
                  <a:lnTo>
                    <a:pt x="241" y="11"/>
                  </a:lnTo>
                  <a:close/>
                  <a:moveTo>
                    <a:pt x="11" y="122"/>
                  </a:moveTo>
                  <a:cubicBezTo>
                    <a:pt x="57" y="69"/>
                    <a:pt x="57" y="69"/>
                    <a:pt x="57" y="69"/>
                  </a:cubicBezTo>
                  <a:cubicBezTo>
                    <a:pt x="150" y="174"/>
                    <a:pt x="150" y="174"/>
                    <a:pt x="150" y="174"/>
                  </a:cubicBezTo>
                  <a:cubicBezTo>
                    <a:pt x="157" y="182"/>
                    <a:pt x="157" y="182"/>
                    <a:pt x="157" y="182"/>
                  </a:cubicBezTo>
                  <a:cubicBezTo>
                    <a:pt x="189" y="219"/>
                    <a:pt x="189" y="219"/>
                    <a:pt x="189" y="219"/>
                  </a:cubicBezTo>
                  <a:cubicBezTo>
                    <a:pt x="11" y="219"/>
                    <a:pt x="11" y="219"/>
                    <a:pt x="11" y="219"/>
                  </a:cubicBezTo>
                  <a:lnTo>
                    <a:pt x="11" y="122"/>
                  </a:lnTo>
                  <a:close/>
                  <a:moveTo>
                    <a:pt x="204" y="219"/>
                  </a:moveTo>
                  <a:cubicBezTo>
                    <a:pt x="165" y="173"/>
                    <a:pt x="165" y="173"/>
                    <a:pt x="165" y="173"/>
                  </a:cubicBezTo>
                  <a:cubicBezTo>
                    <a:pt x="195" y="138"/>
                    <a:pt x="195" y="138"/>
                    <a:pt x="195" y="138"/>
                  </a:cubicBezTo>
                  <a:cubicBezTo>
                    <a:pt x="241" y="188"/>
                    <a:pt x="241" y="188"/>
                    <a:pt x="241" y="188"/>
                  </a:cubicBezTo>
                  <a:cubicBezTo>
                    <a:pt x="241" y="219"/>
                    <a:pt x="241" y="219"/>
                    <a:pt x="241" y="219"/>
                  </a:cubicBezTo>
                  <a:lnTo>
                    <a:pt x="204" y="21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a:defRPr/>
              </a:pPr>
              <a:endParaRPr lang="id-ID" sz="2400" kern="0" dirty="0" smtClean="0">
                <a:solidFill>
                  <a:srgbClr val="5C5C5C"/>
                </a:solidFill>
                <a:latin typeface="微软雅黑" panose="020B0503020204020204" pitchFamily="34" charset="-122"/>
                <a:ea typeface="微软雅黑" panose="020B0503020204020204" pitchFamily="34" charset="-122"/>
              </a:endParaRPr>
            </a:p>
          </p:txBody>
        </p:sp>
        <p:sp>
          <p:nvSpPr>
            <p:cNvPr id="133" name="Freeform 7"/>
            <p:cNvSpPr>
              <a:spLocks noEditPoints="1"/>
            </p:cNvSpPr>
            <p:nvPr/>
          </p:nvSpPr>
          <p:spPr bwMode="auto">
            <a:xfrm>
              <a:off x="9032875" y="11272838"/>
              <a:ext cx="258763" cy="263525"/>
            </a:xfrm>
            <a:custGeom>
              <a:avLst/>
              <a:gdLst>
                <a:gd name="T0" fmla="*/ 34 w 69"/>
                <a:gd name="T1" fmla="*/ 70 h 70"/>
                <a:gd name="T2" fmla="*/ 69 w 69"/>
                <a:gd name="T3" fmla="*/ 35 h 70"/>
                <a:gd name="T4" fmla="*/ 34 w 69"/>
                <a:gd name="T5" fmla="*/ 0 h 70"/>
                <a:gd name="T6" fmla="*/ 0 w 69"/>
                <a:gd name="T7" fmla="*/ 35 h 70"/>
                <a:gd name="T8" fmla="*/ 34 w 69"/>
                <a:gd name="T9" fmla="*/ 70 h 70"/>
                <a:gd name="T10" fmla="*/ 34 w 69"/>
                <a:gd name="T11" fmla="*/ 12 h 70"/>
                <a:gd name="T12" fmla="*/ 57 w 69"/>
                <a:gd name="T13" fmla="*/ 35 h 70"/>
                <a:gd name="T14" fmla="*/ 34 w 69"/>
                <a:gd name="T15" fmla="*/ 58 h 70"/>
                <a:gd name="T16" fmla="*/ 11 w 69"/>
                <a:gd name="T17" fmla="*/ 35 h 70"/>
                <a:gd name="T18" fmla="*/ 34 w 69"/>
                <a:gd name="T19" fmla="*/ 12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9" h="70">
                  <a:moveTo>
                    <a:pt x="34" y="70"/>
                  </a:moveTo>
                  <a:cubicBezTo>
                    <a:pt x="53" y="70"/>
                    <a:pt x="69" y="54"/>
                    <a:pt x="69" y="35"/>
                  </a:cubicBezTo>
                  <a:cubicBezTo>
                    <a:pt x="69" y="16"/>
                    <a:pt x="53" y="0"/>
                    <a:pt x="34" y="0"/>
                  </a:cubicBezTo>
                  <a:cubicBezTo>
                    <a:pt x="15" y="0"/>
                    <a:pt x="0" y="16"/>
                    <a:pt x="0" y="35"/>
                  </a:cubicBezTo>
                  <a:cubicBezTo>
                    <a:pt x="0" y="54"/>
                    <a:pt x="15" y="70"/>
                    <a:pt x="34" y="70"/>
                  </a:cubicBezTo>
                  <a:close/>
                  <a:moveTo>
                    <a:pt x="34" y="12"/>
                  </a:moveTo>
                  <a:cubicBezTo>
                    <a:pt x="47" y="12"/>
                    <a:pt x="57" y="22"/>
                    <a:pt x="57" y="35"/>
                  </a:cubicBezTo>
                  <a:cubicBezTo>
                    <a:pt x="57" y="48"/>
                    <a:pt x="47" y="58"/>
                    <a:pt x="34" y="58"/>
                  </a:cubicBezTo>
                  <a:cubicBezTo>
                    <a:pt x="22" y="58"/>
                    <a:pt x="11" y="48"/>
                    <a:pt x="11" y="35"/>
                  </a:cubicBezTo>
                  <a:cubicBezTo>
                    <a:pt x="11" y="22"/>
                    <a:pt x="22" y="12"/>
                    <a:pt x="34" y="1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a:defRPr/>
              </a:pPr>
              <a:endParaRPr lang="id-ID" sz="2400" kern="0" dirty="0" smtClean="0">
                <a:solidFill>
                  <a:srgbClr val="5C5C5C"/>
                </a:solidFill>
                <a:latin typeface="微软雅黑" panose="020B0503020204020204" pitchFamily="34" charset="-122"/>
                <a:ea typeface="微软雅黑" panose="020B0503020204020204" pitchFamily="34" charset="-122"/>
              </a:endParaRPr>
            </a:p>
          </p:txBody>
        </p:sp>
      </p:grpSp>
      <p:grpSp>
        <p:nvGrpSpPr>
          <p:cNvPr id="6" name="Group 44"/>
          <p:cNvGrpSpPr/>
          <p:nvPr/>
        </p:nvGrpSpPr>
        <p:grpSpPr>
          <a:xfrm>
            <a:off x="5115258" y="3632081"/>
            <a:ext cx="335555" cy="289059"/>
            <a:chOff x="2727325" y="-39687"/>
            <a:chExt cx="1463675" cy="1260475"/>
          </a:xfrm>
          <a:solidFill>
            <a:sysClr val="window" lastClr="FFFFFF"/>
          </a:solidFill>
        </p:grpSpPr>
        <p:sp>
          <p:nvSpPr>
            <p:cNvPr id="142" name="Freeform 20"/>
            <p:cNvSpPr>
              <a:spLocks noEditPoints="1"/>
            </p:cNvSpPr>
            <p:nvPr/>
          </p:nvSpPr>
          <p:spPr bwMode="auto">
            <a:xfrm>
              <a:off x="2727325" y="-39687"/>
              <a:ext cx="1463675" cy="1260475"/>
            </a:xfrm>
            <a:custGeom>
              <a:avLst/>
              <a:gdLst>
                <a:gd name="T0" fmla="*/ 347 w 390"/>
                <a:gd name="T1" fmla="*/ 42 h 336"/>
                <a:gd name="T2" fmla="*/ 195 w 390"/>
                <a:gd name="T3" fmla="*/ 38 h 336"/>
                <a:gd name="T4" fmla="*/ 43 w 390"/>
                <a:gd name="T5" fmla="*/ 42 h 336"/>
                <a:gd name="T6" fmla="*/ 43 w 390"/>
                <a:gd name="T7" fmla="*/ 196 h 336"/>
                <a:gd name="T8" fmla="*/ 170 w 390"/>
                <a:gd name="T9" fmla="*/ 322 h 336"/>
                <a:gd name="T10" fmla="*/ 220 w 390"/>
                <a:gd name="T11" fmla="*/ 322 h 336"/>
                <a:gd name="T12" fmla="*/ 347 w 390"/>
                <a:gd name="T13" fmla="*/ 196 h 336"/>
                <a:gd name="T14" fmla="*/ 347 w 390"/>
                <a:gd name="T15" fmla="*/ 42 h 336"/>
                <a:gd name="T16" fmla="*/ 330 w 390"/>
                <a:gd name="T17" fmla="*/ 180 h 336"/>
                <a:gd name="T18" fmla="*/ 203 w 390"/>
                <a:gd name="T19" fmla="*/ 306 h 336"/>
                <a:gd name="T20" fmla="*/ 187 w 390"/>
                <a:gd name="T21" fmla="*/ 306 h 336"/>
                <a:gd name="T22" fmla="*/ 59 w 390"/>
                <a:gd name="T23" fmla="*/ 180 h 336"/>
                <a:gd name="T24" fmla="*/ 59 w 390"/>
                <a:gd name="T25" fmla="*/ 58 h 336"/>
                <a:gd name="T26" fmla="*/ 179 w 390"/>
                <a:gd name="T27" fmla="*/ 55 h 336"/>
                <a:gd name="T28" fmla="*/ 195 w 390"/>
                <a:gd name="T29" fmla="*/ 70 h 336"/>
                <a:gd name="T30" fmla="*/ 210 w 390"/>
                <a:gd name="T31" fmla="*/ 55 h 336"/>
                <a:gd name="T32" fmla="*/ 330 w 390"/>
                <a:gd name="T33" fmla="*/ 58 h 336"/>
                <a:gd name="T34" fmla="*/ 330 w 390"/>
                <a:gd name="T35" fmla="*/ 180 h 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90" h="336">
                  <a:moveTo>
                    <a:pt x="347" y="42"/>
                  </a:moveTo>
                  <a:cubicBezTo>
                    <a:pt x="305" y="0"/>
                    <a:pt x="238" y="0"/>
                    <a:pt x="195" y="38"/>
                  </a:cubicBezTo>
                  <a:cubicBezTo>
                    <a:pt x="152" y="0"/>
                    <a:pt x="85" y="0"/>
                    <a:pt x="43" y="42"/>
                  </a:cubicBezTo>
                  <a:cubicBezTo>
                    <a:pt x="0" y="84"/>
                    <a:pt x="0" y="154"/>
                    <a:pt x="43" y="196"/>
                  </a:cubicBezTo>
                  <a:cubicBezTo>
                    <a:pt x="55" y="208"/>
                    <a:pt x="170" y="322"/>
                    <a:pt x="170" y="322"/>
                  </a:cubicBezTo>
                  <a:cubicBezTo>
                    <a:pt x="184" y="336"/>
                    <a:pt x="206" y="336"/>
                    <a:pt x="220" y="322"/>
                  </a:cubicBezTo>
                  <a:cubicBezTo>
                    <a:pt x="220" y="322"/>
                    <a:pt x="345" y="198"/>
                    <a:pt x="347" y="196"/>
                  </a:cubicBezTo>
                  <a:cubicBezTo>
                    <a:pt x="390" y="154"/>
                    <a:pt x="390" y="84"/>
                    <a:pt x="347" y="42"/>
                  </a:cubicBezTo>
                  <a:close/>
                  <a:moveTo>
                    <a:pt x="330" y="180"/>
                  </a:moveTo>
                  <a:cubicBezTo>
                    <a:pt x="203" y="306"/>
                    <a:pt x="203" y="306"/>
                    <a:pt x="203" y="306"/>
                  </a:cubicBezTo>
                  <a:cubicBezTo>
                    <a:pt x="199" y="310"/>
                    <a:pt x="191" y="310"/>
                    <a:pt x="187" y="306"/>
                  </a:cubicBezTo>
                  <a:cubicBezTo>
                    <a:pt x="59" y="180"/>
                    <a:pt x="59" y="180"/>
                    <a:pt x="59" y="180"/>
                  </a:cubicBezTo>
                  <a:cubicBezTo>
                    <a:pt x="25" y="146"/>
                    <a:pt x="25" y="92"/>
                    <a:pt x="59" y="58"/>
                  </a:cubicBezTo>
                  <a:cubicBezTo>
                    <a:pt x="92" y="26"/>
                    <a:pt x="145" y="25"/>
                    <a:pt x="179" y="55"/>
                  </a:cubicBezTo>
                  <a:cubicBezTo>
                    <a:pt x="195" y="70"/>
                    <a:pt x="195" y="70"/>
                    <a:pt x="195" y="70"/>
                  </a:cubicBezTo>
                  <a:cubicBezTo>
                    <a:pt x="210" y="55"/>
                    <a:pt x="210" y="55"/>
                    <a:pt x="210" y="55"/>
                  </a:cubicBezTo>
                  <a:cubicBezTo>
                    <a:pt x="245" y="25"/>
                    <a:pt x="298" y="26"/>
                    <a:pt x="330" y="58"/>
                  </a:cubicBezTo>
                  <a:cubicBezTo>
                    <a:pt x="364" y="92"/>
                    <a:pt x="364" y="146"/>
                    <a:pt x="330" y="18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a:defRPr/>
              </a:pPr>
              <a:endParaRPr lang="id-ID" sz="2400" kern="0" dirty="0" smtClean="0">
                <a:solidFill>
                  <a:srgbClr val="5C5C5C"/>
                </a:solidFill>
                <a:latin typeface="微软雅黑" panose="020B0503020204020204" pitchFamily="34" charset="-122"/>
                <a:ea typeface="微软雅黑" panose="020B0503020204020204" pitchFamily="34" charset="-122"/>
              </a:endParaRPr>
            </a:p>
          </p:txBody>
        </p:sp>
        <p:sp>
          <p:nvSpPr>
            <p:cNvPr id="143" name="Freeform 21"/>
            <p:cNvSpPr/>
            <p:nvPr/>
          </p:nvSpPr>
          <p:spPr bwMode="auto">
            <a:xfrm>
              <a:off x="2982913" y="215900"/>
              <a:ext cx="206375" cy="201612"/>
            </a:xfrm>
            <a:custGeom>
              <a:avLst/>
              <a:gdLst>
                <a:gd name="T0" fmla="*/ 49 w 55"/>
                <a:gd name="T1" fmla="*/ 0 h 54"/>
                <a:gd name="T2" fmla="*/ 49 w 55"/>
                <a:gd name="T3" fmla="*/ 0 h 54"/>
                <a:gd name="T4" fmla="*/ 0 w 55"/>
                <a:gd name="T5" fmla="*/ 48 h 54"/>
                <a:gd name="T6" fmla="*/ 0 w 55"/>
                <a:gd name="T7" fmla="*/ 48 h 54"/>
                <a:gd name="T8" fmla="*/ 6 w 55"/>
                <a:gd name="T9" fmla="*/ 54 h 54"/>
                <a:gd name="T10" fmla="*/ 12 w 55"/>
                <a:gd name="T11" fmla="*/ 48 h 54"/>
                <a:gd name="T12" fmla="*/ 12 w 55"/>
                <a:gd name="T13" fmla="*/ 48 h 54"/>
                <a:gd name="T14" fmla="*/ 49 w 55"/>
                <a:gd name="T15" fmla="*/ 11 h 54"/>
                <a:gd name="T16" fmla="*/ 49 w 55"/>
                <a:gd name="T17" fmla="*/ 11 h 54"/>
                <a:gd name="T18" fmla="*/ 55 w 55"/>
                <a:gd name="T19" fmla="*/ 5 h 54"/>
                <a:gd name="T20" fmla="*/ 49 w 55"/>
                <a:gd name="T21" fmla="*/ 0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5" h="54">
                  <a:moveTo>
                    <a:pt x="49" y="0"/>
                  </a:moveTo>
                  <a:cubicBezTo>
                    <a:pt x="49" y="0"/>
                    <a:pt x="49" y="0"/>
                    <a:pt x="49" y="0"/>
                  </a:cubicBezTo>
                  <a:cubicBezTo>
                    <a:pt x="22" y="0"/>
                    <a:pt x="0" y="21"/>
                    <a:pt x="0" y="48"/>
                  </a:cubicBezTo>
                  <a:cubicBezTo>
                    <a:pt x="0" y="48"/>
                    <a:pt x="0" y="48"/>
                    <a:pt x="0" y="48"/>
                  </a:cubicBezTo>
                  <a:cubicBezTo>
                    <a:pt x="0" y="52"/>
                    <a:pt x="3" y="54"/>
                    <a:pt x="6" y="54"/>
                  </a:cubicBezTo>
                  <a:cubicBezTo>
                    <a:pt x="9" y="54"/>
                    <a:pt x="12" y="52"/>
                    <a:pt x="12" y="48"/>
                  </a:cubicBezTo>
                  <a:cubicBezTo>
                    <a:pt x="12" y="48"/>
                    <a:pt x="12" y="48"/>
                    <a:pt x="12" y="48"/>
                  </a:cubicBezTo>
                  <a:cubicBezTo>
                    <a:pt x="12" y="28"/>
                    <a:pt x="29" y="11"/>
                    <a:pt x="49" y="11"/>
                  </a:cubicBezTo>
                  <a:cubicBezTo>
                    <a:pt x="49" y="11"/>
                    <a:pt x="49" y="11"/>
                    <a:pt x="49" y="11"/>
                  </a:cubicBezTo>
                  <a:cubicBezTo>
                    <a:pt x="52" y="11"/>
                    <a:pt x="55" y="8"/>
                    <a:pt x="55" y="5"/>
                  </a:cubicBezTo>
                  <a:cubicBezTo>
                    <a:pt x="55" y="2"/>
                    <a:pt x="52" y="0"/>
                    <a:pt x="49"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a:defRPr/>
              </a:pPr>
              <a:endParaRPr lang="id-ID" sz="2400" kern="0" dirty="0" smtClean="0">
                <a:solidFill>
                  <a:srgbClr val="5C5C5C"/>
                </a:solidFill>
                <a:latin typeface="微软雅黑" panose="020B0503020204020204" pitchFamily="34" charset="-122"/>
                <a:ea typeface="微软雅黑" panose="020B0503020204020204" pitchFamily="34" charset="-122"/>
              </a:endParaRPr>
            </a:p>
          </p:txBody>
        </p:sp>
      </p:grpSp>
      <p:sp>
        <p:nvSpPr>
          <p:cNvPr id="144" name="Freeform 22"/>
          <p:cNvSpPr>
            <a:spLocks noEditPoints="1"/>
          </p:cNvSpPr>
          <p:nvPr/>
        </p:nvSpPr>
        <p:spPr bwMode="auto">
          <a:xfrm>
            <a:off x="965726" y="2668696"/>
            <a:ext cx="316630" cy="228262"/>
          </a:xfrm>
          <a:custGeom>
            <a:avLst/>
            <a:gdLst>
              <a:gd name="T0" fmla="*/ 298 w 368"/>
              <a:gd name="T1" fmla="*/ 94 h 265"/>
              <a:gd name="T2" fmla="*/ 196 w 368"/>
              <a:gd name="T3" fmla="*/ 0 h 265"/>
              <a:gd name="T4" fmla="*/ 102 w 368"/>
              <a:gd name="T5" fmla="*/ 60 h 265"/>
              <a:gd name="T6" fmla="*/ 86 w 368"/>
              <a:gd name="T7" fmla="*/ 58 h 265"/>
              <a:gd name="T8" fmla="*/ 35 w 368"/>
              <a:gd name="T9" fmla="*/ 109 h 265"/>
              <a:gd name="T10" fmla="*/ 37 w 368"/>
              <a:gd name="T11" fmla="*/ 126 h 265"/>
              <a:gd name="T12" fmla="*/ 0 w 368"/>
              <a:gd name="T13" fmla="*/ 190 h 265"/>
              <a:gd name="T14" fmla="*/ 75 w 368"/>
              <a:gd name="T15" fmla="*/ 265 h 265"/>
              <a:gd name="T16" fmla="*/ 75 w 368"/>
              <a:gd name="T17" fmla="*/ 265 h 265"/>
              <a:gd name="T18" fmla="*/ 282 w 368"/>
              <a:gd name="T19" fmla="*/ 265 h 265"/>
              <a:gd name="T20" fmla="*/ 282 w 368"/>
              <a:gd name="T21" fmla="*/ 265 h 265"/>
              <a:gd name="T22" fmla="*/ 368 w 368"/>
              <a:gd name="T23" fmla="*/ 178 h 265"/>
              <a:gd name="T24" fmla="*/ 298 w 368"/>
              <a:gd name="T25" fmla="*/ 94 h 265"/>
              <a:gd name="T26" fmla="*/ 282 w 368"/>
              <a:gd name="T27" fmla="*/ 242 h 265"/>
              <a:gd name="T28" fmla="*/ 282 w 368"/>
              <a:gd name="T29" fmla="*/ 242 h 265"/>
              <a:gd name="T30" fmla="*/ 75 w 368"/>
              <a:gd name="T31" fmla="*/ 242 h 265"/>
              <a:gd name="T32" fmla="*/ 23 w 368"/>
              <a:gd name="T33" fmla="*/ 190 h 265"/>
              <a:gd name="T34" fmla="*/ 49 w 368"/>
              <a:gd name="T35" fmla="*/ 145 h 265"/>
              <a:gd name="T36" fmla="*/ 59 w 368"/>
              <a:gd name="T37" fmla="*/ 118 h 265"/>
              <a:gd name="T38" fmla="*/ 58 w 368"/>
              <a:gd name="T39" fmla="*/ 109 h 265"/>
              <a:gd name="T40" fmla="*/ 86 w 368"/>
              <a:gd name="T41" fmla="*/ 81 h 265"/>
              <a:gd name="T42" fmla="*/ 102 w 368"/>
              <a:gd name="T43" fmla="*/ 83 h 265"/>
              <a:gd name="T44" fmla="*/ 123 w 368"/>
              <a:gd name="T45" fmla="*/ 70 h 265"/>
              <a:gd name="T46" fmla="*/ 196 w 368"/>
              <a:gd name="T47" fmla="*/ 23 h 265"/>
              <a:gd name="T48" fmla="*/ 275 w 368"/>
              <a:gd name="T49" fmla="*/ 96 h 265"/>
              <a:gd name="T50" fmla="*/ 294 w 368"/>
              <a:gd name="T51" fmla="*/ 116 h 265"/>
              <a:gd name="T52" fmla="*/ 345 w 368"/>
              <a:gd name="T53" fmla="*/ 178 h 265"/>
              <a:gd name="T54" fmla="*/ 282 w 368"/>
              <a:gd name="T55" fmla="*/ 242 h 2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68" h="265">
                <a:moveTo>
                  <a:pt x="298" y="94"/>
                </a:moveTo>
                <a:cubicBezTo>
                  <a:pt x="293" y="41"/>
                  <a:pt x="250" y="0"/>
                  <a:pt x="196" y="0"/>
                </a:cubicBezTo>
                <a:cubicBezTo>
                  <a:pt x="154" y="0"/>
                  <a:pt x="118" y="25"/>
                  <a:pt x="102" y="60"/>
                </a:cubicBezTo>
                <a:cubicBezTo>
                  <a:pt x="97" y="59"/>
                  <a:pt x="92" y="58"/>
                  <a:pt x="86" y="58"/>
                </a:cubicBezTo>
                <a:cubicBezTo>
                  <a:pt x="58" y="58"/>
                  <a:pt x="35" y="81"/>
                  <a:pt x="35" y="109"/>
                </a:cubicBezTo>
                <a:cubicBezTo>
                  <a:pt x="35" y="115"/>
                  <a:pt x="36" y="120"/>
                  <a:pt x="37" y="126"/>
                </a:cubicBezTo>
                <a:cubicBezTo>
                  <a:pt x="15" y="139"/>
                  <a:pt x="0" y="162"/>
                  <a:pt x="0" y="190"/>
                </a:cubicBezTo>
                <a:cubicBezTo>
                  <a:pt x="0" y="231"/>
                  <a:pt x="34" y="265"/>
                  <a:pt x="75" y="265"/>
                </a:cubicBezTo>
                <a:cubicBezTo>
                  <a:pt x="75" y="265"/>
                  <a:pt x="75" y="265"/>
                  <a:pt x="75" y="265"/>
                </a:cubicBezTo>
                <a:cubicBezTo>
                  <a:pt x="282" y="265"/>
                  <a:pt x="282" y="265"/>
                  <a:pt x="282" y="265"/>
                </a:cubicBezTo>
                <a:cubicBezTo>
                  <a:pt x="282" y="265"/>
                  <a:pt x="282" y="265"/>
                  <a:pt x="282" y="265"/>
                </a:cubicBezTo>
                <a:cubicBezTo>
                  <a:pt x="330" y="265"/>
                  <a:pt x="368" y="226"/>
                  <a:pt x="368" y="178"/>
                </a:cubicBezTo>
                <a:cubicBezTo>
                  <a:pt x="368" y="136"/>
                  <a:pt x="338" y="101"/>
                  <a:pt x="298" y="94"/>
                </a:cubicBezTo>
                <a:close/>
                <a:moveTo>
                  <a:pt x="282" y="242"/>
                </a:moveTo>
                <a:cubicBezTo>
                  <a:pt x="282" y="242"/>
                  <a:pt x="282" y="242"/>
                  <a:pt x="282" y="242"/>
                </a:cubicBezTo>
                <a:cubicBezTo>
                  <a:pt x="75" y="242"/>
                  <a:pt x="75" y="242"/>
                  <a:pt x="75" y="242"/>
                </a:cubicBezTo>
                <a:cubicBezTo>
                  <a:pt x="46" y="242"/>
                  <a:pt x="23" y="219"/>
                  <a:pt x="23" y="190"/>
                </a:cubicBezTo>
                <a:cubicBezTo>
                  <a:pt x="23" y="172"/>
                  <a:pt x="33" y="155"/>
                  <a:pt x="49" y="145"/>
                </a:cubicBezTo>
                <a:cubicBezTo>
                  <a:pt x="65" y="136"/>
                  <a:pt x="66" y="135"/>
                  <a:pt x="59" y="118"/>
                </a:cubicBezTo>
                <a:cubicBezTo>
                  <a:pt x="58" y="115"/>
                  <a:pt x="58" y="112"/>
                  <a:pt x="58" y="109"/>
                </a:cubicBezTo>
                <a:cubicBezTo>
                  <a:pt x="58" y="94"/>
                  <a:pt x="70" y="81"/>
                  <a:pt x="86" y="81"/>
                </a:cubicBezTo>
                <a:cubicBezTo>
                  <a:pt x="86" y="81"/>
                  <a:pt x="94" y="80"/>
                  <a:pt x="102" y="83"/>
                </a:cubicBezTo>
                <a:cubicBezTo>
                  <a:pt x="115" y="89"/>
                  <a:pt x="117" y="83"/>
                  <a:pt x="123" y="70"/>
                </a:cubicBezTo>
                <a:cubicBezTo>
                  <a:pt x="136" y="41"/>
                  <a:pt x="165" y="23"/>
                  <a:pt x="196" y="23"/>
                </a:cubicBezTo>
                <a:cubicBezTo>
                  <a:pt x="237" y="23"/>
                  <a:pt x="271" y="54"/>
                  <a:pt x="275" y="96"/>
                </a:cubicBezTo>
                <a:cubicBezTo>
                  <a:pt x="277" y="112"/>
                  <a:pt x="277" y="112"/>
                  <a:pt x="294" y="116"/>
                </a:cubicBezTo>
                <a:cubicBezTo>
                  <a:pt x="324" y="122"/>
                  <a:pt x="345" y="148"/>
                  <a:pt x="345" y="178"/>
                </a:cubicBezTo>
                <a:cubicBezTo>
                  <a:pt x="345" y="213"/>
                  <a:pt x="317" y="242"/>
                  <a:pt x="282" y="242"/>
                </a:cubicBezTo>
                <a:close/>
              </a:path>
            </a:pathLst>
          </a:custGeom>
          <a:solidFill>
            <a:sysClr val="window" lastClr="FFFFFF"/>
          </a:solidFill>
          <a:ln>
            <a:noFill/>
          </a:ln>
        </p:spPr>
        <p:txBody>
          <a:bodyPr vert="horz" wrap="square" lIns="68580" tIns="34290" rIns="68580" bIns="34290" numCol="1" anchor="t" anchorCtr="0" compatLnSpc="1"/>
          <a:lstStyle/>
          <a:p>
            <a:pPr>
              <a:defRPr/>
            </a:pPr>
            <a:endParaRPr lang="id-ID" sz="2400" kern="0" dirty="0" smtClean="0">
              <a:solidFill>
                <a:srgbClr val="5C5C5C"/>
              </a:solidFill>
              <a:latin typeface="微软雅黑" panose="020B0503020204020204" pitchFamily="34" charset="-122"/>
              <a:ea typeface="微软雅黑" panose="020B0503020204020204" pitchFamily="34" charset="-122"/>
            </a:endParaRPr>
          </a:p>
        </p:txBody>
      </p:sp>
      <p:pic>
        <p:nvPicPr>
          <p:cNvPr id="43" name="图片 14"/>
          <p:cNvPicPr>
            <a:picLocks noChangeAspect="1"/>
          </p:cNvPicPr>
          <p:nvPr/>
        </p:nvPicPr>
        <p:blipFill>
          <a:blip r:embed="rId1" cstate="screen">
            <a:clrChange>
              <a:clrFrom>
                <a:srgbClr val="FFFFFF"/>
              </a:clrFrom>
              <a:clrTo>
                <a:srgbClr val="FFFFFF">
                  <a:alpha val="0"/>
                </a:srgbClr>
              </a:clrTo>
            </a:clrChange>
          </a:blip>
          <a:srcRect/>
          <a:stretch>
            <a:fillRect/>
          </a:stretch>
        </p:blipFill>
        <p:spPr bwMode="auto">
          <a:xfrm>
            <a:off x="251520" y="1132384"/>
            <a:ext cx="1272527" cy="1044116"/>
          </a:xfrm>
          <a:prstGeom prst="rect">
            <a:avLst/>
          </a:prstGeom>
          <a:noFill/>
          <a:ln w="9525">
            <a:noFill/>
            <a:miter lim="800000"/>
            <a:headEnd/>
            <a:tailEnd/>
          </a:ln>
        </p:spPr>
      </p:pic>
      <p:pic>
        <p:nvPicPr>
          <p:cNvPr id="44" name="图片 14"/>
          <p:cNvPicPr>
            <a:picLocks noChangeAspect="1"/>
          </p:cNvPicPr>
          <p:nvPr/>
        </p:nvPicPr>
        <p:blipFill>
          <a:blip r:embed="rId1" cstate="screen">
            <a:clrChange>
              <a:clrFrom>
                <a:srgbClr val="FFFFFF"/>
              </a:clrFrom>
              <a:clrTo>
                <a:srgbClr val="FFFFFF">
                  <a:alpha val="0"/>
                </a:srgbClr>
              </a:clrTo>
            </a:clrChange>
          </a:blip>
          <a:srcRect/>
          <a:stretch>
            <a:fillRect/>
          </a:stretch>
        </p:blipFill>
        <p:spPr bwMode="auto">
          <a:xfrm>
            <a:off x="215516" y="2248508"/>
            <a:ext cx="1272527" cy="1044116"/>
          </a:xfrm>
          <a:prstGeom prst="rect">
            <a:avLst/>
          </a:prstGeom>
          <a:noFill/>
          <a:ln w="9525">
            <a:noFill/>
            <a:miter lim="800000"/>
            <a:headEnd/>
            <a:tailEnd/>
          </a:ln>
        </p:spPr>
      </p:pic>
      <p:pic>
        <p:nvPicPr>
          <p:cNvPr id="45" name="图片 14"/>
          <p:cNvPicPr>
            <a:picLocks noChangeAspect="1"/>
          </p:cNvPicPr>
          <p:nvPr/>
        </p:nvPicPr>
        <p:blipFill>
          <a:blip r:embed="rId1" cstate="screen">
            <a:clrChange>
              <a:clrFrom>
                <a:srgbClr val="FFFFFF"/>
              </a:clrFrom>
              <a:clrTo>
                <a:srgbClr val="FFFFFF">
                  <a:alpha val="0"/>
                </a:srgbClr>
              </a:clrTo>
            </a:clrChange>
          </a:blip>
          <a:srcRect/>
          <a:stretch>
            <a:fillRect/>
          </a:stretch>
        </p:blipFill>
        <p:spPr bwMode="auto">
          <a:xfrm>
            <a:off x="4463988" y="3256620"/>
            <a:ext cx="1272527" cy="1044116"/>
          </a:xfrm>
          <a:prstGeom prst="rect">
            <a:avLst/>
          </a:prstGeom>
          <a:noFill/>
          <a:ln w="9525">
            <a:noFill/>
            <a:miter lim="800000"/>
            <a:headEnd/>
            <a:tailEnd/>
          </a:ln>
        </p:spPr>
      </p:pic>
      <p:pic>
        <p:nvPicPr>
          <p:cNvPr id="46" name="图片 14"/>
          <p:cNvPicPr>
            <a:picLocks noChangeAspect="1"/>
          </p:cNvPicPr>
          <p:nvPr/>
        </p:nvPicPr>
        <p:blipFill>
          <a:blip r:embed="rId1" cstate="screen">
            <a:clrChange>
              <a:clrFrom>
                <a:srgbClr val="FFFFFF"/>
              </a:clrFrom>
              <a:clrTo>
                <a:srgbClr val="FFFFFF">
                  <a:alpha val="0"/>
                </a:srgbClr>
              </a:clrTo>
            </a:clrChange>
          </a:blip>
          <a:srcRect/>
          <a:stretch>
            <a:fillRect/>
          </a:stretch>
        </p:blipFill>
        <p:spPr bwMode="auto">
          <a:xfrm>
            <a:off x="4427984" y="2248508"/>
            <a:ext cx="1272527" cy="1044116"/>
          </a:xfrm>
          <a:prstGeom prst="rect">
            <a:avLst/>
          </a:prstGeom>
          <a:noFill/>
          <a:ln w="9525">
            <a:noFill/>
            <a:miter lim="800000"/>
            <a:headEnd/>
            <a:tailEnd/>
          </a:ln>
        </p:spPr>
      </p:pic>
      <p:pic>
        <p:nvPicPr>
          <p:cNvPr id="47" name="图片 14"/>
          <p:cNvPicPr>
            <a:picLocks noChangeAspect="1"/>
          </p:cNvPicPr>
          <p:nvPr/>
        </p:nvPicPr>
        <p:blipFill>
          <a:blip r:embed="rId1" cstate="screen">
            <a:clrChange>
              <a:clrFrom>
                <a:srgbClr val="FFFFFF"/>
              </a:clrFrom>
              <a:clrTo>
                <a:srgbClr val="FFFFFF">
                  <a:alpha val="0"/>
                </a:srgbClr>
              </a:clrTo>
            </a:clrChange>
          </a:blip>
          <a:srcRect/>
          <a:stretch>
            <a:fillRect/>
          </a:stretch>
        </p:blipFill>
        <p:spPr bwMode="auto">
          <a:xfrm>
            <a:off x="4535996" y="1132384"/>
            <a:ext cx="1272527" cy="1044116"/>
          </a:xfrm>
          <a:prstGeom prst="rect">
            <a:avLst/>
          </a:prstGeom>
          <a:noFill/>
          <a:ln w="9525">
            <a:noFill/>
            <a:miter lim="800000"/>
            <a:headEnd/>
            <a:tailEnd/>
          </a:ln>
        </p:spPr>
      </p:pic>
      <p:pic>
        <p:nvPicPr>
          <p:cNvPr id="48" name="图片 14"/>
          <p:cNvPicPr>
            <a:picLocks noChangeAspect="1"/>
          </p:cNvPicPr>
          <p:nvPr/>
        </p:nvPicPr>
        <p:blipFill>
          <a:blip r:embed="rId1" cstate="screen">
            <a:clrChange>
              <a:clrFrom>
                <a:srgbClr val="FFFFFF"/>
              </a:clrFrom>
              <a:clrTo>
                <a:srgbClr val="FFFFFF">
                  <a:alpha val="0"/>
                </a:srgbClr>
              </a:clrTo>
            </a:clrChange>
          </a:blip>
          <a:srcRect/>
          <a:stretch>
            <a:fillRect/>
          </a:stretch>
        </p:blipFill>
        <p:spPr bwMode="auto">
          <a:xfrm>
            <a:off x="179512" y="3328628"/>
            <a:ext cx="1272527" cy="1044116"/>
          </a:xfrm>
          <a:prstGeom prst="rect">
            <a:avLst/>
          </a:prstGeom>
          <a:noFill/>
          <a:ln w="9525">
            <a:noFill/>
            <a:miter lim="800000"/>
            <a:headEnd/>
            <a:tailEnd/>
          </a:ln>
        </p:spPr>
      </p:pic>
      <p:sp>
        <p:nvSpPr>
          <p:cNvPr id="49" name="TextBox 48"/>
          <p:cNvSpPr txBox="1"/>
          <p:nvPr/>
        </p:nvSpPr>
        <p:spPr>
          <a:xfrm>
            <a:off x="587169" y="1348408"/>
            <a:ext cx="492443" cy="461665"/>
          </a:xfrm>
          <a:prstGeom prst="rect">
            <a:avLst/>
          </a:prstGeom>
          <a:noFill/>
        </p:spPr>
        <p:txBody>
          <a:bodyPr wrap="none" rtlCol="0">
            <a:spAutoFit/>
          </a:bodyPr>
          <a:lstStyle/>
          <a:p>
            <a:r>
              <a:rPr lang="zh-CN" altLang="en-US" sz="2400" dirty="0" smtClean="0">
                <a:solidFill>
                  <a:srgbClr val="C00000"/>
                </a:solidFill>
                <a:latin typeface="叶根友毛笔行书2.0版" pitchFamily="2" charset="-122"/>
                <a:ea typeface="叶根友毛笔行书2.0版" pitchFamily="2" charset="-122"/>
              </a:rPr>
              <a:t>壹</a:t>
            </a:r>
            <a:endParaRPr lang="zh-CN" altLang="en-US" sz="2400" dirty="0">
              <a:solidFill>
                <a:srgbClr val="C00000"/>
              </a:solidFill>
              <a:latin typeface="叶根友毛笔行书2.0版" pitchFamily="2" charset="-122"/>
              <a:ea typeface="叶根友毛笔行书2.0版" pitchFamily="2" charset="-122"/>
            </a:endParaRPr>
          </a:p>
        </p:txBody>
      </p:sp>
      <p:sp>
        <p:nvSpPr>
          <p:cNvPr id="50" name="TextBox 49"/>
          <p:cNvSpPr txBox="1"/>
          <p:nvPr/>
        </p:nvSpPr>
        <p:spPr>
          <a:xfrm>
            <a:off x="551165" y="2455240"/>
            <a:ext cx="492443" cy="461665"/>
          </a:xfrm>
          <a:prstGeom prst="rect">
            <a:avLst/>
          </a:prstGeom>
          <a:noFill/>
        </p:spPr>
        <p:txBody>
          <a:bodyPr wrap="none" rtlCol="0">
            <a:spAutoFit/>
          </a:bodyPr>
          <a:lstStyle/>
          <a:p>
            <a:r>
              <a:rPr lang="zh-CN" altLang="en-US" sz="2400" dirty="0" smtClean="0">
                <a:solidFill>
                  <a:srgbClr val="C00000"/>
                </a:solidFill>
                <a:latin typeface="叶根友毛笔行书2.0版" pitchFamily="2" charset="-122"/>
                <a:ea typeface="叶根友毛笔行书2.0版" pitchFamily="2" charset="-122"/>
              </a:rPr>
              <a:t>贰</a:t>
            </a:r>
            <a:endParaRPr lang="zh-CN" altLang="en-US" sz="2400" dirty="0">
              <a:solidFill>
                <a:srgbClr val="C00000"/>
              </a:solidFill>
              <a:latin typeface="叶根友毛笔行书2.0版" pitchFamily="2" charset="-122"/>
              <a:ea typeface="叶根友毛笔行书2.0版" pitchFamily="2" charset="-122"/>
            </a:endParaRPr>
          </a:p>
        </p:txBody>
      </p:sp>
      <p:sp>
        <p:nvSpPr>
          <p:cNvPr id="51" name="TextBox 50"/>
          <p:cNvSpPr txBox="1"/>
          <p:nvPr/>
        </p:nvSpPr>
        <p:spPr>
          <a:xfrm>
            <a:off x="515161" y="3508648"/>
            <a:ext cx="492443" cy="461665"/>
          </a:xfrm>
          <a:prstGeom prst="rect">
            <a:avLst/>
          </a:prstGeom>
          <a:noFill/>
        </p:spPr>
        <p:txBody>
          <a:bodyPr wrap="none" rtlCol="0">
            <a:spAutoFit/>
          </a:bodyPr>
          <a:lstStyle/>
          <a:p>
            <a:r>
              <a:rPr lang="zh-CN" altLang="en-US" sz="2400" dirty="0" smtClean="0">
                <a:solidFill>
                  <a:srgbClr val="C00000"/>
                </a:solidFill>
                <a:latin typeface="叶根友毛笔行书2.0版" pitchFamily="2" charset="-122"/>
                <a:ea typeface="叶根友毛笔行书2.0版" pitchFamily="2" charset="-122"/>
              </a:rPr>
              <a:t>叁</a:t>
            </a:r>
            <a:endParaRPr lang="zh-CN" altLang="en-US" sz="2400" dirty="0">
              <a:solidFill>
                <a:srgbClr val="C00000"/>
              </a:solidFill>
              <a:latin typeface="叶根友毛笔行书2.0版" pitchFamily="2" charset="-122"/>
              <a:ea typeface="叶根友毛笔行书2.0版" pitchFamily="2" charset="-122"/>
            </a:endParaRPr>
          </a:p>
        </p:txBody>
      </p:sp>
      <p:sp>
        <p:nvSpPr>
          <p:cNvPr id="52" name="TextBox 51"/>
          <p:cNvSpPr txBox="1"/>
          <p:nvPr/>
        </p:nvSpPr>
        <p:spPr>
          <a:xfrm>
            <a:off x="4907649" y="1348408"/>
            <a:ext cx="492443" cy="461665"/>
          </a:xfrm>
          <a:prstGeom prst="rect">
            <a:avLst/>
          </a:prstGeom>
          <a:noFill/>
        </p:spPr>
        <p:txBody>
          <a:bodyPr wrap="none" rtlCol="0">
            <a:spAutoFit/>
          </a:bodyPr>
          <a:lstStyle/>
          <a:p>
            <a:r>
              <a:rPr lang="zh-CN" altLang="en-US" sz="2400" dirty="0" smtClean="0">
                <a:solidFill>
                  <a:srgbClr val="C00000"/>
                </a:solidFill>
                <a:latin typeface="叶根友毛笔行书2.0版" pitchFamily="2" charset="-122"/>
                <a:ea typeface="叶根友毛笔行书2.0版" pitchFamily="2" charset="-122"/>
              </a:rPr>
              <a:t>肆</a:t>
            </a:r>
            <a:endParaRPr lang="zh-CN" altLang="en-US" sz="2400" dirty="0">
              <a:solidFill>
                <a:srgbClr val="C00000"/>
              </a:solidFill>
              <a:latin typeface="叶根友毛笔行书2.0版" pitchFamily="2" charset="-122"/>
              <a:ea typeface="叶根友毛笔行书2.0版" pitchFamily="2" charset="-122"/>
            </a:endParaRPr>
          </a:p>
        </p:txBody>
      </p:sp>
      <p:sp>
        <p:nvSpPr>
          <p:cNvPr id="53" name="TextBox 52"/>
          <p:cNvSpPr txBox="1"/>
          <p:nvPr/>
        </p:nvSpPr>
        <p:spPr>
          <a:xfrm>
            <a:off x="4799637" y="2464532"/>
            <a:ext cx="492443" cy="461665"/>
          </a:xfrm>
          <a:prstGeom prst="rect">
            <a:avLst/>
          </a:prstGeom>
          <a:noFill/>
        </p:spPr>
        <p:txBody>
          <a:bodyPr wrap="none" rtlCol="0">
            <a:spAutoFit/>
          </a:bodyPr>
          <a:lstStyle/>
          <a:p>
            <a:r>
              <a:rPr lang="zh-CN" altLang="en-US" sz="2400" dirty="0" smtClean="0">
                <a:solidFill>
                  <a:srgbClr val="C00000"/>
                </a:solidFill>
                <a:latin typeface="叶根友毛笔行书2.0版" pitchFamily="2" charset="-122"/>
                <a:ea typeface="叶根友毛笔行书2.0版" pitchFamily="2" charset="-122"/>
              </a:rPr>
              <a:t>伍</a:t>
            </a:r>
            <a:endParaRPr lang="zh-CN" altLang="en-US" sz="2400" dirty="0">
              <a:solidFill>
                <a:srgbClr val="C00000"/>
              </a:solidFill>
              <a:latin typeface="叶根友毛笔行书2.0版" pitchFamily="2" charset="-122"/>
              <a:ea typeface="叶根友毛笔行书2.0版" pitchFamily="2" charset="-122"/>
            </a:endParaRPr>
          </a:p>
        </p:txBody>
      </p:sp>
      <p:sp>
        <p:nvSpPr>
          <p:cNvPr id="54" name="TextBox 53"/>
          <p:cNvSpPr txBox="1"/>
          <p:nvPr/>
        </p:nvSpPr>
        <p:spPr>
          <a:xfrm>
            <a:off x="4835641" y="3463352"/>
            <a:ext cx="492443" cy="461665"/>
          </a:xfrm>
          <a:prstGeom prst="rect">
            <a:avLst/>
          </a:prstGeom>
          <a:noFill/>
        </p:spPr>
        <p:txBody>
          <a:bodyPr wrap="none" rtlCol="0">
            <a:spAutoFit/>
          </a:bodyPr>
          <a:lstStyle/>
          <a:p>
            <a:r>
              <a:rPr lang="zh-CN" altLang="en-US" sz="2400" dirty="0" smtClean="0">
                <a:solidFill>
                  <a:srgbClr val="C00000"/>
                </a:solidFill>
                <a:latin typeface="叶根友毛笔行书2.0版" pitchFamily="2" charset="-122"/>
                <a:ea typeface="叶根友毛笔行书2.0版" pitchFamily="2" charset="-122"/>
              </a:rPr>
              <a:t>陆</a:t>
            </a:r>
            <a:endParaRPr lang="zh-CN" altLang="en-US" sz="2400" dirty="0">
              <a:solidFill>
                <a:srgbClr val="C00000"/>
              </a:solidFill>
              <a:latin typeface="叶根友毛笔行书2.0版" pitchFamily="2" charset="-122"/>
              <a:ea typeface="叶根友毛笔行书2.0版" pitchFamily="2" charset="-122"/>
            </a:endParaRPr>
          </a:p>
        </p:txBody>
      </p:sp>
    </p:spTree>
  </p:cSld>
  <p:clrMapOvr>
    <a:masterClrMapping/>
  </p:clrMapOvr>
  <p:transition advClick="0" advTm="2000">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43"/>
                                        </p:tgtEl>
                                        <p:attrNameLst>
                                          <p:attrName>style.visibility</p:attrName>
                                        </p:attrNameLst>
                                      </p:cBhvr>
                                      <p:to>
                                        <p:strVal val="visible"/>
                                      </p:to>
                                    </p:set>
                                    <p:animEffect transition="in" filter="wipe(left)">
                                      <p:cBhvr>
                                        <p:cTn id="7" dur="1000"/>
                                        <p:tgtEl>
                                          <p:spTgt spid="43"/>
                                        </p:tgtEl>
                                      </p:cBhvr>
                                    </p:animEffect>
                                  </p:childTnLst>
                                </p:cTn>
                              </p:par>
                              <p:par>
                                <p:cTn id="8" presetID="22" presetClass="entr" presetSubtype="8" fill="hold" nodeType="withEffect">
                                  <p:stCondLst>
                                    <p:cond delay="100"/>
                                  </p:stCondLst>
                                  <p:childTnLst>
                                    <p:set>
                                      <p:cBhvr>
                                        <p:cTn id="9" dur="1" fill="hold">
                                          <p:stCondLst>
                                            <p:cond delay="0"/>
                                          </p:stCondLst>
                                        </p:cTn>
                                        <p:tgtEl>
                                          <p:spTgt spid="44"/>
                                        </p:tgtEl>
                                        <p:attrNameLst>
                                          <p:attrName>style.visibility</p:attrName>
                                        </p:attrNameLst>
                                      </p:cBhvr>
                                      <p:to>
                                        <p:strVal val="visible"/>
                                      </p:to>
                                    </p:set>
                                    <p:animEffect transition="in" filter="wipe(left)">
                                      <p:cBhvr>
                                        <p:cTn id="10" dur="1000"/>
                                        <p:tgtEl>
                                          <p:spTgt spid="44"/>
                                        </p:tgtEl>
                                      </p:cBhvr>
                                    </p:animEffect>
                                  </p:childTnLst>
                                </p:cTn>
                              </p:par>
                              <p:par>
                                <p:cTn id="11" presetID="22" presetClass="entr" presetSubtype="8" fill="hold" nodeType="withEffect">
                                  <p:stCondLst>
                                    <p:cond delay="200"/>
                                  </p:stCondLst>
                                  <p:childTnLst>
                                    <p:set>
                                      <p:cBhvr>
                                        <p:cTn id="12" dur="1" fill="hold">
                                          <p:stCondLst>
                                            <p:cond delay="0"/>
                                          </p:stCondLst>
                                        </p:cTn>
                                        <p:tgtEl>
                                          <p:spTgt spid="48"/>
                                        </p:tgtEl>
                                        <p:attrNameLst>
                                          <p:attrName>style.visibility</p:attrName>
                                        </p:attrNameLst>
                                      </p:cBhvr>
                                      <p:to>
                                        <p:strVal val="visible"/>
                                      </p:to>
                                    </p:set>
                                    <p:animEffect transition="in" filter="wipe(left)">
                                      <p:cBhvr>
                                        <p:cTn id="13" dur="1000"/>
                                        <p:tgtEl>
                                          <p:spTgt spid="48"/>
                                        </p:tgtEl>
                                      </p:cBhvr>
                                    </p:animEffect>
                                  </p:childTnLst>
                                </p:cTn>
                              </p:par>
                              <p:par>
                                <p:cTn id="14" presetID="22" presetClass="entr" presetSubtype="8" fill="hold" nodeType="withEffect">
                                  <p:stCondLst>
                                    <p:cond delay="300"/>
                                  </p:stCondLst>
                                  <p:childTnLst>
                                    <p:set>
                                      <p:cBhvr>
                                        <p:cTn id="15" dur="1" fill="hold">
                                          <p:stCondLst>
                                            <p:cond delay="0"/>
                                          </p:stCondLst>
                                        </p:cTn>
                                        <p:tgtEl>
                                          <p:spTgt spid="47"/>
                                        </p:tgtEl>
                                        <p:attrNameLst>
                                          <p:attrName>style.visibility</p:attrName>
                                        </p:attrNameLst>
                                      </p:cBhvr>
                                      <p:to>
                                        <p:strVal val="visible"/>
                                      </p:to>
                                    </p:set>
                                    <p:animEffect transition="in" filter="wipe(left)">
                                      <p:cBhvr>
                                        <p:cTn id="16" dur="1000"/>
                                        <p:tgtEl>
                                          <p:spTgt spid="47"/>
                                        </p:tgtEl>
                                      </p:cBhvr>
                                    </p:animEffect>
                                  </p:childTnLst>
                                </p:cTn>
                              </p:par>
                              <p:par>
                                <p:cTn id="17" presetID="22" presetClass="entr" presetSubtype="8" fill="hold" nodeType="withEffect">
                                  <p:stCondLst>
                                    <p:cond delay="500"/>
                                  </p:stCondLst>
                                  <p:childTnLst>
                                    <p:set>
                                      <p:cBhvr>
                                        <p:cTn id="18" dur="1" fill="hold">
                                          <p:stCondLst>
                                            <p:cond delay="0"/>
                                          </p:stCondLst>
                                        </p:cTn>
                                        <p:tgtEl>
                                          <p:spTgt spid="46"/>
                                        </p:tgtEl>
                                        <p:attrNameLst>
                                          <p:attrName>style.visibility</p:attrName>
                                        </p:attrNameLst>
                                      </p:cBhvr>
                                      <p:to>
                                        <p:strVal val="visible"/>
                                      </p:to>
                                    </p:set>
                                    <p:animEffect transition="in" filter="wipe(left)">
                                      <p:cBhvr>
                                        <p:cTn id="19" dur="1000"/>
                                        <p:tgtEl>
                                          <p:spTgt spid="46"/>
                                        </p:tgtEl>
                                      </p:cBhvr>
                                    </p:animEffect>
                                  </p:childTnLst>
                                </p:cTn>
                              </p:par>
                              <p:par>
                                <p:cTn id="20" presetID="22" presetClass="entr" presetSubtype="8" fill="hold" nodeType="withEffect">
                                  <p:stCondLst>
                                    <p:cond delay="800"/>
                                  </p:stCondLst>
                                  <p:childTnLst>
                                    <p:set>
                                      <p:cBhvr>
                                        <p:cTn id="21" dur="1" fill="hold">
                                          <p:stCondLst>
                                            <p:cond delay="0"/>
                                          </p:stCondLst>
                                        </p:cTn>
                                        <p:tgtEl>
                                          <p:spTgt spid="45"/>
                                        </p:tgtEl>
                                        <p:attrNameLst>
                                          <p:attrName>style.visibility</p:attrName>
                                        </p:attrNameLst>
                                      </p:cBhvr>
                                      <p:to>
                                        <p:strVal val="visible"/>
                                      </p:to>
                                    </p:set>
                                    <p:animEffect transition="in" filter="wipe(left)">
                                      <p:cBhvr>
                                        <p:cTn id="22" dur="1000"/>
                                        <p:tgtEl>
                                          <p:spTgt spid="45"/>
                                        </p:tgtEl>
                                      </p:cBhvr>
                                    </p:animEffect>
                                  </p:childTnLst>
                                </p:cTn>
                              </p:par>
                              <p:par>
                                <p:cTn id="23" presetID="42" presetClass="entr" presetSubtype="0" fill="hold" grpId="0" nodeType="withEffect">
                                  <p:stCondLst>
                                    <p:cond delay="900"/>
                                  </p:stCondLst>
                                  <p:childTnLst>
                                    <p:set>
                                      <p:cBhvr>
                                        <p:cTn id="24" dur="1" fill="hold">
                                          <p:stCondLst>
                                            <p:cond delay="0"/>
                                          </p:stCondLst>
                                        </p:cTn>
                                        <p:tgtEl>
                                          <p:spTgt spid="49"/>
                                        </p:tgtEl>
                                        <p:attrNameLst>
                                          <p:attrName>style.visibility</p:attrName>
                                        </p:attrNameLst>
                                      </p:cBhvr>
                                      <p:to>
                                        <p:strVal val="visible"/>
                                      </p:to>
                                    </p:set>
                                    <p:animEffect transition="in" filter="fade">
                                      <p:cBhvr>
                                        <p:cTn id="25" dur="1000"/>
                                        <p:tgtEl>
                                          <p:spTgt spid="49"/>
                                        </p:tgtEl>
                                      </p:cBhvr>
                                    </p:animEffect>
                                    <p:anim calcmode="lin" valueType="num">
                                      <p:cBhvr>
                                        <p:cTn id="26" dur="1000" fill="hold"/>
                                        <p:tgtEl>
                                          <p:spTgt spid="49"/>
                                        </p:tgtEl>
                                        <p:attrNameLst>
                                          <p:attrName>ppt_x</p:attrName>
                                        </p:attrNameLst>
                                      </p:cBhvr>
                                      <p:tavLst>
                                        <p:tav tm="0">
                                          <p:val>
                                            <p:strVal val="#ppt_x"/>
                                          </p:val>
                                        </p:tav>
                                        <p:tav tm="100000">
                                          <p:val>
                                            <p:strVal val="#ppt_x"/>
                                          </p:val>
                                        </p:tav>
                                      </p:tavLst>
                                    </p:anim>
                                    <p:anim calcmode="lin" valueType="num">
                                      <p:cBhvr>
                                        <p:cTn id="27" dur="1000" fill="hold"/>
                                        <p:tgtEl>
                                          <p:spTgt spid="49"/>
                                        </p:tgtEl>
                                        <p:attrNameLst>
                                          <p:attrName>ppt_y</p:attrName>
                                        </p:attrNameLst>
                                      </p:cBhvr>
                                      <p:tavLst>
                                        <p:tav tm="0">
                                          <p:val>
                                            <p:strVal val="#ppt_y+.1"/>
                                          </p:val>
                                        </p:tav>
                                        <p:tav tm="100000">
                                          <p:val>
                                            <p:strVal val="#ppt_y"/>
                                          </p:val>
                                        </p:tav>
                                      </p:tavLst>
                                    </p:anim>
                                  </p:childTnLst>
                                </p:cTn>
                              </p:par>
                              <p:par>
                                <p:cTn id="28" presetID="42" presetClass="entr" presetSubtype="0" fill="hold" grpId="0" nodeType="withEffect">
                                  <p:stCondLst>
                                    <p:cond delay="1000"/>
                                  </p:stCondLst>
                                  <p:childTnLst>
                                    <p:set>
                                      <p:cBhvr>
                                        <p:cTn id="29" dur="1" fill="hold">
                                          <p:stCondLst>
                                            <p:cond delay="0"/>
                                          </p:stCondLst>
                                        </p:cTn>
                                        <p:tgtEl>
                                          <p:spTgt spid="50"/>
                                        </p:tgtEl>
                                        <p:attrNameLst>
                                          <p:attrName>style.visibility</p:attrName>
                                        </p:attrNameLst>
                                      </p:cBhvr>
                                      <p:to>
                                        <p:strVal val="visible"/>
                                      </p:to>
                                    </p:set>
                                    <p:animEffect transition="in" filter="fade">
                                      <p:cBhvr>
                                        <p:cTn id="30" dur="1000"/>
                                        <p:tgtEl>
                                          <p:spTgt spid="50"/>
                                        </p:tgtEl>
                                      </p:cBhvr>
                                    </p:animEffect>
                                    <p:anim calcmode="lin" valueType="num">
                                      <p:cBhvr>
                                        <p:cTn id="31" dur="1000" fill="hold"/>
                                        <p:tgtEl>
                                          <p:spTgt spid="50"/>
                                        </p:tgtEl>
                                        <p:attrNameLst>
                                          <p:attrName>ppt_x</p:attrName>
                                        </p:attrNameLst>
                                      </p:cBhvr>
                                      <p:tavLst>
                                        <p:tav tm="0">
                                          <p:val>
                                            <p:strVal val="#ppt_x"/>
                                          </p:val>
                                        </p:tav>
                                        <p:tav tm="100000">
                                          <p:val>
                                            <p:strVal val="#ppt_x"/>
                                          </p:val>
                                        </p:tav>
                                      </p:tavLst>
                                    </p:anim>
                                    <p:anim calcmode="lin" valueType="num">
                                      <p:cBhvr>
                                        <p:cTn id="32" dur="1000" fill="hold"/>
                                        <p:tgtEl>
                                          <p:spTgt spid="50"/>
                                        </p:tgtEl>
                                        <p:attrNameLst>
                                          <p:attrName>ppt_y</p:attrName>
                                        </p:attrNameLst>
                                      </p:cBhvr>
                                      <p:tavLst>
                                        <p:tav tm="0">
                                          <p:val>
                                            <p:strVal val="#ppt_y+.1"/>
                                          </p:val>
                                        </p:tav>
                                        <p:tav tm="100000">
                                          <p:val>
                                            <p:strVal val="#ppt_y"/>
                                          </p:val>
                                        </p:tav>
                                      </p:tavLst>
                                    </p:anim>
                                  </p:childTnLst>
                                </p:cTn>
                              </p:par>
                              <p:par>
                                <p:cTn id="33" presetID="42" presetClass="entr" presetSubtype="0" fill="hold" grpId="0" nodeType="withEffect">
                                  <p:stCondLst>
                                    <p:cond delay="1100"/>
                                  </p:stCondLst>
                                  <p:childTnLst>
                                    <p:set>
                                      <p:cBhvr>
                                        <p:cTn id="34" dur="1" fill="hold">
                                          <p:stCondLst>
                                            <p:cond delay="0"/>
                                          </p:stCondLst>
                                        </p:cTn>
                                        <p:tgtEl>
                                          <p:spTgt spid="51"/>
                                        </p:tgtEl>
                                        <p:attrNameLst>
                                          <p:attrName>style.visibility</p:attrName>
                                        </p:attrNameLst>
                                      </p:cBhvr>
                                      <p:to>
                                        <p:strVal val="visible"/>
                                      </p:to>
                                    </p:set>
                                    <p:animEffect transition="in" filter="fade">
                                      <p:cBhvr>
                                        <p:cTn id="35" dur="1000"/>
                                        <p:tgtEl>
                                          <p:spTgt spid="51"/>
                                        </p:tgtEl>
                                      </p:cBhvr>
                                    </p:animEffect>
                                    <p:anim calcmode="lin" valueType="num">
                                      <p:cBhvr>
                                        <p:cTn id="36" dur="1000" fill="hold"/>
                                        <p:tgtEl>
                                          <p:spTgt spid="51"/>
                                        </p:tgtEl>
                                        <p:attrNameLst>
                                          <p:attrName>ppt_x</p:attrName>
                                        </p:attrNameLst>
                                      </p:cBhvr>
                                      <p:tavLst>
                                        <p:tav tm="0">
                                          <p:val>
                                            <p:strVal val="#ppt_x"/>
                                          </p:val>
                                        </p:tav>
                                        <p:tav tm="100000">
                                          <p:val>
                                            <p:strVal val="#ppt_x"/>
                                          </p:val>
                                        </p:tav>
                                      </p:tavLst>
                                    </p:anim>
                                    <p:anim calcmode="lin" valueType="num">
                                      <p:cBhvr>
                                        <p:cTn id="37" dur="1000" fill="hold"/>
                                        <p:tgtEl>
                                          <p:spTgt spid="51"/>
                                        </p:tgtEl>
                                        <p:attrNameLst>
                                          <p:attrName>ppt_y</p:attrName>
                                        </p:attrNameLst>
                                      </p:cBhvr>
                                      <p:tavLst>
                                        <p:tav tm="0">
                                          <p:val>
                                            <p:strVal val="#ppt_y+.1"/>
                                          </p:val>
                                        </p:tav>
                                        <p:tav tm="100000">
                                          <p:val>
                                            <p:strVal val="#ppt_y"/>
                                          </p:val>
                                        </p:tav>
                                      </p:tavLst>
                                    </p:anim>
                                  </p:childTnLst>
                                </p:cTn>
                              </p:par>
                              <p:par>
                                <p:cTn id="38" presetID="42" presetClass="entr" presetSubtype="0" fill="hold" grpId="0" nodeType="withEffect">
                                  <p:stCondLst>
                                    <p:cond delay="1200"/>
                                  </p:stCondLst>
                                  <p:childTnLst>
                                    <p:set>
                                      <p:cBhvr>
                                        <p:cTn id="39" dur="1" fill="hold">
                                          <p:stCondLst>
                                            <p:cond delay="0"/>
                                          </p:stCondLst>
                                        </p:cTn>
                                        <p:tgtEl>
                                          <p:spTgt spid="52"/>
                                        </p:tgtEl>
                                        <p:attrNameLst>
                                          <p:attrName>style.visibility</p:attrName>
                                        </p:attrNameLst>
                                      </p:cBhvr>
                                      <p:to>
                                        <p:strVal val="visible"/>
                                      </p:to>
                                    </p:set>
                                    <p:animEffect transition="in" filter="fade">
                                      <p:cBhvr>
                                        <p:cTn id="40" dur="1000"/>
                                        <p:tgtEl>
                                          <p:spTgt spid="52"/>
                                        </p:tgtEl>
                                      </p:cBhvr>
                                    </p:animEffect>
                                    <p:anim calcmode="lin" valueType="num">
                                      <p:cBhvr>
                                        <p:cTn id="41" dur="1000" fill="hold"/>
                                        <p:tgtEl>
                                          <p:spTgt spid="52"/>
                                        </p:tgtEl>
                                        <p:attrNameLst>
                                          <p:attrName>ppt_x</p:attrName>
                                        </p:attrNameLst>
                                      </p:cBhvr>
                                      <p:tavLst>
                                        <p:tav tm="0">
                                          <p:val>
                                            <p:strVal val="#ppt_x"/>
                                          </p:val>
                                        </p:tav>
                                        <p:tav tm="100000">
                                          <p:val>
                                            <p:strVal val="#ppt_x"/>
                                          </p:val>
                                        </p:tav>
                                      </p:tavLst>
                                    </p:anim>
                                    <p:anim calcmode="lin" valueType="num">
                                      <p:cBhvr>
                                        <p:cTn id="42" dur="1000" fill="hold"/>
                                        <p:tgtEl>
                                          <p:spTgt spid="52"/>
                                        </p:tgtEl>
                                        <p:attrNameLst>
                                          <p:attrName>ppt_y</p:attrName>
                                        </p:attrNameLst>
                                      </p:cBhvr>
                                      <p:tavLst>
                                        <p:tav tm="0">
                                          <p:val>
                                            <p:strVal val="#ppt_y+.1"/>
                                          </p:val>
                                        </p:tav>
                                        <p:tav tm="100000">
                                          <p:val>
                                            <p:strVal val="#ppt_y"/>
                                          </p:val>
                                        </p:tav>
                                      </p:tavLst>
                                    </p:anim>
                                  </p:childTnLst>
                                </p:cTn>
                              </p:par>
                              <p:par>
                                <p:cTn id="43" presetID="42" presetClass="entr" presetSubtype="0" fill="hold" grpId="0" nodeType="withEffect">
                                  <p:stCondLst>
                                    <p:cond delay="1300"/>
                                  </p:stCondLst>
                                  <p:childTnLst>
                                    <p:set>
                                      <p:cBhvr>
                                        <p:cTn id="44" dur="1" fill="hold">
                                          <p:stCondLst>
                                            <p:cond delay="0"/>
                                          </p:stCondLst>
                                        </p:cTn>
                                        <p:tgtEl>
                                          <p:spTgt spid="53"/>
                                        </p:tgtEl>
                                        <p:attrNameLst>
                                          <p:attrName>style.visibility</p:attrName>
                                        </p:attrNameLst>
                                      </p:cBhvr>
                                      <p:to>
                                        <p:strVal val="visible"/>
                                      </p:to>
                                    </p:set>
                                    <p:animEffect transition="in" filter="fade">
                                      <p:cBhvr>
                                        <p:cTn id="45" dur="1000"/>
                                        <p:tgtEl>
                                          <p:spTgt spid="53"/>
                                        </p:tgtEl>
                                      </p:cBhvr>
                                    </p:animEffect>
                                    <p:anim calcmode="lin" valueType="num">
                                      <p:cBhvr>
                                        <p:cTn id="46" dur="1000" fill="hold"/>
                                        <p:tgtEl>
                                          <p:spTgt spid="53"/>
                                        </p:tgtEl>
                                        <p:attrNameLst>
                                          <p:attrName>ppt_x</p:attrName>
                                        </p:attrNameLst>
                                      </p:cBhvr>
                                      <p:tavLst>
                                        <p:tav tm="0">
                                          <p:val>
                                            <p:strVal val="#ppt_x"/>
                                          </p:val>
                                        </p:tav>
                                        <p:tav tm="100000">
                                          <p:val>
                                            <p:strVal val="#ppt_x"/>
                                          </p:val>
                                        </p:tav>
                                      </p:tavLst>
                                    </p:anim>
                                    <p:anim calcmode="lin" valueType="num">
                                      <p:cBhvr>
                                        <p:cTn id="47" dur="1000" fill="hold"/>
                                        <p:tgtEl>
                                          <p:spTgt spid="53"/>
                                        </p:tgtEl>
                                        <p:attrNameLst>
                                          <p:attrName>ppt_y</p:attrName>
                                        </p:attrNameLst>
                                      </p:cBhvr>
                                      <p:tavLst>
                                        <p:tav tm="0">
                                          <p:val>
                                            <p:strVal val="#ppt_y+.1"/>
                                          </p:val>
                                        </p:tav>
                                        <p:tav tm="100000">
                                          <p:val>
                                            <p:strVal val="#ppt_y"/>
                                          </p:val>
                                        </p:tav>
                                      </p:tavLst>
                                    </p:anim>
                                  </p:childTnLst>
                                </p:cTn>
                              </p:par>
                              <p:par>
                                <p:cTn id="48" presetID="42" presetClass="entr" presetSubtype="0" fill="hold" grpId="0" nodeType="withEffect">
                                  <p:stCondLst>
                                    <p:cond delay="1400"/>
                                  </p:stCondLst>
                                  <p:childTnLst>
                                    <p:set>
                                      <p:cBhvr>
                                        <p:cTn id="49" dur="1" fill="hold">
                                          <p:stCondLst>
                                            <p:cond delay="0"/>
                                          </p:stCondLst>
                                        </p:cTn>
                                        <p:tgtEl>
                                          <p:spTgt spid="54"/>
                                        </p:tgtEl>
                                        <p:attrNameLst>
                                          <p:attrName>style.visibility</p:attrName>
                                        </p:attrNameLst>
                                      </p:cBhvr>
                                      <p:to>
                                        <p:strVal val="visible"/>
                                      </p:to>
                                    </p:set>
                                    <p:animEffect transition="in" filter="fade">
                                      <p:cBhvr>
                                        <p:cTn id="50" dur="1000"/>
                                        <p:tgtEl>
                                          <p:spTgt spid="54"/>
                                        </p:tgtEl>
                                      </p:cBhvr>
                                    </p:animEffect>
                                    <p:anim calcmode="lin" valueType="num">
                                      <p:cBhvr>
                                        <p:cTn id="51" dur="1000" fill="hold"/>
                                        <p:tgtEl>
                                          <p:spTgt spid="54"/>
                                        </p:tgtEl>
                                        <p:attrNameLst>
                                          <p:attrName>ppt_x</p:attrName>
                                        </p:attrNameLst>
                                      </p:cBhvr>
                                      <p:tavLst>
                                        <p:tav tm="0">
                                          <p:val>
                                            <p:strVal val="#ppt_x"/>
                                          </p:val>
                                        </p:tav>
                                        <p:tav tm="100000">
                                          <p:val>
                                            <p:strVal val="#ppt_x"/>
                                          </p:val>
                                        </p:tav>
                                      </p:tavLst>
                                    </p:anim>
                                    <p:anim calcmode="lin" valueType="num">
                                      <p:cBhvr>
                                        <p:cTn id="52" dur="1000" fill="hold"/>
                                        <p:tgtEl>
                                          <p:spTgt spid="54"/>
                                        </p:tgtEl>
                                        <p:attrNameLst>
                                          <p:attrName>ppt_y</p:attrName>
                                        </p:attrNameLst>
                                      </p:cBhvr>
                                      <p:tavLst>
                                        <p:tav tm="0">
                                          <p:val>
                                            <p:strVal val="#ppt_y+.1"/>
                                          </p:val>
                                        </p:tav>
                                        <p:tav tm="100000">
                                          <p:val>
                                            <p:strVal val="#ppt_y"/>
                                          </p:val>
                                        </p:tav>
                                      </p:tavLst>
                                    </p:anim>
                                  </p:childTnLst>
                                </p:cTn>
                              </p:par>
                              <p:par>
                                <p:cTn id="53" presetID="22" presetClass="entr" presetSubtype="8" fill="hold" grpId="0" nodeType="withEffect">
                                  <p:stCondLst>
                                    <p:cond delay="2000"/>
                                  </p:stCondLst>
                                  <p:childTnLst>
                                    <p:set>
                                      <p:cBhvr>
                                        <p:cTn id="54" dur="1" fill="hold">
                                          <p:stCondLst>
                                            <p:cond delay="0"/>
                                          </p:stCondLst>
                                        </p:cTn>
                                        <p:tgtEl>
                                          <p:spTgt spid="105"/>
                                        </p:tgtEl>
                                        <p:attrNameLst>
                                          <p:attrName>style.visibility</p:attrName>
                                        </p:attrNameLst>
                                      </p:cBhvr>
                                      <p:to>
                                        <p:strVal val="visible"/>
                                      </p:to>
                                    </p:set>
                                    <p:animEffect transition="in" filter="wipe(left)">
                                      <p:cBhvr>
                                        <p:cTn id="55" dur="500"/>
                                        <p:tgtEl>
                                          <p:spTgt spid="105"/>
                                        </p:tgtEl>
                                      </p:cBhvr>
                                    </p:animEffect>
                                  </p:childTnLst>
                                </p:cTn>
                              </p:par>
                            </p:childTnLst>
                          </p:cTn>
                        </p:par>
                        <p:par>
                          <p:cTn id="56" fill="hold">
                            <p:stCondLst>
                              <p:cond delay="1000"/>
                            </p:stCondLst>
                            <p:childTnLst>
                              <p:par>
                                <p:cTn id="57" presetID="10" presetClass="entr" presetSubtype="0" fill="hold" grpId="0" nodeType="afterEffect">
                                  <p:stCondLst>
                                    <p:cond delay="0"/>
                                  </p:stCondLst>
                                  <p:childTnLst>
                                    <p:set>
                                      <p:cBhvr>
                                        <p:cTn id="58" dur="1" fill="hold">
                                          <p:stCondLst>
                                            <p:cond delay="0"/>
                                          </p:stCondLst>
                                        </p:cTn>
                                        <p:tgtEl>
                                          <p:spTgt spid="106"/>
                                        </p:tgtEl>
                                        <p:attrNameLst>
                                          <p:attrName>style.visibility</p:attrName>
                                        </p:attrNameLst>
                                      </p:cBhvr>
                                      <p:to>
                                        <p:strVal val="visible"/>
                                      </p:to>
                                    </p:set>
                                    <p:animEffect transition="in" filter="fade">
                                      <p:cBhvr>
                                        <p:cTn id="59" dur="500"/>
                                        <p:tgtEl>
                                          <p:spTgt spid="106"/>
                                        </p:tgtEl>
                                      </p:cBhvr>
                                    </p:animEffect>
                                  </p:childTnLst>
                                </p:cTn>
                              </p:par>
                              <p:par>
                                <p:cTn id="60" presetID="53" presetClass="entr" presetSubtype="16" fill="hold" grpId="0" nodeType="withEffect">
                                  <p:stCondLst>
                                    <p:cond delay="0"/>
                                  </p:stCondLst>
                                  <p:childTnLst>
                                    <p:set>
                                      <p:cBhvr>
                                        <p:cTn id="61" dur="1" fill="hold">
                                          <p:stCondLst>
                                            <p:cond delay="0"/>
                                          </p:stCondLst>
                                        </p:cTn>
                                        <p:tgtEl>
                                          <p:spTgt spid="144"/>
                                        </p:tgtEl>
                                        <p:attrNameLst>
                                          <p:attrName>style.visibility</p:attrName>
                                        </p:attrNameLst>
                                      </p:cBhvr>
                                      <p:to>
                                        <p:strVal val="visible"/>
                                      </p:to>
                                    </p:set>
                                    <p:anim calcmode="lin" valueType="num">
                                      <p:cBhvr>
                                        <p:cTn id="62" dur="500" fill="hold"/>
                                        <p:tgtEl>
                                          <p:spTgt spid="144"/>
                                        </p:tgtEl>
                                        <p:attrNameLst>
                                          <p:attrName>ppt_w</p:attrName>
                                        </p:attrNameLst>
                                      </p:cBhvr>
                                      <p:tavLst>
                                        <p:tav tm="0">
                                          <p:val>
                                            <p:fltVal val="0"/>
                                          </p:val>
                                        </p:tav>
                                        <p:tav tm="100000">
                                          <p:val>
                                            <p:strVal val="#ppt_w"/>
                                          </p:val>
                                        </p:tav>
                                      </p:tavLst>
                                    </p:anim>
                                    <p:anim calcmode="lin" valueType="num">
                                      <p:cBhvr>
                                        <p:cTn id="63" dur="500" fill="hold"/>
                                        <p:tgtEl>
                                          <p:spTgt spid="144"/>
                                        </p:tgtEl>
                                        <p:attrNameLst>
                                          <p:attrName>ppt_h</p:attrName>
                                        </p:attrNameLst>
                                      </p:cBhvr>
                                      <p:tavLst>
                                        <p:tav tm="0">
                                          <p:val>
                                            <p:fltVal val="0"/>
                                          </p:val>
                                        </p:tav>
                                        <p:tav tm="100000">
                                          <p:val>
                                            <p:strVal val="#ppt_h"/>
                                          </p:val>
                                        </p:tav>
                                      </p:tavLst>
                                    </p:anim>
                                    <p:animEffect transition="in" filter="fade">
                                      <p:cBhvr>
                                        <p:cTn id="64" dur="500"/>
                                        <p:tgtEl>
                                          <p:spTgt spid="144"/>
                                        </p:tgtEl>
                                      </p:cBhvr>
                                    </p:animEffect>
                                  </p:childTnLst>
                                </p:cTn>
                              </p:par>
                              <p:par>
                                <p:cTn id="65" presetID="22" presetClass="entr" presetSubtype="8" fill="hold" grpId="0" nodeType="withEffect">
                                  <p:stCondLst>
                                    <p:cond delay="0"/>
                                  </p:stCondLst>
                                  <p:childTnLst>
                                    <p:set>
                                      <p:cBhvr>
                                        <p:cTn id="66" dur="1" fill="hold">
                                          <p:stCondLst>
                                            <p:cond delay="0"/>
                                          </p:stCondLst>
                                        </p:cTn>
                                        <p:tgtEl>
                                          <p:spTgt spid="108"/>
                                        </p:tgtEl>
                                        <p:attrNameLst>
                                          <p:attrName>style.visibility</p:attrName>
                                        </p:attrNameLst>
                                      </p:cBhvr>
                                      <p:to>
                                        <p:strVal val="visible"/>
                                      </p:to>
                                    </p:set>
                                    <p:animEffect transition="in" filter="wipe(left)">
                                      <p:cBhvr>
                                        <p:cTn id="67" dur="500"/>
                                        <p:tgtEl>
                                          <p:spTgt spid="108"/>
                                        </p:tgtEl>
                                      </p:cBhvr>
                                    </p:animEffect>
                                  </p:childTnLst>
                                </p:cTn>
                              </p:par>
                            </p:childTnLst>
                          </p:cTn>
                        </p:par>
                        <p:par>
                          <p:cTn id="68" fill="hold">
                            <p:stCondLst>
                              <p:cond delay="1500"/>
                            </p:stCondLst>
                            <p:childTnLst>
                              <p:par>
                                <p:cTn id="69" presetID="10" presetClass="entr" presetSubtype="0" fill="hold" grpId="0" nodeType="afterEffect">
                                  <p:stCondLst>
                                    <p:cond delay="400"/>
                                  </p:stCondLst>
                                  <p:childTnLst>
                                    <p:set>
                                      <p:cBhvr>
                                        <p:cTn id="70" dur="1" fill="hold">
                                          <p:stCondLst>
                                            <p:cond delay="0"/>
                                          </p:stCondLst>
                                        </p:cTn>
                                        <p:tgtEl>
                                          <p:spTgt spid="109"/>
                                        </p:tgtEl>
                                        <p:attrNameLst>
                                          <p:attrName>style.visibility</p:attrName>
                                        </p:attrNameLst>
                                      </p:cBhvr>
                                      <p:to>
                                        <p:strVal val="visible"/>
                                      </p:to>
                                    </p:set>
                                    <p:animEffect transition="in" filter="fade">
                                      <p:cBhvr>
                                        <p:cTn id="71" dur="100"/>
                                        <p:tgtEl>
                                          <p:spTgt spid="109"/>
                                        </p:tgtEl>
                                      </p:cBhvr>
                                    </p:animEffect>
                                  </p:childTnLst>
                                </p:cTn>
                              </p:par>
                              <p:par>
                                <p:cTn id="72" presetID="53" presetClass="entr" presetSubtype="16" fill="hold" nodeType="withEffect">
                                  <p:stCondLst>
                                    <p:cond delay="0"/>
                                  </p:stCondLst>
                                  <p:childTnLst>
                                    <p:set>
                                      <p:cBhvr>
                                        <p:cTn id="73" dur="1" fill="hold">
                                          <p:stCondLst>
                                            <p:cond delay="0"/>
                                          </p:stCondLst>
                                        </p:cTn>
                                        <p:tgtEl>
                                          <p:spTgt spid="3"/>
                                        </p:tgtEl>
                                        <p:attrNameLst>
                                          <p:attrName>style.visibility</p:attrName>
                                        </p:attrNameLst>
                                      </p:cBhvr>
                                      <p:to>
                                        <p:strVal val="visible"/>
                                      </p:to>
                                    </p:set>
                                    <p:anim calcmode="lin" valueType="num">
                                      <p:cBhvr>
                                        <p:cTn id="74" dur="500" fill="hold"/>
                                        <p:tgtEl>
                                          <p:spTgt spid="3"/>
                                        </p:tgtEl>
                                        <p:attrNameLst>
                                          <p:attrName>ppt_w</p:attrName>
                                        </p:attrNameLst>
                                      </p:cBhvr>
                                      <p:tavLst>
                                        <p:tav tm="0">
                                          <p:val>
                                            <p:fltVal val="0"/>
                                          </p:val>
                                        </p:tav>
                                        <p:tav tm="100000">
                                          <p:val>
                                            <p:strVal val="#ppt_w"/>
                                          </p:val>
                                        </p:tav>
                                      </p:tavLst>
                                    </p:anim>
                                    <p:anim calcmode="lin" valueType="num">
                                      <p:cBhvr>
                                        <p:cTn id="75" dur="500" fill="hold"/>
                                        <p:tgtEl>
                                          <p:spTgt spid="3"/>
                                        </p:tgtEl>
                                        <p:attrNameLst>
                                          <p:attrName>ppt_h</p:attrName>
                                        </p:attrNameLst>
                                      </p:cBhvr>
                                      <p:tavLst>
                                        <p:tav tm="0">
                                          <p:val>
                                            <p:fltVal val="0"/>
                                          </p:val>
                                        </p:tav>
                                        <p:tav tm="100000">
                                          <p:val>
                                            <p:strVal val="#ppt_h"/>
                                          </p:val>
                                        </p:tav>
                                      </p:tavLst>
                                    </p:anim>
                                    <p:animEffect transition="in" filter="fade">
                                      <p:cBhvr>
                                        <p:cTn id="76" dur="500"/>
                                        <p:tgtEl>
                                          <p:spTgt spid="3"/>
                                        </p:tgtEl>
                                      </p:cBhvr>
                                    </p:animEffect>
                                  </p:childTnLst>
                                </p:cTn>
                              </p:par>
                              <p:par>
                                <p:cTn id="77" presetID="22" presetClass="entr" presetSubtype="8" fill="hold" grpId="0" nodeType="withEffect">
                                  <p:stCondLst>
                                    <p:cond delay="0"/>
                                  </p:stCondLst>
                                  <p:childTnLst>
                                    <p:set>
                                      <p:cBhvr>
                                        <p:cTn id="78" dur="1" fill="hold">
                                          <p:stCondLst>
                                            <p:cond delay="0"/>
                                          </p:stCondLst>
                                        </p:cTn>
                                        <p:tgtEl>
                                          <p:spTgt spid="111"/>
                                        </p:tgtEl>
                                        <p:attrNameLst>
                                          <p:attrName>style.visibility</p:attrName>
                                        </p:attrNameLst>
                                      </p:cBhvr>
                                      <p:to>
                                        <p:strVal val="visible"/>
                                      </p:to>
                                    </p:set>
                                    <p:animEffect transition="in" filter="wipe(left)">
                                      <p:cBhvr>
                                        <p:cTn id="79" dur="500"/>
                                        <p:tgtEl>
                                          <p:spTgt spid="111"/>
                                        </p:tgtEl>
                                      </p:cBhvr>
                                    </p:animEffect>
                                  </p:childTnLst>
                                </p:cTn>
                              </p:par>
                            </p:childTnLst>
                          </p:cTn>
                        </p:par>
                        <p:par>
                          <p:cTn id="80" fill="hold">
                            <p:stCondLst>
                              <p:cond delay="2400"/>
                            </p:stCondLst>
                            <p:childTnLst>
                              <p:par>
                                <p:cTn id="81" presetID="10" presetClass="entr" presetSubtype="0" fill="hold" grpId="0" nodeType="afterEffect">
                                  <p:stCondLst>
                                    <p:cond delay="0"/>
                                  </p:stCondLst>
                                  <p:childTnLst>
                                    <p:set>
                                      <p:cBhvr>
                                        <p:cTn id="82" dur="1" fill="hold">
                                          <p:stCondLst>
                                            <p:cond delay="0"/>
                                          </p:stCondLst>
                                        </p:cTn>
                                        <p:tgtEl>
                                          <p:spTgt spid="112"/>
                                        </p:tgtEl>
                                        <p:attrNameLst>
                                          <p:attrName>style.visibility</p:attrName>
                                        </p:attrNameLst>
                                      </p:cBhvr>
                                      <p:to>
                                        <p:strVal val="visible"/>
                                      </p:to>
                                    </p:set>
                                    <p:animEffect transition="in" filter="fade">
                                      <p:cBhvr>
                                        <p:cTn id="83" dur="500"/>
                                        <p:tgtEl>
                                          <p:spTgt spid="112"/>
                                        </p:tgtEl>
                                      </p:cBhvr>
                                    </p:animEffect>
                                  </p:childTnLst>
                                </p:cTn>
                              </p:par>
                              <p:par>
                                <p:cTn id="84" presetID="22" presetClass="entr" presetSubtype="8" fill="hold" grpId="0" nodeType="withEffect">
                                  <p:stCondLst>
                                    <p:cond delay="0"/>
                                  </p:stCondLst>
                                  <p:childTnLst>
                                    <p:set>
                                      <p:cBhvr>
                                        <p:cTn id="85" dur="1" fill="hold">
                                          <p:stCondLst>
                                            <p:cond delay="0"/>
                                          </p:stCondLst>
                                        </p:cTn>
                                        <p:tgtEl>
                                          <p:spTgt spid="114"/>
                                        </p:tgtEl>
                                        <p:attrNameLst>
                                          <p:attrName>style.visibility</p:attrName>
                                        </p:attrNameLst>
                                      </p:cBhvr>
                                      <p:to>
                                        <p:strVal val="visible"/>
                                      </p:to>
                                    </p:set>
                                    <p:animEffect transition="in" filter="wipe(left)">
                                      <p:cBhvr>
                                        <p:cTn id="86" dur="500"/>
                                        <p:tgtEl>
                                          <p:spTgt spid="114"/>
                                        </p:tgtEl>
                                      </p:cBhvr>
                                    </p:animEffect>
                                  </p:childTnLst>
                                </p:cTn>
                              </p:par>
                            </p:childTnLst>
                          </p:cTn>
                        </p:par>
                        <p:par>
                          <p:cTn id="87" fill="hold">
                            <p:stCondLst>
                              <p:cond delay="2900"/>
                            </p:stCondLst>
                            <p:childTnLst>
                              <p:par>
                                <p:cTn id="88" presetID="10" presetClass="entr" presetSubtype="0" fill="hold" grpId="0" nodeType="afterEffect">
                                  <p:stCondLst>
                                    <p:cond delay="0"/>
                                  </p:stCondLst>
                                  <p:childTnLst>
                                    <p:set>
                                      <p:cBhvr>
                                        <p:cTn id="89" dur="1" fill="hold">
                                          <p:stCondLst>
                                            <p:cond delay="0"/>
                                          </p:stCondLst>
                                        </p:cTn>
                                        <p:tgtEl>
                                          <p:spTgt spid="115"/>
                                        </p:tgtEl>
                                        <p:attrNameLst>
                                          <p:attrName>style.visibility</p:attrName>
                                        </p:attrNameLst>
                                      </p:cBhvr>
                                      <p:to>
                                        <p:strVal val="visible"/>
                                      </p:to>
                                    </p:set>
                                    <p:animEffect transition="in" filter="fade">
                                      <p:cBhvr>
                                        <p:cTn id="90" dur="500"/>
                                        <p:tgtEl>
                                          <p:spTgt spid="115"/>
                                        </p:tgtEl>
                                      </p:cBhvr>
                                    </p:animEffect>
                                  </p:childTnLst>
                                </p:cTn>
                              </p:par>
                              <p:par>
                                <p:cTn id="91" presetID="53" presetClass="entr" presetSubtype="16" fill="hold" nodeType="withEffect">
                                  <p:stCondLst>
                                    <p:cond delay="0"/>
                                  </p:stCondLst>
                                  <p:childTnLst>
                                    <p:set>
                                      <p:cBhvr>
                                        <p:cTn id="92" dur="1" fill="hold">
                                          <p:stCondLst>
                                            <p:cond delay="0"/>
                                          </p:stCondLst>
                                        </p:cTn>
                                        <p:tgtEl>
                                          <p:spTgt spid="2"/>
                                        </p:tgtEl>
                                        <p:attrNameLst>
                                          <p:attrName>style.visibility</p:attrName>
                                        </p:attrNameLst>
                                      </p:cBhvr>
                                      <p:to>
                                        <p:strVal val="visible"/>
                                      </p:to>
                                    </p:set>
                                    <p:anim calcmode="lin" valueType="num">
                                      <p:cBhvr>
                                        <p:cTn id="93" dur="500" fill="hold"/>
                                        <p:tgtEl>
                                          <p:spTgt spid="2"/>
                                        </p:tgtEl>
                                        <p:attrNameLst>
                                          <p:attrName>ppt_w</p:attrName>
                                        </p:attrNameLst>
                                      </p:cBhvr>
                                      <p:tavLst>
                                        <p:tav tm="0">
                                          <p:val>
                                            <p:fltVal val="0"/>
                                          </p:val>
                                        </p:tav>
                                        <p:tav tm="100000">
                                          <p:val>
                                            <p:strVal val="#ppt_w"/>
                                          </p:val>
                                        </p:tav>
                                      </p:tavLst>
                                    </p:anim>
                                    <p:anim calcmode="lin" valueType="num">
                                      <p:cBhvr>
                                        <p:cTn id="94" dur="500" fill="hold"/>
                                        <p:tgtEl>
                                          <p:spTgt spid="2"/>
                                        </p:tgtEl>
                                        <p:attrNameLst>
                                          <p:attrName>ppt_h</p:attrName>
                                        </p:attrNameLst>
                                      </p:cBhvr>
                                      <p:tavLst>
                                        <p:tav tm="0">
                                          <p:val>
                                            <p:fltVal val="0"/>
                                          </p:val>
                                        </p:tav>
                                        <p:tav tm="100000">
                                          <p:val>
                                            <p:strVal val="#ppt_h"/>
                                          </p:val>
                                        </p:tav>
                                      </p:tavLst>
                                    </p:anim>
                                    <p:animEffect transition="in" filter="fade">
                                      <p:cBhvr>
                                        <p:cTn id="95" dur="500"/>
                                        <p:tgtEl>
                                          <p:spTgt spid="2"/>
                                        </p:tgtEl>
                                      </p:cBhvr>
                                    </p:animEffect>
                                  </p:childTnLst>
                                </p:cTn>
                              </p:par>
                              <p:par>
                                <p:cTn id="96" presetID="22" presetClass="entr" presetSubtype="8" fill="hold" grpId="0" nodeType="withEffect">
                                  <p:stCondLst>
                                    <p:cond delay="0"/>
                                  </p:stCondLst>
                                  <p:childTnLst>
                                    <p:set>
                                      <p:cBhvr>
                                        <p:cTn id="97" dur="1" fill="hold">
                                          <p:stCondLst>
                                            <p:cond delay="0"/>
                                          </p:stCondLst>
                                        </p:cTn>
                                        <p:tgtEl>
                                          <p:spTgt spid="117"/>
                                        </p:tgtEl>
                                        <p:attrNameLst>
                                          <p:attrName>style.visibility</p:attrName>
                                        </p:attrNameLst>
                                      </p:cBhvr>
                                      <p:to>
                                        <p:strVal val="visible"/>
                                      </p:to>
                                    </p:set>
                                    <p:animEffect transition="in" filter="wipe(left)">
                                      <p:cBhvr>
                                        <p:cTn id="98" dur="500"/>
                                        <p:tgtEl>
                                          <p:spTgt spid="117"/>
                                        </p:tgtEl>
                                      </p:cBhvr>
                                    </p:animEffect>
                                  </p:childTnLst>
                                </p:cTn>
                              </p:par>
                            </p:childTnLst>
                          </p:cTn>
                        </p:par>
                        <p:par>
                          <p:cTn id="99" fill="hold">
                            <p:stCondLst>
                              <p:cond delay="3400"/>
                            </p:stCondLst>
                            <p:childTnLst>
                              <p:par>
                                <p:cTn id="100" presetID="10" presetClass="entr" presetSubtype="0" fill="hold" grpId="0" nodeType="afterEffect">
                                  <p:stCondLst>
                                    <p:cond delay="0"/>
                                  </p:stCondLst>
                                  <p:childTnLst>
                                    <p:set>
                                      <p:cBhvr>
                                        <p:cTn id="101" dur="1" fill="hold">
                                          <p:stCondLst>
                                            <p:cond delay="0"/>
                                          </p:stCondLst>
                                        </p:cTn>
                                        <p:tgtEl>
                                          <p:spTgt spid="118"/>
                                        </p:tgtEl>
                                        <p:attrNameLst>
                                          <p:attrName>style.visibility</p:attrName>
                                        </p:attrNameLst>
                                      </p:cBhvr>
                                      <p:to>
                                        <p:strVal val="visible"/>
                                      </p:to>
                                    </p:set>
                                    <p:animEffect transition="in" filter="fade">
                                      <p:cBhvr>
                                        <p:cTn id="102" dur="500"/>
                                        <p:tgtEl>
                                          <p:spTgt spid="118"/>
                                        </p:tgtEl>
                                      </p:cBhvr>
                                    </p:animEffect>
                                  </p:childTnLst>
                                </p:cTn>
                              </p:par>
                              <p:par>
                                <p:cTn id="103" presetID="53" presetClass="entr" presetSubtype="16" fill="hold" nodeType="withEffect">
                                  <p:stCondLst>
                                    <p:cond delay="0"/>
                                  </p:stCondLst>
                                  <p:childTnLst>
                                    <p:set>
                                      <p:cBhvr>
                                        <p:cTn id="104" dur="1" fill="hold">
                                          <p:stCondLst>
                                            <p:cond delay="0"/>
                                          </p:stCondLst>
                                        </p:cTn>
                                        <p:tgtEl>
                                          <p:spTgt spid="6"/>
                                        </p:tgtEl>
                                        <p:attrNameLst>
                                          <p:attrName>style.visibility</p:attrName>
                                        </p:attrNameLst>
                                      </p:cBhvr>
                                      <p:to>
                                        <p:strVal val="visible"/>
                                      </p:to>
                                    </p:set>
                                    <p:anim calcmode="lin" valueType="num">
                                      <p:cBhvr>
                                        <p:cTn id="105" dur="500" fill="hold"/>
                                        <p:tgtEl>
                                          <p:spTgt spid="6"/>
                                        </p:tgtEl>
                                        <p:attrNameLst>
                                          <p:attrName>ppt_w</p:attrName>
                                        </p:attrNameLst>
                                      </p:cBhvr>
                                      <p:tavLst>
                                        <p:tav tm="0">
                                          <p:val>
                                            <p:fltVal val="0"/>
                                          </p:val>
                                        </p:tav>
                                        <p:tav tm="100000">
                                          <p:val>
                                            <p:strVal val="#ppt_w"/>
                                          </p:val>
                                        </p:tav>
                                      </p:tavLst>
                                    </p:anim>
                                    <p:anim calcmode="lin" valueType="num">
                                      <p:cBhvr>
                                        <p:cTn id="106" dur="500" fill="hold"/>
                                        <p:tgtEl>
                                          <p:spTgt spid="6"/>
                                        </p:tgtEl>
                                        <p:attrNameLst>
                                          <p:attrName>ppt_h</p:attrName>
                                        </p:attrNameLst>
                                      </p:cBhvr>
                                      <p:tavLst>
                                        <p:tav tm="0">
                                          <p:val>
                                            <p:fltVal val="0"/>
                                          </p:val>
                                        </p:tav>
                                        <p:tav tm="100000">
                                          <p:val>
                                            <p:strVal val="#ppt_h"/>
                                          </p:val>
                                        </p:tav>
                                      </p:tavLst>
                                    </p:anim>
                                    <p:animEffect transition="in" filter="fade">
                                      <p:cBhvr>
                                        <p:cTn id="107" dur="500"/>
                                        <p:tgtEl>
                                          <p:spTgt spid="6"/>
                                        </p:tgtEl>
                                      </p:cBhvr>
                                    </p:animEffect>
                                  </p:childTnLst>
                                </p:cTn>
                              </p:par>
                              <p:par>
                                <p:cTn id="108" presetID="22" presetClass="entr" presetSubtype="8" fill="hold" grpId="0" nodeType="withEffect">
                                  <p:stCondLst>
                                    <p:cond delay="0"/>
                                  </p:stCondLst>
                                  <p:childTnLst>
                                    <p:set>
                                      <p:cBhvr>
                                        <p:cTn id="109" dur="1" fill="hold">
                                          <p:stCondLst>
                                            <p:cond delay="0"/>
                                          </p:stCondLst>
                                        </p:cTn>
                                        <p:tgtEl>
                                          <p:spTgt spid="120"/>
                                        </p:tgtEl>
                                        <p:attrNameLst>
                                          <p:attrName>style.visibility</p:attrName>
                                        </p:attrNameLst>
                                      </p:cBhvr>
                                      <p:to>
                                        <p:strVal val="visible"/>
                                      </p:to>
                                    </p:set>
                                    <p:animEffect transition="in" filter="wipe(left)">
                                      <p:cBhvr>
                                        <p:cTn id="110" dur="500"/>
                                        <p:tgtEl>
                                          <p:spTgt spid="120"/>
                                        </p:tgtEl>
                                      </p:cBhvr>
                                    </p:animEffect>
                                  </p:childTnLst>
                                </p:cTn>
                              </p:par>
                            </p:childTnLst>
                          </p:cTn>
                        </p:par>
                        <p:par>
                          <p:cTn id="111" fill="hold">
                            <p:stCondLst>
                              <p:cond delay="3900"/>
                            </p:stCondLst>
                            <p:childTnLst>
                              <p:par>
                                <p:cTn id="112" presetID="10" presetClass="entr" presetSubtype="0" fill="hold" grpId="0" nodeType="afterEffect">
                                  <p:stCondLst>
                                    <p:cond delay="0"/>
                                  </p:stCondLst>
                                  <p:childTnLst>
                                    <p:set>
                                      <p:cBhvr>
                                        <p:cTn id="113" dur="1" fill="hold">
                                          <p:stCondLst>
                                            <p:cond delay="0"/>
                                          </p:stCondLst>
                                        </p:cTn>
                                        <p:tgtEl>
                                          <p:spTgt spid="121"/>
                                        </p:tgtEl>
                                        <p:attrNameLst>
                                          <p:attrName>style.visibility</p:attrName>
                                        </p:attrNameLst>
                                      </p:cBhvr>
                                      <p:to>
                                        <p:strVal val="visible"/>
                                      </p:to>
                                    </p:set>
                                    <p:animEffect transition="in" filter="fade">
                                      <p:cBhvr>
                                        <p:cTn id="114" dur="500"/>
                                        <p:tgtEl>
                                          <p:spTgt spid="1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5" grpId="0"/>
      <p:bldP spid="106" grpId="0"/>
      <p:bldP spid="108" grpId="0"/>
      <p:bldP spid="109" grpId="0"/>
      <p:bldP spid="111" grpId="0"/>
      <p:bldP spid="112" grpId="0"/>
      <p:bldP spid="114" grpId="0"/>
      <p:bldP spid="115" grpId="0"/>
      <p:bldP spid="117" grpId="0"/>
      <p:bldP spid="118" grpId="0"/>
      <p:bldP spid="120" grpId="0"/>
      <p:bldP spid="121" grpId="0"/>
      <p:bldP spid="144" grpId="0" animBg="1"/>
      <p:bldP spid="49" grpId="0"/>
      <p:bldP spid="50" grpId="0"/>
      <p:bldP spid="51" grpId="0"/>
      <p:bldP spid="52" grpId="0"/>
      <p:bldP spid="53" grpId="0"/>
      <p:bldP spid="54"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1"/>
          <p:cNvPicPr>
            <a:picLocks noChangeAspect="1"/>
          </p:cNvPicPr>
          <p:nvPr/>
        </p:nvPicPr>
        <p:blipFill>
          <a:blip r:embed="rId1" cstate="screen">
            <a:clrChange>
              <a:clrFrom>
                <a:srgbClr val="FFFFFF"/>
              </a:clrFrom>
              <a:clrTo>
                <a:srgbClr val="FFFFFF">
                  <a:alpha val="0"/>
                </a:srgbClr>
              </a:clrTo>
            </a:clrChange>
          </a:blip>
          <a:srcRect b="2985"/>
          <a:stretch>
            <a:fillRect/>
          </a:stretch>
        </p:blipFill>
        <p:spPr bwMode="auto">
          <a:xfrm>
            <a:off x="4896036" y="1960476"/>
            <a:ext cx="1872208" cy="1586131"/>
          </a:xfrm>
          <a:prstGeom prst="rect">
            <a:avLst/>
          </a:prstGeom>
          <a:noFill/>
          <a:ln w="9525">
            <a:noFill/>
            <a:miter lim="800000"/>
            <a:headEnd/>
            <a:tailEnd/>
          </a:ln>
        </p:spPr>
      </p:pic>
      <p:sp>
        <p:nvSpPr>
          <p:cNvPr id="9" name="Freeform 7"/>
          <p:cNvSpPr/>
          <p:nvPr/>
        </p:nvSpPr>
        <p:spPr bwMode="auto">
          <a:xfrm>
            <a:off x="3131840" y="1024372"/>
            <a:ext cx="969169" cy="3060851"/>
          </a:xfrm>
          <a:custGeom>
            <a:avLst/>
            <a:gdLst>
              <a:gd name="T0" fmla="*/ 1292225 w 1750"/>
              <a:gd name="T1" fmla="*/ 200783 h 5527"/>
              <a:gd name="T2" fmla="*/ 231862 w 1750"/>
              <a:gd name="T3" fmla="*/ 2050641 h 5527"/>
              <a:gd name="T4" fmla="*/ 1254566 w 1750"/>
              <a:gd name="T5" fmla="*/ 3878354 h 5527"/>
              <a:gd name="T6" fmla="*/ 1138635 w 1750"/>
              <a:gd name="T7" fmla="*/ 4079875 h 5527"/>
              <a:gd name="T8" fmla="*/ 0 w 1750"/>
              <a:gd name="T9" fmla="*/ 2050641 h 5527"/>
              <a:gd name="T10" fmla="*/ 1176294 w 1750"/>
              <a:gd name="T11" fmla="*/ 0 h 5527"/>
              <a:gd name="T12" fmla="*/ 1292225 w 1750"/>
              <a:gd name="T13" fmla="*/ 200783 h 5527"/>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750" h="5527">
                <a:moveTo>
                  <a:pt x="1750" y="272"/>
                </a:moveTo>
                <a:cubicBezTo>
                  <a:pt x="891" y="777"/>
                  <a:pt x="314" y="1710"/>
                  <a:pt x="314" y="2778"/>
                </a:cubicBezTo>
                <a:cubicBezTo>
                  <a:pt x="314" y="3825"/>
                  <a:pt x="868" y="4743"/>
                  <a:pt x="1699" y="5254"/>
                </a:cubicBezTo>
                <a:lnTo>
                  <a:pt x="1542" y="5527"/>
                </a:lnTo>
                <a:cubicBezTo>
                  <a:pt x="617" y="4961"/>
                  <a:pt x="0" y="3942"/>
                  <a:pt x="0" y="2778"/>
                </a:cubicBezTo>
                <a:cubicBezTo>
                  <a:pt x="0" y="1594"/>
                  <a:pt x="640" y="559"/>
                  <a:pt x="1593" y="0"/>
                </a:cubicBezTo>
                <a:lnTo>
                  <a:pt x="1750" y="272"/>
                </a:lnTo>
                <a:close/>
              </a:path>
            </a:pathLst>
          </a:custGeom>
          <a:solidFill>
            <a:schemeClr val="bg1">
              <a:lumMod val="85000"/>
            </a:schemeClr>
          </a:solidFill>
          <a:ln>
            <a:noFill/>
          </a:ln>
        </p:spPr>
        <p:txBody>
          <a:bodyPr lIns="68580" tIns="34290" rIns="68580" bIns="34290"/>
          <a:lstStyle/>
          <a:p>
            <a:pPr eaLnBrk="0" fontAlgn="base" hangingPunct="0">
              <a:spcBef>
                <a:spcPct val="0"/>
              </a:spcBef>
              <a:spcAft>
                <a:spcPct val="0"/>
              </a:spcAft>
            </a:pPr>
            <a:endParaRPr lang="zh-CN" altLang="en-US">
              <a:solidFill>
                <a:srgbClr val="294A5A"/>
              </a:solidFill>
              <a:latin typeface="Arial" panose="020B0604020202020204" pitchFamily="34" charset="0"/>
            </a:endParaRPr>
          </a:p>
        </p:txBody>
      </p:sp>
      <p:sp>
        <p:nvSpPr>
          <p:cNvPr id="10" name="Line 11"/>
          <p:cNvSpPr>
            <a:spLocks noChangeShapeType="1"/>
          </p:cNvSpPr>
          <p:nvPr/>
        </p:nvSpPr>
        <p:spPr bwMode="auto">
          <a:xfrm>
            <a:off x="4239671" y="1607463"/>
            <a:ext cx="941784" cy="676484"/>
          </a:xfrm>
          <a:prstGeom prst="line">
            <a:avLst/>
          </a:prstGeom>
          <a:noFill/>
          <a:ln w="12700">
            <a:solidFill>
              <a:schemeClr val="accent2"/>
            </a:solidFill>
            <a:round/>
            <a:tailEnd type="triangle" w="lg" len="lg"/>
          </a:ln>
          <a:extLst>
            <a:ext uri="{909E8E84-426E-40DD-AFC4-6F175D3DCCD1}">
              <a14:hiddenFill xmlns:a14="http://schemas.microsoft.com/office/drawing/2010/main">
                <a:noFill/>
              </a14:hiddenFill>
            </a:ext>
          </a:extLst>
        </p:spPr>
        <p:txBody>
          <a:bodyPr lIns="68580" tIns="34290" rIns="68580" bIns="34290"/>
          <a:lstStyle/>
          <a:p>
            <a:pPr eaLnBrk="0" fontAlgn="base" hangingPunct="0">
              <a:spcBef>
                <a:spcPct val="0"/>
              </a:spcBef>
              <a:spcAft>
                <a:spcPct val="0"/>
              </a:spcAft>
            </a:pPr>
            <a:endParaRPr lang="zh-CN" altLang="en-US">
              <a:solidFill>
                <a:srgbClr val="294A5A"/>
              </a:solidFill>
              <a:latin typeface="Arial" panose="020B0604020202020204" pitchFamily="34" charset="0"/>
            </a:endParaRPr>
          </a:p>
        </p:txBody>
      </p:sp>
      <p:sp>
        <p:nvSpPr>
          <p:cNvPr id="11" name="Line 12"/>
          <p:cNvSpPr>
            <a:spLocks noChangeShapeType="1"/>
          </p:cNvSpPr>
          <p:nvPr/>
        </p:nvSpPr>
        <p:spPr bwMode="auto">
          <a:xfrm flipV="1">
            <a:off x="4301583" y="3337975"/>
            <a:ext cx="900113" cy="532374"/>
          </a:xfrm>
          <a:prstGeom prst="line">
            <a:avLst/>
          </a:prstGeom>
          <a:noFill/>
          <a:ln w="12700">
            <a:solidFill>
              <a:schemeClr val="accent4"/>
            </a:solidFill>
            <a:round/>
            <a:tailEnd type="triangle" w="lg" len="lg"/>
          </a:ln>
          <a:extLst>
            <a:ext uri="{909E8E84-426E-40DD-AFC4-6F175D3DCCD1}">
              <a14:hiddenFill xmlns:a14="http://schemas.microsoft.com/office/drawing/2010/main">
                <a:noFill/>
              </a14:hiddenFill>
            </a:ext>
          </a:extLst>
        </p:spPr>
        <p:txBody>
          <a:bodyPr lIns="68580" tIns="34290" rIns="68580" bIns="34290"/>
          <a:lstStyle/>
          <a:p>
            <a:pPr eaLnBrk="0" fontAlgn="base" hangingPunct="0">
              <a:spcBef>
                <a:spcPct val="0"/>
              </a:spcBef>
              <a:spcAft>
                <a:spcPct val="0"/>
              </a:spcAft>
            </a:pPr>
            <a:endParaRPr lang="zh-CN" altLang="en-US">
              <a:solidFill>
                <a:srgbClr val="294A5A"/>
              </a:solidFill>
              <a:latin typeface="Arial" panose="020B0604020202020204" pitchFamily="34" charset="0"/>
            </a:endParaRPr>
          </a:p>
        </p:txBody>
      </p:sp>
      <p:sp>
        <p:nvSpPr>
          <p:cNvPr id="12" name="Line 13"/>
          <p:cNvSpPr>
            <a:spLocks noChangeShapeType="1"/>
          </p:cNvSpPr>
          <p:nvPr/>
        </p:nvSpPr>
        <p:spPr bwMode="auto">
          <a:xfrm>
            <a:off x="3722939" y="2757961"/>
            <a:ext cx="1252538" cy="0"/>
          </a:xfrm>
          <a:prstGeom prst="line">
            <a:avLst/>
          </a:prstGeom>
          <a:noFill/>
          <a:ln w="12700">
            <a:solidFill>
              <a:schemeClr val="accent3"/>
            </a:solidFill>
            <a:round/>
            <a:tailEnd type="triangle" w="lg" len="lg"/>
          </a:ln>
          <a:extLst>
            <a:ext uri="{909E8E84-426E-40DD-AFC4-6F175D3DCCD1}">
              <a14:hiddenFill xmlns:a14="http://schemas.microsoft.com/office/drawing/2010/main">
                <a:noFill/>
              </a14:hiddenFill>
            </a:ext>
          </a:extLst>
        </p:spPr>
        <p:txBody>
          <a:bodyPr lIns="68580" tIns="34290" rIns="68580" bIns="34290"/>
          <a:lstStyle/>
          <a:p>
            <a:pPr eaLnBrk="0" fontAlgn="base" hangingPunct="0">
              <a:spcBef>
                <a:spcPct val="0"/>
              </a:spcBef>
              <a:spcAft>
                <a:spcPct val="0"/>
              </a:spcAft>
            </a:pPr>
            <a:endParaRPr lang="zh-CN" altLang="en-US">
              <a:solidFill>
                <a:srgbClr val="294A5A"/>
              </a:solidFill>
              <a:latin typeface="Arial" panose="020B0604020202020204" pitchFamily="34" charset="0"/>
            </a:endParaRPr>
          </a:p>
        </p:txBody>
      </p:sp>
      <p:pic>
        <p:nvPicPr>
          <p:cNvPr id="8" name="图片 9"/>
          <p:cNvPicPr>
            <a:picLocks noChangeAspect="1" noChangeArrowheads="1"/>
          </p:cNvPicPr>
          <p:nvPr/>
        </p:nvPicPr>
        <p:blipFill>
          <a:blip r:embed="rId2" cstate="screen"/>
          <a:srcRect/>
          <a:stretch>
            <a:fillRect/>
          </a:stretch>
        </p:blipFill>
        <p:spPr bwMode="auto">
          <a:xfrm>
            <a:off x="3203848" y="3292624"/>
            <a:ext cx="1491916" cy="1224136"/>
          </a:xfrm>
          <a:prstGeom prst="rect">
            <a:avLst/>
          </a:prstGeom>
          <a:noFill/>
          <a:ln w="9525">
            <a:noFill/>
            <a:miter lim="800000"/>
            <a:headEnd/>
            <a:tailEnd/>
          </a:ln>
        </p:spPr>
      </p:pic>
      <p:pic>
        <p:nvPicPr>
          <p:cNvPr id="6" name="图片 9"/>
          <p:cNvPicPr>
            <a:picLocks noChangeAspect="1" noChangeArrowheads="1"/>
          </p:cNvPicPr>
          <p:nvPr/>
        </p:nvPicPr>
        <p:blipFill>
          <a:blip r:embed="rId3" cstate="screen"/>
          <a:srcRect/>
          <a:stretch>
            <a:fillRect/>
          </a:stretch>
        </p:blipFill>
        <p:spPr bwMode="auto">
          <a:xfrm>
            <a:off x="2519772" y="1852464"/>
            <a:ext cx="1296144" cy="1188132"/>
          </a:xfrm>
          <a:prstGeom prst="rect">
            <a:avLst/>
          </a:prstGeom>
          <a:noFill/>
          <a:ln w="9525">
            <a:noFill/>
            <a:miter lim="800000"/>
            <a:headEnd/>
            <a:tailEnd/>
          </a:ln>
        </p:spPr>
      </p:pic>
      <p:pic>
        <p:nvPicPr>
          <p:cNvPr id="7" name="图片 9"/>
          <p:cNvPicPr>
            <a:picLocks noChangeAspect="1" noChangeArrowheads="1"/>
          </p:cNvPicPr>
          <p:nvPr/>
        </p:nvPicPr>
        <p:blipFill>
          <a:blip r:embed="rId4" cstate="screen"/>
          <a:srcRect/>
          <a:stretch>
            <a:fillRect/>
          </a:stretch>
        </p:blipFill>
        <p:spPr bwMode="auto">
          <a:xfrm>
            <a:off x="3491880" y="772344"/>
            <a:ext cx="972108" cy="936104"/>
          </a:xfrm>
          <a:prstGeom prst="rect">
            <a:avLst/>
          </a:prstGeom>
          <a:noFill/>
          <a:ln w="9525">
            <a:noFill/>
            <a:miter lim="800000"/>
            <a:headEnd/>
            <a:tailEnd/>
          </a:ln>
        </p:spPr>
      </p:pic>
      <p:sp>
        <p:nvSpPr>
          <p:cNvPr id="13" name="TextBox 12"/>
          <p:cNvSpPr txBox="1"/>
          <p:nvPr/>
        </p:nvSpPr>
        <p:spPr>
          <a:xfrm>
            <a:off x="2771800" y="2248508"/>
            <a:ext cx="646331" cy="369332"/>
          </a:xfrm>
          <a:prstGeom prst="rect">
            <a:avLst/>
          </a:prstGeom>
          <a:noFill/>
        </p:spPr>
        <p:txBody>
          <a:bodyPr wrap="none" rtlCol="0">
            <a:spAutoFit/>
          </a:bodyPr>
          <a:lstStyle/>
          <a:p>
            <a:r>
              <a:rPr lang="zh-CN" altLang="en-US" dirty="0" smtClean="0">
                <a:solidFill>
                  <a:schemeClr val="bg1"/>
                </a:solidFill>
              </a:rPr>
              <a:t>标题</a:t>
            </a:r>
            <a:endParaRPr lang="zh-CN" altLang="en-US" dirty="0">
              <a:solidFill>
                <a:schemeClr val="bg1"/>
              </a:solidFill>
            </a:endParaRPr>
          </a:p>
        </p:txBody>
      </p:sp>
      <p:sp>
        <p:nvSpPr>
          <p:cNvPr id="14" name="TextBox 13"/>
          <p:cNvSpPr txBox="1"/>
          <p:nvPr/>
        </p:nvSpPr>
        <p:spPr>
          <a:xfrm>
            <a:off x="3563888" y="988368"/>
            <a:ext cx="646331" cy="369332"/>
          </a:xfrm>
          <a:prstGeom prst="rect">
            <a:avLst/>
          </a:prstGeom>
          <a:noFill/>
        </p:spPr>
        <p:txBody>
          <a:bodyPr wrap="none" rtlCol="0">
            <a:spAutoFit/>
          </a:bodyPr>
          <a:lstStyle/>
          <a:p>
            <a:r>
              <a:rPr lang="zh-CN" altLang="en-US" dirty="0" smtClean="0">
                <a:solidFill>
                  <a:schemeClr val="bg1"/>
                </a:solidFill>
              </a:rPr>
              <a:t>标题</a:t>
            </a:r>
            <a:endParaRPr lang="zh-CN" altLang="en-US" dirty="0">
              <a:solidFill>
                <a:schemeClr val="bg1"/>
              </a:solidFill>
            </a:endParaRPr>
          </a:p>
        </p:txBody>
      </p:sp>
      <p:sp>
        <p:nvSpPr>
          <p:cNvPr id="15" name="TextBox 14"/>
          <p:cNvSpPr txBox="1"/>
          <p:nvPr/>
        </p:nvSpPr>
        <p:spPr>
          <a:xfrm>
            <a:off x="3491880" y="3688668"/>
            <a:ext cx="646331" cy="369332"/>
          </a:xfrm>
          <a:prstGeom prst="rect">
            <a:avLst/>
          </a:prstGeom>
          <a:noFill/>
        </p:spPr>
        <p:txBody>
          <a:bodyPr wrap="none" rtlCol="0">
            <a:spAutoFit/>
          </a:bodyPr>
          <a:lstStyle/>
          <a:p>
            <a:r>
              <a:rPr lang="zh-CN" altLang="en-US" dirty="0" smtClean="0">
                <a:solidFill>
                  <a:schemeClr val="bg1"/>
                </a:solidFill>
              </a:rPr>
              <a:t>标题</a:t>
            </a:r>
            <a:endParaRPr lang="zh-CN" altLang="en-US" dirty="0">
              <a:solidFill>
                <a:schemeClr val="bg1"/>
              </a:solidFill>
            </a:endParaRPr>
          </a:p>
        </p:txBody>
      </p:sp>
      <p:sp>
        <p:nvSpPr>
          <p:cNvPr id="16" name="TextBox 15"/>
          <p:cNvSpPr txBox="1"/>
          <p:nvPr/>
        </p:nvSpPr>
        <p:spPr>
          <a:xfrm>
            <a:off x="5292080" y="2428528"/>
            <a:ext cx="540060" cy="707886"/>
          </a:xfrm>
          <a:prstGeom prst="rect">
            <a:avLst/>
          </a:prstGeom>
          <a:noFill/>
        </p:spPr>
        <p:txBody>
          <a:bodyPr wrap="square" rtlCol="0">
            <a:spAutoFit/>
          </a:bodyPr>
          <a:lstStyle/>
          <a:p>
            <a:r>
              <a:rPr lang="zh-CN" altLang="en-US" sz="2000" dirty="0" smtClean="0">
                <a:solidFill>
                  <a:schemeClr val="tx1">
                    <a:lumMod val="65000"/>
                    <a:lumOff val="35000"/>
                  </a:schemeClr>
                </a:solidFill>
                <a:latin typeface="DFKai-SB" panose="03000509000000000000" pitchFamily="65" charset="-120"/>
                <a:ea typeface="DFKai-SB" panose="03000509000000000000" pitchFamily="65" charset="-120"/>
              </a:rPr>
              <a:t>标题</a:t>
            </a:r>
            <a:endParaRPr lang="zh-CN" altLang="en-US" sz="2000" dirty="0">
              <a:solidFill>
                <a:schemeClr val="tx1">
                  <a:lumMod val="65000"/>
                  <a:lumOff val="35000"/>
                </a:schemeClr>
              </a:solidFill>
              <a:latin typeface="DFKai-SB" panose="03000509000000000000" pitchFamily="65" charset="-120"/>
              <a:ea typeface="DFKai-SB" panose="03000509000000000000" pitchFamily="65" charset="-120"/>
            </a:endParaRPr>
          </a:p>
        </p:txBody>
      </p:sp>
    </p:spTree>
  </p:cSld>
  <p:clrMapOvr>
    <a:masterClrMapping/>
  </p:clrMapOvr>
  <p:transition advClick="0" advTm="2000">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0"/>
                                  </p:stCondLst>
                                  <p:iterate type="lt">
                                    <p:tmPct val="5000"/>
                                  </p:iterate>
                                  <p:childTnLst>
                                    <p:set>
                                      <p:cBhvr>
                                        <p:cTn id="6" dur="1" fill="hold">
                                          <p:stCondLst>
                                            <p:cond delay="0"/>
                                          </p:stCondLst>
                                        </p:cTn>
                                        <p:tgtEl>
                                          <p:spTgt spid="4"/>
                                        </p:tgtEl>
                                        <p:attrNameLst>
                                          <p:attrName>style.visibility</p:attrName>
                                        </p:attrNameLst>
                                      </p:cBhvr>
                                      <p:to>
                                        <p:strVal val="visible"/>
                                      </p:to>
                                    </p:set>
                                    <p:anim calcmode="lin" valueType="num">
                                      <p:cBhvr>
                                        <p:cTn id="7" dur="400" fill="hold"/>
                                        <p:tgtEl>
                                          <p:spTgt spid="4"/>
                                        </p:tgtEl>
                                        <p:attrNameLst>
                                          <p:attrName>ppt_w</p:attrName>
                                        </p:attrNameLst>
                                      </p:cBhvr>
                                      <p:tavLst>
                                        <p:tav tm="0">
                                          <p:val>
                                            <p:fltVal val="0"/>
                                          </p:val>
                                        </p:tav>
                                        <p:tav tm="100000">
                                          <p:val>
                                            <p:strVal val="#ppt_w"/>
                                          </p:val>
                                        </p:tav>
                                      </p:tavLst>
                                    </p:anim>
                                    <p:anim calcmode="lin" valueType="num">
                                      <p:cBhvr>
                                        <p:cTn id="8" dur="400" fill="hold"/>
                                        <p:tgtEl>
                                          <p:spTgt spid="4"/>
                                        </p:tgtEl>
                                        <p:attrNameLst>
                                          <p:attrName>ppt_h</p:attrName>
                                        </p:attrNameLst>
                                      </p:cBhvr>
                                      <p:tavLst>
                                        <p:tav tm="0">
                                          <p:val>
                                            <p:fltVal val="0"/>
                                          </p:val>
                                        </p:tav>
                                        <p:tav tm="100000">
                                          <p:val>
                                            <p:strVal val="#ppt_h"/>
                                          </p:val>
                                        </p:tav>
                                      </p:tavLst>
                                    </p:anim>
                                    <p:anim calcmode="lin" valueType="num">
                                      <p:cBhvr>
                                        <p:cTn id="9" dur="400" fill="hold"/>
                                        <p:tgtEl>
                                          <p:spTgt spid="4"/>
                                        </p:tgtEl>
                                        <p:attrNameLst>
                                          <p:attrName>style.rotation</p:attrName>
                                        </p:attrNameLst>
                                      </p:cBhvr>
                                      <p:tavLst>
                                        <p:tav tm="0">
                                          <p:val>
                                            <p:fltVal val="90"/>
                                          </p:val>
                                        </p:tav>
                                        <p:tav tm="100000">
                                          <p:val>
                                            <p:fltVal val="0"/>
                                          </p:val>
                                        </p:tav>
                                      </p:tavLst>
                                    </p:anim>
                                    <p:animEffect transition="in" filter="fade">
                                      <p:cBhvr>
                                        <p:cTn id="10" dur="400"/>
                                        <p:tgtEl>
                                          <p:spTgt spid="4"/>
                                        </p:tgtEl>
                                      </p:cBhvr>
                                    </p:animEffect>
                                  </p:childTnLst>
                                </p:cTn>
                              </p:par>
                              <p:par>
                                <p:cTn id="11" presetID="35" presetClass="path" presetSubtype="0" accel="50000" decel="50000" fill="hold" nodeType="withEffect">
                                  <p:stCondLst>
                                    <p:cond delay="0"/>
                                  </p:stCondLst>
                                  <p:iterate type="lt">
                                    <p:tmPct val="0"/>
                                  </p:iterate>
                                  <p:childTnLst>
                                    <p:animMotion origin="layout" path="M 3.33333E-6 -4.83791E-6 L -0.14566 -0.0003 " pathEditMode="relative" rAng="0" ptsTypes="AA">
                                      <p:cBhvr>
                                        <p:cTn id="12" dur="1400" spd="-100000" fill="hold"/>
                                        <p:tgtEl>
                                          <p:spTgt spid="4"/>
                                        </p:tgtEl>
                                        <p:attrNameLst>
                                          <p:attrName>ppt_x</p:attrName>
                                          <p:attrName>ppt_y</p:attrName>
                                        </p:attrNameLst>
                                      </p:cBhvr>
                                      <p:rCtr x="-73" y="0"/>
                                    </p:animMotion>
                                  </p:childTnLst>
                                </p:cTn>
                              </p:par>
                              <p:par>
                                <p:cTn id="13" presetID="53" presetClass="entr" presetSubtype="16" fill="hold" nodeType="withEffect">
                                  <p:stCondLst>
                                    <p:cond delay="0"/>
                                  </p:stCondLst>
                                  <p:childTnLst>
                                    <p:set>
                                      <p:cBhvr>
                                        <p:cTn id="14" dur="1" fill="hold">
                                          <p:stCondLst>
                                            <p:cond delay="0"/>
                                          </p:stCondLst>
                                        </p:cTn>
                                        <p:tgtEl>
                                          <p:spTgt spid="7"/>
                                        </p:tgtEl>
                                        <p:attrNameLst>
                                          <p:attrName>style.visibility</p:attrName>
                                        </p:attrNameLst>
                                      </p:cBhvr>
                                      <p:to>
                                        <p:strVal val="visible"/>
                                      </p:to>
                                    </p:set>
                                    <p:anim calcmode="lin" valueType="num">
                                      <p:cBhvr>
                                        <p:cTn id="15" dur="500" fill="hold"/>
                                        <p:tgtEl>
                                          <p:spTgt spid="7"/>
                                        </p:tgtEl>
                                        <p:attrNameLst>
                                          <p:attrName>ppt_w</p:attrName>
                                        </p:attrNameLst>
                                      </p:cBhvr>
                                      <p:tavLst>
                                        <p:tav tm="0">
                                          <p:val>
                                            <p:fltVal val="0"/>
                                          </p:val>
                                        </p:tav>
                                        <p:tav tm="100000">
                                          <p:val>
                                            <p:strVal val="#ppt_w"/>
                                          </p:val>
                                        </p:tav>
                                      </p:tavLst>
                                    </p:anim>
                                    <p:anim calcmode="lin" valueType="num">
                                      <p:cBhvr>
                                        <p:cTn id="16" dur="500" fill="hold"/>
                                        <p:tgtEl>
                                          <p:spTgt spid="7"/>
                                        </p:tgtEl>
                                        <p:attrNameLst>
                                          <p:attrName>ppt_h</p:attrName>
                                        </p:attrNameLst>
                                      </p:cBhvr>
                                      <p:tavLst>
                                        <p:tav tm="0">
                                          <p:val>
                                            <p:fltVal val="0"/>
                                          </p:val>
                                        </p:tav>
                                        <p:tav tm="100000">
                                          <p:val>
                                            <p:strVal val="#ppt_h"/>
                                          </p:val>
                                        </p:tav>
                                      </p:tavLst>
                                    </p:anim>
                                    <p:animEffect transition="in" filter="fade">
                                      <p:cBhvr>
                                        <p:cTn id="17" dur="500"/>
                                        <p:tgtEl>
                                          <p:spTgt spid="7"/>
                                        </p:tgtEl>
                                      </p:cBhvr>
                                    </p:animEffect>
                                  </p:childTnLst>
                                </p:cTn>
                              </p:par>
                              <p:par>
                                <p:cTn id="18" presetID="53" presetClass="entr" presetSubtype="16" fill="hold" nodeType="withEffect">
                                  <p:stCondLst>
                                    <p:cond delay="0"/>
                                  </p:stCondLst>
                                  <p:childTnLst>
                                    <p:set>
                                      <p:cBhvr>
                                        <p:cTn id="19" dur="1" fill="hold">
                                          <p:stCondLst>
                                            <p:cond delay="0"/>
                                          </p:stCondLst>
                                        </p:cTn>
                                        <p:tgtEl>
                                          <p:spTgt spid="6"/>
                                        </p:tgtEl>
                                        <p:attrNameLst>
                                          <p:attrName>style.visibility</p:attrName>
                                        </p:attrNameLst>
                                      </p:cBhvr>
                                      <p:to>
                                        <p:strVal val="visible"/>
                                      </p:to>
                                    </p:set>
                                    <p:anim calcmode="lin" valueType="num">
                                      <p:cBhvr>
                                        <p:cTn id="20" dur="500" fill="hold"/>
                                        <p:tgtEl>
                                          <p:spTgt spid="6"/>
                                        </p:tgtEl>
                                        <p:attrNameLst>
                                          <p:attrName>ppt_w</p:attrName>
                                        </p:attrNameLst>
                                      </p:cBhvr>
                                      <p:tavLst>
                                        <p:tav tm="0">
                                          <p:val>
                                            <p:fltVal val="0"/>
                                          </p:val>
                                        </p:tav>
                                        <p:tav tm="100000">
                                          <p:val>
                                            <p:strVal val="#ppt_w"/>
                                          </p:val>
                                        </p:tav>
                                      </p:tavLst>
                                    </p:anim>
                                    <p:anim calcmode="lin" valueType="num">
                                      <p:cBhvr>
                                        <p:cTn id="21" dur="500" fill="hold"/>
                                        <p:tgtEl>
                                          <p:spTgt spid="6"/>
                                        </p:tgtEl>
                                        <p:attrNameLst>
                                          <p:attrName>ppt_h</p:attrName>
                                        </p:attrNameLst>
                                      </p:cBhvr>
                                      <p:tavLst>
                                        <p:tav tm="0">
                                          <p:val>
                                            <p:fltVal val="0"/>
                                          </p:val>
                                        </p:tav>
                                        <p:tav tm="100000">
                                          <p:val>
                                            <p:strVal val="#ppt_h"/>
                                          </p:val>
                                        </p:tav>
                                      </p:tavLst>
                                    </p:anim>
                                    <p:animEffect transition="in" filter="fade">
                                      <p:cBhvr>
                                        <p:cTn id="22" dur="500"/>
                                        <p:tgtEl>
                                          <p:spTgt spid="6"/>
                                        </p:tgtEl>
                                      </p:cBhvr>
                                    </p:animEffect>
                                  </p:childTnLst>
                                </p:cTn>
                              </p:par>
                              <p:par>
                                <p:cTn id="23" presetID="53" presetClass="entr" presetSubtype="16" fill="hold" nodeType="withEffect">
                                  <p:stCondLst>
                                    <p:cond delay="0"/>
                                  </p:stCondLst>
                                  <p:childTnLst>
                                    <p:set>
                                      <p:cBhvr>
                                        <p:cTn id="24" dur="1" fill="hold">
                                          <p:stCondLst>
                                            <p:cond delay="0"/>
                                          </p:stCondLst>
                                        </p:cTn>
                                        <p:tgtEl>
                                          <p:spTgt spid="8"/>
                                        </p:tgtEl>
                                        <p:attrNameLst>
                                          <p:attrName>style.visibility</p:attrName>
                                        </p:attrNameLst>
                                      </p:cBhvr>
                                      <p:to>
                                        <p:strVal val="visible"/>
                                      </p:to>
                                    </p:set>
                                    <p:anim calcmode="lin" valueType="num">
                                      <p:cBhvr>
                                        <p:cTn id="25" dur="500" fill="hold"/>
                                        <p:tgtEl>
                                          <p:spTgt spid="8"/>
                                        </p:tgtEl>
                                        <p:attrNameLst>
                                          <p:attrName>ppt_w</p:attrName>
                                        </p:attrNameLst>
                                      </p:cBhvr>
                                      <p:tavLst>
                                        <p:tav tm="0">
                                          <p:val>
                                            <p:fltVal val="0"/>
                                          </p:val>
                                        </p:tav>
                                        <p:tav tm="100000">
                                          <p:val>
                                            <p:strVal val="#ppt_w"/>
                                          </p:val>
                                        </p:tav>
                                      </p:tavLst>
                                    </p:anim>
                                    <p:anim calcmode="lin" valueType="num">
                                      <p:cBhvr>
                                        <p:cTn id="26" dur="500" fill="hold"/>
                                        <p:tgtEl>
                                          <p:spTgt spid="8"/>
                                        </p:tgtEl>
                                        <p:attrNameLst>
                                          <p:attrName>ppt_h</p:attrName>
                                        </p:attrNameLst>
                                      </p:cBhvr>
                                      <p:tavLst>
                                        <p:tav tm="0">
                                          <p:val>
                                            <p:fltVal val="0"/>
                                          </p:val>
                                        </p:tav>
                                        <p:tav tm="100000">
                                          <p:val>
                                            <p:strVal val="#ppt_h"/>
                                          </p:val>
                                        </p:tav>
                                      </p:tavLst>
                                    </p:anim>
                                    <p:animEffect transition="in" filter="fade">
                                      <p:cBhvr>
                                        <p:cTn id="27" dur="500"/>
                                        <p:tgtEl>
                                          <p:spTgt spid="8"/>
                                        </p:tgtEl>
                                      </p:cBhvr>
                                    </p:animEffect>
                                  </p:childTnLst>
                                </p:cTn>
                              </p:par>
                              <p:par>
                                <p:cTn id="28" presetID="35" presetClass="path" presetSubtype="0" accel="50000" decel="50000" fill="hold" nodeType="withEffect">
                                  <p:stCondLst>
                                    <p:cond delay="0"/>
                                  </p:stCondLst>
                                  <p:childTnLst>
                                    <p:animMotion origin="layout" path="M 0.13195 -3.80364E-6 L -1.66667E-6 -3.80364E-6 " pathEditMode="relative" rAng="0" ptsTypes="AA">
                                      <p:cBhvr>
                                        <p:cTn id="29" dur="2000" fill="hold"/>
                                        <p:tgtEl>
                                          <p:spTgt spid="7"/>
                                        </p:tgtEl>
                                        <p:attrNameLst>
                                          <p:attrName>ppt_x</p:attrName>
                                          <p:attrName>ppt_y</p:attrName>
                                        </p:attrNameLst>
                                      </p:cBhvr>
                                      <p:rCtr x="-66" y="0"/>
                                    </p:animMotion>
                                  </p:childTnLst>
                                </p:cTn>
                              </p:par>
                              <p:par>
                                <p:cTn id="30" presetID="35" presetClass="path" presetSubtype="0" accel="50000" decel="50000" fill="hold" nodeType="withEffect">
                                  <p:stCondLst>
                                    <p:cond delay="0"/>
                                  </p:stCondLst>
                                  <p:childTnLst>
                                    <p:animMotion origin="layout" path="M 0.12605 -0.01759 L 0.01181 -0.0142 " pathEditMode="relative" rAng="0" ptsTypes="AA">
                                      <p:cBhvr>
                                        <p:cTn id="31" dur="2000" fill="hold"/>
                                        <p:tgtEl>
                                          <p:spTgt spid="6"/>
                                        </p:tgtEl>
                                        <p:attrNameLst>
                                          <p:attrName>ppt_x</p:attrName>
                                          <p:attrName>ppt_y</p:attrName>
                                        </p:attrNameLst>
                                      </p:cBhvr>
                                      <p:rCtr x="-57" y="2"/>
                                    </p:animMotion>
                                  </p:childTnLst>
                                </p:cTn>
                              </p:par>
                              <p:par>
                                <p:cTn id="32" presetID="35" presetClass="path" presetSubtype="0" accel="50000" decel="50000" fill="hold" nodeType="withEffect">
                                  <p:stCondLst>
                                    <p:cond delay="0"/>
                                  </p:stCondLst>
                                  <p:childTnLst>
                                    <p:animMotion origin="layout" path="M 0.13663 -0.00031 L 8.33333E-7 -2.40815E-6 " pathEditMode="relative" rAng="0" ptsTypes="AA">
                                      <p:cBhvr>
                                        <p:cTn id="33" dur="2000" fill="hold"/>
                                        <p:tgtEl>
                                          <p:spTgt spid="8"/>
                                        </p:tgtEl>
                                        <p:attrNameLst>
                                          <p:attrName>ppt_x</p:attrName>
                                          <p:attrName>ppt_y</p:attrName>
                                        </p:attrNameLst>
                                      </p:cBhvr>
                                      <p:rCtr x="-68" y="0"/>
                                    </p:animMotion>
                                  </p:childTnLst>
                                </p:cTn>
                              </p:par>
                            </p:childTnLst>
                          </p:cTn>
                        </p:par>
                        <p:par>
                          <p:cTn id="34" fill="hold">
                            <p:stCondLst>
                              <p:cond delay="0"/>
                            </p:stCondLst>
                            <p:childTnLst>
                              <p:par>
                                <p:cTn id="35" presetID="22" presetClass="entr" presetSubtype="1" fill="hold" grpId="0" nodeType="afterEffect">
                                  <p:stCondLst>
                                    <p:cond delay="0"/>
                                  </p:stCondLst>
                                  <p:childTnLst>
                                    <p:set>
                                      <p:cBhvr>
                                        <p:cTn id="36" dur="1" fill="hold">
                                          <p:stCondLst>
                                            <p:cond delay="0"/>
                                          </p:stCondLst>
                                        </p:cTn>
                                        <p:tgtEl>
                                          <p:spTgt spid="9"/>
                                        </p:tgtEl>
                                        <p:attrNameLst>
                                          <p:attrName>style.visibility</p:attrName>
                                        </p:attrNameLst>
                                      </p:cBhvr>
                                      <p:to>
                                        <p:strVal val="visible"/>
                                      </p:to>
                                    </p:set>
                                    <p:animEffect transition="in" filter="wipe(up)">
                                      <p:cBhvr>
                                        <p:cTn id="37" dur="500"/>
                                        <p:tgtEl>
                                          <p:spTgt spid="9"/>
                                        </p:tgtEl>
                                      </p:cBhvr>
                                    </p:animEffect>
                                  </p:childTnLst>
                                </p:cTn>
                              </p:par>
                            </p:childTnLst>
                          </p:cTn>
                        </p:par>
                        <p:par>
                          <p:cTn id="38" fill="hold">
                            <p:stCondLst>
                              <p:cond delay="500"/>
                            </p:stCondLst>
                            <p:childTnLst>
                              <p:par>
                                <p:cTn id="39" presetID="22" presetClass="entr" presetSubtype="8" fill="hold" grpId="0" nodeType="afterEffect">
                                  <p:stCondLst>
                                    <p:cond delay="0"/>
                                  </p:stCondLst>
                                  <p:childTnLst>
                                    <p:set>
                                      <p:cBhvr>
                                        <p:cTn id="40" dur="1" fill="hold">
                                          <p:stCondLst>
                                            <p:cond delay="0"/>
                                          </p:stCondLst>
                                        </p:cTn>
                                        <p:tgtEl>
                                          <p:spTgt spid="10"/>
                                        </p:tgtEl>
                                        <p:attrNameLst>
                                          <p:attrName>style.visibility</p:attrName>
                                        </p:attrNameLst>
                                      </p:cBhvr>
                                      <p:to>
                                        <p:strVal val="visible"/>
                                      </p:to>
                                    </p:set>
                                    <p:animEffect transition="in" filter="wipe(left)">
                                      <p:cBhvr>
                                        <p:cTn id="41" dur="500"/>
                                        <p:tgtEl>
                                          <p:spTgt spid="10"/>
                                        </p:tgtEl>
                                      </p:cBhvr>
                                    </p:animEffect>
                                  </p:childTnLst>
                                </p:cTn>
                              </p:par>
                              <p:par>
                                <p:cTn id="42" presetID="22" presetClass="entr" presetSubtype="8" fill="hold" grpId="0" nodeType="withEffect">
                                  <p:stCondLst>
                                    <p:cond delay="0"/>
                                  </p:stCondLst>
                                  <p:childTnLst>
                                    <p:set>
                                      <p:cBhvr>
                                        <p:cTn id="43" dur="1" fill="hold">
                                          <p:stCondLst>
                                            <p:cond delay="0"/>
                                          </p:stCondLst>
                                        </p:cTn>
                                        <p:tgtEl>
                                          <p:spTgt spid="12"/>
                                        </p:tgtEl>
                                        <p:attrNameLst>
                                          <p:attrName>style.visibility</p:attrName>
                                        </p:attrNameLst>
                                      </p:cBhvr>
                                      <p:to>
                                        <p:strVal val="visible"/>
                                      </p:to>
                                    </p:set>
                                    <p:animEffect transition="in" filter="wipe(left)">
                                      <p:cBhvr>
                                        <p:cTn id="44" dur="500"/>
                                        <p:tgtEl>
                                          <p:spTgt spid="12"/>
                                        </p:tgtEl>
                                      </p:cBhvr>
                                    </p:animEffect>
                                  </p:childTnLst>
                                </p:cTn>
                              </p:par>
                              <p:par>
                                <p:cTn id="45" presetID="22" presetClass="entr" presetSubtype="8" fill="hold" grpId="0" nodeType="withEffect">
                                  <p:stCondLst>
                                    <p:cond delay="0"/>
                                  </p:stCondLst>
                                  <p:childTnLst>
                                    <p:set>
                                      <p:cBhvr>
                                        <p:cTn id="46" dur="1" fill="hold">
                                          <p:stCondLst>
                                            <p:cond delay="0"/>
                                          </p:stCondLst>
                                        </p:cTn>
                                        <p:tgtEl>
                                          <p:spTgt spid="11"/>
                                        </p:tgtEl>
                                        <p:attrNameLst>
                                          <p:attrName>style.visibility</p:attrName>
                                        </p:attrNameLst>
                                      </p:cBhvr>
                                      <p:to>
                                        <p:strVal val="visible"/>
                                      </p:to>
                                    </p:set>
                                    <p:animEffect transition="in" filter="wipe(left)">
                                      <p:cBhvr>
                                        <p:cTn id="4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1" grpId="0" animBg="1"/>
      <p:bldP spid="12"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12"/>
          <p:cNvPicPr>
            <a:picLocks noChangeAspect="1" noChangeArrowheads="1"/>
          </p:cNvPicPr>
          <p:nvPr/>
        </p:nvPicPr>
        <p:blipFill>
          <a:blip r:embed="rId1" cstate="print"/>
          <a:srcRect/>
          <a:stretch>
            <a:fillRect/>
          </a:stretch>
        </p:blipFill>
        <p:spPr bwMode="auto">
          <a:xfrm rot="4032213">
            <a:off x="1052627" y="1352849"/>
            <a:ext cx="3725471" cy="1948165"/>
          </a:xfrm>
          <a:prstGeom prst="rect">
            <a:avLst/>
          </a:prstGeom>
          <a:noFill/>
          <a:ln w="9525">
            <a:noFill/>
            <a:miter lim="800000"/>
            <a:headEnd/>
            <a:tailEnd/>
          </a:ln>
        </p:spPr>
      </p:pic>
      <p:pic>
        <p:nvPicPr>
          <p:cNvPr id="5124" name="Picture 4" descr="C:\Users\Administrator\Desktop\3.png"/>
          <p:cNvPicPr>
            <a:picLocks noChangeAspect="1" noChangeArrowheads="1"/>
          </p:cNvPicPr>
          <p:nvPr/>
        </p:nvPicPr>
        <p:blipFill>
          <a:blip r:embed="rId2" cstate="print"/>
          <a:srcRect/>
          <a:stretch>
            <a:fillRect/>
          </a:stretch>
        </p:blipFill>
        <p:spPr bwMode="auto">
          <a:xfrm rot="20984560">
            <a:off x="283950" y="1294478"/>
            <a:ext cx="3463586" cy="3138116"/>
          </a:xfrm>
          <a:prstGeom prst="rect">
            <a:avLst/>
          </a:prstGeom>
          <a:noFill/>
        </p:spPr>
      </p:pic>
      <p:pic>
        <p:nvPicPr>
          <p:cNvPr id="10" name="Picture 4" descr="C:\Users\Administrator\Desktop\3.png"/>
          <p:cNvPicPr>
            <a:picLocks noChangeAspect="1" noChangeArrowheads="1"/>
          </p:cNvPicPr>
          <p:nvPr/>
        </p:nvPicPr>
        <p:blipFill>
          <a:blip r:embed="rId2" cstate="print"/>
          <a:srcRect/>
          <a:stretch>
            <a:fillRect/>
          </a:stretch>
        </p:blipFill>
        <p:spPr bwMode="auto">
          <a:xfrm rot="19459926">
            <a:off x="969024" y="2072868"/>
            <a:ext cx="2557769" cy="2913455"/>
          </a:xfrm>
          <a:prstGeom prst="rect">
            <a:avLst/>
          </a:prstGeom>
          <a:noFill/>
        </p:spPr>
      </p:pic>
      <p:sp>
        <p:nvSpPr>
          <p:cNvPr id="11" name="文本框 62"/>
          <p:cNvSpPr txBox="1"/>
          <p:nvPr/>
        </p:nvSpPr>
        <p:spPr>
          <a:xfrm>
            <a:off x="5148064" y="2558039"/>
            <a:ext cx="3168352" cy="1223430"/>
          </a:xfrm>
          <a:prstGeom prst="rect">
            <a:avLst/>
          </a:prstGeom>
          <a:noFill/>
        </p:spPr>
        <p:txBody>
          <a:bodyPr wrap="square" lIns="68597" tIns="34299" rIns="68597" bIns="34299" rtlCol="0">
            <a:spAutoFit/>
          </a:bodyPr>
          <a:lstStyle/>
          <a:p>
            <a:pPr>
              <a:lnSpc>
                <a:spcPct val="150000"/>
              </a:lnSpc>
            </a:pPr>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rPr>
              <a:t>点击输入文本点击输入文本点击输入文本点击输入文本点击输入文本点击输入文本点击输入文本点击输入文本点击输入文本点击输入文本点击输入文本点击输入文本点击输入文本点击输入文本点击输入文本点击输入文本</a:t>
            </a:r>
            <a:endPar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2" name="矩形 11"/>
          <p:cNvSpPr/>
          <p:nvPr/>
        </p:nvSpPr>
        <p:spPr>
          <a:xfrm>
            <a:off x="5148064" y="2065308"/>
            <a:ext cx="2018623" cy="284711"/>
          </a:xfrm>
          <a:prstGeom prst="rect">
            <a:avLst/>
          </a:prstGeom>
        </p:spPr>
        <p:txBody>
          <a:bodyPr wrap="square" lIns="68597" tIns="34299" rIns="68597" bIns="34299">
            <a:spAutoFit/>
          </a:bodyPr>
          <a:lstStyle/>
          <a:p>
            <a:r>
              <a:rPr lang="zh-CN" altLang="en-US" sz="1400" b="1" dirty="0">
                <a:solidFill>
                  <a:schemeClr val="tx1">
                    <a:lumMod val="75000"/>
                    <a:lumOff val="25000"/>
                  </a:schemeClr>
                </a:solidFill>
                <a:latin typeface="微软雅黑" panose="020B0503020204020204" pitchFamily="34" charset="-122"/>
                <a:ea typeface="微软雅黑" panose="020B0503020204020204" pitchFamily="34" charset="-122"/>
              </a:rPr>
              <a:t>点击输入标题</a:t>
            </a:r>
            <a:endParaRPr lang="zh-CN" altLang="en-US" sz="1400" b="1" dirty="0">
              <a:solidFill>
                <a:schemeClr val="tx1">
                  <a:lumMod val="75000"/>
                  <a:lumOff val="25000"/>
                </a:schemeClr>
              </a:solidFill>
            </a:endParaRPr>
          </a:p>
        </p:txBody>
      </p:sp>
      <p:pic>
        <p:nvPicPr>
          <p:cNvPr id="13" name="图片 10"/>
          <p:cNvPicPr>
            <a:picLocks noChangeAspect="1" noChangeArrowheads="1"/>
          </p:cNvPicPr>
          <p:nvPr/>
        </p:nvPicPr>
        <p:blipFill>
          <a:blip r:embed="rId3" cstate="screen"/>
          <a:srcRect/>
          <a:stretch>
            <a:fillRect/>
          </a:stretch>
        </p:blipFill>
        <p:spPr bwMode="auto">
          <a:xfrm>
            <a:off x="5004048" y="2248508"/>
            <a:ext cx="3312368" cy="252028"/>
          </a:xfrm>
          <a:prstGeom prst="rect">
            <a:avLst/>
          </a:prstGeom>
          <a:noFill/>
          <a:ln w="9525">
            <a:noFill/>
            <a:miter lim="800000"/>
            <a:headEnd/>
            <a:tailEnd/>
          </a:ln>
        </p:spPr>
      </p:pic>
      <p:grpSp>
        <p:nvGrpSpPr>
          <p:cNvPr id="21" name="组合 20"/>
          <p:cNvGrpSpPr/>
          <p:nvPr/>
        </p:nvGrpSpPr>
        <p:grpSpPr>
          <a:xfrm>
            <a:off x="1735381" y="872659"/>
            <a:ext cx="1208843" cy="2043062"/>
            <a:chOff x="1735381" y="872659"/>
            <a:chExt cx="1208843" cy="2043062"/>
          </a:xfrm>
        </p:grpSpPr>
        <p:sp>
          <p:nvSpPr>
            <p:cNvPr id="16" name="TextBox 15"/>
            <p:cNvSpPr txBox="1"/>
            <p:nvPr/>
          </p:nvSpPr>
          <p:spPr>
            <a:xfrm rot="2708321">
              <a:off x="1907704" y="700336"/>
              <a:ext cx="301686" cy="646331"/>
            </a:xfrm>
            <a:prstGeom prst="rect">
              <a:avLst/>
            </a:prstGeom>
            <a:noFill/>
          </p:spPr>
          <p:txBody>
            <a:bodyPr wrap="square" rtlCol="0">
              <a:spAutoFit/>
            </a:bodyPr>
            <a:lstStyle/>
            <a:p>
              <a:r>
                <a:rPr lang="en-US" altLang="zh-CN" sz="3600" dirty="0" smtClean="0">
                  <a:solidFill>
                    <a:srgbClr val="C00000"/>
                  </a:solidFill>
                </a:rPr>
                <a:t>3</a:t>
              </a:r>
              <a:endParaRPr lang="zh-CN" altLang="en-US" sz="3600" dirty="0">
                <a:solidFill>
                  <a:srgbClr val="C00000"/>
                </a:solidFill>
              </a:endParaRPr>
            </a:p>
          </p:txBody>
        </p:sp>
        <p:sp>
          <p:nvSpPr>
            <p:cNvPr id="17" name="TextBox 16"/>
            <p:cNvSpPr txBox="1"/>
            <p:nvPr/>
          </p:nvSpPr>
          <p:spPr>
            <a:xfrm rot="2945399">
              <a:off x="1743895" y="1715393"/>
              <a:ext cx="2031325" cy="369332"/>
            </a:xfrm>
            <a:prstGeom prst="rect">
              <a:avLst/>
            </a:prstGeom>
            <a:noFill/>
          </p:spPr>
          <p:txBody>
            <a:bodyPr wrap="none" rtlCol="0">
              <a:spAutoFit/>
            </a:bodyPr>
            <a:lstStyle/>
            <a:p>
              <a:r>
                <a:rPr lang="zh-CN" altLang="en-US" dirty="0" smtClean="0">
                  <a:solidFill>
                    <a:srgbClr val="C00000"/>
                  </a:solidFill>
                </a:rPr>
                <a:t>单击此处添加标题</a:t>
              </a:r>
              <a:endParaRPr lang="zh-CN" altLang="en-US" dirty="0">
                <a:solidFill>
                  <a:srgbClr val="C00000"/>
                </a:solidFill>
              </a:endParaRPr>
            </a:p>
          </p:txBody>
        </p:sp>
      </p:grpSp>
      <p:grpSp>
        <p:nvGrpSpPr>
          <p:cNvPr id="20" name="组合 19"/>
          <p:cNvGrpSpPr/>
          <p:nvPr/>
        </p:nvGrpSpPr>
        <p:grpSpPr>
          <a:xfrm>
            <a:off x="503548" y="1636440"/>
            <a:ext cx="2339268" cy="1047728"/>
            <a:chOff x="503548" y="1636440"/>
            <a:chExt cx="2339268" cy="1047728"/>
          </a:xfrm>
        </p:grpSpPr>
        <p:sp>
          <p:nvSpPr>
            <p:cNvPr id="14" name="TextBox 13"/>
            <p:cNvSpPr txBox="1"/>
            <p:nvPr/>
          </p:nvSpPr>
          <p:spPr>
            <a:xfrm>
              <a:off x="503548" y="1636440"/>
              <a:ext cx="418704" cy="646331"/>
            </a:xfrm>
            <a:prstGeom prst="rect">
              <a:avLst/>
            </a:prstGeom>
            <a:noFill/>
          </p:spPr>
          <p:txBody>
            <a:bodyPr wrap="none" rtlCol="0">
              <a:spAutoFit/>
            </a:bodyPr>
            <a:lstStyle/>
            <a:p>
              <a:r>
                <a:rPr lang="en-US" altLang="zh-CN" sz="3600" dirty="0" smtClean="0">
                  <a:solidFill>
                    <a:srgbClr val="C00000"/>
                  </a:solidFill>
                </a:rPr>
                <a:t>2</a:t>
              </a:r>
              <a:endParaRPr lang="zh-CN" altLang="en-US" sz="3600" dirty="0">
                <a:solidFill>
                  <a:srgbClr val="C00000"/>
                </a:solidFill>
              </a:endParaRPr>
            </a:p>
          </p:txBody>
        </p:sp>
        <p:sp>
          <p:nvSpPr>
            <p:cNvPr id="18" name="TextBox 17"/>
            <p:cNvSpPr txBox="1"/>
            <p:nvPr/>
          </p:nvSpPr>
          <p:spPr>
            <a:xfrm rot="1710502">
              <a:off x="811491" y="2314836"/>
              <a:ext cx="2031325" cy="369332"/>
            </a:xfrm>
            <a:prstGeom prst="rect">
              <a:avLst/>
            </a:prstGeom>
            <a:noFill/>
          </p:spPr>
          <p:txBody>
            <a:bodyPr wrap="none" rtlCol="0">
              <a:spAutoFit/>
            </a:bodyPr>
            <a:lstStyle/>
            <a:p>
              <a:r>
                <a:rPr lang="zh-CN" altLang="en-US" dirty="0" smtClean="0">
                  <a:solidFill>
                    <a:srgbClr val="C00000"/>
                  </a:solidFill>
                </a:rPr>
                <a:t>单击此处添加标题</a:t>
              </a:r>
              <a:endParaRPr lang="zh-CN" altLang="en-US" dirty="0">
                <a:solidFill>
                  <a:srgbClr val="C00000"/>
                </a:solidFill>
              </a:endParaRPr>
            </a:p>
          </p:txBody>
        </p:sp>
      </p:grpSp>
      <p:grpSp>
        <p:nvGrpSpPr>
          <p:cNvPr id="22" name="组合 21"/>
          <p:cNvGrpSpPr/>
          <p:nvPr/>
        </p:nvGrpSpPr>
        <p:grpSpPr>
          <a:xfrm>
            <a:off x="652941" y="2809583"/>
            <a:ext cx="2294304" cy="731137"/>
            <a:chOff x="652941" y="2809583"/>
            <a:chExt cx="2294304" cy="731137"/>
          </a:xfrm>
        </p:grpSpPr>
        <p:sp>
          <p:nvSpPr>
            <p:cNvPr id="15" name="TextBox 14"/>
            <p:cNvSpPr txBox="1"/>
            <p:nvPr/>
          </p:nvSpPr>
          <p:spPr>
            <a:xfrm rot="590022">
              <a:off x="652941" y="2809583"/>
              <a:ext cx="301686" cy="646331"/>
            </a:xfrm>
            <a:prstGeom prst="rect">
              <a:avLst/>
            </a:prstGeom>
            <a:noFill/>
          </p:spPr>
          <p:txBody>
            <a:bodyPr wrap="square" rtlCol="0">
              <a:spAutoFit/>
            </a:bodyPr>
            <a:lstStyle/>
            <a:p>
              <a:r>
                <a:rPr lang="en-US" altLang="zh-CN" sz="3600" dirty="0" smtClean="0">
                  <a:solidFill>
                    <a:srgbClr val="C00000"/>
                  </a:solidFill>
                </a:rPr>
                <a:t>1</a:t>
              </a:r>
              <a:endParaRPr lang="zh-CN" altLang="en-US" sz="3600" dirty="0">
                <a:solidFill>
                  <a:srgbClr val="C00000"/>
                </a:solidFill>
              </a:endParaRPr>
            </a:p>
          </p:txBody>
        </p:sp>
        <p:sp>
          <p:nvSpPr>
            <p:cNvPr id="19" name="TextBox 18"/>
            <p:cNvSpPr txBox="1"/>
            <p:nvPr/>
          </p:nvSpPr>
          <p:spPr>
            <a:xfrm rot="704419">
              <a:off x="915920" y="3171388"/>
              <a:ext cx="2031325" cy="369332"/>
            </a:xfrm>
            <a:prstGeom prst="rect">
              <a:avLst/>
            </a:prstGeom>
            <a:noFill/>
          </p:spPr>
          <p:txBody>
            <a:bodyPr wrap="none" rtlCol="0">
              <a:spAutoFit/>
            </a:bodyPr>
            <a:lstStyle/>
            <a:p>
              <a:r>
                <a:rPr lang="zh-CN" altLang="en-US" dirty="0" smtClean="0">
                  <a:solidFill>
                    <a:srgbClr val="C00000"/>
                  </a:solidFill>
                </a:rPr>
                <a:t>单击此处添加标题</a:t>
              </a:r>
              <a:endParaRPr lang="zh-CN" altLang="en-US" dirty="0">
                <a:solidFill>
                  <a:srgbClr val="C00000"/>
                </a:solidFill>
              </a:endParaRPr>
            </a:p>
          </p:txBody>
        </p:sp>
      </p:grpSp>
    </p:spTree>
  </p:cSld>
  <p:clrMapOvr>
    <a:masterClrMapping/>
  </p:clrMapOvr>
  <p:transition advClick="0" advTm="2000">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left)">
                                      <p:cBhvr>
                                        <p:cTn id="7" dur="500"/>
                                        <p:tgtEl>
                                          <p:spTgt spid="10"/>
                                        </p:tgtEl>
                                      </p:cBhvr>
                                    </p:animEffect>
                                  </p:childTnLst>
                                </p:cTn>
                              </p:par>
                              <p:par>
                                <p:cTn id="8" presetID="22" presetClass="entr" presetSubtype="2" fill="hold" nodeType="withEffect">
                                  <p:stCondLst>
                                    <p:cond delay="0"/>
                                  </p:stCondLst>
                                  <p:childTnLst>
                                    <p:set>
                                      <p:cBhvr>
                                        <p:cTn id="9" dur="1" fill="hold">
                                          <p:stCondLst>
                                            <p:cond delay="0"/>
                                          </p:stCondLst>
                                        </p:cTn>
                                        <p:tgtEl>
                                          <p:spTgt spid="5124"/>
                                        </p:tgtEl>
                                        <p:attrNameLst>
                                          <p:attrName>style.visibility</p:attrName>
                                        </p:attrNameLst>
                                      </p:cBhvr>
                                      <p:to>
                                        <p:strVal val="visible"/>
                                      </p:to>
                                    </p:set>
                                    <p:animEffect transition="in" filter="wipe(right)">
                                      <p:cBhvr>
                                        <p:cTn id="10" dur="500"/>
                                        <p:tgtEl>
                                          <p:spTgt spid="5124"/>
                                        </p:tgtEl>
                                      </p:cBhvr>
                                    </p:animEffect>
                                  </p:childTnLst>
                                </p:cTn>
                              </p:par>
                              <p:par>
                                <p:cTn id="11" presetID="22" presetClass="entr" presetSubtype="8" fill="hold" nodeType="withEffect">
                                  <p:stCondLst>
                                    <p:cond delay="200"/>
                                  </p:stCondLst>
                                  <p:childTnLst>
                                    <p:set>
                                      <p:cBhvr>
                                        <p:cTn id="12" dur="1" fill="hold">
                                          <p:stCondLst>
                                            <p:cond delay="0"/>
                                          </p:stCondLst>
                                        </p:cTn>
                                        <p:tgtEl>
                                          <p:spTgt spid="5"/>
                                        </p:tgtEl>
                                        <p:attrNameLst>
                                          <p:attrName>style.visibility</p:attrName>
                                        </p:attrNameLst>
                                      </p:cBhvr>
                                      <p:to>
                                        <p:strVal val="visible"/>
                                      </p:to>
                                    </p:set>
                                    <p:animEffect transition="in" filter="wipe(left)">
                                      <p:cBhvr>
                                        <p:cTn id="13" dur="500"/>
                                        <p:tgtEl>
                                          <p:spTgt spid="5"/>
                                        </p:tgtEl>
                                      </p:cBhvr>
                                    </p:animEffect>
                                  </p:childTnLst>
                                </p:cTn>
                              </p:par>
                              <p:par>
                                <p:cTn id="14" presetID="22" presetClass="entr" presetSubtype="8" fill="hold" nodeType="withEffect">
                                  <p:stCondLst>
                                    <p:cond delay="700"/>
                                  </p:stCondLst>
                                  <p:childTnLst>
                                    <p:set>
                                      <p:cBhvr>
                                        <p:cTn id="15" dur="1" fill="hold">
                                          <p:stCondLst>
                                            <p:cond delay="0"/>
                                          </p:stCondLst>
                                        </p:cTn>
                                        <p:tgtEl>
                                          <p:spTgt spid="22"/>
                                        </p:tgtEl>
                                        <p:attrNameLst>
                                          <p:attrName>style.visibility</p:attrName>
                                        </p:attrNameLst>
                                      </p:cBhvr>
                                      <p:to>
                                        <p:strVal val="visible"/>
                                      </p:to>
                                    </p:set>
                                    <p:animEffect transition="in" filter="wipe(left)">
                                      <p:cBhvr>
                                        <p:cTn id="16" dur="500"/>
                                        <p:tgtEl>
                                          <p:spTgt spid="22"/>
                                        </p:tgtEl>
                                      </p:cBhvr>
                                    </p:animEffect>
                                  </p:childTnLst>
                                </p:cTn>
                              </p:par>
                              <p:par>
                                <p:cTn id="17" presetID="22" presetClass="entr" presetSubtype="8" fill="hold" nodeType="withEffect">
                                  <p:stCondLst>
                                    <p:cond delay="800"/>
                                  </p:stCondLst>
                                  <p:childTnLst>
                                    <p:set>
                                      <p:cBhvr>
                                        <p:cTn id="18" dur="1" fill="hold">
                                          <p:stCondLst>
                                            <p:cond delay="0"/>
                                          </p:stCondLst>
                                        </p:cTn>
                                        <p:tgtEl>
                                          <p:spTgt spid="20"/>
                                        </p:tgtEl>
                                        <p:attrNameLst>
                                          <p:attrName>style.visibility</p:attrName>
                                        </p:attrNameLst>
                                      </p:cBhvr>
                                      <p:to>
                                        <p:strVal val="visible"/>
                                      </p:to>
                                    </p:set>
                                    <p:animEffect transition="in" filter="wipe(left)">
                                      <p:cBhvr>
                                        <p:cTn id="19" dur="500"/>
                                        <p:tgtEl>
                                          <p:spTgt spid="20"/>
                                        </p:tgtEl>
                                      </p:cBhvr>
                                    </p:animEffect>
                                  </p:childTnLst>
                                </p:cTn>
                              </p:par>
                              <p:par>
                                <p:cTn id="20" presetID="22" presetClass="entr" presetSubtype="8" fill="hold" nodeType="withEffect">
                                  <p:stCondLst>
                                    <p:cond delay="1000"/>
                                  </p:stCondLst>
                                  <p:childTnLst>
                                    <p:set>
                                      <p:cBhvr>
                                        <p:cTn id="21" dur="1" fill="hold">
                                          <p:stCondLst>
                                            <p:cond delay="0"/>
                                          </p:stCondLst>
                                        </p:cTn>
                                        <p:tgtEl>
                                          <p:spTgt spid="21"/>
                                        </p:tgtEl>
                                        <p:attrNameLst>
                                          <p:attrName>style.visibility</p:attrName>
                                        </p:attrNameLst>
                                      </p:cBhvr>
                                      <p:to>
                                        <p:strVal val="visible"/>
                                      </p:to>
                                    </p:set>
                                    <p:animEffect transition="in" filter="wipe(left)">
                                      <p:cBhvr>
                                        <p:cTn id="22" dur="500"/>
                                        <p:tgtEl>
                                          <p:spTgt spid="21"/>
                                        </p:tgtEl>
                                      </p:cBhvr>
                                    </p:animEffect>
                                  </p:childTnLst>
                                </p:cTn>
                              </p:par>
                              <p:par>
                                <p:cTn id="23" presetID="53" presetClass="entr" presetSubtype="16" fill="hold" grpId="0" nodeType="withEffect">
                                  <p:stCondLst>
                                    <p:cond delay="1300"/>
                                  </p:stCondLst>
                                  <p:childTnLst>
                                    <p:set>
                                      <p:cBhvr>
                                        <p:cTn id="24" dur="1" fill="hold">
                                          <p:stCondLst>
                                            <p:cond delay="0"/>
                                          </p:stCondLst>
                                        </p:cTn>
                                        <p:tgtEl>
                                          <p:spTgt spid="12"/>
                                        </p:tgtEl>
                                        <p:attrNameLst>
                                          <p:attrName>style.visibility</p:attrName>
                                        </p:attrNameLst>
                                      </p:cBhvr>
                                      <p:to>
                                        <p:strVal val="visible"/>
                                      </p:to>
                                    </p:set>
                                    <p:anim calcmode="lin" valueType="num">
                                      <p:cBhvr>
                                        <p:cTn id="25" dur="500" fill="hold"/>
                                        <p:tgtEl>
                                          <p:spTgt spid="12"/>
                                        </p:tgtEl>
                                        <p:attrNameLst>
                                          <p:attrName>ppt_w</p:attrName>
                                        </p:attrNameLst>
                                      </p:cBhvr>
                                      <p:tavLst>
                                        <p:tav tm="0">
                                          <p:val>
                                            <p:fltVal val="0"/>
                                          </p:val>
                                        </p:tav>
                                        <p:tav tm="100000">
                                          <p:val>
                                            <p:strVal val="#ppt_w"/>
                                          </p:val>
                                        </p:tav>
                                      </p:tavLst>
                                    </p:anim>
                                    <p:anim calcmode="lin" valueType="num">
                                      <p:cBhvr>
                                        <p:cTn id="26" dur="500" fill="hold"/>
                                        <p:tgtEl>
                                          <p:spTgt spid="12"/>
                                        </p:tgtEl>
                                        <p:attrNameLst>
                                          <p:attrName>ppt_h</p:attrName>
                                        </p:attrNameLst>
                                      </p:cBhvr>
                                      <p:tavLst>
                                        <p:tav tm="0">
                                          <p:val>
                                            <p:fltVal val="0"/>
                                          </p:val>
                                        </p:tav>
                                        <p:tav tm="100000">
                                          <p:val>
                                            <p:strVal val="#ppt_h"/>
                                          </p:val>
                                        </p:tav>
                                      </p:tavLst>
                                    </p:anim>
                                    <p:animEffect transition="in" filter="fade">
                                      <p:cBhvr>
                                        <p:cTn id="27" dur="500"/>
                                        <p:tgtEl>
                                          <p:spTgt spid="12"/>
                                        </p:tgtEl>
                                      </p:cBhvr>
                                    </p:animEffect>
                                  </p:childTnLst>
                                </p:cTn>
                              </p:par>
                              <p:par>
                                <p:cTn id="28" presetID="10" presetClass="entr" presetSubtype="0" fill="hold" nodeType="withEffect">
                                  <p:stCondLst>
                                    <p:cond delay="1800"/>
                                  </p:stCondLst>
                                  <p:childTnLst>
                                    <p:set>
                                      <p:cBhvr>
                                        <p:cTn id="29" dur="1" fill="hold">
                                          <p:stCondLst>
                                            <p:cond delay="0"/>
                                          </p:stCondLst>
                                        </p:cTn>
                                        <p:tgtEl>
                                          <p:spTgt spid="13"/>
                                        </p:tgtEl>
                                        <p:attrNameLst>
                                          <p:attrName>style.visibility</p:attrName>
                                        </p:attrNameLst>
                                      </p:cBhvr>
                                      <p:to>
                                        <p:strVal val="visible"/>
                                      </p:to>
                                    </p:set>
                                    <p:animEffect transition="in" filter="fade">
                                      <p:cBhvr>
                                        <p:cTn id="30" dur="500"/>
                                        <p:tgtEl>
                                          <p:spTgt spid="13"/>
                                        </p:tgtEl>
                                      </p:cBhvr>
                                    </p:animEffect>
                                  </p:childTnLst>
                                </p:cTn>
                              </p:par>
                              <p:par>
                                <p:cTn id="31" presetID="53" presetClass="entr" presetSubtype="16" fill="hold" grpId="0" nodeType="withEffect">
                                  <p:stCondLst>
                                    <p:cond delay="2300"/>
                                  </p:stCondLst>
                                  <p:childTnLst>
                                    <p:set>
                                      <p:cBhvr>
                                        <p:cTn id="32" dur="1" fill="hold">
                                          <p:stCondLst>
                                            <p:cond delay="0"/>
                                          </p:stCondLst>
                                        </p:cTn>
                                        <p:tgtEl>
                                          <p:spTgt spid="11"/>
                                        </p:tgtEl>
                                        <p:attrNameLst>
                                          <p:attrName>style.visibility</p:attrName>
                                        </p:attrNameLst>
                                      </p:cBhvr>
                                      <p:to>
                                        <p:strVal val="visible"/>
                                      </p:to>
                                    </p:set>
                                    <p:anim calcmode="lin" valueType="num">
                                      <p:cBhvr>
                                        <p:cTn id="33" dur="500" fill="hold"/>
                                        <p:tgtEl>
                                          <p:spTgt spid="11"/>
                                        </p:tgtEl>
                                        <p:attrNameLst>
                                          <p:attrName>ppt_w</p:attrName>
                                        </p:attrNameLst>
                                      </p:cBhvr>
                                      <p:tavLst>
                                        <p:tav tm="0">
                                          <p:val>
                                            <p:fltVal val="0"/>
                                          </p:val>
                                        </p:tav>
                                        <p:tav tm="100000">
                                          <p:val>
                                            <p:strVal val="#ppt_w"/>
                                          </p:val>
                                        </p:tav>
                                      </p:tavLst>
                                    </p:anim>
                                    <p:anim calcmode="lin" valueType="num">
                                      <p:cBhvr>
                                        <p:cTn id="34" dur="500" fill="hold"/>
                                        <p:tgtEl>
                                          <p:spTgt spid="11"/>
                                        </p:tgtEl>
                                        <p:attrNameLst>
                                          <p:attrName>ppt_h</p:attrName>
                                        </p:attrNameLst>
                                      </p:cBhvr>
                                      <p:tavLst>
                                        <p:tav tm="0">
                                          <p:val>
                                            <p:fltVal val="0"/>
                                          </p:val>
                                        </p:tav>
                                        <p:tav tm="100000">
                                          <p:val>
                                            <p:strVal val="#ppt_h"/>
                                          </p:val>
                                        </p:tav>
                                      </p:tavLst>
                                    </p:anim>
                                    <p:animEffect transition="in" filter="fade">
                                      <p:cBhvr>
                                        <p:cTn id="35"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endParaRPr lang="zh-CN" altLang="en-US"/>
          </a:p>
        </p:txBody>
      </p:sp>
      <p:sp>
        <p:nvSpPr>
          <p:cNvPr id="3" name="内容占位符 2"/>
          <p:cNvSpPr>
            <a:spLocks noGrp="1"/>
          </p:cNvSpPr>
          <p:nvPr>
            <p:ph idx="1"/>
          </p:nvPr>
        </p:nvSpPr>
        <p:spPr/>
        <p:txBody>
          <a:bodyPr/>
          <a:lstStyle/>
          <a:p>
            <a:endParaRPr lang="zh-CN" altLang="en-US"/>
          </a:p>
        </p:txBody>
      </p:sp>
      <p:pic>
        <p:nvPicPr>
          <p:cNvPr id="3074" name="Picture 2"/>
          <p:cNvPicPr>
            <a:picLocks noChangeAspect="1" noChangeArrowheads="1"/>
          </p:cNvPicPr>
          <p:nvPr/>
        </p:nvPicPr>
        <p:blipFill>
          <a:blip r:embed="rId1" cstate="print"/>
          <a:srcRect/>
          <a:stretch>
            <a:fillRect/>
          </a:stretch>
        </p:blipFill>
        <p:spPr bwMode="auto">
          <a:xfrm>
            <a:off x="0" y="-3175"/>
            <a:ext cx="9144000" cy="5148263"/>
          </a:xfrm>
          <a:prstGeom prst="rect">
            <a:avLst/>
          </a:prstGeom>
          <a:noFill/>
          <a:ln w="9525">
            <a:noFill/>
            <a:miter lim="800000"/>
            <a:headEnd/>
            <a:tailEnd/>
          </a:ln>
          <a:effectLst/>
        </p:spPr>
      </p:pic>
      <p:pic>
        <p:nvPicPr>
          <p:cNvPr id="8" name="中心墨点3"/>
          <p:cNvPicPr>
            <a:picLocks noChangeAspect="1" noChangeArrowheads="1"/>
          </p:cNvPicPr>
          <p:nvPr/>
        </p:nvPicPr>
        <p:blipFill>
          <a:blip r:embed="rId2" cstate="screen"/>
          <a:srcRect/>
          <a:stretch>
            <a:fillRect/>
          </a:stretch>
        </p:blipFill>
        <p:spPr bwMode="auto">
          <a:xfrm rot="18798100">
            <a:off x="6388457" y="-494317"/>
            <a:ext cx="2671035" cy="4166092"/>
          </a:xfrm>
          <a:prstGeom prst="rect">
            <a:avLst/>
          </a:prstGeom>
          <a:noFill/>
          <a:ln w="9525">
            <a:noFill/>
            <a:miter lim="800000"/>
            <a:headEnd/>
            <a:tailEnd/>
          </a:ln>
        </p:spPr>
      </p:pic>
      <p:grpSp>
        <p:nvGrpSpPr>
          <p:cNvPr id="4" name="组合 20"/>
          <p:cNvGrpSpPr/>
          <p:nvPr/>
        </p:nvGrpSpPr>
        <p:grpSpPr>
          <a:xfrm>
            <a:off x="6948264" y="2140496"/>
            <a:ext cx="926467" cy="876571"/>
            <a:chOff x="6948264" y="2140496"/>
            <a:chExt cx="926467" cy="876571"/>
          </a:xfrm>
        </p:grpSpPr>
        <p:pic>
          <p:nvPicPr>
            <p:cNvPr id="7" name="图片 8"/>
            <p:cNvPicPr>
              <a:picLocks noChangeAspect="1" noChangeArrowheads="1"/>
            </p:cNvPicPr>
            <p:nvPr/>
          </p:nvPicPr>
          <p:blipFill>
            <a:blip r:embed="rId3" cstate="screen"/>
            <a:srcRect/>
            <a:stretch>
              <a:fillRect/>
            </a:stretch>
          </p:blipFill>
          <p:spPr bwMode="auto">
            <a:xfrm>
              <a:off x="6948264" y="2140496"/>
              <a:ext cx="926467" cy="876571"/>
            </a:xfrm>
            <a:prstGeom prst="rect">
              <a:avLst/>
            </a:prstGeom>
            <a:noFill/>
            <a:ln w="9525">
              <a:noFill/>
              <a:miter lim="800000"/>
              <a:headEnd/>
              <a:tailEnd/>
            </a:ln>
          </p:spPr>
        </p:pic>
        <p:sp>
          <p:nvSpPr>
            <p:cNvPr id="9" name="矩形 9"/>
            <p:cNvSpPr>
              <a:spLocks noChangeArrowheads="1"/>
            </p:cNvSpPr>
            <p:nvPr/>
          </p:nvSpPr>
          <p:spPr bwMode="auto">
            <a:xfrm>
              <a:off x="7214679" y="2392524"/>
              <a:ext cx="446295" cy="438592"/>
            </a:xfrm>
            <a:prstGeom prst="rect">
              <a:avLst/>
            </a:prstGeom>
            <a:noFill/>
            <a:ln w="9525">
              <a:noFill/>
              <a:miter lim="800000"/>
            </a:ln>
          </p:spPr>
          <p:txBody>
            <a:bodyPr wrap="none" lIns="68589" tIns="34295" rIns="68589" bIns="34295">
              <a:spAutoFit/>
            </a:bodyPr>
            <a:lstStyle/>
            <a:p>
              <a:pPr algn="ctr" eaLnBrk="1" hangingPunct="1">
                <a:spcBef>
                  <a:spcPts val="750"/>
                </a:spcBef>
              </a:pPr>
              <a:r>
                <a:rPr lang="zh-CN" altLang="en-US" sz="2400" dirty="0" smtClean="0">
                  <a:solidFill>
                    <a:srgbClr val="C00000"/>
                  </a:solidFill>
                  <a:latin typeface="叶根友毛笔行书2.0版" pitchFamily="2" charset="-122"/>
                  <a:ea typeface="叶根友毛笔行书2.0版" pitchFamily="2" charset="-122"/>
                </a:rPr>
                <a:t>肆</a:t>
              </a:r>
              <a:endParaRPr lang="zh-CN" altLang="en-US" sz="2400" dirty="0">
                <a:solidFill>
                  <a:srgbClr val="C00000"/>
                </a:solidFill>
                <a:latin typeface="叶根友毛笔行书2.0版" pitchFamily="2" charset="-122"/>
                <a:ea typeface="叶根友毛笔行书2.0版" pitchFamily="2" charset="-122"/>
              </a:endParaRPr>
            </a:p>
          </p:txBody>
        </p:sp>
      </p:grpSp>
      <p:pic>
        <p:nvPicPr>
          <p:cNvPr id="5" name="Picture 6" descr="http://www.shufaziti.com/datafile/op/gif/2/2653/1210_41.gif"/>
          <p:cNvPicPr>
            <a:picLocks noChangeAspect="1" noChangeArrowheads="1"/>
          </p:cNvPicPr>
          <p:nvPr/>
        </p:nvPicPr>
        <p:blipFill>
          <a:blip r:embed="rId4" cstate="screen"/>
          <a:srcRect b="7291"/>
          <a:stretch>
            <a:fillRect/>
          </a:stretch>
        </p:blipFill>
        <p:spPr bwMode="auto">
          <a:xfrm>
            <a:off x="7380312" y="3292624"/>
            <a:ext cx="1001489" cy="1100477"/>
          </a:xfrm>
          <a:prstGeom prst="rect">
            <a:avLst/>
          </a:prstGeom>
          <a:noFill/>
          <a:ln w="9525">
            <a:noFill/>
            <a:miter lim="800000"/>
            <a:headEnd/>
            <a:tailEnd/>
          </a:ln>
        </p:spPr>
      </p:pic>
      <p:sp>
        <p:nvSpPr>
          <p:cNvPr id="11" name="矩形 9"/>
          <p:cNvSpPr>
            <a:spLocks noChangeArrowheads="1"/>
          </p:cNvSpPr>
          <p:nvPr/>
        </p:nvSpPr>
        <p:spPr bwMode="auto">
          <a:xfrm>
            <a:off x="4980868" y="1204392"/>
            <a:ext cx="504056" cy="2839249"/>
          </a:xfrm>
          <a:prstGeom prst="rect">
            <a:avLst/>
          </a:prstGeom>
          <a:noFill/>
          <a:ln w="9525">
            <a:noFill/>
            <a:miter lim="800000"/>
          </a:ln>
        </p:spPr>
        <p:txBody>
          <a:bodyPr wrap="square" lIns="68589" tIns="34295" rIns="68589" bIns="34295">
            <a:spAutoFit/>
          </a:bodyPr>
          <a:lstStyle/>
          <a:p>
            <a:pPr eaLnBrk="1" hangingPunct="1">
              <a:buFont typeface="Arial" panose="020B0604020202020204" pitchFamily="34" charset="0"/>
              <a:buNone/>
            </a:pPr>
            <a:r>
              <a:rPr lang="zh-CN" altLang="en-US" sz="3000" b="1"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点击添加标题</a:t>
            </a:r>
            <a:endParaRPr lang="en-US" altLang="zh-CN" sz="3000" b="1"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pic>
        <p:nvPicPr>
          <p:cNvPr id="18" name="图片 12"/>
          <p:cNvPicPr>
            <a:picLocks noChangeAspect="1" noChangeArrowheads="1"/>
          </p:cNvPicPr>
          <p:nvPr/>
        </p:nvPicPr>
        <p:blipFill>
          <a:blip r:embed="rId5" cstate="screen"/>
          <a:srcRect/>
          <a:stretch>
            <a:fillRect/>
          </a:stretch>
        </p:blipFill>
        <p:spPr bwMode="auto">
          <a:xfrm rot="5400000">
            <a:off x="4572000" y="2752564"/>
            <a:ext cx="2736304" cy="432048"/>
          </a:xfrm>
          <a:prstGeom prst="rect">
            <a:avLst/>
          </a:prstGeom>
          <a:noFill/>
          <a:ln w="9525">
            <a:noFill/>
            <a:miter lim="800000"/>
            <a:headEnd/>
            <a:tailEnd/>
          </a:ln>
        </p:spPr>
      </p:pic>
      <p:pic>
        <p:nvPicPr>
          <p:cNvPr id="6" name="Picture 12" descr="http://www.shufaziti.com/datafile/op/gif/4/4602/1403_75.gif"/>
          <p:cNvPicPr>
            <a:picLocks noChangeAspect="1" noChangeArrowheads="1"/>
          </p:cNvPicPr>
          <p:nvPr/>
        </p:nvPicPr>
        <p:blipFill>
          <a:blip r:embed="rId6" cstate="screen"/>
          <a:srcRect b="6453"/>
          <a:stretch>
            <a:fillRect/>
          </a:stretch>
        </p:blipFill>
        <p:spPr bwMode="auto">
          <a:xfrm>
            <a:off x="6156176" y="988368"/>
            <a:ext cx="870498" cy="1476831"/>
          </a:xfrm>
          <a:prstGeom prst="rect">
            <a:avLst/>
          </a:prstGeom>
          <a:noFill/>
          <a:ln w="9525">
            <a:noFill/>
            <a:miter lim="800000"/>
            <a:headEnd/>
            <a:tailEnd/>
          </a:ln>
        </p:spPr>
      </p:pic>
      <p:grpSp>
        <p:nvGrpSpPr>
          <p:cNvPr id="14" name="组合 24"/>
          <p:cNvGrpSpPr/>
          <p:nvPr/>
        </p:nvGrpSpPr>
        <p:grpSpPr>
          <a:xfrm>
            <a:off x="3131840" y="844352"/>
            <a:ext cx="360041" cy="3924436"/>
            <a:chOff x="3131840" y="844352"/>
            <a:chExt cx="360041" cy="3924436"/>
          </a:xfrm>
        </p:grpSpPr>
        <p:sp>
          <p:nvSpPr>
            <p:cNvPr id="13" name="矩形 10"/>
            <p:cNvSpPr>
              <a:spLocks noChangeArrowheads="1"/>
            </p:cNvSpPr>
            <p:nvPr/>
          </p:nvSpPr>
          <p:spPr bwMode="auto">
            <a:xfrm>
              <a:off x="3131840" y="903617"/>
              <a:ext cx="360041" cy="3865171"/>
            </a:xfrm>
            <a:prstGeom prst="rect">
              <a:avLst/>
            </a:prstGeom>
            <a:noFill/>
            <a:ln w="9525">
              <a:noFill/>
              <a:miter lim="800000"/>
            </a:ln>
          </p:spPr>
          <p:txBody>
            <a:bodyPr wrap="square" lIns="68589" tIns="34295" rIns="68589" bIns="34295">
              <a:spAutoFit/>
            </a:bodyPr>
            <a:lstStyle/>
            <a:p>
              <a:pPr>
                <a:lnSpc>
                  <a:spcPct val="150000"/>
                </a:lnSpc>
                <a:spcBef>
                  <a:spcPts val="750"/>
                </a:spcBef>
              </a:pPr>
              <a:r>
                <a:rPr lang="zh-CN" altLang="en-US" sz="1600" dirty="0" smtClean="0">
                  <a:latin typeface="微软雅黑" panose="020B0503020204020204" pitchFamily="34" charset="-122"/>
                  <a:ea typeface="微软雅黑" panose="020B0503020204020204" pitchFamily="34" charset="-122"/>
                  <a:sym typeface="微软雅黑" panose="020B0503020204020204" pitchFamily="34" charset="-122"/>
                </a:rPr>
                <a:t>单击此处添加小标题</a:t>
              </a:r>
              <a:endParaRPr lang="zh-CN" altLang="en-US" sz="1600" dirty="0" smtClean="0">
                <a:latin typeface="微软雅黑" panose="020B0503020204020204" pitchFamily="34" charset="-122"/>
                <a:ea typeface="微软雅黑" panose="020B0503020204020204" pitchFamily="34" charset="-122"/>
                <a:sym typeface="微软雅黑" panose="020B0503020204020204" pitchFamily="34" charset="-122"/>
              </a:endParaRPr>
            </a:p>
            <a:p>
              <a:pPr>
                <a:lnSpc>
                  <a:spcPct val="150000"/>
                </a:lnSpc>
                <a:spcBef>
                  <a:spcPts val="750"/>
                </a:spcBef>
              </a:pPr>
              <a:endParaRPr lang="zh-CN" altLang="en-US" sz="1600"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2" name="椭圆 21"/>
            <p:cNvSpPr/>
            <p:nvPr/>
          </p:nvSpPr>
          <p:spPr>
            <a:xfrm>
              <a:off x="3239852" y="844352"/>
              <a:ext cx="108012" cy="108012"/>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5" name="组合 25"/>
          <p:cNvGrpSpPr/>
          <p:nvPr/>
        </p:nvGrpSpPr>
        <p:grpSpPr>
          <a:xfrm>
            <a:off x="3743907" y="844352"/>
            <a:ext cx="360041" cy="3901175"/>
            <a:chOff x="3743907" y="844352"/>
            <a:chExt cx="360041" cy="3901175"/>
          </a:xfrm>
        </p:grpSpPr>
        <p:sp>
          <p:nvSpPr>
            <p:cNvPr id="12" name="矩形 10"/>
            <p:cNvSpPr>
              <a:spLocks noChangeArrowheads="1"/>
            </p:cNvSpPr>
            <p:nvPr/>
          </p:nvSpPr>
          <p:spPr bwMode="auto">
            <a:xfrm>
              <a:off x="3743907" y="880356"/>
              <a:ext cx="360041" cy="3865171"/>
            </a:xfrm>
            <a:prstGeom prst="rect">
              <a:avLst/>
            </a:prstGeom>
            <a:noFill/>
            <a:ln w="9525">
              <a:noFill/>
              <a:miter lim="800000"/>
            </a:ln>
          </p:spPr>
          <p:txBody>
            <a:bodyPr wrap="square" lIns="68589" tIns="34295" rIns="68589" bIns="34295">
              <a:spAutoFit/>
            </a:bodyPr>
            <a:lstStyle/>
            <a:p>
              <a:pPr>
                <a:lnSpc>
                  <a:spcPct val="150000"/>
                </a:lnSpc>
                <a:spcBef>
                  <a:spcPts val="750"/>
                </a:spcBef>
              </a:pPr>
              <a:r>
                <a:rPr lang="zh-CN" altLang="en-US" sz="1600" dirty="0" smtClean="0">
                  <a:latin typeface="微软雅黑" panose="020B0503020204020204" pitchFamily="34" charset="-122"/>
                  <a:ea typeface="微软雅黑" panose="020B0503020204020204" pitchFamily="34" charset="-122"/>
                  <a:sym typeface="微软雅黑" panose="020B0503020204020204" pitchFamily="34" charset="-122"/>
                </a:rPr>
                <a:t>单击此处添加小标题</a:t>
              </a:r>
              <a:endParaRPr lang="zh-CN" altLang="en-US" sz="1600" dirty="0" smtClean="0">
                <a:latin typeface="微软雅黑" panose="020B0503020204020204" pitchFamily="34" charset="-122"/>
                <a:ea typeface="微软雅黑" panose="020B0503020204020204" pitchFamily="34" charset="-122"/>
                <a:sym typeface="微软雅黑" panose="020B0503020204020204" pitchFamily="34" charset="-122"/>
              </a:endParaRPr>
            </a:p>
            <a:p>
              <a:pPr>
                <a:lnSpc>
                  <a:spcPct val="150000"/>
                </a:lnSpc>
                <a:spcBef>
                  <a:spcPts val="750"/>
                </a:spcBef>
              </a:pPr>
              <a:endParaRPr lang="zh-CN" altLang="en-US" sz="1600"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3" name="椭圆 22"/>
            <p:cNvSpPr/>
            <p:nvPr/>
          </p:nvSpPr>
          <p:spPr>
            <a:xfrm>
              <a:off x="3851920" y="844352"/>
              <a:ext cx="108012" cy="108012"/>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6" name="组合 26"/>
          <p:cNvGrpSpPr/>
          <p:nvPr/>
        </p:nvGrpSpPr>
        <p:grpSpPr>
          <a:xfrm>
            <a:off x="4319972" y="844352"/>
            <a:ext cx="360041" cy="3888432"/>
            <a:chOff x="4319972" y="844352"/>
            <a:chExt cx="360041" cy="3888432"/>
          </a:xfrm>
        </p:grpSpPr>
        <p:sp>
          <p:nvSpPr>
            <p:cNvPr id="10" name="矩形 10"/>
            <p:cNvSpPr>
              <a:spLocks noChangeArrowheads="1"/>
            </p:cNvSpPr>
            <p:nvPr/>
          </p:nvSpPr>
          <p:spPr bwMode="auto">
            <a:xfrm>
              <a:off x="4319972" y="867613"/>
              <a:ext cx="360041" cy="3865171"/>
            </a:xfrm>
            <a:prstGeom prst="rect">
              <a:avLst/>
            </a:prstGeom>
            <a:noFill/>
            <a:ln w="9525">
              <a:noFill/>
              <a:miter lim="800000"/>
            </a:ln>
          </p:spPr>
          <p:txBody>
            <a:bodyPr wrap="square" lIns="68589" tIns="34295" rIns="68589" bIns="34295">
              <a:spAutoFit/>
            </a:bodyPr>
            <a:lstStyle/>
            <a:p>
              <a:pPr>
                <a:lnSpc>
                  <a:spcPct val="150000"/>
                </a:lnSpc>
                <a:spcBef>
                  <a:spcPts val="750"/>
                </a:spcBef>
              </a:pPr>
              <a:r>
                <a:rPr lang="zh-CN" altLang="en-US" sz="1600" dirty="0" smtClean="0">
                  <a:latin typeface="微软雅黑" panose="020B0503020204020204" pitchFamily="34" charset="-122"/>
                  <a:ea typeface="微软雅黑" panose="020B0503020204020204" pitchFamily="34" charset="-122"/>
                  <a:sym typeface="微软雅黑" panose="020B0503020204020204" pitchFamily="34" charset="-122"/>
                </a:rPr>
                <a:t>单击此处添加小标题</a:t>
              </a:r>
              <a:endParaRPr lang="zh-CN" altLang="en-US" sz="1600" dirty="0" smtClean="0">
                <a:latin typeface="微软雅黑" panose="020B0503020204020204" pitchFamily="34" charset="-122"/>
                <a:ea typeface="微软雅黑" panose="020B0503020204020204" pitchFamily="34" charset="-122"/>
                <a:sym typeface="微软雅黑" panose="020B0503020204020204" pitchFamily="34" charset="-122"/>
              </a:endParaRPr>
            </a:p>
            <a:p>
              <a:pPr>
                <a:lnSpc>
                  <a:spcPct val="150000"/>
                </a:lnSpc>
                <a:spcBef>
                  <a:spcPts val="750"/>
                </a:spcBef>
              </a:pPr>
              <a:endParaRPr lang="zh-CN" altLang="en-US" sz="1600"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4" name="椭圆 23"/>
            <p:cNvSpPr/>
            <p:nvPr/>
          </p:nvSpPr>
          <p:spPr>
            <a:xfrm>
              <a:off x="4427984" y="844352"/>
              <a:ext cx="108012" cy="108012"/>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cSld>
  <p:clrMapOvr>
    <a:masterClrMapping/>
  </p:clrMapOvr>
  <p:transition advClick="0" advTm="2000">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3074"/>
                                        </p:tgtEl>
                                        <p:attrNameLst>
                                          <p:attrName>style.visibility</p:attrName>
                                        </p:attrNameLst>
                                      </p:cBhvr>
                                      <p:to>
                                        <p:strVal val="visible"/>
                                      </p:to>
                                    </p:set>
                                    <p:anim calcmode="lin" valueType="num">
                                      <p:cBhvr additive="base">
                                        <p:cTn id="7" dur="800" fill="hold"/>
                                        <p:tgtEl>
                                          <p:spTgt spid="3074"/>
                                        </p:tgtEl>
                                        <p:attrNameLst>
                                          <p:attrName>ppt_x</p:attrName>
                                        </p:attrNameLst>
                                      </p:cBhvr>
                                      <p:tavLst>
                                        <p:tav tm="0">
                                          <p:val>
                                            <p:strVal val="#ppt_x"/>
                                          </p:val>
                                        </p:tav>
                                        <p:tav tm="100000">
                                          <p:val>
                                            <p:strVal val="#ppt_x"/>
                                          </p:val>
                                        </p:tav>
                                      </p:tavLst>
                                    </p:anim>
                                    <p:anim calcmode="lin" valueType="num">
                                      <p:cBhvr additive="base">
                                        <p:cTn id="8" dur="800" fill="hold"/>
                                        <p:tgtEl>
                                          <p:spTgt spid="3074"/>
                                        </p:tgtEl>
                                        <p:attrNameLst>
                                          <p:attrName>ppt_y</p:attrName>
                                        </p:attrNameLst>
                                      </p:cBhvr>
                                      <p:tavLst>
                                        <p:tav tm="0">
                                          <p:val>
                                            <p:strVal val="1+#ppt_h/2"/>
                                          </p:val>
                                        </p:tav>
                                        <p:tav tm="100000">
                                          <p:val>
                                            <p:strVal val="#ppt_y"/>
                                          </p:val>
                                        </p:tav>
                                      </p:tavLst>
                                    </p:anim>
                                  </p:childTnLst>
                                </p:cTn>
                              </p:par>
                              <p:par>
                                <p:cTn id="9" presetID="2" presetClass="entr" presetSubtype="2" fill="hold" nodeType="with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1000" fill="hold"/>
                                        <p:tgtEl>
                                          <p:spTgt spid="8"/>
                                        </p:tgtEl>
                                        <p:attrNameLst>
                                          <p:attrName>ppt_x</p:attrName>
                                        </p:attrNameLst>
                                      </p:cBhvr>
                                      <p:tavLst>
                                        <p:tav tm="0">
                                          <p:val>
                                            <p:strVal val="1+#ppt_w/2"/>
                                          </p:val>
                                        </p:tav>
                                        <p:tav tm="100000">
                                          <p:val>
                                            <p:strVal val="#ppt_x"/>
                                          </p:val>
                                        </p:tav>
                                      </p:tavLst>
                                    </p:anim>
                                    <p:anim calcmode="lin" valueType="num">
                                      <p:cBhvr additive="base">
                                        <p:cTn id="12" dur="1000" fill="hold"/>
                                        <p:tgtEl>
                                          <p:spTgt spid="8"/>
                                        </p:tgtEl>
                                        <p:attrNameLst>
                                          <p:attrName>ppt_y</p:attrName>
                                        </p:attrNameLst>
                                      </p:cBhvr>
                                      <p:tavLst>
                                        <p:tav tm="0">
                                          <p:val>
                                            <p:strVal val="#ppt_y"/>
                                          </p:val>
                                        </p:tav>
                                        <p:tav tm="100000">
                                          <p:val>
                                            <p:strVal val="#ppt_y"/>
                                          </p:val>
                                        </p:tav>
                                      </p:tavLst>
                                    </p:anim>
                                  </p:childTnLst>
                                </p:cTn>
                              </p:par>
                              <p:par>
                                <p:cTn id="13" presetID="2" presetClass="entr" presetSubtype="3" fill="hold" nodeType="withEffect">
                                  <p:stCondLst>
                                    <p:cond delay="0"/>
                                  </p:stCondLst>
                                  <p:childTnLst>
                                    <p:set>
                                      <p:cBhvr>
                                        <p:cTn id="14" dur="1" fill="hold">
                                          <p:stCondLst>
                                            <p:cond delay="0"/>
                                          </p:stCondLst>
                                        </p:cTn>
                                        <p:tgtEl>
                                          <p:spTgt spid="6"/>
                                        </p:tgtEl>
                                        <p:attrNameLst>
                                          <p:attrName>style.visibility</p:attrName>
                                        </p:attrNameLst>
                                      </p:cBhvr>
                                      <p:to>
                                        <p:strVal val="visible"/>
                                      </p:to>
                                    </p:set>
                                    <p:anim calcmode="lin" valueType="num">
                                      <p:cBhvr additive="base">
                                        <p:cTn id="15" dur="500" fill="hold"/>
                                        <p:tgtEl>
                                          <p:spTgt spid="6"/>
                                        </p:tgtEl>
                                        <p:attrNameLst>
                                          <p:attrName>ppt_x</p:attrName>
                                        </p:attrNameLst>
                                      </p:cBhvr>
                                      <p:tavLst>
                                        <p:tav tm="0">
                                          <p:val>
                                            <p:strVal val="1+#ppt_w/2"/>
                                          </p:val>
                                        </p:tav>
                                        <p:tav tm="100000">
                                          <p:val>
                                            <p:strVal val="#ppt_x"/>
                                          </p:val>
                                        </p:tav>
                                      </p:tavLst>
                                    </p:anim>
                                    <p:anim calcmode="lin" valueType="num">
                                      <p:cBhvr additive="base">
                                        <p:cTn id="16" dur="500" fill="hold"/>
                                        <p:tgtEl>
                                          <p:spTgt spid="6"/>
                                        </p:tgtEl>
                                        <p:attrNameLst>
                                          <p:attrName>ppt_y</p:attrName>
                                        </p:attrNameLst>
                                      </p:cBhvr>
                                      <p:tavLst>
                                        <p:tav tm="0">
                                          <p:val>
                                            <p:strVal val="0-#ppt_h/2"/>
                                          </p:val>
                                        </p:tav>
                                        <p:tav tm="100000">
                                          <p:val>
                                            <p:strVal val="#ppt_y"/>
                                          </p:val>
                                        </p:tav>
                                      </p:tavLst>
                                    </p:anim>
                                  </p:childTnLst>
                                </p:cTn>
                              </p:par>
                              <p:par>
                                <p:cTn id="17" presetID="53" presetClass="entr" presetSubtype="16" fill="hold" nodeType="withEffect">
                                  <p:stCondLst>
                                    <p:cond delay="300"/>
                                  </p:stCondLst>
                                  <p:childTnLst>
                                    <p:set>
                                      <p:cBhvr>
                                        <p:cTn id="18" dur="1" fill="hold">
                                          <p:stCondLst>
                                            <p:cond delay="0"/>
                                          </p:stCondLst>
                                        </p:cTn>
                                        <p:tgtEl>
                                          <p:spTgt spid="4"/>
                                        </p:tgtEl>
                                        <p:attrNameLst>
                                          <p:attrName>style.visibility</p:attrName>
                                        </p:attrNameLst>
                                      </p:cBhvr>
                                      <p:to>
                                        <p:strVal val="visible"/>
                                      </p:to>
                                    </p:set>
                                    <p:anim calcmode="lin" valueType="num">
                                      <p:cBhvr>
                                        <p:cTn id="19" dur="500" fill="hold"/>
                                        <p:tgtEl>
                                          <p:spTgt spid="4"/>
                                        </p:tgtEl>
                                        <p:attrNameLst>
                                          <p:attrName>ppt_w</p:attrName>
                                        </p:attrNameLst>
                                      </p:cBhvr>
                                      <p:tavLst>
                                        <p:tav tm="0">
                                          <p:val>
                                            <p:fltVal val="0"/>
                                          </p:val>
                                        </p:tav>
                                        <p:tav tm="100000">
                                          <p:val>
                                            <p:strVal val="#ppt_w"/>
                                          </p:val>
                                        </p:tav>
                                      </p:tavLst>
                                    </p:anim>
                                    <p:anim calcmode="lin" valueType="num">
                                      <p:cBhvr>
                                        <p:cTn id="20" dur="500" fill="hold"/>
                                        <p:tgtEl>
                                          <p:spTgt spid="4"/>
                                        </p:tgtEl>
                                        <p:attrNameLst>
                                          <p:attrName>ppt_h</p:attrName>
                                        </p:attrNameLst>
                                      </p:cBhvr>
                                      <p:tavLst>
                                        <p:tav tm="0">
                                          <p:val>
                                            <p:fltVal val="0"/>
                                          </p:val>
                                        </p:tav>
                                        <p:tav tm="100000">
                                          <p:val>
                                            <p:strVal val="#ppt_h"/>
                                          </p:val>
                                        </p:tav>
                                      </p:tavLst>
                                    </p:anim>
                                    <p:animEffect transition="in" filter="fade">
                                      <p:cBhvr>
                                        <p:cTn id="21" dur="500"/>
                                        <p:tgtEl>
                                          <p:spTgt spid="4"/>
                                        </p:tgtEl>
                                      </p:cBhvr>
                                    </p:animEffect>
                                  </p:childTnLst>
                                </p:cTn>
                              </p:par>
                              <p:par>
                                <p:cTn id="22" presetID="2" presetClass="entr" presetSubtype="6" fill="hold" nodeType="withEffect">
                                  <p:stCondLst>
                                    <p:cond delay="600"/>
                                  </p:stCondLst>
                                  <p:childTnLst>
                                    <p:set>
                                      <p:cBhvr>
                                        <p:cTn id="23" dur="1" fill="hold">
                                          <p:stCondLst>
                                            <p:cond delay="0"/>
                                          </p:stCondLst>
                                        </p:cTn>
                                        <p:tgtEl>
                                          <p:spTgt spid="5"/>
                                        </p:tgtEl>
                                        <p:attrNameLst>
                                          <p:attrName>style.visibility</p:attrName>
                                        </p:attrNameLst>
                                      </p:cBhvr>
                                      <p:to>
                                        <p:strVal val="visible"/>
                                      </p:to>
                                    </p:set>
                                    <p:anim calcmode="lin" valueType="num">
                                      <p:cBhvr additive="base">
                                        <p:cTn id="24" dur="500" fill="hold"/>
                                        <p:tgtEl>
                                          <p:spTgt spid="5"/>
                                        </p:tgtEl>
                                        <p:attrNameLst>
                                          <p:attrName>ppt_x</p:attrName>
                                        </p:attrNameLst>
                                      </p:cBhvr>
                                      <p:tavLst>
                                        <p:tav tm="0">
                                          <p:val>
                                            <p:strVal val="1+#ppt_w/2"/>
                                          </p:val>
                                        </p:tav>
                                        <p:tav tm="100000">
                                          <p:val>
                                            <p:strVal val="#ppt_x"/>
                                          </p:val>
                                        </p:tav>
                                      </p:tavLst>
                                    </p:anim>
                                    <p:anim calcmode="lin" valueType="num">
                                      <p:cBhvr additive="base">
                                        <p:cTn id="25" dur="500" fill="hold"/>
                                        <p:tgtEl>
                                          <p:spTgt spid="5"/>
                                        </p:tgtEl>
                                        <p:attrNameLst>
                                          <p:attrName>ppt_y</p:attrName>
                                        </p:attrNameLst>
                                      </p:cBhvr>
                                      <p:tavLst>
                                        <p:tav tm="0">
                                          <p:val>
                                            <p:strVal val="1+#ppt_h/2"/>
                                          </p:val>
                                        </p:tav>
                                        <p:tav tm="100000">
                                          <p:val>
                                            <p:strVal val="#ppt_y"/>
                                          </p:val>
                                        </p:tav>
                                      </p:tavLst>
                                    </p:anim>
                                  </p:childTnLst>
                                </p:cTn>
                              </p:par>
                              <p:par>
                                <p:cTn id="26" presetID="22" presetClass="entr" presetSubtype="1" fill="hold" nodeType="withEffect">
                                  <p:stCondLst>
                                    <p:cond delay="900"/>
                                  </p:stCondLst>
                                  <p:childTnLst>
                                    <p:set>
                                      <p:cBhvr>
                                        <p:cTn id="27" dur="1" fill="hold">
                                          <p:stCondLst>
                                            <p:cond delay="0"/>
                                          </p:stCondLst>
                                        </p:cTn>
                                        <p:tgtEl>
                                          <p:spTgt spid="18"/>
                                        </p:tgtEl>
                                        <p:attrNameLst>
                                          <p:attrName>style.visibility</p:attrName>
                                        </p:attrNameLst>
                                      </p:cBhvr>
                                      <p:to>
                                        <p:strVal val="visible"/>
                                      </p:to>
                                    </p:set>
                                    <p:animEffect transition="in" filter="wipe(up)">
                                      <p:cBhvr>
                                        <p:cTn id="28" dur="500"/>
                                        <p:tgtEl>
                                          <p:spTgt spid="18"/>
                                        </p:tgtEl>
                                      </p:cBhvr>
                                    </p:animEffect>
                                  </p:childTnLst>
                                </p:cTn>
                              </p:par>
                              <p:par>
                                <p:cTn id="29" presetID="53" presetClass="entr" presetSubtype="16" fill="hold" grpId="0" nodeType="withEffect">
                                  <p:stCondLst>
                                    <p:cond delay="1000"/>
                                  </p:stCondLst>
                                  <p:childTnLst>
                                    <p:set>
                                      <p:cBhvr>
                                        <p:cTn id="30" dur="1" fill="hold">
                                          <p:stCondLst>
                                            <p:cond delay="0"/>
                                          </p:stCondLst>
                                        </p:cTn>
                                        <p:tgtEl>
                                          <p:spTgt spid="11"/>
                                        </p:tgtEl>
                                        <p:attrNameLst>
                                          <p:attrName>style.visibility</p:attrName>
                                        </p:attrNameLst>
                                      </p:cBhvr>
                                      <p:to>
                                        <p:strVal val="visible"/>
                                      </p:to>
                                    </p:set>
                                    <p:anim calcmode="lin" valueType="num">
                                      <p:cBhvr>
                                        <p:cTn id="31" dur="500" fill="hold"/>
                                        <p:tgtEl>
                                          <p:spTgt spid="11"/>
                                        </p:tgtEl>
                                        <p:attrNameLst>
                                          <p:attrName>ppt_w</p:attrName>
                                        </p:attrNameLst>
                                      </p:cBhvr>
                                      <p:tavLst>
                                        <p:tav tm="0">
                                          <p:val>
                                            <p:fltVal val="0"/>
                                          </p:val>
                                        </p:tav>
                                        <p:tav tm="100000">
                                          <p:val>
                                            <p:strVal val="#ppt_w"/>
                                          </p:val>
                                        </p:tav>
                                      </p:tavLst>
                                    </p:anim>
                                    <p:anim calcmode="lin" valueType="num">
                                      <p:cBhvr>
                                        <p:cTn id="32" dur="500" fill="hold"/>
                                        <p:tgtEl>
                                          <p:spTgt spid="11"/>
                                        </p:tgtEl>
                                        <p:attrNameLst>
                                          <p:attrName>ppt_h</p:attrName>
                                        </p:attrNameLst>
                                      </p:cBhvr>
                                      <p:tavLst>
                                        <p:tav tm="0">
                                          <p:val>
                                            <p:fltVal val="0"/>
                                          </p:val>
                                        </p:tav>
                                        <p:tav tm="100000">
                                          <p:val>
                                            <p:strVal val="#ppt_h"/>
                                          </p:val>
                                        </p:tav>
                                      </p:tavLst>
                                    </p:anim>
                                    <p:animEffect transition="in" filter="fade">
                                      <p:cBhvr>
                                        <p:cTn id="33" dur="500"/>
                                        <p:tgtEl>
                                          <p:spTgt spid="11"/>
                                        </p:tgtEl>
                                      </p:cBhvr>
                                    </p:animEffect>
                                  </p:childTnLst>
                                </p:cTn>
                              </p:par>
                              <p:par>
                                <p:cTn id="34" presetID="2" presetClass="entr" presetSubtype="8" fill="hold" nodeType="withEffect">
                                  <p:stCondLst>
                                    <p:cond delay="1000"/>
                                  </p:stCondLst>
                                  <p:childTnLst>
                                    <p:set>
                                      <p:cBhvr>
                                        <p:cTn id="35" dur="1" fill="hold">
                                          <p:stCondLst>
                                            <p:cond delay="0"/>
                                          </p:stCondLst>
                                        </p:cTn>
                                        <p:tgtEl>
                                          <p:spTgt spid="16"/>
                                        </p:tgtEl>
                                        <p:attrNameLst>
                                          <p:attrName>style.visibility</p:attrName>
                                        </p:attrNameLst>
                                      </p:cBhvr>
                                      <p:to>
                                        <p:strVal val="visible"/>
                                      </p:to>
                                    </p:set>
                                    <p:anim calcmode="lin" valueType="num">
                                      <p:cBhvr additive="base">
                                        <p:cTn id="36" dur="500" fill="hold"/>
                                        <p:tgtEl>
                                          <p:spTgt spid="16"/>
                                        </p:tgtEl>
                                        <p:attrNameLst>
                                          <p:attrName>ppt_x</p:attrName>
                                        </p:attrNameLst>
                                      </p:cBhvr>
                                      <p:tavLst>
                                        <p:tav tm="0">
                                          <p:val>
                                            <p:strVal val="0-#ppt_w/2"/>
                                          </p:val>
                                        </p:tav>
                                        <p:tav tm="100000">
                                          <p:val>
                                            <p:strVal val="#ppt_x"/>
                                          </p:val>
                                        </p:tav>
                                      </p:tavLst>
                                    </p:anim>
                                    <p:anim calcmode="lin" valueType="num">
                                      <p:cBhvr additive="base">
                                        <p:cTn id="37" dur="500" fill="hold"/>
                                        <p:tgtEl>
                                          <p:spTgt spid="16"/>
                                        </p:tgtEl>
                                        <p:attrNameLst>
                                          <p:attrName>ppt_y</p:attrName>
                                        </p:attrNameLst>
                                      </p:cBhvr>
                                      <p:tavLst>
                                        <p:tav tm="0">
                                          <p:val>
                                            <p:strVal val="#ppt_y"/>
                                          </p:val>
                                        </p:tav>
                                        <p:tav tm="100000">
                                          <p:val>
                                            <p:strVal val="#ppt_y"/>
                                          </p:val>
                                        </p:tav>
                                      </p:tavLst>
                                    </p:anim>
                                  </p:childTnLst>
                                </p:cTn>
                              </p:par>
                              <p:par>
                                <p:cTn id="38" presetID="2" presetClass="entr" presetSubtype="8" fill="hold" nodeType="withEffect">
                                  <p:stCondLst>
                                    <p:cond delay="1200"/>
                                  </p:stCondLst>
                                  <p:childTnLst>
                                    <p:set>
                                      <p:cBhvr>
                                        <p:cTn id="39" dur="1" fill="hold">
                                          <p:stCondLst>
                                            <p:cond delay="0"/>
                                          </p:stCondLst>
                                        </p:cTn>
                                        <p:tgtEl>
                                          <p:spTgt spid="15"/>
                                        </p:tgtEl>
                                        <p:attrNameLst>
                                          <p:attrName>style.visibility</p:attrName>
                                        </p:attrNameLst>
                                      </p:cBhvr>
                                      <p:to>
                                        <p:strVal val="visible"/>
                                      </p:to>
                                    </p:set>
                                    <p:anim calcmode="lin" valueType="num">
                                      <p:cBhvr additive="base">
                                        <p:cTn id="40" dur="500" fill="hold"/>
                                        <p:tgtEl>
                                          <p:spTgt spid="15"/>
                                        </p:tgtEl>
                                        <p:attrNameLst>
                                          <p:attrName>ppt_x</p:attrName>
                                        </p:attrNameLst>
                                      </p:cBhvr>
                                      <p:tavLst>
                                        <p:tav tm="0">
                                          <p:val>
                                            <p:strVal val="0-#ppt_w/2"/>
                                          </p:val>
                                        </p:tav>
                                        <p:tav tm="100000">
                                          <p:val>
                                            <p:strVal val="#ppt_x"/>
                                          </p:val>
                                        </p:tav>
                                      </p:tavLst>
                                    </p:anim>
                                    <p:anim calcmode="lin" valueType="num">
                                      <p:cBhvr additive="base">
                                        <p:cTn id="41" dur="500" fill="hold"/>
                                        <p:tgtEl>
                                          <p:spTgt spid="15"/>
                                        </p:tgtEl>
                                        <p:attrNameLst>
                                          <p:attrName>ppt_y</p:attrName>
                                        </p:attrNameLst>
                                      </p:cBhvr>
                                      <p:tavLst>
                                        <p:tav tm="0">
                                          <p:val>
                                            <p:strVal val="#ppt_y"/>
                                          </p:val>
                                        </p:tav>
                                        <p:tav tm="100000">
                                          <p:val>
                                            <p:strVal val="#ppt_y"/>
                                          </p:val>
                                        </p:tav>
                                      </p:tavLst>
                                    </p:anim>
                                  </p:childTnLst>
                                </p:cTn>
                              </p:par>
                              <p:par>
                                <p:cTn id="42" presetID="2" presetClass="entr" presetSubtype="8" fill="hold" nodeType="withEffect">
                                  <p:stCondLst>
                                    <p:cond delay="1500"/>
                                  </p:stCondLst>
                                  <p:childTnLst>
                                    <p:set>
                                      <p:cBhvr>
                                        <p:cTn id="43" dur="1" fill="hold">
                                          <p:stCondLst>
                                            <p:cond delay="0"/>
                                          </p:stCondLst>
                                        </p:cTn>
                                        <p:tgtEl>
                                          <p:spTgt spid="14"/>
                                        </p:tgtEl>
                                        <p:attrNameLst>
                                          <p:attrName>style.visibility</p:attrName>
                                        </p:attrNameLst>
                                      </p:cBhvr>
                                      <p:to>
                                        <p:strVal val="visible"/>
                                      </p:to>
                                    </p:set>
                                    <p:anim calcmode="lin" valueType="num">
                                      <p:cBhvr additive="base">
                                        <p:cTn id="44" dur="500" fill="hold"/>
                                        <p:tgtEl>
                                          <p:spTgt spid="14"/>
                                        </p:tgtEl>
                                        <p:attrNameLst>
                                          <p:attrName>ppt_x</p:attrName>
                                        </p:attrNameLst>
                                      </p:cBhvr>
                                      <p:tavLst>
                                        <p:tav tm="0">
                                          <p:val>
                                            <p:strVal val="0-#ppt_w/2"/>
                                          </p:val>
                                        </p:tav>
                                        <p:tav tm="100000">
                                          <p:val>
                                            <p:strVal val="#ppt_x"/>
                                          </p:val>
                                        </p:tav>
                                      </p:tavLst>
                                    </p:anim>
                                    <p:anim calcmode="lin" valueType="num">
                                      <p:cBhvr additive="base">
                                        <p:cTn id="45" dur="500" fill="hold"/>
                                        <p:tgtEl>
                                          <p:spTgt spid="1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0" name="组合 112"/>
          <p:cNvGrpSpPr/>
          <p:nvPr/>
        </p:nvGrpSpPr>
        <p:grpSpPr>
          <a:xfrm>
            <a:off x="755576" y="3791803"/>
            <a:ext cx="1530143" cy="1293976"/>
            <a:chOff x="446714" y="5139743"/>
            <a:chExt cx="2296768" cy="1724772"/>
          </a:xfrm>
        </p:grpSpPr>
        <p:sp>
          <p:nvSpPr>
            <p:cNvPr id="111" name="矩形 110"/>
            <p:cNvSpPr/>
            <p:nvPr/>
          </p:nvSpPr>
          <p:spPr>
            <a:xfrm>
              <a:off x="450337" y="5510713"/>
              <a:ext cx="2155100" cy="1353802"/>
            </a:xfrm>
            <a:prstGeom prst="rect">
              <a:avLst/>
            </a:prstGeom>
          </p:spPr>
          <p:txBody>
            <a:bodyPr wrap="square">
              <a:spAutoFit/>
            </a:bodyPr>
            <a:lstStyle/>
            <a:p>
              <a:r>
                <a:rPr lang="zh-CN" altLang="en-US" sz="1000" dirty="0" smtClean="0">
                  <a:solidFill>
                    <a:schemeClr val="tx1">
                      <a:lumMod val="50000"/>
                      <a:lumOff val="50000"/>
                    </a:schemeClr>
                  </a:solidFill>
                  <a:latin typeface="微软雅黑" panose="020B0503020204020204" pitchFamily="34" charset="-122"/>
                  <a:ea typeface="微软雅黑" panose="020B0503020204020204" pitchFamily="34" charset="-122"/>
                  <a:cs typeface="华文黑体" pitchFamily="2" charset="-122"/>
                </a:rPr>
                <a:t>单击添加文本单击添加文本单击添加文本单击添加文本单击添加文本单击添加文本单击添加文本单击添加文本</a:t>
              </a:r>
              <a:endParaRPr lang="zh-CN" altLang="en-US" sz="1000" dirty="0" smtClean="0">
                <a:solidFill>
                  <a:schemeClr val="tx1">
                    <a:lumMod val="50000"/>
                    <a:lumOff val="50000"/>
                  </a:schemeClr>
                </a:solidFill>
                <a:latin typeface="微软雅黑" panose="020B0503020204020204" pitchFamily="34" charset="-122"/>
                <a:ea typeface="微软雅黑" panose="020B0503020204020204" pitchFamily="34" charset="-122"/>
                <a:cs typeface="华文黑体" pitchFamily="2" charset="-122"/>
              </a:endParaRPr>
            </a:p>
          </p:txBody>
        </p:sp>
        <p:sp>
          <p:nvSpPr>
            <p:cNvPr id="112" name="文本框 111"/>
            <p:cNvSpPr txBox="1"/>
            <p:nvPr/>
          </p:nvSpPr>
          <p:spPr>
            <a:xfrm>
              <a:off x="446714" y="5139743"/>
              <a:ext cx="2296768" cy="410243"/>
            </a:xfrm>
            <a:prstGeom prst="rect">
              <a:avLst/>
            </a:prstGeom>
            <a:noFill/>
          </p:spPr>
          <p:txBody>
            <a:bodyPr wrap="square" rtlCol="0">
              <a:spAutoFit/>
            </a:bodyPr>
            <a:lstStyle/>
            <a:p>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单击添加标题</a:t>
              </a:r>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nvGrpSpPr>
          <p:cNvPr id="123" name="组合 113"/>
          <p:cNvGrpSpPr/>
          <p:nvPr/>
        </p:nvGrpSpPr>
        <p:grpSpPr>
          <a:xfrm>
            <a:off x="2273759" y="3696523"/>
            <a:ext cx="1520527" cy="1293967"/>
            <a:chOff x="450337" y="5012752"/>
            <a:chExt cx="2282335" cy="1724764"/>
          </a:xfrm>
        </p:grpSpPr>
        <p:sp>
          <p:nvSpPr>
            <p:cNvPr id="115" name="矩形 114"/>
            <p:cNvSpPr/>
            <p:nvPr/>
          </p:nvSpPr>
          <p:spPr>
            <a:xfrm>
              <a:off x="450337" y="5383713"/>
              <a:ext cx="2155100" cy="1353803"/>
            </a:xfrm>
            <a:prstGeom prst="rect">
              <a:avLst/>
            </a:prstGeom>
          </p:spPr>
          <p:txBody>
            <a:bodyPr wrap="square">
              <a:spAutoFit/>
            </a:bodyPr>
            <a:lstStyle/>
            <a:p>
              <a:r>
                <a:rPr lang="zh-CN" altLang="en-US" sz="1000" dirty="0" smtClean="0">
                  <a:solidFill>
                    <a:schemeClr val="tx1">
                      <a:lumMod val="75000"/>
                      <a:lumOff val="25000"/>
                    </a:schemeClr>
                  </a:solidFill>
                  <a:latin typeface="等线" panose="02010600030101010101" pitchFamily="2" charset="-122"/>
                  <a:ea typeface="等线" panose="02010600030101010101" pitchFamily="2" charset="-122"/>
                </a:rPr>
                <a:t>工</a:t>
              </a:r>
              <a:r>
                <a:rPr lang="zh-CN" altLang="en-US" sz="1000" dirty="0" smtClean="0">
                  <a:solidFill>
                    <a:schemeClr val="tx1">
                      <a:lumMod val="50000"/>
                      <a:lumOff val="50000"/>
                    </a:schemeClr>
                  </a:solidFill>
                  <a:latin typeface="微软雅黑" panose="020B0503020204020204" pitchFamily="34" charset="-122"/>
                  <a:ea typeface="微软雅黑" panose="020B0503020204020204" pitchFamily="34" charset="-122"/>
                  <a:cs typeface="华文黑体" pitchFamily="2" charset="-122"/>
                </a:rPr>
                <a:t>单击添加文本单击添加文本单击添加文本单击添加文本单击添加文本单击添加文本单击添加文本单击添加文本</a:t>
              </a:r>
              <a:endParaRPr lang="zh-CN" altLang="en-US" sz="1000" dirty="0" smtClean="0">
                <a:solidFill>
                  <a:schemeClr val="tx1">
                    <a:lumMod val="50000"/>
                    <a:lumOff val="50000"/>
                  </a:schemeClr>
                </a:solidFill>
                <a:latin typeface="微软雅黑" panose="020B0503020204020204" pitchFamily="34" charset="-122"/>
                <a:ea typeface="微软雅黑" panose="020B0503020204020204" pitchFamily="34" charset="-122"/>
                <a:cs typeface="华文黑体" pitchFamily="2" charset="-122"/>
              </a:endParaRPr>
            </a:p>
          </p:txBody>
        </p:sp>
        <p:sp>
          <p:nvSpPr>
            <p:cNvPr id="116" name="文本框 115"/>
            <p:cNvSpPr txBox="1"/>
            <p:nvPr/>
          </p:nvSpPr>
          <p:spPr>
            <a:xfrm>
              <a:off x="495351" y="5012752"/>
              <a:ext cx="2237321" cy="410244"/>
            </a:xfrm>
            <a:prstGeom prst="rect">
              <a:avLst/>
            </a:prstGeom>
            <a:noFill/>
          </p:spPr>
          <p:txBody>
            <a:bodyPr wrap="square" rtlCol="0">
              <a:spAutoFit/>
            </a:bodyPr>
            <a:lstStyle/>
            <a:p>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单击添加标题</a:t>
              </a:r>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nvGrpSpPr>
          <p:cNvPr id="126" name="组合 116"/>
          <p:cNvGrpSpPr/>
          <p:nvPr/>
        </p:nvGrpSpPr>
        <p:grpSpPr>
          <a:xfrm>
            <a:off x="3851920" y="3690831"/>
            <a:ext cx="1458349" cy="1293981"/>
            <a:chOff x="447035" y="4885736"/>
            <a:chExt cx="2189005" cy="1724776"/>
          </a:xfrm>
        </p:grpSpPr>
        <p:sp>
          <p:nvSpPr>
            <p:cNvPr id="118" name="矩形 117"/>
            <p:cNvSpPr/>
            <p:nvPr/>
          </p:nvSpPr>
          <p:spPr>
            <a:xfrm>
              <a:off x="450337" y="5256712"/>
              <a:ext cx="2155100" cy="1353800"/>
            </a:xfrm>
            <a:prstGeom prst="rect">
              <a:avLst/>
            </a:prstGeom>
          </p:spPr>
          <p:txBody>
            <a:bodyPr wrap="square">
              <a:spAutoFit/>
            </a:bodyPr>
            <a:lstStyle/>
            <a:p>
              <a:r>
                <a:rPr lang="zh-CN" altLang="en-US" sz="1000" dirty="0" smtClean="0">
                  <a:solidFill>
                    <a:schemeClr val="tx1">
                      <a:lumMod val="50000"/>
                      <a:lumOff val="50000"/>
                    </a:schemeClr>
                  </a:solidFill>
                  <a:latin typeface="微软雅黑" panose="020B0503020204020204" pitchFamily="34" charset="-122"/>
                  <a:ea typeface="微软雅黑" panose="020B0503020204020204" pitchFamily="34" charset="-122"/>
                  <a:cs typeface="华文黑体" pitchFamily="2" charset="-122"/>
                </a:rPr>
                <a:t>单击添加文本单击添加文本单击添加文本单击添加文本单击添加文本单击添加文本单击添加文本单击添加文本</a:t>
              </a:r>
              <a:endParaRPr lang="zh-CN" altLang="en-US" sz="1000" dirty="0" smtClean="0">
                <a:solidFill>
                  <a:schemeClr val="tx1">
                    <a:lumMod val="50000"/>
                    <a:lumOff val="50000"/>
                  </a:schemeClr>
                </a:solidFill>
                <a:latin typeface="微软雅黑" panose="020B0503020204020204" pitchFamily="34" charset="-122"/>
                <a:ea typeface="微软雅黑" panose="020B0503020204020204" pitchFamily="34" charset="-122"/>
                <a:cs typeface="华文黑体" pitchFamily="2" charset="-122"/>
              </a:endParaRPr>
            </a:p>
          </p:txBody>
        </p:sp>
        <p:sp>
          <p:nvSpPr>
            <p:cNvPr id="119" name="文本框 118"/>
            <p:cNvSpPr txBox="1"/>
            <p:nvPr/>
          </p:nvSpPr>
          <p:spPr>
            <a:xfrm>
              <a:off x="447035" y="4885736"/>
              <a:ext cx="2189005" cy="410243"/>
            </a:xfrm>
            <a:prstGeom prst="rect">
              <a:avLst/>
            </a:prstGeom>
            <a:noFill/>
          </p:spPr>
          <p:txBody>
            <a:bodyPr wrap="square" rtlCol="0">
              <a:spAutoFit/>
            </a:bodyPr>
            <a:lstStyle/>
            <a:p>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单击添加标题</a:t>
              </a:r>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nvGrpSpPr>
          <p:cNvPr id="127" name="组合 119"/>
          <p:cNvGrpSpPr/>
          <p:nvPr/>
        </p:nvGrpSpPr>
        <p:grpSpPr>
          <a:xfrm>
            <a:off x="5400092" y="3696524"/>
            <a:ext cx="1435761" cy="1259826"/>
            <a:chOff x="447198" y="5012744"/>
            <a:chExt cx="2155100" cy="1679253"/>
          </a:xfrm>
        </p:grpSpPr>
        <p:sp>
          <p:nvSpPr>
            <p:cNvPr id="121" name="矩形 120"/>
            <p:cNvSpPr/>
            <p:nvPr/>
          </p:nvSpPr>
          <p:spPr>
            <a:xfrm>
              <a:off x="447198" y="5338197"/>
              <a:ext cx="2155100" cy="1353800"/>
            </a:xfrm>
            <a:prstGeom prst="rect">
              <a:avLst/>
            </a:prstGeom>
          </p:spPr>
          <p:txBody>
            <a:bodyPr wrap="square">
              <a:spAutoFit/>
            </a:bodyPr>
            <a:lstStyle/>
            <a:p>
              <a:r>
                <a:rPr lang="zh-CN" altLang="en-US" sz="1000" dirty="0" smtClean="0">
                  <a:solidFill>
                    <a:schemeClr val="tx1">
                      <a:lumMod val="50000"/>
                      <a:lumOff val="50000"/>
                    </a:schemeClr>
                  </a:solidFill>
                  <a:latin typeface="微软雅黑" panose="020B0503020204020204" pitchFamily="34" charset="-122"/>
                  <a:ea typeface="微软雅黑" panose="020B0503020204020204" pitchFamily="34" charset="-122"/>
                  <a:cs typeface="华文黑体" pitchFamily="2" charset="-122"/>
                </a:rPr>
                <a:t>单击添加文本单击添加文本单击添加文本单击添加文本单击添加文本单击添加文本单击添加文本单击添加文本</a:t>
              </a:r>
              <a:endParaRPr lang="zh-CN" altLang="en-US" sz="1000" dirty="0" smtClean="0">
                <a:solidFill>
                  <a:schemeClr val="tx1">
                    <a:lumMod val="50000"/>
                    <a:lumOff val="50000"/>
                  </a:schemeClr>
                </a:solidFill>
                <a:latin typeface="微软雅黑" panose="020B0503020204020204" pitchFamily="34" charset="-122"/>
                <a:ea typeface="微软雅黑" panose="020B0503020204020204" pitchFamily="34" charset="-122"/>
                <a:cs typeface="华文黑体" pitchFamily="2" charset="-122"/>
              </a:endParaRPr>
            </a:p>
          </p:txBody>
        </p:sp>
        <p:sp>
          <p:nvSpPr>
            <p:cNvPr id="122" name="文本框 121"/>
            <p:cNvSpPr txBox="1"/>
            <p:nvPr/>
          </p:nvSpPr>
          <p:spPr>
            <a:xfrm>
              <a:off x="447198" y="5012744"/>
              <a:ext cx="2135126" cy="410243"/>
            </a:xfrm>
            <a:prstGeom prst="rect">
              <a:avLst/>
            </a:prstGeom>
            <a:noFill/>
          </p:spPr>
          <p:txBody>
            <a:bodyPr wrap="square" rtlCol="0">
              <a:spAutoFit/>
            </a:bodyPr>
            <a:lstStyle/>
            <a:p>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单击添加标题</a:t>
              </a:r>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nvGrpSpPr>
          <p:cNvPr id="128" name="组合 122"/>
          <p:cNvGrpSpPr/>
          <p:nvPr/>
        </p:nvGrpSpPr>
        <p:grpSpPr>
          <a:xfrm>
            <a:off x="6948264" y="3724672"/>
            <a:ext cx="1437746" cy="1272568"/>
            <a:chOff x="447357" y="5139743"/>
            <a:chExt cx="2158080" cy="1696237"/>
          </a:xfrm>
        </p:grpSpPr>
        <p:sp>
          <p:nvSpPr>
            <p:cNvPr id="124" name="矩形 123"/>
            <p:cNvSpPr/>
            <p:nvPr/>
          </p:nvSpPr>
          <p:spPr>
            <a:xfrm>
              <a:off x="450337" y="5482178"/>
              <a:ext cx="2155100" cy="1353802"/>
            </a:xfrm>
            <a:prstGeom prst="rect">
              <a:avLst/>
            </a:prstGeom>
          </p:spPr>
          <p:txBody>
            <a:bodyPr wrap="square">
              <a:spAutoFit/>
            </a:bodyPr>
            <a:lstStyle/>
            <a:p>
              <a:r>
                <a:rPr lang="zh-CN" altLang="en-US" sz="1000" dirty="0" smtClean="0">
                  <a:solidFill>
                    <a:schemeClr val="tx1">
                      <a:lumMod val="50000"/>
                      <a:lumOff val="50000"/>
                    </a:schemeClr>
                  </a:solidFill>
                  <a:latin typeface="微软雅黑" panose="020B0503020204020204" pitchFamily="34" charset="-122"/>
                  <a:ea typeface="微软雅黑" panose="020B0503020204020204" pitchFamily="34" charset="-122"/>
                  <a:cs typeface="华文黑体" pitchFamily="2" charset="-122"/>
                </a:rPr>
                <a:t>单击添加文本单击添加文本单击添加文本单击添加文本单击添加文本单击添加文本单击添加文本单击添加文本</a:t>
              </a:r>
              <a:endParaRPr lang="zh-CN" altLang="en-US" sz="1000" dirty="0" smtClean="0">
                <a:solidFill>
                  <a:schemeClr val="tx1">
                    <a:lumMod val="50000"/>
                    <a:lumOff val="50000"/>
                  </a:schemeClr>
                </a:solidFill>
                <a:latin typeface="微软雅黑" panose="020B0503020204020204" pitchFamily="34" charset="-122"/>
                <a:ea typeface="微软雅黑" panose="020B0503020204020204" pitchFamily="34" charset="-122"/>
                <a:cs typeface="华文黑体" pitchFamily="2" charset="-122"/>
              </a:endParaRPr>
            </a:p>
          </p:txBody>
        </p:sp>
        <p:sp>
          <p:nvSpPr>
            <p:cNvPr id="125" name="文本框 124"/>
            <p:cNvSpPr txBox="1"/>
            <p:nvPr/>
          </p:nvSpPr>
          <p:spPr>
            <a:xfrm>
              <a:off x="447357" y="5139743"/>
              <a:ext cx="1999575" cy="410243"/>
            </a:xfrm>
            <a:prstGeom prst="rect">
              <a:avLst/>
            </a:prstGeom>
            <a:noFill/>
          </p:spPr>
          <p:txBody>
            <a:bodyPr wrap="square" rtlCol="0">
              <a:spAutoFit/>
            </a:bodyPr>
            <a:lstStyle/>
            <a:p>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单击添加标题</a:t>
              </a:r>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aphicFrame>
        <p:nvGraphicFramePr>
          <p:cNvPr id="130" name="图表 129"/>
          <p:cNvGraphicFramePr/>
          <p:nvPr/>
        </p:nvGraphicFramePr>
        <p:xfrm>
          <a:off x="607739" y="908572"/>
          <a:ext cx="7928522" cy="1920343"/>
        </p:xfrm>
        <a:graphic>
          <a:graphicData uri="http://schemas.openxmlformats.org/drawingml/2006/chart">
            <c:chart xmlns:c="http://schemas.openxmlformats.org/drawingml/2006/chart" xmlns:r="http://schemas.openxmlformats.org/officeDocument/2006/relationships" r:id="rId1"/>
          </a:graphicData>
        </a:graphic>
      </p:graphicFrame>
      <p:sp>
        <p:nvSpPr>
          <p:cNvPr id="6" name="矩形 5"/>
          <p:cNvSpPr/>
          <p:nvPr/>
        </p:nvSpPr>
        <p:spPr>
          <a:xfrm>
            <a:off x="757990" y="1089582"/>
            <a:ext cx="4599971" cy="377026"/>
          </a:xfrm>
          <a:prstGeom prst="rect">
            <a:avLst/>
          </a:prstGeom>
        </p:spPr>
        <p:txBody>
          <a:bodyPr wrap="square" lIns="68580" tIns="34290" rIns="68580" bIns="34290">
            <a:spAutoFit/>
          </a:bodyPr>
          <a:lstStyle/>
          <a:p>
            <a:r>
              <a:rPr lang="zh-CN" altLang="en-US" sz="1000" dirty="0" smtClean="0">
                <a:solidFill>
                  <a:schemeClr val="tx1">
                    <a:lumMod val="50000"/>
                    <a:lumOff val="50000"/>
                  </a:schemeClr>
                </a:solidFill>
                <a:latin typeface="微软雅黑" panose="020B0503020204020204" pitchFamily="34" charset="-122"/>
                <a:ea typeface="微软雅黑" panose="020B0503020204020204" pitchFamily="34" charset="-122"/>
                <a:cs typeface="华文黑体" pitchFamily="2" charset="-122"/>
              </a:rPr>
              <a:t>单击添加文本单击添加文本单击添加文本单击添加文本单击添加文本单击添加文本单击添加文本单击添加文本</a:t>
            </a:r>
            <a:endParaRPr lang="zh-CN" altLang="en-US" sz="1000" dirty="0" smtClean="0">
              <a:solidFill>
                <a:schemeClr val="tx1">
                  <a:lumMod val="50000"/>
                  <a:lumOff val="50000"/>
                </a:schemeClr>
              </a:solidFill>
              <a:latin typeface="微软雅黑" panose="020B0503020204020204" pitchFamily="34" charset="-122"/>
              <a:ea typeface="微软雅黑" panose="020B0503020204020204" pitchFamily="34" charset="-122"/>
              <a:cs typeface="华文黑体" pitchFamily="2" charset="-122"/>
            </a:endParaRPr>
          </a:p>
        </p:txBody>
      </p:sp>
      <p:pic>
        <p:nvPicPr>
          <p:cNvPr id="132" name="图片 14"/>
          <p:cNvPicPr>
            <a:picLocks noChangeAspect="1"/>
          </p:cNvPicPr>
          <p:nvPr/>
        </p:nvPicPr>
        <p:blipFill>
          <a:blip r:embed="rId2" cstate="screen">
            <a:clrChange>
              <a:clrFrom>
                <a:srgbClr val="FFFFFF"/>
              </a:clrFrom>
              <a:clrTo>
                <a:srgbClr val="FFFFFF">
                  <a:alpha val="0"/>
                </a:srgbClr>
              </a:clrTo>
            </a:clrChange>
          </a:blip>
          <a:srcRect/>
          <a:stretch>
            <a:fillRect/>
          </a:stretch>
        </p:blipFill>
        <p:spPr bwMode="auto">
          <a:xfrm>
            <a:off x="755576" y="2716560"/>
            <a:ext cx="1272527" cy="1044116"/>
          </a:xfrm>
          <a:prstGeom prst="rect">
            <a:avLst/>
          </a:prstGeom>
          <a:noFill/>
          <a:ln w="9525">
            <a:noFill/>
            <a:miter lim="800000"/>
            <a:headEnd/>
            <a:tailEnd/>
          </a:ln>
        </p:spPr>
      </p:pic>
      <p:pic>
        <p:nvPicPr>
          <p:cNvPr id="133" name="图片 14"/>
          <p:cNvPicPr>
            <a:picLocks noChangeAspect="1"/>
          </p:cNvPicPr>
          <p:nvPr/>
        </p:nvPicPr>
        <p:blipFill>
          <a:blip r:embed="rId2" cstate="screen">
            <a:clrChange>
              <a:clrFrom>
                <a:srgbClr val="FFFFFF"/>
              </a:clrFrom>
              <a:clrTo>
                <a:srgbClr val="FFFFFF">
                  <a:alpha val="0"/>
                </a:srgbClr>
              </a:clrTo>
            </a:clrChange>
          </a:blip>
          <a:srcRect/>
          <a:stretch>
            <a:fillRect/>
          </a:stretch>
        </p:blipFill>
        <p:spPr bwMode="auto">
          <a:xfrm>
            <a:off x="2303748" y="2716560"/>
            <a:ext cx="1272527" cy="1044116"/>
          </a:xfrm>
          <a:prstGeom prst="rect">
            <a:avLst/>
          </a:prstGeom>
          <a:noFill/>
          <a:ln w="9525">
            <a:noFill/>
            <a:miter lim="800000"/>
            <a:headEnd/>
            <a:tailEnd/>
          </a:ln>
        </p:spPr>
      </p:pic>
      <p:pic>
        <p:nvPicPr>
          <p:cNvPr id="134" name="图片 14"/>
          <p:cNvPicPr>
            <a:picLocks noChangeAspect="1"/>
          </p:cNvPicPr>
          <p:nvPr/>
        </p:nvPicPr>
        <p:blipFill>
          <a:blip r:embed="rId2" cstate="screen">
            <a:clrChange>
              <a:clrFrom>
                <a:srgbClr val="FFFFFF"/>
              </a:clrFrom>
              <a:clrTo>
                <a:srgbClr val="FFFFFF">
                  <a:alpha val="0"/>
                </a:srgbClr>
              </a:clrTo>
            </a:clrChange>
          </a:blip>
          <a:srcRect/>
          <a:stretch>
            <a:fillRect/>
          </a:stretch>
        </p:blipFill>
        <p:spPr bwMode="auto">
          <a:xfrm>
            <a:off x="5472100" y="2716560"/>
            <a:ext cx="1272527" cy="1044116"/>
          </a:xfrm>
          <a:prstGeom prst="rect">
            <a:avLst/>
          </a:prstGeom>
          <a:noFill/>
          <a:ln w="9525">
            <a:noFill/>
            <a:miter lim="800000"/>
            <a:headEnd/>
            <a:tailEnd/>
          </a:ln>
        </p:spPr>
      </p:pic>
      <p:pic>
        <p:nvPicPr>
          <p:cNvPr id="135" name="图片 14"/>
          <p:cNvPicPr>
            <a:picLocks noChangeAspect="1"/>
          </p:cNvPicPr>
          <p:nvPr/>
        </p:nvPicPr>
        <p:blipFill>
          <a:blip r:embed="rId2" cstate="screen">
            <a:clrChange>
              <a:clrFrom>
                <a:srgbClr val="FFFFFF"/>
              </a:clrFrom>
              <a:clrTo>
                <a:srgbClr val="FFFFFF">
                  <a:alpha val="0"/>
                </a:srgbClr>
              </a:clrTo>
            </a:clrChange>
          </a:blip>
          <a:srcRect/>
          <a:stretch>
            <a:fillRect/>
          </a:stretch>
        </p:blipFill>
        <p:spPr bwMode="auto">
          <a:xfrm>
            <a:off x="6984268" y="2752564"/>
            <a:ext cx="1272527" cy="1044116"/>
          </a:xfrm>
          <a:prstGeom prst="rect">
            <a:avLst/>
          </a:prstGeom>
          <a:noFill/>
          <a:ln w="9525">
            <a:noFill/>
            <a:miter lim="800000"/>
            <a:headEnd/>
            <a:tailEnd/>
          </a:ln>
        </p:spPr>
      </p:pic>
      <p:pic>
        <p:nvPicPr>
          <p:cNvPr id="136" name="图片 14"/>
          <p:cNvPicPr>
            <a:picLocks noChangeAspect="1"/>
          </p:cNvPicPr>
          <p:nvPr/>
        </p:nvPicPr>
        <p:blipFill>
          <a:blip r:embed="rId2" cstate="screen">
            <a:clrChange>
              <a:clrFrom>
                <a:srgbClr val="FFFFFF"/>
              </a:clrFrom>
              <a:clrTo>
                <a:srgbClr val="FFFFFF">
                  <a:alpha val="0"/>
                </a:srgbClr>
              </a:clrTo>
            </a:clrChange>
          </a:blip>
          <a:srcRect/>
          <a:stretch>
            <a:fillRect/>
          </a:stretch>
        </p:blipFill>
        <p:spPr bwMode="auto">
          <a:xfrm>
            <a:off x="3923928" y="2680556"/>
            <a:ext cx="1272527" cy="1044116"/>
          </a:xfrm>
          <a:prstGeom prst="rect">
            <a:avLst/>
          </a:prstGeom>
          <a:noFill/>
          <a:ln w="9525">
            <a:noFill/>
            <a:miter lim="800000"/>
            <a:headEnd/>
            <a:tailEnd/>
          </a:ln>
        </p:spPr>
      </p:pic>
      <p:sp>
        <p:nvSpPr>
          <p:cNvPr id="24" name="TextBox 23"/>
          <p:cNvSpPr txBox="1"/>
          <p:nvPr/>
        </p:nvSpPr>
        <p:spPr>
          <a:xfrm>
            <a:off x="1115616" y="2896580"/>
            <a:ext cx="492443" cy="461665"/>
          </a:xfrm>
          <a:prstGeom prst="rect">
            <a:avLst/>
          </a:prstGeom>
          <a:noFill/>
        </p:spPr>
        <p:txBody>
          <a:bodyPr wrap="none" rtlCol="0">
            <a:spAutoFit/>
          </a:bodyPr>
          <a:lstStyle/>
          <a:p>
            <a:r>
              <a:rPr lang="zh-CN" altLang="en-US" sz="2400" dirty="0" smtClean="0">
                <a:solidFill>
                  <a:srgbClr val="C00000"/>
                </a:solidFill>
                <a:latin typeface="叶根友毛笔行书2.0版" pitchFamily="2" charset="-122"/>
                <a:ea typeface="叶根友毛笔行书2.0版" pitchFamily="2" charset="-122"/>
              </a:rPr>
              <a:t>壹</a:t>
            </a:r>
            <a:endParaRPr lang="zh-CN" altLang="en-US" sz="2400" dirty="0">
              <a:solidFill>
                <a:srgbClr val="C00000"/>
              </a:solidFill>
              <a:latin typeface="叶根友毛笔行书2.0版" pitchFamily="2" charset="-122"/>
              <a:ea typeface="叶根友毛笔行书2.0版" pitchFamily="2" charset="-122"/>
            </a:endParaRPr>
          </a:p>
        </p:txBody>
      </p:sp>
      <p:sp>
        <p:nvSpPr>
          <p:cNvPr id="25" name="TextBox 24"/>
          <p:cNvSpPr txBox="1"/>
          <p:nvPr/>
        </p:nvSpPr>
        <p:spPr>
          <a:xfrm>
            <a:off x="2663788" y="2896580"/>
            <a:ext cx="492443" cy="461665"/>
          </a:xfrm>
          <a:prstGeom prst="rect">
            <a:avLst/>
          </a:prstGeom>
          <a:noFill/>
        </p:spPr>
        <p:txBody>
          <a:bodyPr wrap="none" rtlCol="0">
            <a:spAutoFit/>
          </a:bodyPr>
          <a:lstStyle/>
          <a:p>
            <a:r>
              <a:rPr lang="zh-CN" altLang="en-US" sz="2400" dirty="0" smtClean="0">
                <a:solidFill>
                  <a:srgbClr val="C00000"/>
                </a:solidFill>
                <a:latin typeface="叶根友毛笔行书2.0版" pitchFamily="2" charset="-122"/>
                <a:ea typeface="叶根友毛笔行书2.0版" pitchFamily="2" charset="-122"/>
              </a:rPr>
              <a:t>贰</a:t>
            </a:r>
            <a:endParaRPr lang="zh-CN" altLang="en-US" sz="2400" dirty="0">
              <a:solidFill>
                <a:srgbClr val="C00000"/>
              </a:solidFill>
              <a:latin typeface="叶根友毛笔行书2.0版" pitchFamily="2" charset="-122"/>
              <a:ea typeface="叶根友毛笔行书2.0版" pitchFamily="2" charset="-122"/>
            </a:endParaRPr>
          </a:p>
        </p:txBody>
      </p:sp>
      <p:sp>
        <p:nvSpPr>
          <p:cNvPr id="26" name="TextBox 25"/>
          <p:cNvSpPr txBox="1"/>
          <p:nvPr/>
        </p:nvSpPr>
        <p:spPr>
          <a:xfrm>
            <a:off x="4247964" y="2860576"/>
            <a:ext cx="492443" cy="461665"/>
          </a:xfrm>
          <a:prstGeom prst="rect">
            <a:avLst/>
          </a:prstGeom>
          <a:noFill/>
        </p:spPr>
        <p:txBody>
          <a:bodyPr wrap="none" rtlCol="0">
            <a:spAutoFit/>
          </a:bodyPr>
          <a:lstStyle/>
          <a:p>
            <a:r>
              <a:rPr lang="zh-CN" altLang="en-US" sz="2400" dirty="0" smtClean="0">
                <a:solidFill>
                  <a:srgbClr val="C00000"/>
                </a:solidFill>
                <a:latin typeface="叶根友毛笔行书2.0版" pitchFamily="2" charset="-122"/>
                <a:ea typeface="叶根友毛笔行书2.0版" pitchFamily="2" charset="-122"/>
              </a:rPr>
              <a:t>叁</a:t>
            </a:r>
            <a:endParaRPr lang="zh-CN" altLang="en-US" sz="2400" dirty="0">
              <a:solidFill>
                <a:srgbClr val="C00000"/>
              </a:solidFill>
              <a:latin typeface="叶根友毛笔行书2.0版" pitchFamily="2" charset="-122"/>
              <a:ea typeface="叶根友毛笔行书2.0版" pitchFamily="2" charset="-122"/>
            </a:endParaRPr>
          </a:p>
        </p:txBody>
      </p:sp>
      <p:sp>
        <p:nvSpPr>
          <p:cNvPr id="27" name="TextBox 26"/>
          <p:cNvSpPr txBox="1"/>
          <p:nvPr/>
        </p:nvSpPr>
        <p:spPr>
          <a:xfrm>
            <a:off x="5868144" y="2896580"/>
            <a:ext cx="492443" cy="461665"/>
          </a:xfrm>
          <a:prstGeom prst="rect">
            <a:avLst/>
          </a:prstGeom>
          <a:noFill/>
        </p:spPr>
        <p:txBody>
          <a:bodyPr wrap="none" rtlCol="0">
            <a:spAutoFit/>
          </a:bodyPr>
          <a:lstStyle/>
          <a:p>
            <a:r>
              <a:rPr lang="zh-CN" altLang="en-US" sz="2400" dirty="0" smtClean="0">
                <a:solidFill>
                  <a:srgbClr val="C00000"/>
                </a:solidFill>
                <a:latin typeface="叶根友毛笔行书2.0版" pitchFamily="2" charset="-122"/>
                <a:ea typeface="叶根友毛笔行书2.0版" pitchFamily="2" charset="-122"/>
              </a:rPr>
              <a:t>肆</a:t>
            </a:r>
            <a:endParaRPr lang="zh-CN" altLang="en-US" sz="2400" dirty="0">
              <a:solidFill>
                <a:srgbClr val="C00000"/>
              </a:solidFill>
              <a:latin typeface="叶根友毛笔行书2.0版" pitchFamily="2" charset="-122"/>
              <a:ea typeface="叶根友毛笔行书2.0版" pitchFamily="2" charset="-122"/>
            </a:endParaRPr>
          </a:p>
        </p:txBody>
      </p:sp>
      <p:sp>
        <p:nvSpPr>
          <p:cNvPr id="28" name="TextBox 27"/>
          <p:cNvSpPr txBox="1"/>
          <p:nvPr/>
        </p:nvSpPr>
        <p:spPr>
          <a:xfrm>
            <a:off x="7380312" y="2932584"/>
            <a:ext cx="492443" cy="461665"/>
          </a:xfrm>
          <a:prstGeom prst="rect">
            <a:avLst/>
          </a:prstGeom>
          <a:noFill/>
        </p:spPr>
        <p:txBody>
          <a:bodyPr wrap="none" rtlCol="0">
            <a:spAutoFit/>
          </a:bodyPr>
          <a:lstStyle/>
          <a:p>
            <a:r>
              <a:rPr lang="zh-CN" altLang="en-US" sz="2400" dirty="0" smtClean="0">
                <a:solidFill>
                  <a:srgbClr val="C00000"/>
                </a:solidFill>
                <a:latin typeface="叶根友毛笔行书2.0版" pitchFamily="2" charset="-122"/>
                <a:ea typeface="叶根友毛笔行书2.0版" pitchFamily="2" charset="-122"/>
              </a:rPr>
              <a:t>伍</a:t>
            </a:r>
            <a:endParaRPr lang="zh-CN" altLang="en-US" sz="2400" dirty="0">
              <a:solidFill>
                <a:srgbClr val="C00000"/>
              </a:solidFill>
              <a:latin typeface="叶根友毛笔行书2.0版" pitchFamily="2" charset="-122"/>
              <a:ea typeface="叶根友毛笔行书2.0版" pitchFamily="2" charset="-122"/>
            </a:endParaRPr>
          </a:p>
        </p:txBody>
      </p:sp>
    </p:spTree>
  </p:cSld>
  <p:clrMapOvr>
    <a:masterClrMapping/>
  </p:clrMapOvr>
  <p:transition advClick="0" advTm="2000">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30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22" presetClass="entr" presetSubtype="4" fill="hold" grpId="0" nodeType="withEffect">
                                  <p:stCondLst>
                                    <p:cond delay="600"/>
                                  </p:stCondLst>
                                  <p:childTnLst>
                                    <p:set>
                                      <p:cBhvr>
                                        <p:cTn id="9" dur="1" fill="hold">
                                          <p:stCondLst>
                                            <p:cond delay="0"/>
                                          </p:stCondLst>
                                        </p:cTn>
                                        <p:tgtEl>
                                          <p:spTgt spid="130">
                                            <p:graphicEl>
                                              <a:chart seriesIdx="-3" categoryIdx="-3" bldStep="gridLegend"/>
                                            </p:graphicEl>
                                          </p:spTgt>
                                        </p:tgtEl>
                                        <p:attrNameLst>
                                          <p:attrName>style.visibility</p:attrName>
                                        </p:attrNameLst>
                                      </p:cBhvr>
                                      <p:to>
                                        <p:strVal val="visible"/>
                                      </p:to>
                                    </p:set>
                                    <p:animEffect transition="in" filter="wipe(down)">
                                      <p:cBhvr>
                                        <p:cTn id="10" dur="400"/>
                                        <p:tgtEl>
                                          <p:spTgt spid="130">
                                            <p:graphicEl>
                                              <a:chart seriesIdx="-3" categoryIdx="-3" bldStep="gridLegend"/>
                                            </p:graphicEl>
                                          </p:spTgt>
                                        </p:tgtEl>
                                      </p:cBhvr>
                                    </p:animEffect>
                                  </p:childTnLst>
                                </p:cTn>
                              </p:par>
                              <p:par>
                                <p:cTn id="11" presetID="22" presetClass="entr" presetSubtype="4" fill="hold" grpId="0" nodeType="withEffect">
                                  <p:stCondLst>
                                    <p:cond delay="900"/>
                                  </p:stCondLst>
                                  <p:childTnLst>
                                    <p:set>
                                      <p:cBhvr>
                                        <p:cTn id="12" dur="1" fill="hold">
                                          <p:stCondLst>
                                            <p:cond delay="0"/>
                                          </p:stCondLst>
                                        </p:cTn>
                                        <p:tgtEl>
                                          <p:spTgt spid="130">
                                            <p:graphicEl>
                                              <a:chart seriesIdx="0" categoryIdx="-4" bldStep="series"/>
                                            </p:graphicEl>
                                          </p:spTgt>
                                        </p:tgtEl>
                                        <p:attrNameLst>
                                          <p:attrName>style.visibility</p:attrName>
                                        </p:attrNameLst>
                                      </p:cBhvr>
                                      <p:to>
                                        <p:strVal val="visible"/>
                                      </p:to>
                                    </p:set>
                                    <p:animEffect transition="in" filter="wipe(down)">
                                      <p:cBhvr>
                                        <p:cTn id="13" dur="500"/>
                                        <p:tgtEl>
                                          <p:spTgt spid="130">
                                            <p:graphicEl>
                                              <a:chart seriesIdx="0" categoryIdx="-4" bldStep="series"/>
                                            </p:graphicEl>
                                          </p:spTgt>
                                        </p:tgtEl>
                                      </p:cBhvr>
                                    </p:animEffect>
                                  </p:childTnLst>
                                </p:cTn>
                              </p:par>
                              <p:par>
                                <p:cTn id="14" presetID="22" presetClass="entr" presetSubtype="4" fill="hold" grpId="0" nodeType="withEffect">
                                  <p:stCondLst>
                                    <p:cond delay="1300"/>
                                  </p:stCondLst>
                                  <p:childTnLst>
                                    <p:set>
                                      <p:cBhvr>
                                        <p:cTn id="15" dur="1" fill="hold">
                                          <p:stCondLst>
                                            <p:cond delay="0"/>
                                          </p:stCondLst>
                                        </p:cTn>
                                        <p:tgtEl>
                                          <p:spTgt spid="130">
                                            <p:graphicEl>
                                              <a:chart seriesIdx="1" categoryIdx="-4" bldStep="series"/>
                                            </p:graphicEl>
                                          </p:spTgt>
                                        </p:tgtEl>
                                        <p:attrNameLst>
                                          <p:attrName>style.visibility</p:attrName>
                                        </p:attrNameLst>
                                      </p:cBhvr>
                                      <p:to>
                                        <p:strVal val="visible"/>
                                      </p:to>
                                    </p:set>
                                    <p:animEffect transition="in" filter="wipe(down)">
                                      <p:cBhvr>
                                        <p:cTn id="16" dur="500"/>
                                        <p:tgtEl>
                                          <p:spTgt spid="130">
                                            <p:graphicEl>
                                              <a:chart seriesIdx="1" categoryIdx="-4" bldStep="series"/>
                                            </p:graphicEl>
                                          </p:spTgt>
                                        </p:tgtEl>
                                      </p:cBhvr>
                                    </p:animEffect>
                                  </p:childTnLst>
                                </p:cTn>
                              </p:par>
                              <p:par>
                                <p:cTn id="17" presetID="22" presetClass="entr" presetSubtype="8" fill="hold" grpId="0" nodeType="withEffect">
                                  <p:stCondLst>
                                    <p:cond delay="1700"/>
                                  </p:stCondLst>
                                  <p:childTnLst>
                                    <p:set>
                                      <p:cBhvr>
                                        <p:cTn id="18" dur="1" fill="hold">
                                          <p:stCondLst>
                                            <p:cond delay="0"/>
                                          </p:stCondLst>
                                        </p:cTn>
                                        <p:tgtEl>
                                          <p:spTgt spid="130">
                                            <p:graphicEl>
                                              <a:chart seriesIdx="2" categoryIdx="-4" bldStep="series"/>
                                            </p:graphicEl>
                                          </p:spTgt>
                                        </p:tgtEl>
                                        <p:attrNameLst>
                                          <p:attrName>style.visibility</p:attrName>
                                        </p:attrNameLst>
                                      </p:cBhvr>
                                      <p:to>
                                        <p:strVal val="visible"/>
                                      </p:to>
                                    </p:set>
                                    <p:animEffect transition="in" filter="wipe(left)">
                                      <p:cBhvr>
                                        <p:cTn id="19" dur="500"/>
                                        <p:tgtEl>
                                          <p:spTgt spid="130">
                                            <p:graphicEl>
                                              <a:chart seriesIdx="2" categoryIdx="-4" bldStep="series"/>
                                            </p:graphicEl>
                                          </p:spTgt>
                                        </p:tgtEl>
                                      </p:cBhvr>
                                    </p:animEffect>
                                  </p:childTnLst>
                                </p:cTn>
                              </p:par>
                              <p:par>
                                <p:cTn id="20" presetID="53" presetClass="entr" presetSubtype="16" fill="hold" nodeType="withEffect">
                                  <p:stCondLst>
                                    <p:cond delay="1700"/>
                                  </p:stCondLst>
                                  <p:childTnLst>
                                    <p:set>
                                      <p:cBhvr>
                                        <p:cTn id="21" dur="1" fill="hold">
                                          <p:stCondLst>
                                            <p:cond delay="0"/>
                                          </p:stCondLst>
                                        </p:cTn>
                                        <p:tgtEl>
                                          <p:spTgt spid="132"/>
                                        </p:tgtEl>
                                        <p:attrNameLst>
                                          <p:attrName>style.visibility</p:attrName>
                                        </p:attrNameLst>
                                      </p:cBhvr>
                                      <p:to>
                                        <p:strVal val="visible"/>
                                      </p:to>
                                    </p:set>
                                    <p:anim calcmode="lin" valueType="num">
                                      <p:cBhvr>
                                        <p:cTn id="22" dur="500" fill="hold"/>
                                        <p:tgtEl>
                                          <p:spTgt spid="132"/>
                                        </p:tgtEl>
                                        <p:attrNameLst>
                                          <p:attrName>ppt_w</p:attrName>
                                        </p:attrNameLst>
                                      </p:cBhvr>
                                      <p:tavLst>
                                        <p:tav tm="0">
                                          <p:val>
                                            <p:fltVal val="0"/>
                                          </p:val>
                                        </p:tav>
                                        <p:tav tm="100000">
                                          <p:val>
                                            <p:strVal val="#ppt_w"/>
                                          </p:val>
                                        </p:tav>
                                      </p:tavLst>
                                    </p:anim>
                                    <p:anim calcmode="lin" valueType="num">
                                      <p:cBhvr>
                                        <p:cTn id="23" dur="500" fill="hold"/>
                                        <p:tgtEl>
                                          <p:spTgt spid="132"/>
                                        </p:tgtEl>
                                        <p:attrNameLst>
                                          <p:attrName>ppt_h</p:attrName>
                                        </p:attrNameLst>
                                      </p:cBhvr>
                                      <p:tavLst>
                                        <p:tav tm="0">
                                          <p:val>
                                            <p:fltVal val="0"/>
                                          </p:val>
                                        </p:tav>
                                        <p:tav tm="100000">
                                          <p:val>
                                            <p:strVal val="#ppt_h"/>
                                          </p:val>
                                        </p:tav>
                                      </p:tavLst>
                                    </p:anim>
                                    <p:animEffect transition="in" filter="fade">
                                      <p:cBhvr>
                                        <p:cTn id="24" dur="500"/>
                                        <p:tgtEl>
                                          <p:spTgt spid="132"/>
                                        </p:tgtEl>
                                      </p:cBhvr>
                                    </p:animEffect>
                                  </p:childTnLst>
                                </p:cTn>
                              </p:par>
                              <p:par>
                                <p:cTn id="25" presetID="53" presetClass="entr" presetSubtype="16" fill="hold" nodeType="withEffect">
                                  <p:stCondLst>
                                    <p:cond delay="2000"/>
                                  </p:stCondLst>
                                  <p:childTnLst>
                                    <p:set>
                                      <p:cBhvr>
                                        <p:cTn id="26" dur="1" fill="hold">
                                          <p:stCondLst>
                                            <p:cond delay="0"/>
                                          </p:stCondLst>
                                        </p:cTn>
                                        <p:tgtEl>
                                          <p:spTgt spid="133"/>
                                        </p:tgtEl>
                                        <p:attrNameLst>
                                          <p:attrName>style.visibility</p:attrName>
                                        </p:attrNameLst>
                                      </p:cBhvr>
                                      <p:to>
                                        <p:strVal val="visible"/>
                                      </p:to>
                                    </p:set>
                                    <p:anim calcmode="lin" valueType="num">
                                      <p:cBhvr>
                                        <p:cTn id="27" dur="500" fill="hold"/>
                                        <p:tgtEl>
                                          <p:spTgt spid="133"/>
                                        </p:tgtEl>
                                        <p:attrNameLst>
                                          <p:attrName>ppt_w</p:attrName>
                                        </p:attrNameLst>
                                      </p:cBhvr>
                                      <p:tavLst>
                                        <p:tav tm="0">
                                          <p:val>
                                            <p:fltVal val="0"/>
                                          </p:val>
                                        </p:tav>
                                        <p:tav tm="100000">
                                          <p:val>
                                            <p:strVal val="#ppt_w"/>
                                          </p:val>
                                        </p:tav>
                                      </p:tavLst>
                                    </p:anim>
                                    <p:anim calcmode="lin" valueType="num">
                                      <p:cBhvr>
                                        <p:cTn id="28" dur="500" fill="hold"/>
                                        <p:tgtEl>
                                          <p:spTgt spid="133"/>
                                        </p:tgtEl>
                                        <p:attrNameLst>
                                          <p:attrName>ppt_h</p:attrName>
                                        </p:attrNameLst>
                                      </p:cBhvr>
                                      <p:tavLst>
                                        <p:tav tm="0">
                                          <p:val>
                                            <p:fltVal val="0"/>
                                          </p:val>
                                        </p:tav>
                                        <p:tav tm="100000">
                                          <p:val>
                                            <p:strVal val="#ppt_h"/>
                                          </p:val>
                                        </p:tav>
                                      </p:tavLst>
                                    </p:anim>
                                    <p:animEffect transition="in" filter="fade">
                                      <p:cBhvr>
                                        <p:cTn id="29" dur="500"/>
                                        <p:tgtEl>
                                          <p:spTgt spid="133"/>
                                        </p:tgtEl>
                                      </p:cBhvr>
                                    </p:animEffect>
                                  </p:childTnLst>
                                </p:cTn>
                              </p:par>
                              <p:par>
                                <p:cTn id="30" presetID="53" presetClass="entr" presetSubtype="16" fill="hold" nodeType="withEffect">
                                  <p:stCondLst>
                                    <p:cond delay="2500"/>
                                  </p:stCondLst>
                                  <p:childTnLst>
                                    <p:set>
                                      <p:cBhvr>
                                        <p:cTn id="31" dur="1" fill="hold">
                                          <p:stCondLst>
                                            <p:cond delay="0"/>
                                          </p:stCondLst>
                                        </p:cTn>
                                        <p:tgtEl>
                                          <p:spTgt spid="136"/>
                                        </p:tgtEl>
                                        <p:attrNameLst>
                                          <p:attrName>style.visibility</p:attrName>
                                        </p:attrNameLst>
                                      </p:cBhvr>
                                      <p:to>
                                        <p:strVal val="visible"/>
                                      </p:to>
                                    </p:set>
                                    <p:anim calcmode="lin" valueType="num">
                                      <p:cBhvr>
                                        <p:cTn id="32" dur="500" fill="hold"/>
                                        <p:tgtEl>
                                          <p:spTgt spid="136"/>
                                        </p:tgtEl>
                                        <p:attrNameLst>
                                          <p:attrName>ppt_w</p:attrName>
                                        </p:attrNameLst>
                                      </p:cBhvr>
                                      <p:tavLst>
                                        <p:tav tm="0">
                                          <p:val>
                                            <p:fltVal val="0"/>
                                          </p:val>
                                        </p:tav>
                                        <p:tav tm="100000">
                                          <p:val>
                                            <p:strVal val="#ppt_w"/>
                                          </p:val>
                                        </p:tav>
                                      </p:tavLst>
                                    </p:anim>
                                    <p:anim calcmode="lin" valueType="num">
                                      <p:cBhvr>
                                        <p:cTn id="33" dur="500" fill="hold"/>
                                        <p:tgtEl>
                                          <p:spTgt spid="136"/>
                                        </p:tgtEl>
                                        <p:attrNameLst>
                                          <p:attrName>ppt_h</p:attrName>
                                        </p:attrNameLst>
                                      </p:cBhvr>
                                      <p:tavLst>
                                        <p:tav tm="0">
                                          <p:val>
                                            <p:fltVal val="0"/>
                                          </p:val>
                                        </p:tav>
                                        <p:tav tm="100000">
                                          <p:val>
                                            <p:strVal val="#ppt_h"/>
                                          </p:val>
                                        </p:tav>
                                      </p:tavLst>
                                    </p:anim>
                                    <p:animEffect transition="in" filter="fade">
                                      <p:cBhvr>
                                        <p:cTn id="34" dur="500"/>
                                        <p:tgtEl>
                                          <p:spTgt spid="136"/>
                                        </p:tgtEl>
                                      </p:cBhvr>
                                    </p:animEffect>
                                  </p:childTnLst>
                                </p:cTn>
                              </p:par>
                              <p:par>
                                <p:cTn id="35" presetID="53" presetClass="entr" presetSubtype="16" fill="hold" nodeType="withEffect">
                                  <p:stCondLst>
                                    <p:cond delay="2900"/>
                                  </p:stCondLst>
                                  <p:childTnLst>
                                    <p:set>
                                      <p:cBhvr>
                                        <p:cTn id="36" dur="1" fill="hold">
                                          <p:stCondLst>
                                            <p:cond delay="0"/>
                                          </p:stCondLst>
                                        </p:cTn>
                                        <p:tgtEl>
                                          <p:spTgt spid="134"/>
                                        </p:tgtEl>
                                        <p:attrNameLst>
                                          <p:attrName>style.visibility</p:attrName>
                                        </p:attrNameLst>
                                      </p:cBhvr>
                                      <p:to>
                                        <p:strVal val="visible"/>
                                      </p:to>
                                    </p:set>
                                    <p:anim calcmode="lin" valueType="num">
                                      <p:cBhvr>
                                        <p:cTn id="37" dur="500" fill="hold"/>
                                        <p:tgtEl>
                                          <p:spTgt spid="134"/>
                                        </p:tgtEl>
                                        <p:attrNameLst>
                                          <p:attrName>ppt_w</p:attrName>
                                        </p:attrNameLst>
                                      </p:cBhvr>
                                      <p:tavLst>
                                        <p:tav tm="0">
                                          <p:val>
                                            <p:fltVal val="0"/>
                                          </p:val>
                                        </p:tav>
                                        <p:tav tm="100000">
                                          <p:val>
                                            <p:strVal val="#ppt_w"/>
                                          </p:val>
                                        </p:tav>
                                      </p:tavLst>
                                    </p:anim>
                                    <p:anim calcmode="lin" valueType="num">
                                      <p:cBhvr>
                                        <p:cTn id="38" dur="500" fill="hold"/>
                                        <p:tgtEl>
                                          <p:spTgt spid="134"/>
                                        </p:tgtEl>
                                        <p:attrNameLst>
                                          <p:attrName>ppt_h</p:attrName>
                                        </p:attrNameLst>
                                      </p:cBhvr>
                                      <p:tavLst>
                                        <p:tav tm="0">
                                          <p:val>
                                            <p:fltVal val="0"/>
                                          </p:val>
                                        </p:tav>
                                        <p:tav tm="100000">
                                          <p:val>
                                            <p:strVal val="#ppt_h"/>
                                          </p:val>
                                        </p:tav>
                                      </p:tavLst>
                                    </p:anim>
                                    <p:animEffect transition="in" filter="fade">
                                      <p:cBhvr>
                                        <p:cTn id="39" dur="500"/>
                                        <p:tgtEl>
                                          <p:spTgt spid="134"/>
                                        </p:tgtEl>
                                      </p:cBhvr>
                                    </p:animEffect>
                                  </p:childTnLst>
                                </p:cTn>
                              </p:par>
                              <p:par>
                                <p:cTn id="40" presetID="53" presetClass="entr" presetSubtype="16" fill="hold" nodeType="withEffect">
                                  <p:stCondLst>
                                    <p:cond delay="3400"/>
                                  </p:stCondLst>
                                  <p:childTnLst>
                                    <p:set>
                                      <p:cBhvr>
                                        <p:cTn id="41" dur="1" fill="hold">
                                          <p:stCondLst>
                                            <p:cond delay="0"/>
                                          </p:stCondLst>
                                        </p:cTn>
                                        <p:tgtEl>
                                          <p:spTgt spid="135"/>
                                        </p:tgtEl>
                                        <p:attrNameLst>
                                          <p:attrName>style.visibility</p:attrName>
                                        </p:attrNameLst>
                                      </p:cBhvr>
                                      <p:to>
                                        <p:strVal val="visible"/>
                                      </p:to>
                                    </p:set>
                                    <p:anim calcmode="lin" valueType="num">
                                      <p:cBhvr>
                                        <p:cTn id="42" dur="500" fill="hold"/>
                                        <p:tgtEl>
                                          <p:spTgt spid="135"/>
                                        </p:tgtEl>
                                        <p:attrNameLst>
                                          <p:attrName>ppt_w</p:attrName>
                                        </p:attrNameLst>
                                      </p:cBhvr>
                                      <p:tavLst>
                                        <p:tav tm="0">
                                          <p:val>
                                            <p:fltVal val="0"/>
                                          </p:val>
                                        </p:tav>
                                        <p:tav tm="100000">
                                          <p:val>
                                            <p:strVal val="#ppt_w"/>
                                          </p:val>
                                        </p:tav>
                                      </p:tavLst>
                                    </p:anim>
                                    <p:anim calcmode="lin" valueType="num">
                                      <p:cBhvr>
                                        <p:cTn id="43" dur="500" fill="hold"/>
                                        <p:tgtEl>
                                          <p:spTgt spid="135"/>
                                        </p:tgtEl>
                                        <p:attrNameLst>
                                          <p:attrName>ppt_h</p:attrName>
                                        </p:attrNameLst>
                                      </p:cBhvr>
                                      <p:tavLst>
                                        <p:tav tm="0">
                                          <p:val>
                                            <p:fltVal val="0"/>
                                          </p:val>
                                        </p:tav>
                                        <p:tav tm="100000">
                                          <p:val>
                                            <p:strVal val="#ppt_h"/>
                                          </p:val>
                                        </p:tav>
                                      </p:tavLst>
                                    </p:anim>
                                    <p:animEffect transition="in" filter="fade">
                                      <p:cBhvr>
                                        <p:cTn id="44" dur="500"/>
                                        <p:tgtEl>
                                          <p:spTgt spid="135"/>
                                        </p:tgtEl>
                                      </p:cBhvr>
                                    </p:animEffect>
                                  </p:childTnLst>
                                </p:cTn>
                              </p:par>
                              <p:par>
                                <p:cTn id="45" presetID="12" presetClass="entr" presetSubtype="1" fill="hold" nodeType="withEffect">
                                  <p:stCondLst>
                                    <p:cond delay="2200"/>
                                  </p:stCondLst>
                                  <p:childTnLst>
                                    <p:set>
                                      <p:cBhvr>
                                        <p:cTn id="46" dur="1" fill="hold">
                                          <p:stCondLst>
                                            <p:cond delay="0"/>
                                          </p:stCondLst>
                                        </p:cTn>
                                        <p:tgtEl>
                                          <p:spTgt spid="120"/>
                                        </p:tgtEl>
                                        <p:attrNameLst>
                                          <p:attrName>style.visibility</p:attrName>
                                        </p:attrNameLst>
                                      </p:cBhvr>
                                      <p:to>
                                        <p:strVal val="visible"/>
                                      </p:to>
                                    </p:set>
                                    <p:anim calcmode="lin" valueType="num">
                                      <p:cBhvr additive="base">
                                        <p:cTn id="47" dur="500"/>
                                        <p:tgtEl>
                                          <p:spTgt spid="120"/>
                                        </p:tgtEl>
                                        <p:attrNameLst>
                                          <p:attrName>ppt_y</p:attrName>
                                        </p:attrNameLst>
                                      </p:cBhvr>
                                      <p:tavLst>
                                        <p:tav tm="0">
                                          <p:val>
                                            <p:strVal val="#ppt_y-#ppt_h*1.125000"/>
                                          </p:val>
                                        </p:tav>
                                        <p:tav tm="100000">
                                          <p:val>
                                            <p:strVal val="#ppt_y"/>
                                          </p:val>
                                        </p:tav>
                                      </p:tavLst>
                                    </p:anim>
                                    <p:animEffect transition="in" filter="wipe(down)">
                                      <p:cBhvr>
                                        <p:cTn id="48" dur="500"/>
                                        <p:tgtEl>
                                          <p:spTgt spid="120"/>
                                        </p:tgtEl>
                                      </p:cBhvr>
                                    </p:animEffect>
                                  </p:childTnLst>
                                </p:cTn>
                              </p:par>
                              <p:par>
                                <p:cTn id="49" presetID="12" presetClass="entr" presetSubtype="1" fill="hold" nodeType="withEffect">
                                  <p:stCondLst>
                                    <p:cond delay="2700"/>
                                  </p:stCondLst>
                                  <p:childTnLst>
                                    <p:set>
                                      <p:cBhvr>
                                        <p:cTn id="50" dur="1" fill="hold">
                                          <p:stCondLst>
                                            <p:cond delay="0"/>
                                          </p:stCondLst>
                                        </p:cTn>
                                        <p:tgtEl>
                                          <p:spTgt spid="123"/>
                                        </p:tgtEl>
                                        <p:attrNameLst>
                                          <p:attrName>style.visibility</p:attrName>
                                        </p:attrNameLst>
                                      </p:cBhvr>
                                      <p:to>
                                        <p:strVal val="visible"/>
                                      </p:to>
                                    </p:set>
                                    <p:anim calcmode="lin" valueType="num">
                                      <p:cBhvr additive="base">
                                        <p:cTn id="51" dur="500"/>
                                        <p:tgtEl>
                                          <p:spTgt spid="123"/>
                                        </p:tgtEl>
                                        <p:attrNameLst>
                                          <p:attrName>ppt_y</p:attrName>
                                        </p:attrNameLst>
                                      </p:cBhvr>
                                      <p:tavLst>
                                        <p:tav tm="0">
                                          <p:val>
                                            <p:strVal val="#ppt_y-#ppt_h*1.125000"/>
                                          </p:val>
                                        </p:tav>
                                        <p:tav tm="100000">
                                          <p:val>
                                            <p:strVal val="#ppt_y"/>
                                          </p:val>
                                        </p:tav>
                                      </p:tavLst>
                                    </p:anim>
                                    <p:animEffect transition="in" filter="wipe(down)">
                                      <p:cBhvr>
                                        <p:cTn id="52" dur="500"/>
                                        <p:tgtEl>
                                          <p:spTgt spid="123"/>
                                        </p:tgtEl>
                                      </p:cBhvr>
                                    </p:animEffect>
                                  </p:childTnLst>
                                </p:cTn>
                              </p:par>
                              <p:par>
                                <p:cTn id="53" presetID="12" presetClass="entr" presetSubtype="1" fill="hold" nodeType="withEffect">
                                  <p:stCondLst>
                                    <p:cond delay="3300"/>
                                  </p:stCondLst>
                                  <p:childTnLst>
                                    <p:set>
                                      <p:cBhvr>
                                        <p:cTn id="54" dur="1" fill="hold">
                                          <p:stCondLst>
                                            <p:cond delay="0"/>
                                          </p:stCondLst>
                                        </p:cTn>
                                        <p:tgtEl>
                                          <p:spTgt spid="126"/>
                                        </p:tgtEl>
                                        <p:attrNameLst>
                                          <p:attrName>style.visibility</p:attrName>
                                        </p:attrNameLst>
                                      </p:cBhvr>
                                      <p:to>
                                        <p:strVal val="visible"/>
                                      </p:to>
                                    </p:set>
                                    <p:anim calcmode="lin" valueType="num">
                                      <p:cBhvr additive="base">
                                        <p:cTn id="55" dur="500"/>
                                        <p:tgtEl>
                                          <p:spTgt spid="126"/>
                                        </p:tgtEl>
                                        <p:attrNameLst>
                                          <p:attrName>ppt_y</p:attrName>
                                        </p:attrNameLst>
                                      </p:cBhvr>
                                      <p:tavLst>
                                        <p:tav tm="0">
                                          <p:val>
                                            <p:strVal val="#ppt_y-#ppt_h*1.125000"/>
                                          </p:val>
                                        </p:tav>
                                        <p:tav tm="100000">
                                          <p:val>
                                            <p:strVal val="#ppt_y"/>
                                          </p:val>
                                        </p:tav>
                                      </p:tavLst>
                                    </p:anim>
                                    <p:animEffect transition="in" filter="wipe(down)">
                                      <p:cBhvr>
                                        <p:cTn id="56" dur="500"/>
                                        <p:tgtEl>
                                          <p:spTgt spid="126"/>
                                        </p:tgtEl>
                                      </p:cBhvr>
                                    </p:animEffect>
                                  </p:childTnLst>
                                </p:cTn>
                              </p:par>
                              <p:par>
                                <p:cTn id="57" presetID="12" presetClass="entr" presetSubtype="1" fill="hold" nodeType="withEffect">
                                  <p:stCondLst>
                                    <p:cond delay="3800"/>
                                  </p:stCondLst>
                                  <p:childTnLst>
                                    <p:set>
                                      <p:cBhvr>
                                        <p:cTn id="58" dur="1" fill="hold">
                                          <p:stCondLst>
                                            <p:cond delay="0"/>
                                          </p:stCondLst>
                                        </p:cTn>
                                        <p:tgtEl>
                                          <p:spTgt spid="127"/>
                                        </p:tgtEl>
                                        <p:attrNameLst>
                                          <p:attrName>style.visibility</p:attrName>
                                        </p:attrNameLst>
                                      </p:cBhvr>
                                      <p:to>
                                        <p:strVal val="visible"/>
                                      </p:to>
                                    </p:set>
                                    <p:anim calcmode="lin" valueType="num">
                                      <p:cBhvr additive="base">
                                        <p:cTn id="59" dur="500"/>
                                        <p:tgtEl>
                                          <p:spTgt spid="127"/>
                                        </p:tgtEl>
                                        <p:attrNameLst>
                                          <p:attrName>ppt_y</p:attrName>
                                        </p:attrNameLst>
                                      </p:cBhvr>
                                      <p:tavLst>
                                        <p:tav tm="0">
                                          <p:val>
                                            <p:strVal val="#ppt_y-#ppt_h*1.125000"/>
                                          </p:val>
                                        </p:tav>
                                        <p:tav tm="100000">
                                          <p:val>
                                            <p:strVal val="#ppt_y"/>
                                          </p:val>
                                        </p:tav>
                                      </p:tavLst>
                                    </p:anim>
                                    <p:animEffect transition="in" filter="wipe(down)">
                                      <p:cBhvr>
                                        <p:cTn id="60" dur="500"/>
                                        <p:tgtEl>
                                          <p:spTgt spid="127"/>
                                        </p:tgtEl>
                                      </p:cBhvr>
                                    </p:animEffect>
                                  </p:childTnLst>
                                </p:cTn>
                              </p:par>
                              <p:par>
                                <p:cTn id="61" presetID="12" presetClass="entr" presetSubtype="1" fill="hold" nodeType="withEffect">
                                  <p:stCondLst>
                                    <p:cond delay="4300"/>
                                  </p:stCondLst>
                                  <p:childTnLst>
                                    <p:set>
                                      <p:cBhvr>
                                        <p:cTn id="62" dur="1" fill="hold">
                                          <p:stCondLst>
                                            <p:cond delay="0"/>
                                          </p:stCondLst>
                                        </p:cTn>
                                        <p:tgtEl>
                                          <p:spTgt spid="128"/>
                                        </p:tgtEl>
                                        <p:attrNameLst>
                                          <p:attrName>style.visibility</p:attrName>
                                        </p:attrNameLst>
                                      </p:cBhvr>
                                      <p:to>
                                        <p:strVal val="visible"/>
                                      </p:to>
                                    </p:set>
                                    <p:anim calcmode="lin" valueType="num">
                                      <p:cBhvr additive="base">
                                        <p:cTn id="63" dur="500"/>
                                        <p:tgtEl>
                                          <p:spTgt spid="128"/>
                                        </p:tgtEl>
                                        <p:attrNameLst>
                                          <p:attrName>ppt_y</p:attrName>
                                        </p:attrNameLst>
                                      </p:cBhvr>
                                      <p:tavLst>
                                        <p:tav tm="0">
                                          <p:val>
                                            <p:strVal val="#ppt_y-#ppt_h*1.125000"/>
                                          </p:val>
                                        </p:tav>
                                        <p:tav tm="100000">
                                          <p:val>
                                            <p:strVal val="#ppt_y"/>
                                          </p:val>
                                        </p:tav>
                                      </p:tavLst>
                                    </p:anim>
                                    <p:animEffect transition="in" filter="wipe(down)">
                                      <p:cBhvr>
                                        <p:cTn id="64" dur="500"/>
                                        <p:tgtEl>
                                          <p:spTgt spid="128"/>
                                        </p:tgtEl>
                                      </p:cBhvr>
                                    </p:animEffect>
                                  </p:childTnLst>
                                </p:cTn>
                              </p:par>
                              <p:par>
                                <p:cTn id="65" presetID="42" presetClass="entr" presetSubtype="0" fill="hold" grpId="0" nodeType="withEffect">
                                  <p:stCondLst>
                                    <p:cond delay="900"/>
                                  </p:stCondLst>
                                  <p:childTnLst>
                                    <p:set>
                                      <p:cBhvr>
                                        <p:cTn id="66" dur="1" fill="hold">
                                          <p:stCondLst>
                                            <p:cond delay="0"/>
                                          </p:stCondLst>
                                        </p:cTn>
                                        <p:tgtEl>
                                          <p:spTgt spid="24"/>
                                        </p:tgtEl>
                                        <p:attrNameLst>
                                          <p:attrName>style.visibility</p:attrName>
                                        </p:attrNameLst>
                                      </p:cBhvr>
                                      <p:to>
                                        <p:strVal val="visible"/>
                                      </p:to>
                                    </p:set>
                                    <p:animEffect transition="in" filter="fade">
                                      <p:cBhvr>
                                        <p:cTn id="67" dur="1000"/>
                                        <p:tgtEl>
                                          <p:spTgt spid="24"/>
                                        </p:tgtEl>
                                      </p:cBhvr>
                                    </p:animEffect>
                                    <p:anim calcmode="lin" valueType="num">
                                      <p:cBhvr>
                                        <p:cTn id="68" dur="1000" fill="hold"/>
                                        <p:tgtEl>
                                          <p:spTgt spid="24"/>
                                        </p:tgtEl>
                                        <p:attrNameLst>
                                          <p:attrName>ppt_x</p:attrName>
                                        </p:attrNameLst>
                                      </p:cBhvr>
                                      <p:tavLst>
                                        <p:tav tm="0">
                                          <p:val>
                                            <p:strVal val="#ppt_x"/>
                                          </p:val>
                                        </p:tav>
                                        <p:tav tm="100000">
                                          <p:val>
                                            <p:strVal val="#ppt_x"/>
                                          </p:val>
                                        </p:tav>
                                      </p:tavLst>
                                    </p:anim>
                                    <p:anim calcmode="lin" valueType="num">
                                      <p:cBhvr>
                                        <p:cTn id="69" dur="1000" fill="hold"/>
                                        <p:tgtEl>
                                          <p:spTgt spid="24"/>
                                        </p:tgtEl>
                                        <p:attrNameLst>
                                          <p:attrName>ppt_y</p:attrName>
                                        </p:attrNameLst>
                                      </p:cBhvr>
                                      <p:tavLst>
                                        <p:tav tm="0">
                                          <p:val>
                                            <p:strVal val="#ppt_y+.1"/>
                                          </p:val>
                                        </p:tav>
                                        <p:tav tm="100000">
                                          <p:val>
                                            <p:strVal val="#ppt_y"/>
                                          </p:val>
                                        </p:tav>
                                      </p:tavLst>
                                    </p:anim>
                                  </p:childTnLst>
                                </p:cTn>
                              </p:par>
                              <p:par>
                                <p:cTn id="70" presetID="42" presetClass="entr" presetSubtype="0" fill="hold" grpId="0" nodeType="withEffect">
                                  <p:stCondLst>
                                    <p:cond delay="1000"/>
                                  </p:stCondLst>
                                  <p:childTnLst>
                                    <p:set>
                                      <p:cBhvr>
                                        <p:cTn id="71" dur="1" fill="hold">
                                          <p:stCondLst>
                                            <p:cond delay="0"/>
                                          </p:stCondLst>
                                        </p:cTn>
                                        <p:tgtEl>
                                          <p:spTgt spid="25"/>
                                        </p:tgtEl>
                                        <p:attrNameLst>
                                          <p:attrName>style.visibility</p:attrName>
                                        </p:attrNameLst>
                                      </p:cBhvr>
                                      <p:to>
                                        <p:strVal val="visible"/>
                                      </p:to>
                                    </p:set>
                                    <p:animEffect transition="in" filter="fade">
                                      <p:cBhvr>
                                        <p:cTn id="72" dur="1000"/>
                                        <p:tgtEl>
                                          <p:spTgt spid="25"/>
                                        </p:tgtEl>
                                      </p:cBhvr>
                                    </p:animEffect>
                                    <p:anim calcmode="lin" valueType="num">
                                      <p:cBhvr>
                                        <p:cTn id="73" dur="1000" fill="hold"/>
                                        <p:tgtEl>
                                          <p:spTgt spid="25"/>
                                        </p:tgtEl>
                                        <p:attrNameLst>
                                          <p:attrName>ppt_x</p:attrName>
                                        </p:attrNameLst>
                                      </p:cBhvr>
                                      <p:tavLst>
                                        <p:tav tm="0">
                                          <p:val>
                                            <p:strVal val="#ppt_x"/>
                                          </p:val>
                                        </p:tav>
                                        <p:tav tm="100000">
                                          <p:val>
                                            <p:strVal val="#ppt_x"/>
                                          </p:val>
                                        </p:tav>
                                      </p:tavLst>
                                    </p:anim>
                                    <p:anim calcmode="lin" valueType="num">
                                      <p:cBhvr>
                                        <p:cTn id="74" dur="1000" fill="hold"/>
                                        <p:tgtEl>
                                          <p:spTgt spid="25"/>
                                        </p:tgtEl>
                                        <p:attrNameLst>
                                          <p:attrName>ppt_y</p:attrName>
                                        </p:attrNameLst>
                                      </p:cBhvr>
                                      <p:tavLst>
                                        <p:tav tm="0">
                                          <p:val>
                                            <p:strVal val="#ppt_y+.1"/>
                                          </p:val>
                                        </p:tav>
                                        <p:tav tm="100000">
                                          <p:val>
                                            <p:strVal val="#ppt_y"/>
                                          </p:val>
                                        </p:tav>
                                      </p:tavLst>
                                    </p:anim>
                                  </p:childTnLst>
                                </p:cTn>
                              </p:par>
                              <p:par>
                                <p:cTn id="75" presetID="42" presetClass="entr" presetSubtype="0" fill="hold" grpId="0" nodeType="withEffect">
                                  <p:stCondLst>
                                    <p:cond delay="1100"/>
                                  </p:stCondLst>
                                  <p:childTnLst>
                                    <p:set>
                                      <p:cBhvr>
                                        <p:cTn id="76" dur="1" fill="hold">
                                          <p:stCondLst>
                                            <p:cond delay="0"/>
                                          </p:stCondLst>
                                        </p:cTn>
                                        <p:tgtEl>
                                          <p:spTgt spid="26"/>
                                        </p:tgtEl>
                                        <p:attrNameLst>
                                          <p:attrName>style.visibility</p:attrName>
                                        </p:attrNameLst>
                                      </p:cBhvr>
                                      <p:to>
                                        <p:strVal val="visible"/>
                                      </p:to>
                                    </p:set>
                                    <p:animEffect transition="in" filter="fade">
                                      <p:cBhvr>
                                        <p:cTn id="77" dur="1000"/>
                                        <p:tgtEl>
                                          <p:spTgt spid="26"/>
                                        </p:tgtEl>
                                      </p:cBhvr>
                                    </p:animEffect>
                                    <p:anim calcmode="lin" valueType="num">
                                      <p:cBhvr>
                                        <p:cTn id="78" dur="1000" fill="hold"/>
                                        <p:tgtEl>
                                          <p:spTgt spid="26"/>
                                        </p:tgtEl>
                                        <p:attrNameLst>
                                          <p:attrName>ppt_x</p:attrName>
                                        </p:attrNameLst>
                                      </p:cBhvr>
                                      <p:tavLst>
                                        <p:tav tm="0">
                                          <p:val>
                                            <p:strVal val="#ppt_x"/>
                                          </p:val>
                                        </p:tav>
                                        <p:tav tm="100000">
                                          <p:val>
                                            <p:strVal val="#ppt_x"/>
                                          </p:val>
                                        </p:tav>
                                      </p:tavLst>
                                    </p:anim>
                                    <p:anim calcmode="lin" valueType="num">
                                      <p:cBhvr>
                                        <p:cTn id="79" dur="1000" fill="hold"/>
                                        <p:tgtEl>
                                          <p:spTgt spid="26"/>
                                        </p:tgtEl>
                                        <p:attrNameLst>
                                          <p:attrName>ppt_y</p:attrName>
                                        </p:attrNameLst>
                                      </p:cBhvr>
                                      <p:tavLst>
                                        <p:tav tm="0">
                                          <p:val>
                                            <p:strVal val="#ppt_y+.1"/>
                                          </p:val>
                                        </p:tav>
                                        <p:tav tm="100000">
                                          <p:val>
                                            <p:strVal val="#ppt_y"/>
                                          </p:val>
                                        </p:tav>
                                      </p:tavLst>
                                    </p:anim>
                                  </p:childTnLst>
                                </p:cTn>
                              </p:par>
                              <p:par>
                                <p:cTn id="80" presetID="42" presetClass="entr" presetSubtype="0" fill="hold" grpId="0" nodeType="withEffect">
                                  <p:stCondLst>
                                    <p:cond delay="1200"/>
                                  </p:stCondLst>
                                  <p:childTnLst>
                                    <p:set>
                                      <p:cBhvr>
                                        <p:cTn id="81" dur="1" fill="hold">
                                          <p:stCondLst>
                                            <p:cond delay="0"/>
                                          </p:stCondLst>
                                        </p:cTn>
                                        <p:tgtEl>
                                          <p:spTgt spid="27"/>
                                        </p:tgtEl>
                                        <p:attrNameLst>
                                          <p:attrName>style.visibility</p:attrName>
                                        </p:attrNameLst>
                                      </p:cBhvr>
                                      <p:to>
                                        <p:strVal val="visible"/>
                                      </p:to>
                                    </p:set>
                                    <p:animEffect transition="in" filter="fade">
                                      <p:cBhvr>
                                        <p:cTn id="82" dur="1000"/>
                                        <p:tgtEl>
                                          <p:spTgt spid="27"/>
                                        </p:tgtEl>
                                      </p:cBhvr>
                                    </p:animEffect>
                                    <p:anim calcmode="lin" valueType="num">
                                      <p:cBhvr>
                                        <p:cTn id="83" dur="1000" fill="hold"/>
                                        <p:tgtEl>
                                          <p:spTgt spid="27"/>
                                        </p:tgtEl>
                                        <p:attrNameLst>
                                          <p:attrName>ppt_x</p:attrName>
                                        </p:attrNameLst>
                                      </p:cBhvr>
                                      <p:tavLst>
                                        <p:tav tm="0">
                                          <p:val>
                                            <p:strVal val="#ppt_x"/>
                                          </p:val>
                                        </p:tav>
                                        <p:tav tm="100000">
                                          <p:val>
                                            <p:strVal val="#ppt_x"/>
                                          </p:val>
                                        </p:tav>
                                      </p:tavLst>
                                    </p:anim>
                                    <p:anim calcmode="lin" valueType="num">
                                      <p:cBhvr>
                                        <p:cTn id="84" dur="1000" fill="hold"/>
                                        <p:tgtEl>
                                          <p:spTgt spid="27"/>
                                        </p:tgtEl>
                                        <p:attrNameLst>
                                          <p:attrName>ppt_y</p:attrName>
                                        </p:attrNameLst>
                                      </p:cBhvr>
                                      <p:tavLst>
                                        <p:tav tm="0">
                                          <p:val>
                                            <p:strVal val="#ppt_y+.1"/>
                                          </p:val>
                                        </p:tav>
                                        <p:tav tm="100000">
                                          <p:val>
                                            <p:strVal val="#ppt_y"/>
                                          </p:val>
                                        </p:tav>
                                      </p:tavLst>
                                    </p:anim>
                                  </p:childTnLst>
                                </p:cTn>
                              </p:par>
                              <p:par>
                                <p:cTn id="85" presetID="42" presetClass="entr" presetSubtype="0" fill="hold" grpId="0" nodeType="withEffect">
                                  <p:stCondLst>
                                    <p:cond delay="1200"/>
                                  </p:stCondLst>
                                  <p:childTnLst>
                                    <p:set>
                                      <p:cBhvr>
                                        <p:cTn id="86" dur="1" fill="hold">
                                          <p:stCondLst>
                                            <p:cond delay="0"/>
                                          </p:stCondLst>
                                        </p:cTn>
                                        <p:tgtEl>
                                          <p:spTgt spid="28"/>
                                        </p:tgtEl>
                                        <p:attrNameLst>
                                          <p:attrName>style.visibility</p:attrName>
                                        </p:attrNameLst>
                                      </p:cBhvr>
                                      <p:to>
                                        <p:strVal val="visible"/>
                                      </p:to>
                                    </p:set>
                                    <p:animEffect transition="in" filter="fade">
                                      <p:cBhvr>
                                        <p:cTn id="87" dur="1000"/>
                                        <p:tgtEl>
                                          <p:spTgt spid="28"/>
                                        </p:tgtEl>
                                      </p:cBhvr>
                                    </p:animEffect>
                                    <p:anim calcmode="lin" valueType="num">
                                      <p:cBhvr>
                                        <p:cTn id="88" dur="1000" fill="hold"/>
                                        <p:tgtEl>
                                          <p:spTgt spid="28"/>
                                        </p:tgtEl>
                                        <p:attrNameLst>
                                          <p:attrName>ppt_x</p:attrName>
                                        </p:attrNameLst>
                                      </p:cBhvr>
                                      <p:tavLst>
                                        <p:tav tm="0">
                                          <p:val>
                                            <p:strVal val="#ppt_x"/>
                                          </p:val>
                                        </p:tav>
                                        <p:tav tm="100000">
                                          <p:val>
                                            <p:strVal val="#ppt_x"/>
                                          </p:val>
                                        </p:tav>
                                      </p:tavLst>
                                    </p:anim>
                                    <p:anim calcmode="lin" valueType="num">
                                      <p:cBhvr>
                                        <p:cTn id="89" dur="1000" fill="hold"/>
                                        <p:tgtEl>
                                          <p:spTgt spid="2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30" grpId="0">
        <p:bldSub>
          <a:bldChart bld="series"/>
        </p:bldSub>
      </p:bldGraphic>
      <p:bldP spid="6" grpId="0"/>
      <p:bldP spid="24" grpId="0"/>
      <p:bldP spid="25" grpId="0"/>
      <p:bldP spid="26" grpId="0"/>
      <p:bldP spid="27" grpId="0"/>
      <p:bldP spid="28"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reeform 37"/>
          <p:cNvSpPr/>
          <p:nvPr/>
        </p:nvSpPr>
        <p:spPr bwMode="auto">
          <a:xfrm flipH="1">
            <a:off x="4832503" y="2148610"/>
            <a:ext cx="1644499" cy="940255"/>
          </a:xfrm>
          <a:custGeom>
            <a:avLst/>
            <a:gdLst>
              <a:gd name="T0" fmla="*/ 0 w 1043"/>
              <a:gd name="T1" fmla="*/ 0 h 438"/>
              <a:gd name="T2" fmla="*/ 1043 w 1043"/>
              <a:gd name="T3" fmla="*/ 425 h 438"/>
            </a:gdLst>
            <a:ahLst/>
            <a:cxnLst>
              <a:cxn ang="0">
                <a:pos x="T0" y="T1"/>
              </a:cxn>
              <a:cxn ang="0">
                <a:pos x="T2" y="T3"/>
              </a:cxn>
            </a:cxnLst>
            <a:rect l="0" t="0" r="r" b="b"/>
            <a:pathLst>
              <a:path w="1043" h="438">
                <a:moveTo>
                  <a:pt x="0" y="0"/>
                </a:moveTo>
                <a:cubicBezTo>
                  <a:pt x="828" y="0"/>
                  <a:pt x="524" y="438"/>
                  <a:pt x="1043" y="425"/>
                </a:cubicBezTo>
              </a:path>
            </a:pathLst>
          </a:custGeom>
          <a:ln>
            <a:solidFill>
              <a:schemeClr val="accent2"/>
            </a:solidFill>
            <a:tailEnd type="oval"/>
          </a:ln>
        </p:spPr>
        <p:style>
          <a:lnRef idx="1">
            <a:schemeClr val="accent1"/>
          </a:lnRef>
          <a:fillRef idx="0">
            <a:schemeClr val="accent1"/>
          </a:fillRef>
          <a:effectRef idx="0">
            <a:schemeClr val="accent1"/>
          </a:effectRef>
          <a:fontRef idx="minor">
            <a:schemeClr val="tx1"/>
          </a:fontRef>
        </p:style>
        <p:txBody>
          <a:bodyPr rtlCol="0" anchor="ctr"/>
          <a:lstStyle/>
          <a:p>
            <a:pPr algn="ctr" defTabSz="914400" eaLnBrk="0" fontAlgn="base" hangingPunct="0">
              <a:spcBef>
                <a:spcPct val="0"/>
              </a:spcBef>
              <a:spcAft>
                <a:spcPct val="0"/>
              </a:spcAft>
            </a:pPr>
            <a:endParaRPr lang="zh-CN" altLang="en-US" sz="1800">
              <a:solidFill>
                <a:schemeClr val="tx2"/>
              </a:solidFill>
              <a:latin typeface="微软雅黑" panose="020B0503020204020204" pitchFamily="34" charset="-122"/>
              <a:ea typeface="微软雅黑" panose="020B0503020204020204" pitchFamily="34" charset="-122"/>
            </a:endParaRPr>
          </a:p>
        </p:txBody>
      </p:sp>
      <p:sp>
        <p:nvSpPr>
          <p:cNvPr id="5" name="Freeform 38"/>
          <p:cNvSpPr/>
          <p:nvPr/>
        </p:nvSpPr>
        <p:spPr bwMode="auto">
          <a:xfrm>
            <a:off x="2679852" y="2668383"/>
            <a:ext cx="2285608" cy="407531"/>
          </a:xfrm>
          <a:custGeom>
            <a:avLst/>
            <a:gdLst>
              <a:gd name="T0" fmla="*/ 0 w 1043"/>
              <a:gd name="T1" fmla="*/ 0 h 190"/>
              <a:gd name="T2" fmla="*/ 1043 w 1043"/>
              <a:gd name="T3" fmla="*/ 185 h 190"/>
            </a:gdLst>
            <a:ahLst/>
            <a:cxnLst>
              <a:cxn ang="0">
                <a:pos x="T0" y="T1"/>
              </a:cxn>
              <a:cxn ang="0">
                <a:pos x="T2" y="T3"/>
              </a:cxn>
            </a:cxnLst>
            <a:rect l="0" t="0" r="r" b="b"/>
            <a:pathLst>
              <a:path w="1043" h="190">
                <a:moveTo>
                  <a:pt x="0" y="0"/>
                </a:moveTo>
                <a:cubicBezTo>
                  <a:pt x="828" y="0"/>
                  <a:pt x="524" y="190"/>
                  <a:pt x="1043" y="185"/>
                </a:cubicBezTo>
              </a:path>
            </a:pathLst>
          </a:custGeom>
          <a:noFill/>
          <a:ln w="19050" cap="flat">
            <a:solidFill>
              <a:schemeClr val="accent2"/>
            </a:solidFill>
            <a:prstDash val="solid"/>
            <a:miter lim="800000"/>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lstStyle/>
          <a:p>
            <a:pPr defTabSz="914400" eaLnBrk="0" fontAlgn="base" hangingPunct="0">
              <a:spcBef>
                <a:spcPct val="0"/>
              </a:spcBef>
              <a:spcAft>
                <a:spcPct val="0"/>
              </a:spcAft>
            </a:pPr>
            <a:endParaRPr lang="zh-CN" altLang="en-US" sz="1800">
              <a:solidFill>
                <a:schemeClr val="tx2"/>
              </a:solidFill>
              <a:latin typeface="微软雅黑" panose="020B0503020204020204" pitchFamily="34" charset="-122"/>
              <a:ea typeface="微软雅黑" panose="020B0503020204020204" pitchFamily="34" charset="-122"/>
            </a:endParaRPr>
          </a:p>
        </p:txBody>
      </p:sp>
      <p:sp>
        <p:nvSpPr>
          <p:cNvPr id="6" name="Freeform 39"/>
          <p:cNvSpPr/>
          <p:nvPr/>
        </p:nvSpPr>
        <p:spPr bwMode="auto">
          <a:xfrm>
            <a:off x="2679852" y="1589983"/>
            <a:ext cx="2285608" cy="1516150"/>
          </a:xfrm>
          <a:custGeom>
            <a:avLst/>
            <a:gdLst>
              <a:gd name="T0" fmla="*/ 0 w 1043"/>
              <a:gd name="T1" fmla="*/ 0 h 706"/>
              <a:gd name="T2" fmla="*/ 1043 w 1043"/>
              <a:gd name="T3" fmla="*/ 684 h 706"/>
            </a:gdLst>
            <a:ahLst/>
            <a:cxnLst>
              <a:cxn ang="0">
                <a:pos x="T0" y="T1"/>
              </a:cxn>
              <a:cxn ang="0">
                <a:pos x="T2" y="T3"/>
              </a:cxn>
            </a:cxnLst>
            <a:rect l="0" t="0" r="r" b="b"/>
            <a:pathLst>
              <a:path w="1043" h="706">
                <a:moveTo>
                  <a:pt x="0" y="0"/>
                </a:moveTo>
                <a:cubicBezTo>
                  <a:pt x="828" y="0"/>
                  <a:pt x="524" y="706"/>
                  <a:pt x="1043" y="684"/>
                </a:cubicBezTo>
              </a:path>
            </a:pathLst>
          </a:custGeom>
          <a:noFill/>
          <a:ln w="19050" cap="flat">
            <a:solidFill>
              <a:schemeClr val="accent1"/>
            </a:solidFill>
            <a:prstDash val="solid"/>
            <a:miter lim="800000"/>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lstStyle/>
          <a:p>
            <a:pPr defTabSz="914400" eaLnBrk="0" fontAlgn="base" hangingPunct="0">
              <a:spcBef>
                <a:spcPct val="0"/>
              </a:spcBef>
              <a:spcAft>
                <a:spcPct val="0"/>
              </a:spcAft>
            </a:pPr>
            <a:endParaRPr lang="zh-CN" altLang="en-US" sz="1800">
              <a:solidFill>
                <a:schemeClr val="tx2"/>
              </a:solidFill>
              <a:latin typeface="微软雅黑" panose="020B0503020204020204" pitchFamily="34" charset="-122"/>
              <a:ea typeface="微软雅黑" panose="020B0503020204020204" pitchFamily="34" charset="-122"/>
            </a:endParaRPr>
          </a:p>
        </p:txBody>
      </p:sp>
      <p:sp>
        <p:nvSpPr>
          <p:cNvPr id="7" name="Freeform 40"/>
          <p:cNvSpPr/>
          <p:nvPr/>
        </p:nvSpPr>
        <p:spPr bwMode="auto">
          <a:xfrm flipH="1">
            <a:off x="4832503" y="3048284"/>
            <a:ext cx="1644499" cy="1011054"/>
          </a:xfrm>
          <a:custGeom>
            <a:avLst/>
            <a:gdLst>
              <a:gd name="T0" fmla="*/ 0 w 1043"/>
              <a:gd name="T1" fmla="*/ 471 h 471"/>
              <a:gd name="T2" fmla="*/ 1043 w 1043"/>
              <a:gd name="T3" fmla="*/ 14 h 471"/>
            </a:gdLst>
            <a:ahLst/>
            <a:cxnLst>
              <a:cxn ang="0">
                <a:pos x="T0" y="T1"/>
              </a:cxn>
              <a:cxn ang="0">
                <a:pos x="T2" y="T3"/>
              </a:cxn>
            </a:cxnLst>
            <a:rect l="0" t="0" r="r" b="b"/>
            <a:pathLst>
              <a:path w="1043" h="471">
                <a:moveTo>
                  <a:pt x="0" y="471"/>
                </a:moveTo>
                <a:cubicBezTo>
                  <a:pt x="828" y="471"/>
                  <a:pt x="524" y="0"/>
                  <a:pt x="1043" y="14"/>
                </a:cubicBezTo>
              </a:path>
            </a:pathLst>
          </a:custGeom>
          <a:ln>
            <a:solidFill>
              <a:schemeClr val="accent4"/>
            </a:solidFill>
            <a:tailEnd type="oval"/>
          </a:ln>
        </p:spPr>
        <p:style>
          <a:lnRef idx="1">
            <a:schemeClr val="accent1"/>
          </a:lnRef>
          <a:fillRef idx="0">
            <a:schemeClr val="accent1"/>
          </a:fillRef>
          <a:effectRef idx="0">
            <a:schemeClr val="accent1"/>
          </a:effectRef>
          <a:fontRef idx="minor">
            <a:schemeClr val="tx1"/>
          </a:fontRef>
        </p:style>
        <p:txBody>
          <a:bodyPr rtlCol="0" anchor="ctr"/>
          <a:lstStyle/>
          <a:p>
            <a:pPr algn="ctr" defTabSz="914400" eaLnBrk="0" fontAlgn="base" hangingPunct="0">
              <a:spcBef>
                <a:spcPct val="0"/>
              </a:spcBef>
              <a:spcAft>
                <a:spcPct val="0"/>
              </a:spcAft>
            </a:pPr>
            <a:endParaRPr lang="zh-CN" altLang="en-US" sz="1800">
              <a:solidFill>
                <a:schemeClr val="tx2"/>
              </a:solidFill>
              <a:latin typeface="微软雅黑" panose="020B0503020204020204" pitchFamily="34" charset="-122"/>
              <a:ea typeface="微软雅黑" panose="020B0503020204020204" pitchFamily="34" charset="-122"/>
            </a:endParaRPr>
          </a:p>
        </p:txBody>
      </p:sp>
      <p:sp>
        <p:nvSpPr>
          <p:cNvPr id="8" name="Freeform 41"/>
          <p:cNvSpPr/>
          <p:nvPr/>
        </p:nvSpPr>
        <p:spPr bwMode="auto">
          <a:xfrm>
            <a:off x="2679852" y="3058645"/>
            <a:ext cx="2285608" cy="506822"/>
          </a:xfrm>
          <a:custGeom>
            <a:avLst/>
            <a:gdLst>
              <a:gd name="T0" fmla="*/ 0 w 1043"/>
              <a:gd name="T1" fmla="*/ 236 h 236"/>
              <a:gd name="T2" fmla="*/ 1043 w 1043"/>
              <a:gd name="T3" fmla="*/ 8 h 236"/>
            </a:gdLst>
            <a:ahLst/>
            <a:cxnLst>
              <a:cxn ang="0">
                <a:pos x="T0" y="T1"/>
              </a:cxn>
              <a:cxn ang="0">
                <a:pos x="T2" y="T3"/>
              </a:cxn>
            </a:cxnLst>
            <a:rect l="0" t="0" r="r" b="b"/>
            <a:pathLst>
              <a:path w="1043" h="236">
                <a:moveTo>
                  <a:pt x="0" y="236"/>
                </a:moveTo>
                <a:cubicBezTo>
                  <a:pt x="828" y="236"/>
                  <a:pt x="524" y="0"/>
                  <a:pt x="1043" y="8"/>
                </a:cubicBezTo>
              </a:path>
            </a:pathLst>
          </a:custGeom>
          <a:noFill/>
          <a:ln w="19050" cap="flat">
            <a:solidFill>
              <a:schemeClr val="accent3"/>
            </a:solidFill>
            <a:prstDash val="solid"/>
            <a:miter lim="800000"/>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lstStyle/>
          <a:p>
            <a:pPr defTabSz="914400" eaLnBrk="0" fontAlgn="base" hangingPunct="0">
              <a:spcBef>
                <a:spcPct val="0"/>
              </a:spcBef>
              <a:spcAft>
                <a:spcPct val="0"/>
              </a:spcAft>
            </a:pPr>
            <a:endParaRPr lang="zh-CN" altLang="en-US" sz="1800">
              <a:solidFill>
                <a:schemeClr val="tx2"/>
              </a:solidFill>
              <a:latin typeface="微软雅黑" panose="020B0503020204020204" pitchFamily="34" charset="-122"/>
              <a:ea typeface="微软雅黑" panose="020B0503020204020204" pitchFamily="34" charset="-122"/>
            </a:endParaRPr>
          </a:p>
        </p:txBody>
      </p:sp>
      <p:sp>
        <p:nvSpPr>
          <p:cNvPr id="9" name="Freeform 42"/>
          <p:cNvSpPr/>
          <p:nvPr/>
        </p:nvSpPr>
        <p:spPr bwMode="auto">
          <a:xfrm>
            <a:off x="2679852" y="3035333"/>
            <a:ext cx="2285608" cy="1414267"/>
          </a:xfrm>
          <a:custGeom>
            <a:avLst/>
            <a:gdLst>
              <a:gd name="T0" fmla="*/ 0 w 1043"/>
              <a:gd name="T1" fmla="*/ 659 h 659"/>
              <a:gd name="T2" fmla="*/ 1043 w 1043"/>
              <a:gd name="T3" fmla="*/ 20 h 659"/>
            </a:gdLst>
            <a:ahLst/>
            <a:cxnLst>
              <a:cxn ang="0">
                <a:pos x="T0" y="T1"/>
              </a:cxn>
              <a:cxn ang="0">
                <a:pos x="T2" y="T3"/>
              </a:cxn>
            </a:cxnLst>
            <a:rect l="0" t="0" r="r" b="b"/>
            <a:pathLst>
              <a:path w="1043" h="659">
                <a:moveTo>
                  <a:pt x="0" y="659"/>
                </a:moveTo>
                <a:cubicBezTo>
                  <a:pt x="828" y="659"/>
                  <a:pt x="524" y="0"/>
                  <a:pt x="1043" y="20"/>
                </a:cubicBezTo>
              </a:path>
            </a:pathLst>
          </a:custGeom>
          <a:noFill/>
          <a:ln w="19050" cap="flat">
            <a:solidFill>
              <a:schemeClr val="accent4"/>
            </a:solidFill>
            <a:prstDash val="solid"/>
            <a:miter lim="800000"/>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lstStyle/>
          <a:p>
            <a:pPr defTabSz="914400" eaLnBrk="0" fontAlgn="base" hangingPunct="0">
              <a:spcBef>
                <a:spcPct val="0"/>
              </a:spcBef>
              <a:spcAft>
                <a:spcPct val="0"/>
              </a:spcAft>
            </a:pPr>
            <a:endParaRPr lang="zh-CN" altLang="en-US" sz="1800">
              <a:solidFill>
                <a:schemeClr val="tx2"/>
              </a:solidFill>
              <a:latin typeface="微软雅黑" panose="020B0503020204020204" pitchFamily="34" charset="-122"/>
              <a:ea typeface="微软雅黑" panose="020B0503020204020204" pitchFamily="34" charset="-122"/>
            </a:endParaRPr>
          </a:p>
        </p:txBody>
      </p:sp>
      <p:sp>
        <p:nvSpPr>
          <p:cNvPr id="10" name="Line 43"/>
          <p:cNvSpPr>
            <a:spLocks noChangeShapeType="1"/>
          </p:cNvSpPr>
          <p:nvPr/>
        </p:nvSpPr>
        <p:spPr bwMode="auto">
          <a:xfrm>
            <a:off x="4836875" y="3077640"/>
            <a:ext cx="1644497" cy="0"/>
          </a:xfrm>
          <a:prstGeom prst="line">
            <a:avLst/>
          </a:prstGeom>
          <a:ln>
            <a:solidFill>
              <a:schemeClr val="accent3"/>
            </a:solidFill>
            <a:tailEnd type="oval"/>
          </a:ln>
        </p:spPr>
        <p:style>
          <a:lnRef idx="1">
            <a:schemeClr val="accent1"/>
          </a:lnRef>
          <a:fillRef idx="0">
            <a:schemeClr val="accent1"/>
          </a:fillRef>
          <a:effectRef idx="0">
            <a:schemeClr val="accent1"/>
          </a:effectRef>
          <a:fontRef idx="minor">
            <a:schemeClr val="tx1"/>
          </a:fontRef>
        </p:style>
        <p:txBody>
          <a:bodyPr rtlCol="0" anchor="ctr"/>
          <a:lstStyle/>
          <a:p>
            <a:pPr algn="ctr" defTabSz="914400" eaLnBrk="0" fontAlgn="base" hangingPunct="0">
              <a:spcBef>
                <a:spcPct val="0"/>
              </a:spcBef>
              <a:spcAft>
                <a:spcPct val="0"/>
              </a:spcAft>
            </a:pPr>
            <a:endParaRPr lang="zh-CN" altLang="en-US" sz="1800">
              <a:solidFill>
                <a:schemeClr val="tx2"/>
              </a:solidFill>
              <a:latin typeface="微软雅黑" panose="020B0503020204020204" pitchFamily="34" charset="-122"/>
              <a:ea typeface="微软雅黑" panose="020B0503020204020204" pitchFamily="34" charset="-122"/>
            </a:endParaRPr>
          </a:p>
        </p:txBody>
      </p:sp>
      <p:sp>
        <p:nvSpPr>
          <p:cNvPr id="12" name="矩形 11"/>
          <p:cNvSpPr/>
          <p:nvPr/>
        </p:nvSpPr>
        <p:spPr>
          <a:xfrm>
            <a:off x="984990" y="1276400"/>
            <a:ext cx="1261884" cy="307777"/>
          </a:xfrm>
          <a:prstGeom prst="rect">
            <a:avLst/>
          </a:prstGeom>
        </p:spPr>
        <p:txBody>
          <a:bodyPr wrap="none">
            <a:spAutoFit/>
          </a:bodyPr>
          <a:lstStyle/>
          <a:p>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单击编辑标题</a:t>
            </a:r>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3" name="文本框 12"/>
          <p:cNvSpPr txBox="1"/>
          <p:nvPr/>
        </p:nvSpPr>
        <p:spPr>
          <a:xfrm>
            <a:off x="608922" y="1627034"/>
            <a:ext cx="1819256" cy="553998"/>
          </a:xfrm>
          <a:prstGeom prst="rect">
            <a:avLst/>
          </a:prstGeom>
          <a:noFill/>
        </p:spPr>
        <p:txBody>
          <a:bodyPr wrap="square" rtlCol="0">
            <a:spAutoFit/>
          </a:bodyPr>
          <a:lstStyle/>
          <a:p>
            <a:pPr defTabSz="912495">
              <a:spcBef>
                <a:spcPct val="20000"/>
              </a:spcBef>
              <a:defRPr/>
            </a:pPr>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Arial" panose="020B0604020202020204" pitchFamily="34" charset="0"/>
              </a:rPr>
              <a:t>单击此处可编辑内容，根据您的需要自由拉伸文本框大小</a:t>
            </a:r>
            <a:endParaRPr lang="en-US" altLang="zh-CN" sz="10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14" name="矩形 13"/>
          <p:cNvSpPr/>
          <p:nvPr/>
        </p:nvSpPr>
        <p:spPr>
          <a:xfrm>
            <a:off x="984990" y="2284512"/>
            <a:ext cx="1261884" cy="307777"/>
          </a:xfrm>
          <a:prstGeom prst="rect">
            <a:avLst/>
          </a:prstGeom>
        </p:spPr>
        <p:txBody>
          <a:bodyPr wrap="none">
            <a:spAutoFit/>
          </a:bodyPr>
          <a:lstStyle/>
          <a:p>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单击编辑标题</a:t>
            </a:r>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5" name="文本框 14"/>
          <p:cNvSpPr txBox="1"/>
          <p:nvPr/>
        </p:nvSpPr>
        <p:spPr>
          <a:xfrm>
            <a:off x="608922" y="2635146"/>
            <a:ext cx="1819256" cy="553998"/>
          </a:xfrm>
          <a:prstGeom prst="rect">
            <a:avLst/>
          </a:prstGeom>
          <a:noFill/>
        </p:spPr>
        <p:txBody>
          <a:bodyPr wrap="square" rtlCol="0">
            <a:spAutoFit/>
          </a:bodyPr>
          <a:lstStyle/>
          <a:p>
            <a:pPr defTabSz="912495">
              <a:spcBef>
                <a:spcPct val="20000"/>
              </a:spcBef>
              <a:defRPr/>
            </a:pPr>
            <a:r>
              <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Arial" panose="020B0604020202020204" pitchFamily="34" charset="0"/>
              </a:rPr>
              <a:t>单击此处可编辑内容，根据您的需要自由拉伸文本框大小</a:t>
            </a:r>
            <a:endParaRPr lang="en-US" altLang="zh-CN" sz="100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16" name="矩形 15"/>
          <p:cNvSpPr/>
          <p:nvPr/>
        </p:nvSpPr>
        <p:spPr>
          <a:xfrm>
            <a:off x="984990" y="3248156"/>
            <a:ext cx="1261884" cy="307777"/>
          </a:xfrm>
          <a:prstGeom prst="rect">
            <a:avLst/>
          </a:prstGeom>
        </p:spPr>
        <p:txBody>
          <a:bodyPr wrap="none">
            <a:spAutoFit/>
          </a:bodyPr>
          <a:lstStyle/>
          <a:p>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单击编辑标题</a:t>
            </a:r>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7" name="文本框 16"/>
          <p:cNvSpPr txBox="1"/>
          <p:nvPr/>
        </p:nvSpPr>
        <p:spPr>
          <a:xfrm>
            <a:off x="608922" y="3421892"/>
            <a:ext cx="1819256" cy="553998"/>
          </a:xfrm>
          <a:prstGeom prst="rect">
            <a:avLst/>
          </a:prstGeom>
          <a:noFill/>
        </p:spPr>
        <p:txBody>
          <a:bodyPr wrap="square" rtlCol="0">
            <a:spAutoFit/>
          </a:bodyPr>
          <a:lstStyle/>
          <a:p>
            <a:pPr defTabSz="912495">
              <a:spcBef>
                <a:spcPct val="20000"/>
              </a:spcBef>
              <a:defRPr/>
            </a:pPr>
            <a:r>
              <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Arial" panose="020B0604020202020204" pitchFamily="34" charset="0"/>
              </a:rPr>
              <a:t>单击此处可编辑内容，根据您的需要自由拉伸文本框大小</a:t>
            </a:r>
            <a:endParaRPr lang="en-US" altLang="zh-CN" sz="100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18" name="矩形 17"/>
          <p:cNvSpPr/>
          <p:nvPr/>
        </p:nvSpPr>
        <p:spPr>
          <a:xfrm>
            <a:off x="984990" y="4156720"/>
            <a:ext cx="1261884" cy="307777"/>
          </a:xfrm>
          <a:prstGeom prst="rect">
            <a:avLst/>
          </a:prstGeom>
        </p:spPr>
        <p:txBody>
          <a:bodyPr wrap="none">
            <a:spAutoFit/>
          </a:bodyPr>
          <a:lstStyle/>
          <a:p>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单击编辑标题</a:t>
            </a:r>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9" name="文本框 18"/>
          <p:cNvSpPr txBox="1"/>
          <p:nvPr/>
        </p:nvSpPr>
        <p:spPr>
          <a:xfrm>
            <a:off x="608922" y="4435346"/>
            <a:ext cx="1819256" cy="553998"/>
          </a:xfrm>
          <a:prstGeom prst="rect">
            <a:avLst/>
          </a:prstGeom>
          <a:noFill/>
        </p:spPr>
        <p:txBody>
          <a:bodyPr wrap="square" rtlCol="0">
            <a:spAutoFit/>
          </a:bodyPr>
          <a:lstStyle/>
          <a:p>
            <a:pPr defTabSz="912495">
              <a:spcBef>
                <a:spcPct val="20000"/>
              </a:spcBef>
              <a:defRPr/>
            </a:pPr>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Arial" panose="020B0604020202020204" pitchFamily="34" charset="0"/>
              </a:rPr>
              <a:t>单击此处可编辑内容，根据您的需要自由拉伸文本框大小</a:t>
            </a:r>
            <a:endParaRPr lang="en-US" altLang="zh-CN" sz="10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23" name="矩形 22"/>
          <p:cNvSpPr/>
          <p:nvPr/>
        </p:nvSpPr>
        <p:spPr>
          <a:xfrm>
            <a:off x="6875521" y="1780456"/>
            <a:ext cx="1261884" cy="307777"/>
          </a:xfrm>
          <a:prstGeom prst="rect">
            <a:avLst/>
          </a:prstGeom>
        </p:spPr>
        <p:txBody>
          <a:bodyPr wrap="none">
            <a:spAutoFit/>
          </a:bodyPr>
          <a:lstStyle/>
          <a:p>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单击编辑标题</a:t>
            </a:r>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4" name="文本框 23"/>
          <p:cNvSpPr txBox="1"/>
          <p:nvPr/>
        </p:nvSpPr>
        <p:spPr>
          <a:xfrm>
            <a:off x="6858682" y="2131090"/>
            <a:ext cx="1819256" cy="553998"/>
          </a:xfrm>
          <a:prstGeom prst="rect">
            <a:avLst/>
          </a:prstGeom>
          <a:noFill/>
        </p:spPr>
        <p:txBody>
          <a:bodyPr wrap="square" rtlCol="0">
            <a:spAutoFit/>
          </a:bodyPr>
          <a:lstStyle/>
          <a:p>
            <a:pPr defTabSz="912495">
              <a:spcBef>
                <a:spcPct val="20000"/>
              </a:spcBef>
              <a:defRPr/>
            </a:pPr>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Arial" panose="020B0604020202020204" pitchFamily="34" charset="0"/>
              </a:rPr>
              <a:t>单击此处可编辑内容，根据您的需要自由拉伸文本框大小</a:t>
            </a:r>
            <a:endParaRPr lang="en-US" altLang="zh-CN" sz="10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25" name="矩形 24"/>
          <p:cNvSpPr/>
          <p:nvPr/>
        </p:nvSpPr>
        <p:spPr>
          <a:xfrm>
            <a:off x="6875521" y="2716560"/>
            <a:ext cx="1261884" cy="307777"/>
          </a:xfrm>
          <a:prstGeom prst="rect">
            <a:avLst/>
          </a:prstGeom>
        </p:spPr>
        <p:txBody>
          <a:bodyPr wrap="none">
            <a:spAutoFit/>
          </a:bodyPr>
          <a:lstStyle/>
          <a:p>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单击编辑标题</a:t>
            </a:r>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6" name="文本框 25"/>
          <p:cNvSpPr txBox="1"/>
          <p:nvPr/>
        </p:nvSpPr>
        <p:spPr>
          <a:xfrm>
            <a:off x="6858682" y="3067194"/>
            <a:ext cx="1819256" cy="553998"/>
          </a:xfrm>
          <a:prstGeom prst="rect">
            <a:avLst/>
          </a:prstGeom>
          <a:noFill/>
        </p:spPr>
        <p:txBody>
          <a:bodyPr wrap="square" rtlCol="0">
            <a:spAutoFit/>
          </a:bodyPr>
          <a:lstStyle/>
          <a:p>
            <a:pPr defTabSz="912495">
              <a:spcBef>
                <a:spcPct val="20000"/>
              </a:spcBef>
              <a:defRPr/>
            </a:pPr>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Arial" panose="020B0604020202020204" pitchFamily="34" charset="0"/>
              </a:rPr>
              <a:t>单击此处可编辑内容，根据您的需要自由拉伸文本框大小</a:t>
            </a:r>
            <a:endParaRPr lang="en-US" altLang="zh-CN" sz="10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27" name="矩形 26"/>
          <p:cNvSpPr/>
          <p:nvPr/>
        </p:nvSpPr>
        <p:spPr>
          <a:xfrm>
            <a:off x="6875521" y="3796680"/>
            <a:ext cx="1261884" cy="307777"/>
          </a:xfrm>
          <a:prstGeom prst="rect">
            <a:avLst/>
          </a:prstGeom>
        </p:spPr>
        <p:txBody>
          <a:bodyPr wrap="none">
            <a:spAutoFit/>
          </a:bodyPr>
          <a:lstStyle/>
          <a:p>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单击编辑标题</a:t>
            </a:r>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8" name="文本框 27"/>
          <p:cNvSpPr txBox="1"/>
          <p:nvPr/>
        </p:nvSpPr>
        <p:spPr>
          <a:xfrm>
            <a:off x="6858682" y="4147314"/>
            <a:ext cx="1819256" cy="553998"/>
          </a:xfrm>
          <a:prstGeom prst="rect">
            <a:avLst/>
          </a:prstGeom>
          <a:noFill/>
        </p:spPr>
        <p:txBody>
          <a:bodyPr wrap="square" rtlCol="0">
            <a:spAutoFit/>
          </a:bodyPr>
          <a:lstStyle/>
          <a:p>
            <a:pPr defTabSz="912495">
              <a:spcBef>
                <a:spcPct val="20000"/>
              </a:spcBef>
              <a:defRPr/>
            </a:pPr>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Arial" panose="020B0604020202020204" pitchFamily="34" charset="0"/>
              </a:rPr>
              <a:t>单击此处可编辑内容，根据您的需要自由拉伸文本框大小</a:t>
            </a:r>
            <a:endParaRPr lang="en-US" altLang="zh-CN" sz="10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grpSp>
        <p:nvGrpSpPr>
          <p:cNvPr id="2" name="组合 28"/>
          <p:cNvGrpSpPr/>
          <p:nvPr/>
        </p:nvGrpSpPr>
        <p:grpSpPr>
          <a:xfrm>
            <a:off x="4701779" y="2877269"/>
            <a:ext cx="481012" cy="372780"/>
            <a:chOff x="2916238" y="5043488"/>
            <a:chExt cx="641349" cy="496887"/>
          </a:xfrm>
          <a:solidFill>
            <a:schemeClr val="bg1"/>
          </a:solidFill>
        </p:grpSpPr>
        <p:sp>
          <p:nvSpPr>
            <p:cNvPr id="30" name="Freeform 13"/>
            <p:cNvSpPr>
              <a:spLocks noEditPoints="1"/>
            </p:cNvSpPr>
            <p:nvPr/>
          </p:nvSpPr>
          <p:spPr bwMode="auto">
            <a:xfrm>
              <a:off x="2916238" y="5099050"/>
              <a:ext cx="552450" cy="441325"/>
            </a:xfrm>
            <a:custGeom>
              <a:avLst/>
              <a:gdLst>
                <a:gd name="T0" fmla="*/ 133 w 162"/>
                <a:gd name="T1" fmla="*/ 54 h 129"/>
                <a:gd name="T2" fmla="*/ 130 w 162"/>
                <a:gd name="T3" fmla="*/ 49 h 129"/>
                <a:gd name="T4" fmla="*/ 128 w 162"/>
                <a:gd name="T5" fmla="*/ 30 h 129"/>
                <a:gd name="T6" fmla="*/ 94 w 162"/>
                <a:gd name="T7" fmla="*/ 31 h 129"/>
                <a:gd name="T8" fmla="*/ 88 w 162"/>
                <a:gd name="T9" fmla="*/ 23 h 129"/>
                <a:gd name="T10" fmla="*/ 61 w 162"/>
                <a:gd name="T11" fmla="*/ 9 h 129"/>
                <a:gd name="T12" fmla="*/ 15 w 162"/>
                <a:gd name="T13" fmla="*/ 47 h 129"/>
                <a:gd name="T14" fmla="*/ 2 w 162"/>
                <a:gd name="T15" fmla="*/ 82 h 129"/>
                <a:gd name="T16" fmla="*/ 69 w 162"/>
                <a:gd name="T17" fmla="*/ 127 h 129"/>
                <a:gd name="T18" fmla="*/ 150 w 162"/>
                <a:gd name="T19" fmla="*/ 91 h 129"/>
                <a:gd name="T20" fmla="*/ 133 w 162"/>
                <a:gd name="T21" fmla="*/ 54 h 129"/>
                <a:gd name="T22" fmla="*/ 71 w 162"/>
                <a:gd name="T23" fmla="*/ 118 h 129"/>
                <a:gd name="T24" fmla="*/ 19 w 162"/>
                <a:gd name="T25" fmla="*/ 85 h 129"/>
                <a:gd name="T26" fmla="*/ 71 w 162"/>
                <a:gd name="T27" fmla="*/ 48 h 129"/>
                <a:gd name="T28" fmla="*/ 124 w 162"/>
                <a:gd name="T29" fmla="*/ 79 h 129"/>
                <a:gd name="T30" fmla="*/ 71 w 162"/>
                <a:gd name="T31" fmla="*/ 118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2" h="129">
                  <a:moveTo>
                    <a:pt x="133" y="54"/>
                  </a:moveTo>
                  <a:cubicBezTo>
                    <a:pt x="126" y="53"/>
                    <a:pt x="130" y="49"/>
                    <a:pt x="130" y="49"/>
                  </a:cubicBezTo>
                  <a:cubicBezTo>
                    <a:pt x="130" y="49"/>
                    <a:pt x="137" y="38"/>
                    <a:pt x="128" y="30"/>
                  </a:cubicBezTo>
                  <a:cubicBezTo>
                    <a:pt x="118" y="20"/>
                    <a:pt x="94" y="31"/>
                    <a:pt x="94" y="31"/>
                  </a:cubicBezTo>
                  <a:cubicBezTo>
                    <a:pt x="85" y="34"/>
                    <a:pt x="87" y="30"/>
                    <a:pt x="88" y="23"/>
                  </a:cubicBezTo>
                  <a:cubicBezTo>
                    <a:pt x="88" y="14"/>
                    <a:pt x="86" y="0"/>
                    <a:pt x="61" y="9"/>
                  </a:cubicBezTo>
                  <a:cubicBezTo>
                    <a:pt x="36" y="17"/>
                    <a:pt x="15" y="47"/>
                    <a:pt x="15" y="47"/>
                  </a:cubicBezTo>
                  <a:cubicBezTo>
                    <a:pt x="0" y="67"/>
                    <a:pt x="2" y="82"/>
                    <a:pt x="2" y="82"/>
                  </a:cubicBezTo>
                  <a:cubicBezTo>
                    <a:pt x="5" y="116"/>
                    <a:pt x="41" y="125"/>
                    <a:pt x="69" y="127"/>
                  </a:cubicBezTo>
                  <a:cubicBezTo>
                    <a:pt x="98" y="129"/>
                    <a:pt x="138" y="117"/>
                    <a:pt x="150" y="91"/>
                  </a:cubicBezTo>
                  <a:cubicBezTo>
                    <a:pt x="162" y="66"/>
                    <a:pt x="140" y="56"/>
                    <a:pt x="133" y="54"/>
                  </a:cubicBezTo>
                  <a:close/>
                  <a:moveTo>
                    <a:pt x="71" y="118"/>
                  </a:moveTo>
                  <a:cubicBezTo>
                    <a:pt x="42" y="119"/>
                    <a:pt x="19" y="104"/>
                    <a:pt x="19" y="85"/>
                  </a:cubicBezTo>
                  <a:cubicBezTo>
                    <a:pt x="19" y="65"/>
                    <a:pt x="42" y="50"/>
                    <a:pt x="71" y="48"/>
                  </a:cubicBezTo>
                  <a:cubicBezTo>
                    <a:pt x="100" y="47"/>
                    <a:pt x="124" y="59"/>
                    <a:pt x="124" y="79"/>
                  </a:cubicBezTo>
                  <a:cubicBezTo>
                    <a:pt x="124" y="98"/>
                    <a:pt x="100" y="116"/>
                    <a:pt x="71" y="11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defTabSz="914400" eaLnBrk="0" fontAlgn="base" hangingPunct="0">
                <a:spcBef>
                  <a:spcPct val="0"/>
                </a:spcBef>
                <a:spcAft>
                  <a:spcPct val="0"/>
                </a:spcAft>
              </a:pPr>
              <a:endParaRPr lang="zh-CN" altLang="en-US" sz="1800">
                <a:solidFill>
                  <a:schemeClr val="tx2"/>
                </a:solidFill>
                <a:latin typeface="微软雅黑" panose="020B0503020204020204" pitchFamily="34" charset="-122"/>
                <a:ea typeface="微软雅黑" panose="020B0503020204020204" pitchFamily="34" charset="-122"/>
              </a:endParaRPr>
            </a:p>
          </p:txBody>
        </p:sp>
        <p:sp>
          <p:nvSpPr>
            <p:cNvPr id="31" name="Freeform 14"/>
            <p:cNvSpPr>
              <a:spLocks noEditPoints="1"/>
            </p:cNvSpPr>
            <p:nvPr/>
          </p:nvSpPr>
          <p:spPr bwMode="auto">
            <a:xfrm>
              <a:off x="3038475" y="5297488"/>
              <a:ext cx="219075" cy="195262"/>
            </a:xfrm>
            <a:custGeom>
              <a:avLst/>
              <a:gdLst>
                <a:gd name="T0" fmla="*/ 29 w 64"/>
                <a:gd name="T1" fmla="*/ 3 h 57"/>
                <a:gd name="T2" fmla="*/ 4 w 64"/>
                <a:gd name="T3" fmla="*/ 34 h 57"/>
                <a:gd name="T4" fmla="*/ 11 w 64"/>
                <a:gd name="T5" fmla="*/ 47 h 57"/>
                <a:gd name="T6" fmla="*/ 55 w 64"/>
                <a:gd name="T7" fmla="*/ 39 h 57"/>
                <a:gd name="T8" fmla="*/ 29 w 64"/>
                <a:gd name="T9" fmla="*/ 3 h 57"/>
                <a:gd name="T10" fmla="*/ 22 w 64"/>
                <a:gd name="T11" fmla="*/ 42 h 57"/>
                <a:gd name="T12" fmla="*/ 12 w 64"/>
                <a:gd name="T13" fmla="*/ 35 h 57"/>
                <a:gd name="T14" fmla="*/ 22 w 64"/>
                <a:gd name="T15" fmla="*/ 25 h 57"/>
                <a:gd name="T16" fmla="*/ 32 w 64"/>
                <a:gd name="T17" fmla="*/ 32 h 57"/>
                <a:gd name="T18" fmla="*/ 22 w 64"/>
                <a:gd name="T19" fmla="*/ 42 h 57"/>
                <a:gd name="T20" fmla="*/ 39 w 64"/>
                <a:gd name="T21" fmla="*/ 27 h 57"/>
                <a:gd name="T22" fmla="*/ 34 w 64"/>
                <a:gd name="T23" fmla="*/ 27 h 57"/>
                <a:gd name="T24" fmla="*/ 35 w 64"/>
                <a:gd name="T25" fmla="*/ 21 h 57"/>
                <a:gd name="T26" fmla="*/ 41 w 64"/>
                <a:gd name="T27" fmla="*/ 21 h 57"/>
                <a:gd name="T28" fmla="*/ 39 w 64"/>
                <a:gd name="T29" fmla="*/ 27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4" h="57">
                  <a:moveTo>
                    <a:pt x="29" y="3"/>
                  </a:moveTo>
                  <a:cubicBezTo>
                    <a:pt x="0" y="7"/>
                    <a:pt x="4" y="34"/>
                    <a:pt x="4" y="34"/>
                  </a:cubicBezTo>
                  <a:cubicBezTo>
                    <a:pt x="4" y="34"/>
                    <a:pt x="3" y="43"/>
                    <a:pt x="11" y="47"/>
                  </a:cubicBezTo>
                  <a:cubicBezTo>
                    <a:pt x="29" y="57"/>
                    <a:pt x="46" y="51"/>
                    <a:pt x="55" y="39"/>
                  </a:cubicBezTo>
                  <a:cubicBezTo>
                    <a:pt x="64" y="28"/>
                    <a:pt x="59" y="0"/>
                    <a:pt x="29" y="3"/>
                  </a:cubicBezTo>
                  <a:close/>
                  <a:moveTo>
                    <a:pt x="22" y="42"/>
                  </a:moveTo>
                  <a:cubicBezTo>
                    <a:pt x="17" y="42"/>
                    <a:pt x="12" y="39"/>
                    <a:pt x="12" y="35"/>
                  </a:cubicBezTo>
                  <a:cubicBezTo>
                    <a:pt x="12" y="30"/>
                    <a:pt x="16" y="25"/>
                    <a:pt x="22" y="25"/>
                  </a:cubicBezTo>
                  <a:cubicBezTo>
                    <a:pt x="28" y="24"/>
                    <a:pt x="32" y="28"/>
                    <a:pt x="32" y="32"/>
                  </a:cubicBezTo>
                  <a:cubicBezTo>
                    <a:pt x="32" y="37"/>
                    <a:pt x="28" y="41"/>
                    <a:pt x="22" y="42"/>
                  </a:cubicBezTo>
                  <a:close/>
                  <a:moveTo>
                    <a:pt x="39" y="27"/>
                  </a:moveTo>
                  <a:cubicBezTo>
                    <a:pt x="38" y="28"/>
                    <a:pt x="35" y="28"/>
                    <a:pt x="34" y="27"/>
                  </a:cubicBezTo>
                  <a:cubicBezTo>
                    <a:pt x="33" y="25"/>
                    <a:pt x="34" y="22"/>
                    <a:pt x="35" y="21"/>
                  </a:cubicBezTo>
                  <a:cubicBezTo>
                    <a:pt x="38" y="19"/>
                    <a:pt x="40" y="20"/>
                    <a:pt x="41" y="21"/>
                  </a:cubicBezTo>
                  <a:cubicBezTo>
                    <a:pt x="42" y="23"/>
                    <a:pt x="41" y="26"/>
                    <a:pt x="39" y="2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defTabSz="914400" eaLnBrk="0" fontAlgn="base" hangingPunct="0">
                <a:spcBef>
                  <a:spcPct val="0"/>
                </a:spcBef>
                <a:spcAft>
                  <a:spcPct val="0"/>
                </a:spcAft>
              </a:pPr>
              <a:endParaRPr lang="zh-CN" altLang="en-US" sz="1800">
                <a:solidFill>
                  <a:schemeClr val="tx2"/>
                </a:solidFill>
                <a:latin typeface="微软雅黑" panose="020B0503020204020204" pitchFamily="34" charset="-122"/>
                <a:ea typeface="微软雅黑" panose="020B0503020204020204" pitchFamily="34" charset="-122"/>
              </a:endParaRPr>
            </a:p>
          </p:txBody>
        </p:sp>
        <p:sp>
          <p:nvSpPr>
            <p:cNvPr id="32" name="Freeform 15"/>
            <p:cNvSpPr/>
            <p:nvPr/>
          </p:nvSpPr>
          <p:spPr bwMode="auto">
            <a:xfrm>
              <a:off x="3328988" y="5119688"/>
              <a:ext cx="119062" cy="122237"/>
            </a:xfrm>
            <a:custGeom>
              <a:avLst/>
              <a:gdLst>
                <a:gd name="T0" fmla="*/ 27 w 35"/>
                <a:gd name="T1" fmla="*/ 36 h 36"/>
                <a:gd name="T2" fmla="*/ 31 w 35"/>
                <a:gd name="T3" fmla="*/ 32 h 36"/>
                <a:gd name="T4" fmla="*/ 31 w 35"/>
                <a:gd name="T5" fmla="*/ 32 h 36"/>
                <a:gd name="T6" fmla="*/ 5 w 35"/>
                <a:gd name="T7" fmla="*/ 5 h 36"/>
                <a:gd name="T8" fmla="*/ 0 w 35"/>
                <a:gd name="T9" fmla="*/ 10 h 36"/>
                <a:gd name="T10" fmla="*/ 5 w 35"/>
                <a:gd name="T11" fmla="*/ 15 h 36"/>
                <a:gd name="T12" fmla="*/ 22 w 35"/>
                <a:gd name="T13" fmla="*/ 32 h 36"/>
                <a:gd name="T14" fmla="*/ 27 w 35"/>
                <a:gd name="T15" fmla="*/ 36 h 3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5" h="36">
                  <a:moveTo>
                    <a:pt x="27" y="36"/>
                  </a:moveTo>
                  <a:cubicBezTo>
                    <a:pt x="29" y="36"/>
                    <a:pt x="31" y="35"/>
                    <a:pt x="31" y="32"/>
                  </a:cubicBezTo>
                  <a:cubicBezTo>
                    <a:pt x="31" y="32"/>
                    <a:pt x="31" y="32"/>
                    <a:pt x="31" y="32"/>
                  </a:cubicBezTo>
                  <a:cubicBezTo>
                    <a:pt x="35" y="0"/>
                    <a:pt x="5" y="5"/>
                    <a:pt x="5" y="5"/>
                  </a:cubicBezTo>
                  <a:cubicBezTo>
                    <a:pt x="2" y="5"/>
                    <a:pt x="0" y="7"/>
                    <a:pt x="0" y="10"/>
                  </a:cubicBezTo>
                  <a:cubicBezTo>
                    <a:pt x="0" y="13"/>
                    <a:pt x="2" y="15"/>
                    <a:pt x="5" y="15"/>
                  </a:cubicBezTo>
                  <a:cubicBezTo>
                    <a:pt x="26" y="10"/>
                    <a:pt x="22" y="32"/>
                    <a:pt x="22" y="32"/>
                  </a:cubicBezTo>
                  <a:cubicBezTo>
                    <a:pt x="22" y="34"/>
                    <a:pt x="24" y="36"/>
                    <a:pt x="27" y="3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defTabSz="914400" eaLnBrk="0" fontAlgn="base" hangingPunct="0">
                <a:spcBef>
                  <a:spcPct val="0"/>
                </a:spcBef>
                <a:spcAft>
                  <a:spcPct val="0"/>
                </a:spcAft>
              </a:pPr>
              <a:endParaRPr lang="zh-CN" altLang="en-US" sz="1800">
                <a:solidFill>
                  <a:schemeClr val="tx2"/>
                </a:solidFill>
                <a:latin typeface="微软雅黑" panose="020B0503020204020204" pitchFamily="34" charset="-122"/>
                <a:ea typeface="微软雅黑" panose="020B0503020204020204" pitchFamily="34" charset="-122"/>
              </a:endParaRPr>
            </a:p>
          </p:txBody>
        </p:sp>
        <p:sp>
          <p:nvSpPr>
            <p:cNvPr id="33" name="Freeform 16"/>
            <p:cNvSpPr/>
            <p:nvPr/>
          </p:nvSpPr>
          <p:spPr bwMode="auto">
            <a:xfrm>
              <a:off x="3305175" y="5043488"/>
              <a:ext cx="252412" cy="236537"/>
            </a:xfrm>
            <a:custGeom>
              <a:avLst/>
              <a:gdLst>
                <a:gd name="T0" fmla="*/ 30 w 74"/>
                <a:gd name="T1" fmla="*/ 2 h 69"/>
                <a:gd name="T2" fmla="*/ 6 w 74"/>
                <a:gd name="T3" fmla="*/ 3 h 69"/>
                <a:gd name="T4" fmla="*/ 5 w 74"/>
                <a:gd name="T5" fmla="*/ 3 h 69"/>
                <a:gd name="T6" fmla="*/ 5 w 74"/>
                <a:gd name="T7" fmla="*/ 3 h 69"/>
                <a:gd name="T8" fmla="*/ 0 w 74"/>
                <a:gd name="T9" fmla="*/ 10 h 69"/>
                <a:gd name="T10" fmla="*/ 7 w 74"/>
                <a:gd name="T11" fmla="*/ 17 h 69"/>
                <a:gd name="T12" fmla="*/ 13 w 74"/>
                <a:gd name="T13" fmla="*/ 15 h 69"/>
                <a:gd name="T14" fmla="*/ 48 w 74"/>
                <a:gd name="T15" fmla="*/ 32 h 69"/>
                <a:gd name="T16" fmla="*/ 50 w 74"/>
                <a:gd name="T17" fmla="*/ 56 h 69"/>
                <a:gd name="T18" fmla="*/ 49 w 74"/>
                <a:gd name="T19" fmla="*/ 62 h 69"/>
                <a:gd name="T20" fmla="*/ 56 w 74"/>
                <a:gd name="T21" fmla="*/ 69 h 69"/>
                <a:gd name="T22" fmla="*/ 63 w 74"/>
                <a:gd name="T23" fmla="*/ 63 h 69"/>
                <a:gd name="T24" fmla="*/ 63 w 74"/>
                <a:gd name="T25" fmla="*/ 63 h 69"/>
                <a:gd name="T26" fmla="*/ 30 w 74"/>
                <a:gd name="T27" fmla="*/ 2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74" h="69">
                  <a:moveTo>
                    <a:pt x="30" y="2"/>
                  </a:moveTo>
                  <a:cubicBezTo>
                    <a:pt x="20" y="0"/>
                    <a:pt x="9" y="2"/>
                    <a:pt x="6" y="3"/>
                  </a:cubicBezTo>
                  <a:cubicBezTo>
                    <a:pt x="6" y="3"/>
                    <a:pt x="6" y="3"/>
                    <a:pt x="5" y="3"/>
                  </a:cubicBezTo>
                  <a:cubicBezTo>
                    <a:pt x="5" y="3"/>
                    <a:pt x="5" y="3"/>
                    <a:pt x="5" y="3"/>
                  </a:cubicBezTo>
                  <a:cubicBezTo>
                    <a:pt x="2" y="4"/>
                    <a:pt x="0" y="7"/>
                    <a:pt x="0" y="10"/>
                  </a:cubicBezTo>
                  <a:cubicBezTo>
                    <a:pt x="0" y="14"/>
                    <a:pt x="3" y="17"/>
                    <a:pt x="7" y="17"/>
                  </a:cubicBezTo>
                  <a:cubicBezTo>
                    <a:pt x="7" y="17"/>
                    <a:pt x="11" y="16"/>
                    <a:pt x="13" y="15"/>
                  </a:cubicBezTo>
                  <a:cubicBezTo>
                    <a:pt x="16" y="14"/>
                    <a:pt x="37" y="14"/>
                    <a:pt x="48" y="32"/>
                  </a:cubicBezTo>
                  <a:cubicBezTo>
                    <a:pt x="54" y="45"/>
                    <a:pt x="51" y="54"/>
                    <a:pt x="50" y="56"/>
                  </a:cubicBezTo>
                  <a:cubicBezTo>
                    <a:pt x="50" y="56"/>
                    <a:pt x="49" y="59"/>
                    <a:pt x="49" y="62"/>
                  </a:cubicBezTo>
                  <a:cubicBezTo>
                    <a:pt x="49" y="66"/>
                    <a:pt x="52" y="69"/>
                    <a:pt x="56" y="69"/>
                  </a:cubicBezTo>
                  <a:cubicBezTo>
                    <a:pt x="59" y="69"/>
                    <a:pt x="62" y="68"/>
                    <a:pt x="63" y="63"/>
                  </a:cubicBezTo>
                  <a:cubicBezTo>
                    <a:pt x="63" y="63"/>
                    <a:pt x="63" y="63"/>
                    <a:pt x="63" y="63"/>
                  </a:cubicBezTo>
                  <a:cubicBezTo>
                    <a:pt x="74" y="25"/>
                    <a:pt x="49" y="7"/>
                    <a:pt x="3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defTabSz="914400" eaLnBrk="0" fontAlgn="base" hangingPunct="0">
                <a:spcBef>
                  <a:spcPct val="0"/>
                </a:spcBef>
                <a:spcAft>
                  <a:spcPct val="0"/>
                </a:spcAft>
              </a:pPr>
              <a:endParaRPr lang="zh-CN" altLang="en-US" sz="1800">
                <a:solidFill>
                  <a:schemeClr val="tx2"/>
                </a:solidFill>
                <a:latin typeface="微软雅黑" panose="020B0503020204020204" pitchFamily="34" charset="-122"/>
                <a:ea typeface="微软雅黑" panose="020B0503020204020204" pitchFamily="34" charset="-122"/>
              </a:endParaRPr>
            </a:p>
          </p:txBody>
        </p:sp>
      </p:grpSp>
      <p:pic>
        <p:nvPicPr>
          <p:cNvPr id="41" name="图片 1"/>
          <p:cNvPicPr>
            <a:picLocks noChangeAspect="1"/>
          </p:cNvPicPr>
          <p:nvPr/>
        </p:nvPicPr>
        <p:blipFill>
          <a:blip r:embed="rId1" cstate="screen">
            <a:clrChange>
              <a:clrFrom>
                <a:srgbClr val="FFFFFF"/>
              </a:clrFrom>
              <a:clrTo>
                <a:srgbClr val="FFFFFF">
                  <a:alpha val="0"/>
                </a:srgbClr>
              </a:clrTo>
            </a:clrChange>
          </a:blip>
          <a:srcRect b="2985"/>
          <a:stretch>
            <a:fillRect/>
          </a:stretch>
        </p:blipFill>
        <p:spPr bwMode="auto">
          <a:xfrm>
            <a:off x="4319972" y="2572544"/>
            <a:ext cx="1104941" cy="936104"/>
          </a:xfrm>
          <a:prstGeom prst="rect">
            <a:avLst/>
          </a:prstGeom>
          <a:noFill/>
          <a:ln w="9525">
            <a:noFill/>
            <a:miter lim="800000"/>
            <a:headEnd/>
            <a:tailEnd/>
          </a:ln>
        </p:spPr>
      </p:pic>
      <p:grpSp>
        <p:nvGrpSpPr>
          <p:cNvPr id="50" name="组合 49"/>
          <p:cNvGrpSpPr/>
          <p:nvPr/>
        </p:nvGrpSpPr>
        <p:grpSpPr>
          <a:xfrm>
            <a:off x="539552" y="2140496"/>
            <a:ext cx="2304256" cy="216024"/>
            <a:chOff x="539552" y="2140496"/>
            <a:chExt cx="2304256" cy="216024"/>
          </a:xfrm>
        </p:grpSpPr>
        <p:pic>
          <p:nvPicPr>
            <p:cNvPr id="42" name="图片 10"/>
            <p:cNvPicPr>
              <a:picLocks noChangeAspect="1" noChangeArrowheads="1"/>
            </p:cNvPicPr>
            <p:nvPr/>
          </p:nvPicPr>
          <p:blipFill>
            <a:blip r:embed="rId2" cstate="screen"/>
            <a:srcRect/>
            <a:stretch>
              <a:fillRect/>
            </a:stretch>
          </p:blipFill>
          <p:spPr bwMode="auto">
            <a:xfrm>
              <a:off x="575556" y="2140496"/>
              <a:ext cx="2268252" cy="216024"/>
            </a:xfrm>
            <a:prstGeom prst="rect">
              <a:avLst/>
            </a:prstGeom>
            <a:noFill/>
            <a:ln w="9525">
              <a:noFill/>
              <a:miter lim="800000"/>
              <a:headEnd/>
              <a:tailEnd/>
            </a:ln>
          </p:spPr>
        </p:pic>
        <p:pic>
          <p:nvPicPr>
            <p:cNvPr id="43" name="图片 10"/>
            <p:cNvPicPr>
              <a:picLocks noChangeAspect="1" noChangeArrowheads="1"/>
            </p:cNvPicPr>
            <p:nvPr/>
          </p:nvPicPr>
          <p:blipFill>
            <a:blip r:embed="rId2" cstate="screen"/>
            <a:srcRect/>
            <a:stretch>
              <a:fillRect/>
            </a:stretch>
          </p:blipFill>
          <p:spPr bwMode="auto">
            <a:xfrm rot="10800000">
              <a:off x="539552" y="2140496"/>
              <a:ext cx="2268252" cy="216024"/>
            </a:xfrm>
            <a:prstGeom prst="rect">
              <a:avLst/>
            </a:prstGeom>
            <a:noFill/>
            <a:ln w="9525">
              <a:noFill/>
              <a:miter lim="800000"/>
              <a:headEnd/>
              <a:tailEnd/>
            </a:ln>
          </p:spPr>
        </p:pic>
      </p:grpSp>
      <p:grpSp>
        <p:nvGrpSpPr>
          <p:cNvPr id="49" name="组合 48"/>
          <p:cNvGrpSpPr/>
          <p:nvPr/>
        </p:nvGrpSpPr>
        <p:grpSpPr>
          <a:xfrm>
            <a:off x="611560" y="3076600"/>
            <a:ext cx="2304256" cy="216024"/>
            <a:chOff x="611560" y="3076600"/>
            <a:chExt cx="2304256" cy="216024"/>
          </a:xfrm>
        </p:grpSpPr>
        <p:pic>
          <p:nvPicPr>
            <p:cNvPr id="44" name="图片 10"/>
            <p:cNvPicPr>
              <a:picLocks noChangeAspect="1" noChangeArrowheads="1"/>
            </p:cNvPicPr>
            <p:nvPr/>
          </p:nvPicPr>
          <p:blipFill>
            <a:blip r:embed="rId2" cstate="screen"/>
            <a:srcRect/>
            <a:stretch>
              <a:fillRect/>
            </a:stretch>
          </p:blipFill>
          <p:spPr bwMode="auto">
            <a:xfrm>
              <a:off x="647564" y="3076600"/>
              <a:ext cx="2268252" cy="216024"/>
            </a:xfrm>
            <a:prstGeom prst="rect">
              <a:avLst/>
            </a:prstGeom>
            <a:noFill/>
            <a:ln w="9525">
              <a:noFill/>
              <a:miter lim="800000"/>
              <a:headEnd/>
              <a:tailEnd/>
            </a:ln>
          </p:spPr>
        </p:pic>
        <p:pic>
          <p:nvPicPr>
            <p:cNvPr id="46" name="图片 10"/>
            <p:cNvPicPr>
              <a:picLocks noChangeAspect="1" noChangeArrowheads="1"/>
            </p:cNvPicPr>
            <p:nvPr/>
          </p:nvPicPr>
          <p:blipFill>
            <a:blip r:embed="rId2" cstate="screen"/>
            <a:srcRect/>
            <a:stretch>
              <a:fillRect/>
            </a:stretch>
          </p:blipFill>
          <p:spPr bwMode="auto">
            <a:xfrm rot="10800000">
              <a:off x="611560" y="3076600"/>
              <a:ext cx="2268252" cy="216024"/>
            </a:xfrm>
            <a:prstGeom prst="rect">
              <a:avLst/>
            </a:prstGeom>
            <a:noFill/>
            <a:ln w="9525">
              <a:noFill/>
              <a:miter lim="800000"/>
              <a:headEnd/>
              <a:tailEnd/>
            </a:ln>
          </p:spPr>
        </p:pic>
      </p:grpSp>
      <p:grpSp>
        <p:nvGrpSpPr>
          <p:cNvPr id="48" name="组合 47"/>
          <p:cNvGrpSpPr/>
          <p:nvPr/>
        </p:nvGrpSpPr>
        <p:grpSpPr>
          <a:xfrm>
            <a:off x="539552" y="3940696"/>
            <a:ext cx="2340260" cy="252028"/>
            <a:chOff x="539552" y="3940696"/>
            <a:chExt cx="2340260" cy="252028"/>
          </a:xfrm>
        </p:grpSpPr>
        <p:pic>
          <p:nvPicPr>
            <p:cNvPr id="45" name="图片 10"/>
            <p:cNvPicPr>
              <a:picLocks noChangeAspect="1" noChangeArrowheads="1"/>
            </p:cNvPicPr>
            <p:nvPr/>
          </p:nvPicPr>
          <p:blipFill>
            <a:blip r:embed="rId2" cstate="screen"/>
            <a:srcRect/>
            <a:stretch>
              <a:fillRect/>
            </a:stretch>
          </p:blipFill>
          <p:spPr bwMode="auto">
            <a:xfrm>
              <a:off x="539552" y="3940696"/>
              <a:ext cx="2268252" cy="216024"/>
            </a:xfrm>
            <a:prstGeom prst="rect">
              <a:avLst/>
            </a:prstGeom>
            <a:noFill/>
            <a:ln w="9525">
              <a:noFill/>
              <a:miter lim="800000"/>
              <a:headEnd/>
              <a:tailEnd/>
            </a:ln>
          </p:spPr>
        </p:pic>
        <p:pic>
          <p:nvPicPr>
            <p:cNvPr id="47" name="图片 10"/>
            <p:cNvPicPr>
              <a:picLocks noChangeAspect="1" noChangeArrowheads="1"/>
            </p:cNvPicPr>
            <p:nvPr/>
          </p:nvPicPr>
          <p:blipFill>
            <a:blip r:embed="rId2" cstate="screen"/>
            <a:srcRect/>
            <a:stretch>
              <a:fillRect/>
            </a:stretch>
          </p:blipFill>
          <p:spPr bwMode="auto">
            <a:xfrm rot="10800000">
              <a:off x="611560" y="3976700"/>
              <a:ext cx="2268252" cy="216024"/>
            </a:xfrm>
            <a:prstGeom prst="rect">
              <a:avLst/>
            </a:prstGeom>
            <a:noFill/>
            <a:ln w="9525">
              <a:noFill/>
              <a:miter lim="800000"/>
              <a:headEnd/>
              <a:tailEnd/>
            </a:ln>
          </p:spPr>
        </p:pic>
      </p:grpSp>
      <p:pic>
        <p:nvPicPr>
          <p:cNvPr id="51" name="图片 9"/>
          <p:cNvPicPr>
            <a:picLocks noChangeAspect="1" noChangeArrowheads="1"/>
          </p:cNvPicPr>
          <p:nvPr/>
        </p:nvPicPr>
        <p:blipFill>
          <a:blip r:embed="rId3" cstate="screen"/>
          <a:srcRect/>
          <a:stretch>
            <a:fillRect/>
          </a:stretch>
        </p:blipFill>
        <p:spPr bwMode="auto">
          <a:xfrm>
            <a:off x="6480212" y="1708448"/>
            <a:ext cx="468052" cy="429047"/>
          </a:xfrm>
          <a:prstGeom prst="rect">
            <a:avLst/>
          </a:prstGeom>
          <a:noFill/>
          <a:ln w="9525">
            <a:noFill/>
            <a:miter lim="800000"/>
            <a:headEnd/>
            <a:tailEnd/>
          </a:ln>
        </p:spPr>
      </p:pic>
      <p:pic>
        <p:nvPicPr>
          <p:cNvPr id="52" name="图片 9"/>
          <p:cNvPicPr>
            <a:picLocks noChangeAspect="1" noChangeArrowheads="1"/>
          </p:cNvPicPr>
          <p:nvPr/>
        </p:nvPicPr>
        <p:blipFill>
          <a:blip r:embed="rId3" cstate="screen"/>
          <a:srcRect/>
          <a:stretch>
            <a:fillRect/>
          </a:stretch>
        </p:blipFill>
        <p:spPr bwMode="auto">
          <a:xfrm>
            <a:off x="6480212" y="2644552"/>
            <a:ext cx="468052" cy="429047"/>
          </a:xfrm>
          <a:prstGeom prst="rect">
            <a:avLst/>
          </a:prstGeom>
          <a:noFill/>
          <a:ln w="9525">
            <a:noFill/>
            <a:miter lim="800000"/>
            <a:headEnd/>
            <a:tailEnd/>
          </a:ln>
        </p:spPr>
      </p:pic>
      <p:pic>
        <p:nvPicPr>
          <p:cNvPr id="53" name="图片 9"/>
          <p:cNvPicPr>
            <a:picLocks noChangeAspect="1" noChangeArrowheads="1"/>
          </p:cNvPicPr>
          <p:nvPr/>
        </p:nvPicPr>
        <p:blipFill>
          <a:blip r:embed="rId3" cstate="screen"/>
          <a:srcRect/>
          <a:stretch>
            <a:fillRect/>
          </a:stretch>
        </p:blipFill>
        <p:spPr bwMode="auto">
          <a:xfrm>
            <a:off x="6444208" y="3760676"/>
            <a:ext cx="468052" cy="429047"/>
          </a:xfrm>
          <a:prstGeom prst="rect">
            <a:avLst/>
          </a:prstGeom>
          <a:noFill/>
          <a:ln w="9525">
            <a:noFill/>
            <a:miter lim="800000"/>
            <a:headEnd/>
            <a:tailEnd/>
          </a:ln>
        </p:spPr>
      </p:pic>
      <p:sp>
        <p:nvSpPr>
          <p:cNvPr id="39" name="文本框 38"/>
          <p:cNvSpPr txBox="1"/>
          <p:nvPr/>
        </p:nvSpPr>
        <p:spPr>
          <a:xfrm>
            <a:off x="6480212" y="3796680"/>
            <a:ext cx="396262" cy="307872"/>
          </a:xfrm>
          <a:prstGeom prst="rect">
            <a:avLst/>
          </a:prstGeom>
          <a:noFill/>
        </p:spPr>
        <p:txBody>
          <a:bodyPr wrap="none" rtlCol="0">
            <a:spAutoFit/>
          </a:bodyPr>
          <a:lstStyle/>
          <a:p>
            <a:pPr defTabSz="914400" eaLnBrk="0" fontAlgn="base" hangingPunct="0">
              <a:spcBef>
                <a:spcPct val="0"/>
              </a:spcBef>
              <a:spcAft>
                <a:spcPct val="0"/>
              </a:spcAft>
            </a:pPr>
            <a:r>
              <a:rPr lang="en-US" altLang="zh-CN" sz="1400"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03</a:t>
            </a:r>
            <a:endParaRPr lang="zh-CN" altLang="en-US" sz="1400"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38" name="文本框 37"/>
          <p:cNvSpPr txBox="1"/>
          <p:nvPr/>
        </p:nvSpPr>
        <p:spPr>
          <a:xfrm>
            <a:off x="6516216" y="2716560"/>
            <a:ext cx="396262" cy="307872"/>
          </a:xfrm>
          <a:prstGeom prst="rect">
            <a:avLst/>
          </a:prstGeom>
          <a:noFill/>
        </p:spPr>
        <p:txBody>
          <a:bodyPr wrap="none" rtlCol="0">
            <a:spAutoFit/>
          </a:bodyPr>
          <a:lstStyle/>
          <a:p>
            <a:pPr defTabSz="914400" eaLnBrk="0" fontAlgn="base" hangingPunct="0">
              <a:spcBef>
                <a:spcPct val="0"/>
              </a:spcBef>
              <a:spcAft>
                <a:spcPct val="0"/>
              </a:spcAft>
            </a:pPr>
            <a:r>
              <a:rPr lang="en-US" altLang="zh-CN" sz="1400"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02</a:t>
            </a:r>
            <a:endParaRPr lang="zh-CN" altLang="en-US" sz="1400"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37" name="文本框 36"/>
          <p:cNvSpPr txBox="1"/>
          <p:nvPr/>
        </p:nvSpPr>
        <p:spPr>
          <a:xfrm>
            <a:off x="6515998" y="1780456"/>
            <a:ext cx="396262" cy="307872"/>
          </a:xfrm>
          <a:prstGeom prst="rect">
            <a:avLst/>
          </a:prstGeom>
          <a:noFill/>
        </p:spPr>
        <p:txBody>
          <a:bodyPr wrap="none" rtlCol="0">
            <a:spAutoFit/>
          </a:bodyPr>
          <a:lstStyle/>
          <a:p>
            <a:pPr defTabSz="914400" eaLnBrk="0" fontAlgn="base" hangingPunct="0">
              <a:spcBef>
                <a:spcPct val="0"/>
              </a:spcBef>
              <a:spcAft>
                <a:spcPct val="0"/>
              </a:spcAft>
            </a:pPr>
            <a:r>
              <a:rPr lang="en-US" altLang="zh-CN" sz="1400"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01</a:t>
            </a:r>
            <a:endParaRPr lang="zh-CN" altLang="en-US" sz="1400"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spTree>
  </p:cSld>
  <p:clrMapOvr>
    <a:masterClrMapping/>
  </p:clrMapOvr>
  <p:transition advClick="0" advTm="2000">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0"/>
                                  </p:stCondLst>
                                  <p:iterate type="lt">
                                    <p:tmPct val="5000"/>
                                  </p:iterate>
                                  <p:childTnLst>
                                    <p:set>
                                      <p:cBhvr>
                                        <p:cTn id="6" dur="1" fill="hold">
                                          <p:stCondLst>
                                            <p:cond delay="0"/>
                                          </p:stCondLst>
                                        </p:cTn>
                                        <p:tgtEl>
                                          <p:spTgt spid="41"/>
                                        </p:tgtEl>
                                        <p:attrNameLst>
                                          <p:attrName>style.visibility</p:attrName>
                                        </p:attrNameLst>
                                      </p:cBhvr>
                                      <p:to>
                                        <p:strVal val="visible"/>
                                      </p:to>
                                    </p:set>
                                    <p:anim calcmode="lin" valueType="num">
                                      <p:cBhvr>
                                        <p:cTn id="7" dur="400" fill="hold"/>
                                        <p:tgtEl>
                                          <p:spTgt spid="41"/>
                                        </p:tgtEl>
                                        <p:attrNameLst>
                                          <p:attrName>ppt_w</p:attrName>
                                        </p:attrNameLst>
                                      </p:cBhvr>
                                      <p:tavLst>
                                        <p:tav tm="0">
                                          <p:val>
                                            <p:fltVal val="0"/>
                                          </p:val>
                                        </p:tav>
                                        <p:tav tm="100000">
                                          <p:val>
                                            <p:strVal val="#ppt_w"/>
                                          </p:val>
                                        </p:tav>
                                      </p:tavLst>
                                    </p:anim>
                                    <p:anim calcmode="lin" valueType="num">
                                      <p:cBhvr>
                                        <p:cTn id="8" dur="400" fill="hold"/>
                                        <p:tgtEl>
                                          <p:spTgt spid="41"/>
                                        </p:tgtEl>
                                        <p:attrNameLst>
                                          <p:attrName>ppt_h</p:attrName>
                                        </p:attrNameLst>
                                      </p:cBhvr>
                                      <p:tavLst>
                                        <p:tav tm="0">
                                          <p:val>
                                            <p:fltVal val="0"/>
                                          </p:val>
                                        </p:tav>
                                        <p:tav tm="100000">
                                          <p:val>
                                            <p:strVal val="#ppt_h"/>
                                          </p:val>
                                        </p:tav>
                                      </p:tavLst>
                                    </p:anim>
                                    <p:anim calcmode="lin" valueType="num">
                                      <p:cBhvr>
                                        <p:cTn id="9" dur="400" fill="hold"/>
                                        <p:tgtEl>
                                          <p:spTgt spid="41"/>
                                        </p:tgtEl>
                                        <p:attrNameLst>
                                          <p:attrName>style.rotation</p:attrName>
                                        </p:attrNameLst>
                                      </p:cBhvr>
                                      <p:tavLst>
                                        <p:tav tm="0">
                                          <p:val>
                                            <p:fltVal val="90"/>
                                          </p:val>
                                        </p:tav>
                                        <p:tav tm="100000">
                                          <p:val>
                                            <p:fltVal val="0"/>
                                          </p:val>
                                        </p:tav>
                                      </p:tavLst>
                                    </p:anim>
                                    <p:animEffect transition="in" filter="fade">
                                      <p:cBhvr>
                                        <p:cTn id="10" dur="400"/>
                                        <p:tgtEl>
                                          <p:spTgt spid="41"/>
                                        </p:tgtEl>
                                      </p:cBhvr>
                                    </p:animEffect>
                                  </p:childTnLst>
                                </p:cTn>
                              </p:par>
                              <p:par>
                                <p:cTn id="11" presetID="53" presetClass="entr" presetSubtype="16" fill="hold" nodeType="with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p:cTn id="13" dur="500" fill="hold"/>
                                        <p:tgtEl>
                                          <p:spTgt spid="2"/>
                                        </p:tgtEl>
                                        <p:attrNameLst>
                                          <p:attrName>ppt_w</p:attrName>
                                        </p:attrNameLst>
                                      </p:cBhvr>
                                      <p:tavLst>
                                        <p:tav tm="0">
                                          <p:val>
                                            <p:fltVal val="0"/>
                                          </p:val>
                                        </p:tav>
                                        <p:tav tm="100000">
                                          <p:val>
                                            <p:strVal val="#ppt_w"/>
                                          </p:val>
                                        </p:tav>
                                      </p:tavLst>
                                    </p:anim>
                                    <p:anim calcmode="lin" valueType="num">
                                      <p:cBhvr>
                                        <p:cTn id="14" dur="500" fill="hold"/>
                                        <p:tgtEl>
                                          <p:spTgt spid="2"/>
                                        </p:tgtEl>
                                        <p:attrNameLst>
                                          <p:attrName>ppt_h</p:attrName>
                                        </p:attrNameLst>
                                      </p:cBhvr>
                                      <p:tavLst>
                                        <p:tav tm="0">
                                          <p:val>
                                            <p:fltVal val="0"/>
                                          </p:val>
                                        </p:tav>
                                        <p:tav tm="100000">
                                          <p:val>
                                            <p:strVal val="#ppt_h"/>
                                          </p:val>
                                        </p:tav>
                                      </p:tavLst>
                                    </p:anim>
                                    <p:animEffect transition="in" filter="fade">
                                      <p:cBhvr>
                                        <p:cTn id="15" dur="500"/>
                                        <p:tgtEl>
                                          <p:spTgt spid="2"/>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23"/>
                                        </p:tgtEl>
                                        <p:attrNameLst>
                                          <p:attrName>style.visibility</p:attrName>
                                        </p:attrNameLst>
                                      </p:cBhvr>
                                      <p:to>
                                        <p:strVal val="visible"/>
                                      </p:to>
                                    </p:set>
                                    <p:animEffect transition="in" filter="fade">
                                      <p:cBhvr>
                                        <p:cTn id="18" dur="500"/>
                                        <p:tgtEl>
                                          <p:spTgt spid="23"/>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24"/>
                                        </p:tgtEl>
                                        <p:attrNameLst>
                                          <p:attrName>style.visibility</p:attrName>
                                        </p:attrNameLst>
                                      </p:cBhvr>
                                      <p:to>
                                        <p:strVal val="visible"/>
                                      </p:to>
                                    </p:set>
                                    <p:animEffect transition="in" filter="fade">
                                      <p:cBhvr>
                                        <p:cTn id="21" dur="500"/>
                                        <p:tgtEl>
                                          <p:spTgt spid="24"/>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25"/>
                                        </p:tgtEl>
                                        <p:attrNameLst>
                                          <p:attrName>style.visibility</p:attrName>
                                        </p:attrNameLst>
                                      </p:cBhvr>
                                      <p:to>
                                        <p:strVal val="visible"/>
                                      </p:to>
                                    </p:set>
                                    <p:animEffect transition="in" filter="fade">
                                      <p:cBhvr>
                                        <p:cTn id="24" dur="500"/>
                                        <p:tgtEl>
                                          <p:spTgt spid="25"/>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26"/>
                                        </p:tgtEl>
                                        <p:attrNameLst>
                                          <p:attrName>style.visibility</p:attrName>
                                        </p:attrNameLst>
                                      </p:cBhvr>
                                      <p:to>
                                        <p:strVal val="visible"/>
                                      </p:to>
                                    </p:set>
                                    <p:animEffect transition="in" filter="fade">
                                      <p:cBhvr>
                                        <p:cTn id="27" dur="500"/>
                                        <p:tgtEl>
                                          <p:spTgt spid="26"/>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27"/>
                                        </p:tgtEl>
                                        <p:attrNameLst>
                                          <p:attrName>style.visibility</p:attrName>
                                        </p:attrNameLst>
                                      </p:cBhvr>
                                      <p:to>
                                        <p:strVal val="visible"/>
                                      </p:to>
                                    </p:set>
                                    <p:animEffect transition="in" filter="fade">
                                      <p:cBhvr>
                                        <p:cTn id="30" dur="500"/>
                                        <p:tgtEl>
                                          <p:spTgt spid="27"/>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28"/>
                                        </p:tgtEl>
                                        <p:attrNameLst>
                                          <p:attrName>style.visibility</p:attrName>
                                        </p:attrNameLst>
                                      </p:cBhvr>
                                      <p:to>
                                        <p:strVal val="visible"/>
                                      </p:to>
                                    </p:set>
                                    <p:animEffect transition="in" filter="fade">
                                      <p:cBhvr>
                                        <p:cTn id="33" dur="500"/>
                                        <p:tgtEl>
                                          <p:spTgt spid="28"/>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37"/>
                                        </p:tgtEl>
                                        <p:attrNameLst>
                                          <p:attrName>style.visibility</p:attrName>
                                        </p:attrNameLst>
                                      </p:cBhvr>
                                      <p:to>
                                        <p:strVal val="visible"/>
                                      </p:to>
                                    </p:set>
                                    <p:animEffect transition="in" filter="fade">
                                      <p:cBhvr>
                                        <p:cTn id="36" dur="500"/>
                                        <p:tgtEl>
                                          <p:spTgt spid="37"/>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38"/>
                                        </p:tgtEl>
                                        <p:attrNameLst>
                                          <p:attrName>style.visibility</p:attrName>
                                        </p:attrNameLst>
                                      </p:cBhvr>
                                      <p:to>
                                        <p:strVal val="visible"/>
                                      </p:to>
                                    </p:set>
                                    <p:animEffect transition="in" filter="fade">
                                      <p:cBhvr>
                                        <p:cTn id="39" dur="500"/>
                                        <p:tgtEl>
                                          <p:spTgt spid="38"/>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39"/>
                                        </p:tgtEl>
                                        <p:attrNameLst>
                                          <p:attrName>style.visibility</p:attrName>
                                        </p:attrNameLst>
                                      </p:cBhvr>
                                      <p:to>
                                        <p:strVal val="visible"/>
                                      </p:to>
                                    </p:set>
                                    <p:animEffect transition="in" filter="fade">
                                      <p:cBhvr>
                                        <p:cTn id="42" dur="500"/>
                                        <p:tgtEl>
                                          <p:spTgt spid="39"/>
                                        </p:tgtEl>
                                      </p:cBhvr>
                                    </p:animEffect>
                                  </p:childTnLst>
                                </p:cTn>
                              </p:par>
                              <p:par>
                                <p:cTn id="43" presetID="10" presetClass="entr" presetSubtype="0" fill="hold" grpId="0" nodeType="withEffect">
                                  <p:stCondLst>
                                    <p:cond delay="0"/>
                                  </p:stCondLst>
                                  <p:childTnLst>
                                    <p:set>
                                      <p:cBhvr>
                                        <p:cTn id="44" dur="1" fill="hold">
                                          <p:stCondLst>
                                            <p:cond delay="0"/>
                                          </p:stCondLst>
                                        </p:cTn>
                                        <p:tgtEl>
                                          <p:spTgt spid="10"/>
                                        </p:tgtEl>
                                        <p:attrNameLst>
                                          <p:attrName>style.visibility</p:attrName>
                                        </p:attrNameLst>
                                      </p:cBhvr>
                                      <p:to>
                                        <p:strVal val="visible"/>
                                      </p:to>
                                    </p:set>
                                    <p:animEffect transition="in" filter="fade">
                                      <p:cBhvr>
                                        <p:cTn id="45" dur="500"/>
                                        <p:tgtEl>
                                          <p:spTgt spid="10"/>
                                        </p:tgtEl>
                                      </p:cBhvr>
                                    </p:animEffect>
                                  </p:childTnLst>
                                </p:cTn>
                              </p:par>
                              <p:par>
                                <p:cTn id="46" presetID="10" presetClass="entr" presetSubtype="0" fill="hold" grpId="0" nodeType="withEffect">
                                  <p:stCondLst>
                                    <p:cond delay="400"/>
                                  </p:stCondLst>
                                  <p:childTnLst>
                                    <p:set>
                                      <p:cBhvr>
                                        <p:cTn id="47" dur="1" fill="hold">
                                          <p:stCondLst>
                                            <p:cond delay="0"/>
                                          </p:stCondLst>
                                        </p:cTn>
                                        <p:tgtEl>
                                          <p:spTgt spid="3"/>
                                        </p:tgtEl>
                                        <p:attrNameLst>
                                          <p:attrName>style.visibility</p:attrName>
                                        </p:attrNameLst>
                                      </p:cBhvr>
                                      <p:to>
                                        <p:strVal val="visible"/>
                                      </p:to>
                                    </p:set>
                                    <p:animEffect transition="in" filter="fade">
                                      <p:cBhvr>
                                        <p:cTn id="48" dur="500"/>
                                        <p:tgtEl>
                                          <p:spTgt spid="3"/>
                                        </p:tgtEl>
                                      </p:cBhvr>
                                    </p:animEffect>
                                  </p:childTnLst>
                                </p:cTn>
                              </p:par>
                              <p:par>
                                <p:cTn id="49" presetID="10" presetClass="entr" presetSubtype="0" fill="hold" grpId="0" nodeType="withEffect">
                                  <p:stCondLst>
                                    <p:cond delay="200"/>
                                  </p:stCondLst>
                                  <p:childTnLst>
                                    <p:set>
                                      <p:cBhvr>
                                        <p:cTn id="50" dur="1" fill="hold">
                                          <p:stCondLst>
                                            <p:cond delay="0"/>
                                          </p:stCondLst>
                                        </p:cTn>
                                        <p:tgtEl>
                                          <p:spTgt spid="7"/>
                                        </p:tgtEl>
                                        <p:attrNameLst>
                                          <p:attrName>style.visibility</p:attrName>
                                        </p:attrNameLst>
                                      </p:cBhvr>
                                      <p:to>
                                        <p:strVal val="visible"/>
                                      </p:to>
                                    </p:set>
                                    <p:animEffect transition="in" filter="fade">
                                      <p:cBhvr>
                                        <p:cTn id="51" dur="500"/>
                                        <p:tgtEl>
                                          <p:spTgt spid="7"/>
                                        </p:tgtEl>
                                      </p:cBhvr>
                                    </p:animEffect>
                                  </p:childTnLst>
                                </p:cTn>
                              </p:par>
                              <p:par>
                                <p:cTn id="52" presetID="10" presetClass="entr" presetSubtype="0" fill="hold" grpId="0" nodeType="withEffect">
                                  <p:stCondLst>
                                    <p:cond delay="200"/>
                                  </p:stCondLst>
                                  <p:childTnLst>
                                    <p:set>
                                      <p:cBhvr>
                                        <p:cTn id="53" dur="1" fill="hold">
                                          <p:stCondLst>
                                            <p:cond delay="0"/>
                                          </p:stCondLst>
                                        </p:cTn>
                                        <p:tgtEl>
                                          <p:spTgt spid="5"/>
                                        </p:tgtEl>
                                        <p:attrNameLst>
                                          <p:attrName>style.visibility</p:attrName>
                                        </p:attrNameLst>
                                      </p:cBhvr>
                                      <p:to>
                                        <p:strVal val="visible"/>
                                      </p:to>
                                    </p:set>
                                    <p:animEffect transition="in" filter="fade">
                                      <p:cBhvr>
                                        <p:cTn id="54" dur="500"/>
                                        <p:tgtEl>
                                          <p:spTgt spid="5"/>
                                        </p:tgtEl>
                                      </p:cBhvr>
                                    </p:animEffect>
                                  </p:childTnLst>
                                </p:cTn>
                              </p:par>
                              <p:par>
                                <p:cTn id="55" presetID="10" presetClass="entr" presetSubtype="0" fill="hold" grpId="0" nodeType="withEffect">
                                  <p:stCondLst>
                                    <p:cond delay="500"/>
                                  </p:stCondLst>
                                  <p:childTnLst>
                                    <p:set>
                                      <p:cBhvr>
                                        <p:cTn id="56" dur="1" fill="hold">
                                          <p:stCondLst>
                                            <p:cond delay="0"/>
                                          </p:stCondLst>
                                        </p:cTn>
                                        <p:tgtEl>
                                          <p:spTgt spid="6"/>
                                        </p:tgtEl>
                                        <p:attrNameLst>
                                          <p:attrName>style.visibility</p:attrName>
                                        </p:attrNameLst>
                                      </p:cBhvr>
                                      <p:to>
                                        <p:strVal val="visible"/>
                                      </p:to>
                                    </p:set>
                                    <p:animEffect transition="in" filter="fade">
                                      <p:cBhvr>
                                        <p:cTn id="57" dur="500"/>
                                        <p:tgtEl>
                                          <p:spTgt spid="6"/>
                                        </p:tgtEl>
                                      </p:cBhvr>
                                    </p:animEffect>
                                  </p:childTnLst>
                                </p:cTn>
                              </p:par>
                              <p:par>
                                <p:cTn id="58" presetID="10" presetClass="entr" presetSubtype="0" fill="hold" grpId="0" nodeType="withEffect">
                                  <p:stCondLst>
                                    <p:cond delay="200"/>
                                  </p:stCondLst>
                                  <p:childTnLst>
                                    <p:set>
                                      <p:cBhvr>
                                        <p:cTn id="59" dur="1" fill="hold">
                                          <p:stCondLst>
                                            <p:cond delay="0"/>
                                          </p:stCondLst>
                                        </p:cTn>
                                        <p:tgtEl>
                                          <p:spTgt spid="8"/>
                                        </p:tgtEl>
                                        <p:attrNameLst>
                                          <p:attrName>style.visibility</p:attrName>
                                        </p:attrNameLst>
                                      </p:cBhvr>
                                      <p:to>
                                        <p:strVal val="visible"/>
                                      </p:to>
                                    </p:set>
                                    <p:animEffect transition="in" filter="fade">
                                      <p:cBhvr>
                                        <p:cTn id="60" dur="500"/>
                                        <p:tgtEl>
                                          <p:spTgt spid="8"/>
                                        </p:tgtEl>
                                      </p:cBhvr>
                                    </p:animEffect>
                                  </p:childTnLst>
                                </p:cTn>
                              </p:par>
                              <p:par>
                                <p:cTn id="61" presetID="10" presetClass="entr" presetSubtype="0" fill="hold" grpId="0" nodeType="withEffect">
                                  <p:stCondLst>
                                    <p:cond delay="0"/>
                                  </p:stCondLst>
                                  <p:childTnLst>
                                    <p:set>
                                      <p:cBhvr>
                                        <p:cTn id="62" dur="1" fill="hold">
                                          <p:stCondLst>
                                            <p:cond delay="0"/>
                                          </p:stCondLst>
                                        </p:cTn>
                                        <p:tgtEl>
                                          <p:spTgt spid="9"/>
                                        </p:tgtEl>
                                        <p:attrNameLst>
                                          <p:attrName>style.visibility</p:attrName>
                                        </p:attrNameLst>
                                      </p:cBhvr>
                                      <p:to>
                                        <p:strVal val="visible"/>
                                      </p:to>
                                    </p:set>
                                    <p:animEffect transition="in" filter="fade">
                                      <p:cBhvr>
                                        <p:cTn id="63" dur="500"/>
                                        <p:tgtEl>
                                          <p:spTgt spid="9"/>
                                        </p:tgtEl>
                                      </p:cBhvr>
                                    </p:animEffect>
                                  </p:childTnLst>
                                </p:cTn>
                              </p:par>
                              <p:par>
                                <p:cTn id="64" presetID="10" presetClass="entr" presetSubtype="0" fill="hold" grpId="0" nodeType="withEffect">
                                  <p:stCondLst>
                                    <p:cond delay="0"/>
                                  </p:stCondLst>
                                  <p:childTnLst>
                                    <p:set>
                                      <p:cBhvr>
                                        <p:cTn id="65" dur="1" fill="hold">
                                          <p:stCondLst>
                                            <p:cond delay="0"/>
                                          </p:stCondLst>
                                        </p:cTn>
                                        <p:tgtEl>
                                          <p:spTgt spid="12"/>
                                        </p:tgtEl>
                                        <p:attrNameLst>
                                          <p:attrName>style.visibility</p:attrName>
                                        </p:attrNameLst>
                                      </p:cBhvr>
                                      <p:to>
                                        <p:strVal val="visible"/>
                                      </p:to>
                                    </p:set>
                                    <p:animEffect transition="in" filter="fade">
                                      <p:cBhvr>
                                        <p:cTn id="66" dur="500"/>
                                        <p:tgtEl>
                                          <p:spTgt spid="12"/>
                                        </p:tgtEl>
                                      </p:cBhvr>
                                    </p:animEffect>
                                  </p:childTnLst>
                                </p:cTn>
                              </p:par>
                              <p:par>
                                <p:cTn id="67" presetID="10" presetClass="entr" presetSubtype="0" fill="hold" grpId="0" nodeType="withEffect">
                                  <p:stCondLst>
                                    <p:cond delay="0"/>
                                  </p:stCondLst>
                                  <p:childTnLst>
                                    <p:set>
                                      <p:cBhvr>
                                        <p:cTn id="68" dur="1" fill="hold">
                                          <p:stCondLst>
                                            <p:cond delay="0"/>
                                          </p:stCondLst>
                                        </p:cTn>
                                        <p:tgtEl>
                                          <p:spTgt spid="13"/>
                                        </p:tgtEl>
                                        <p:attrNameLst>
                                          <p:attrName>style.visibility</p:attrName>
                                        </p:attrNameLst>
                                      </p:cBhvr>
                                      <p:to>
                                        <p:strVal val="visible"/>
                                      </p:to>
                                    </p:set>
                                    <p:animEffect transition="in" filter="fade">
                                      <p:cBhvr>
                                        <p:cTn id="69" dur="500"/>
                                        <p:tgtEl>
                                          <p:spTgt spid="13"/>
                                        </p:tgtEl>
                                      </p:cBhvr>
                                    </p:animEffect>
                                  </p:childTnLst>
                                </p:cTn>
                              </p:par>
                              <p:par>
                                <p:cTn id="70" presetID="10" presetClass="entr" presetSubtype="0" fill="hold" grpId="0" nodeType="withEffect">
                                  <p:stCondLst>
                                    <p:cond delay="100"/>
                                  </p:stCondLst>
                                  <p:childTnLst>
                                    <p:set>
                                      <p:cBhvr>
                                        <p:cTn id="71" dur="1" fill="hold">
                                          <p:stCondLst>
                                            <p:cond delay="0"/>
                                          </p:stCondLst>
                                        </p:cTn>
                                        <p:tgtEl>
                                          <p:spTgt spid="14"/>
                                        </p:tgtEl>
                                        <p:attrNameLst>
                                          <p:attrName>style.visibility</p:attrName>
                                        </p:attrNameLst>
                                      </p:cBhvr>
                                      <p:to>
                                        <p:strVal val="visible"/>
                                      </p:to>
                                    </p:set>
                                    <p:animEffect transition="in" filter="fade">
                                      <p:cBhvr>
                                        <p:cTn id="72" dur="500"/>
                                        <p:tgtEl>
                                          <p:spTgt spid="14"/>
                                        </p:tgtEl>
                                      </p:cBhvr>
                                    </p:animEffect>
                                  </p:childTnLst>
                                </p:cTn>
                              </p:par>
                              <p:par>
                                <p:cTn id="73" presetID="10" presetClass="entr" presetSubtype="0" fill="hold" grpId="0" nodeType="withEffect">
                                  <p:stCondLst>
                                    <p:cond delay="200"/>
                                  </p:stCondLst>
                                  <p:childTnLst>
                                    <p:set>
                                      <p:cBhvr>
                                        <p:cTn id="74" dur="1" fill="hold">
                                          <p:stCondLst>
                                            <p:cond delay="0"/>
                                          </p:stCondLst>
                                        </p:cTn>
                                        <p:tgtEl>
                                          <p:spTgt spid="15"/>
                                        </p:tgtEl>
                                        <p:attrNameLst>
                                          <p:attrName>style.visibility</p:attrName>
                                        </p:attrNameLst>
                                      </p:cBhvr>
                                      <p:to>
                                        <p:strVal val="visible"/>
                                      </p:to>
                                    </p:set>
                                    <p:animEffect transition="in" filter="fade">
                                      <p:cBhvr>
                                        <p:cTn id="75" dur="500"/>
                                        <p:tgtEl>
                                          <p:spTgt spid="15"/>
                                        </p:tgtEl>
                                      </p:cBhvr>
                                    </p:animEffect>
                                  </p:childTnLst>
                                </p:cTn>
                              </p:par>
                              <p:par>
                                <p:cTn id="76" presetID="10" presetClass="entr" presetSubtype="0" fill="hold" grpId="0" nodeType="withEffect">
                                  <p:stCondLst>
                                    <p:cond delay="0"/>
                                  </p:stCondLst>
                                  <p:childTnLst>
                                    <p:set>
                                      <p:cBhvr>
                                        <p:cTn id="77" dur="1" fill="hold">
                                          <p:stCondLst>
                                            <p:cond delay="0"/>
                                          </p:stCondLst>
                                        </p:cTn>
                                        <p:tgtEl>
                                          <p:spTgt spid="16"/>
                                        </p:tgtEl>
                                        <p:attrNameLst>
                                          <p:attrName>style.visibility</p:attrName>
                                        </p:attrNameLst>
                                      </p:cBhvr>
                                      <p:to>
                                        <p:strVal val="visible"/>
                                      </p:to>
                                    </p:set>
                                    <p:animEffect transition="in" filter="fade">
                                      <p:cBhvr>
                                        <p:cTn id="78" dur="500"/>
                                        <p:tgtEl>
                                          <p:spTgt spid="16"/>
                                        </p:tgtEl>
                                      </p:cBhvr>
                                    </p:animEffect>
                                  </p:childTnLst>
                                </p:cTn>
                              </p:par>
                              <p:par>
                                <p:cTn id="79" presetID="10" presetClass="entr" presetSubtype="0" fill="hold" grpId="0" nodeType="withEffect">
                                  <p:stCondLst>
                                    <p:cond delay="0"/>
                                  </p:stCondLst>
                                  <p:childTnLst>
                                    <p:set>
                                      <p:cBhvr>
                                        <p:cTn id="80" dur="1" fill="hold">
                                          <p:stCondLst>
                                            <p:cond delay="0"/>
                                          </p:stCondLst>
                                        </p:cTn>
                                        <p:tgtEl>
                                          <p:spTgt spid="17"/>
                                        </p:tgtEl>
                                        <p:attrNameLst>
                                          <p:attrName>style.visibility</p:attrName>
                                        </p:attrNameLst>
                                      </p:cBhvr>
                                      <p:to>
                                        <p:strVal val="visible"/>
                                      </p:to>
                                    </p:set>
                                    <p:animEffect transition="in" filter="fade">
                                      <p:cBhvr>
                                        <p:cTn id="81" dur="500"/>
                                        <p:tgtEl>
                                          <p:spTgt spid="17"/>
                                        </p:tgtEl>
                                      </p:cBhvr>
                                    </p:animEffect>
                                  </p:childTnLst>
                                </p:cTn>
                              </p:par>
                              <p:par>
                                <p:cTn id="82" presetID="10" presetClass="entr" presetSubtype="0" fill="hold" grpId="0" nodeType="withEffect">
                                  <p:stCondLst>
                                    <p:cond delay="0"/>
                                  </p:stCondLst>
                                  <p:childTnLst>
                                    <p:set>
                                      <p:cBhvr>
                                        <p:cTn id="83" dur="1" fill="hold">
                                          <p:stCondLst>
                                            <p:cond delay="0"/>
                                          </p:stCondLst>
                                        </p:cTn>
                                        <p:tgtEl>
                                          <p:spTgt spid="18"/>
                                        </p:tgtEl>
                                        <p:attrNameLst>
                                          <p:attrName>style.visibility</p:attrName>
                                        </p:attrNameLst>
                                      </p:cBhvr>
                                      <p:to>
                                        <p:strVal val="visible"/>
                                      </p:to>
                                    </p:set>
                                    <p:animEffect transition="in" filter="fade">
                                      <p:cBhvr>
                                        <p:cTn id="84" dur="500"/>
                                        <p:tgtEl>
                                          <p:spTgt spid="18"/>
                                        </p:tgtEl>
                                      </p:cBhvr>
                                    </p:animEffect>
                                  </p:childTnLst>
                                </p:cTn>
                              </p:par>
                              <p:par>
                                <p:cTn id="85" presetID="10" presetClass="entr" presetSubtype="0" fill="hold" grpId="0" nodeType="withEffect">
                                  <p:stCondLst>
                                    <p:cond delay="0"/>
                                  </p:stCondLst>
                                  <p:childTnLst>
                                    <p:set>
                                      <p:cBhvr>
                                        <p:cTn id="86" dur="1" fill="hold">
                                          <p:stCondLst>
                                            <p:cond delay="0"/>
                                          </p:stCondLst>
                                        </p:cTn>
                                        <p:tgtEl>
                                          <p:spTgt spid="19"/>
                                        </p:tgtEl>
                                        <p:attrNameLst>
                                          <p:attrName>style.visibility</p:attrName>
                                        </p:attrNameLst>
                                      </p:cBhvr>
                                      <p:to>
                                        <p:strVal val="visible"/>
                                      </p:to>
                                    </p:set>
                                    <p:animEffect transition="in" filter="fade">
                                      <p:cBhvr>
                                        <p:cTn id="87" dur="500"/>
                                        <p:tgtEl>
                                          <p:spTgt spid="19"/>
                                        </p:tgtEl>
                                      </p:cBhvr>
                                    </p:animEffect>
                                  </p:childTnLst>
                                </p:cTn>
                              </p:par>
                              <p:par>
                                <p:cTn id="88" presetID="22" presetClass="entr" presetSubtype="8" fill="hold" nodeType="withEffect">
                                  <p:stCondLst>
                                    <p:cond delay="200"/>
                                  </p:stCondLst>
                                  <p:childTnLst>
                                    <p:set>
                                      <p:cBhvr>
                                        <p:cTn id="89" dur="1" fill="hold">
                                          <p:stCondLst>
                                            <p:cond delay="0"/>
                                          </p:stCondLst>
                                        </p:cTn>
                                        <p:tgtEl>
                                          <p:spTgt spid="50"/>
                                        </p:tgtEl>
                                        <p:attrNameLst>
                                          <p:attrName>style.visibility</p:attrName>
                                        </p:attrNameLst>
                                      </p:cBhvr>
                                      <p:to>
                                        <p:strVal val="visible"/>
                                      </p:to>
                                    </p:set>
                                    <p:animEffect transition="in" filter="wipe(left)">
                                      <p:cBhvr>
                                        <p:cTn id="90" dur="500"/>
                                        <p:tgtEl>
                                          <p:spTgt spid="50"/>
                                        </p:tgtEl>
                                      </p:cBhvr>
                                    </p:animEffect>
                                  </p:childTnLst>
                                </p:cTn>
                              </p:par>
                              <p:par>
                                <p:cTn id="91" presetID="22" presetClass="entr" presetSubtype="8" fill="hold" nodeType="withEffect">
                                  <p:stCondLst>
                                    <p:cond delay="300"/>
                                  </p:stCondLst>
                                  <p:childTnLst>
                                    <p:set>
                                      <p:cBhvr>
                                        <p:cTn id="92" dur="1" fill="hold">
                                          <p:stCondLst>
                                            <p:cond delay="0"/>
                                          </p:stCondLst>
                                        </p:cTn>
                                        <p:tgtEl>
                                          <p:spTgt spid="49"/>
                                        </p:tgtEl>
                                        <p:attrNameLst>
                                          <p:attrName>style.visibility</p:attrName>
                                        </p:attrNameLst>
                                      </p:cBhvr>
                                      <p:to>
                                        <p:strVal val="visible"/>
                                      </p:to>
                                    </p:set>
                                    <p:animEffect transition="in" filter="wipe(left)">
                                      <p:cBhvr>
                                        <p:cTn id="93" dur="500"/>
                                        <p:tgtEl>
                                          <p:spTgt spid="49"/>
                                        </p:tgtEl>
                                      </p:cBhvr>
                                    </p:animEffect>
                                  </p:childTnLst>
                                </p:cTn>
                              </p:par>
                              <p:par>
                                <p:cTn id="94" presetID="22" presetClass="entr" presetSubtype="8" fill="hold" nodeType="withEffect">
                                  <p:stCondLst>
                                    <p:cond delay="400"/>
                                  </p:stCondLst>
                                  <p:childTnLst>
                                    <p:set>
                                      <p:cBhvr>
                                        <p:cTn id="95" dur="1" fill="hold">
                                          <p:stCondLst>
                                            <p:cond delay="0"/>
                                          </p:stCondLst>
                                        </p:cTn>
                                        <p:tgtEl>
                                          <p:spTgt spid="48"/>
                                        </p:tgtEl>
                                        <p:attrNameLst>
                                          <p:attrName>style.visibility</p:attrName>
                                        </p:attrNameLst>
                                      </p:cBhvr>
                                      <p:to>
                                        <p:strVal val="visible"/>
                                      </p:to>
                                    </p:set>
                                    <p:animEffect transition="in" filter="wipe(left)">
                                      <p:cBhvr>
                                        <p:cTn id="96" dur="500"/>
                                        <p:tgtEl>
                                          <p:spTgt spid="48"/>
                                        </p:tgtEl>
                                      </p:cBhvr>
                                    </p:animEffect>
                                  </p:childTnLst>
                                </p:cTn>
                              </p:par>
                              <p:par>
                                <p:cTn id="97" presetID="53" presetClass="entr" presetSubtype="16" fill="hold" nodeType="withEffect">
                                  <p:stCondLst>
                                    <p:cond delay="0"/>
                                  </p:stCondLst>
                                  <p:childTnLst>
                                    <p:set>
                                      <p:cBhvr>
                                        <p:cTn id="98" dur="1" fill="hold">
                                          <p:stCondLst>
                                            <p:cond delay="0"/>
                                          </p:stCondLst>
                                        </p:cTn>
                                        <p:tgtEl>
                                          <p:spTgt spid="51"/>
                                        </p:tgtEl>
                                        <p:attrNameLst>
                                          <p:attrName>style.visibility</p:attrName>
                                        </p:attrNameLst>
                                      </p:cBhvr>
                                      <p:to>
                                        <p:strVal val="visible"/>
                                      </p:to>
                                    </p:set>
                                    <p:anim calcmode="lin" valueType="num">
                                      <p:cBhvr>
                                        <p:cTn id="99" dur="500" fill="hold"/>
                                        <p:tgtEl>
                                          <p:spTgt spid="51"/>
                                        </p:tgtEl>
                                        <p:attrNameLst>
                                          <p:attrName>ppt_w</p:attrName>
                                        </p:attrNameLst>
                                      </p:cBhvr>
                                      <p:tavLst>
                                        <p:tav tm="0">
                                          <p:val>
                                            <p:fltVal val="0"/>
                                          </p:val>
                                        </p:tav>
                                        <p:tav tm="100000">
                                          <p:val>
                                            <p:strVal val="#ppt_w"/>
                                          </p:val>
                                        </p:tav>
                                      </p:tavLst>
                                    </p:anim>
                                    <p:anim calcmode="lin" valueType="num">
                                      <p:cBhvr>
                                        <p:cTn id="100" dur="500" fill="hold"/>
                                        <p:tgtEl>
                                          <p:spTgt spid="51"/>
                                        </p:tgtEl>
                                        <p:attrNameLst>
                                          <p:attrName>ppt_h</p:attrName>
                                        </p:attrNameLst>
                                      </p:cBhvr>
                                      <p:tavLst>
                                        <p:tav tm="0">
                                          <p:val>
                                            <p:fltVal val="0"/>
                                          </p:val>
                                        </p:tav>
                                        <p:tav tm="100000">
                                          <p:val>
                                            <p:strVal val="#ppt_h"/>
                                          </p:val>
                                        </p:tav>
                                      </p:tavLst>
                                    </p:anim>
                                    <p:animEffect transition="in" filter="fade">
                                      <p:cBhvr>
                                        <p:cTn id="101" dur="500"/>
                                        <p:tgtEl>
                                          <p:spTgt spid="51"/>
                                        </p:tgtEl>
                                      </p:cBhvr>
                                    </p:animEffect>
                                  </p:childTnLst>
                                </p:cTn>
                              </p:par>
                              <p:par>
                                <p:cTn id="102" presetID="53" presetClass="entr" presetSubtype="16" fill="hold" nodeType="withEffect">
                                  <p:stCondLst>
                                    <p:cond delay="0"/>
                                  </p:stCondLst>
                                  <p:childTnLst>
                                    <p:set>
                                      <p:cBhvr>
                                        <p:cTn id="103" dur="1" fill="hold">
                                          <p:stCondLst>
                                            <p:cond delay="0"/>
                                          </p:stCondLst>
                                        </p:cTn>
                                        <p:tgtEl>
                                          <p:spTgt spid="52"/>
                                        </p:tgtEl>
                                        <p:attrNameLst>
                                          <p:attrName>style.visibility</p:attrName>
                                        </p:attrNameLst>
                                      </p:cBhvr>
                                      <p:to>
                                        <p:strVal val="visible"/>
                                      </p:to>
                                    </p:set>
                                    <p:anim calcmode="lin" valueType="num">
                                      <p:cBhvr>
                                        <p:cTn id="104" dur="500" fill="hold"/>
                                        <p:tgtEl>
                                          <p:spTgt spid="52"/>
                                        </p:tgtEl>
                                        <p:attrNameLst>
                                          <p:attrName>ppt_w</p:attrName>
                                        </p:attrNameLst>
                                      </p:cBhvr>
                                      <p:tavLst>
                                        <p:tav tm="0">
                                          <p:val>
                                            <p:fltVal val="0"/>
                                          </p:val>
                                        </p:tav>
                                        <p:tav tm="100000">
                                          <p:val>
                                            <p:strVal val="#ppt_w"/>
                                          </p:val>
                                        </p:tav>
                                      </p:tavLst>
                                    </p:anim>
                                    <p:anim calcmode="lin" valueType="num">
                                      <p:cBhvr>
                                        <p:cTn id="105" dur="500" fill="hold"/>
                                        <p:tgtEl>
                                          <p:spTgt spid="52"/>
                                        </p:tgtEl>
                                        <p:attrNameLst>
                                          <p:attrName>ppt_h</p:attrName>
                                        </p:attrNameLst>
                                      </p:cBhvr>
                                      <p:tavLst>
                                        <p:tav tm="0">
                                          <p:val>
                                            <p:fltVal val="0"/>
                                          </p:val>
                                        </p:tav>
                                        <p:tav tm="100000">
                                          <p:val>
                                            <p:strVal val="#ppt_h"/>
                                          </p:val>
                                        </p:tav>
                                      </p:tavLst>
                                    </p:anim>
                                    <p:animEffect transition="in" filter="fade">
                                      <p:cBhvr>
                                        <p:cTn id="106" dur="500"/>
                                        <p:tgtEl>
                                          <p:spTgt spid="52"/>
                                        </p:tgtEl>
                                      </p:cBhvr>
                                    </p:animEffect>
                                  </p:childTnLst>
                                </p:cTn>
                              </p:par>
                              <p:par>
                                <p:cTn id="107" presetID="53" presetClass="entr" presetSubtype="16" fill="hold" nodeType="withEffect">
                                  <p:stCondLst>
                                    <p:cond delay="0"/>
                                  </p:stCondLst>
                                  <p:childTnLst>
                                    <p:set>
                                      <p:cBhvr>
                                        <p:cTn id="108" dur="1" fill="hold">
                                          <p:stCondLst>
                                            <p:cond delay="0"/>
                                          </p:stCondLst>
                                        </p:cTn>
                                        <p:tgtEl>
                                          <p:spTgt spid="53"/>
                                        </p:tgtEl>
                                        <p:attrNameLst>
                                          <p:attrName>style.visibility</p:attrName>
                                        </p:attrNameLst>
                                      </p:cBhvr>
                                      <p:to>
                                        <p:strVal val="visible"/>
                                      </p:to>
                                    </p:set>
                                    <p:anim calcmode="lin" valueType="num">
                                      <p:cBhvr>
                                        <p:cTn id="109" dur="500" fill="hold"/>
                                        <p:tgtEl>
                                          <p:spTgt spid="53"/>
                                        </p:tgtEl>
                                        <p:attrNameLst>
                                          <p:attrName>ppt_w</p:attrName>
                                        </p:attrNameLst>
                                      </p:cBhvr>
                                      <p:tavLst>
                                        <p:tav tm="0">
                                          <p:val>
                                            <p:fltVal val="0"/>
                                          </p:val>
                                        </p:tav>
                                        <p:tav tm="100000">
                                          <p:val>
                                            <p:strVal val="#ppt_w"/>
                                          </p:val>
                                        </p:tav>
                                      </p:tavLst>
                                    </p:anim>
                                    <p:anim calcmode="lin" valueType="num">
                                      <p:cBhvr>
                                        <p:cTn id="110" dur="500" fill="hold"/>
                                        <p:tgtEl>
                                          <p:spTgt spid="53"/>
                                        </p:tgtEl>
                                        <p:attrNameLst>
                                          <p:attrName>ppt_h</p:attrName>
                                        </p:attrNameLst>
                                      </p:cBhvr>
                                      <p:tavLst>
                                        <p:tav tm="0">
                                          <p:val>
                                            <p:fltVal val="0"/>
                                          </p:val>
                                        </p:tav>
                                        <p:tav tm="100000">
                                          <p:val>
                                            <p:strVal val="#ppt_h"/>
                                          </p:val>
                                        </p:tav>
                                      </p:tavLst>
                                    </p:anim>
                                    <p:animEffect transition="in" filter="fade">
                                      <p:cBhvr>
                                        <p:cTn id="111" dur="500"/>
                                        <p:tgtEl>
                                          <p:spTgt spid="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animBg="1"/>
      <p:bldP spid="6" grpId="0" animBg="1"/>
      <p:bldP spid="7" grpId="0" animBg="1"/>
      <p:bldP spid="8" grpId="0" animBg="1"/>
      <p:bldP spid="9" grpId="0" animBg="1"/>
      <p:bldP spid="10" grpId="0" animBg="1"/>
      <p:bldP spid="12" grpId="0"/>
      <p:bldP spid="13" grpId="0"/>
      <p:bldP spid="14" grpId="0"/>
      <p:bldP spid="15" grpId="0"/>
      <p:bldP spid="16" grpId="0"/>
      <p:bldP spid="17" grpId="0"/>
      <p:bldP spid="18" grpId="0"/>
      <p:bldP spid="19" grpId="0"/>
      <p:bldP spid="23" grpId="0"/>
      <p:bldP spid="24" grpId="0"/>
      <p:bldP spid="25" grpId="0"/>
      <p:bldP spid="26" grpId="0"/>
      <p:bldP spid="27" grpId="0"/>
      <p:bldP spid="28" grpId="0"/>
      <p:bldP spid="39" grpId="0"/>
      <p:bldP spid="38" grpId="0"/>
      <p:bldP spid="37"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Freeform 9"/>
          <p:cNvSpPr/>
          <p:nvPr/>
        </p:nvSpPr>
        <p:spPr bwMode="auto">
          <a:xfrm rot="13500000">
            <a:off x="1320487" y="1827563"/>
            <a:ext cx="1605033" cy="1604537"/>
          </a:xfrm>
          <a:custGeom>
            <a:avLst/>
            <a:gdLst>
              <a:gd name="T0" fmla="*/ 107 w 728"/>
              <a:gd name="T1" fmla="*/ 621 h 727"/>
              <a:gd name="T2" fmla="*/ 364 w 728"/>
              <a:gd name="T3" fmla="*/ 727 h 727"/>
              <a:gd name="T4" fmla="*/ 364 w 728"/>
              <a:gd name="T5" fmla="*/ 556 h 727"/>
              <a:gd name="T6" fmla="*/ 228 w 728"/>
              <a:gd name="T7" fmla="*/ 499 h 727"/>
              <a:gd name="T8" fmla="*/ 172 w 728"/>
              <a:gd name="T9" fmla="*/ 363 h 727"/>
              <a:gd name="T10" fmla="*/ 228 w 728"/>
              <a:gd name="T11" fmla="*/ 227 h 727"/>
              <a:gd name="T12" fmla="*/ 364 w 728"/>
              <a:gd name="T13" fmla="*/ 171 h 727"/>
              <a:gd name="T14" fmla="*/ 500 w 728"/>
              <a:gd name="T15" fmla="*/ 227 h 727"/>
              <a:gd name="T16" fmla="*/ 556 w 728"/>
              <a:gd name="T17" fmla="*/ 363 h 727"/>
              <a:gd name="T18" fmla="*/ 728 w 728"/>
              <a:gd name="T19" fmla="*/ 363 h 727"/>
              <a:gd name="T20" fmla="*/ 621 w 728"/>
              <a:gd name="T21" fmla="*/ 106 h 727"/>
              <a:gd name="T22" fmla="*/ 364 w 728"/>
              <a:gd name="T23" fmla="*/ 0 h 727"/>
              <a:gd name="T24" fmla="*/ 107 w 728"/>
              <a:gd name="T25" fmla="*/ 106 h 727"/>
              <a:gd name="T26" fmla="*/ 0 w 728"/>
              <a:gd name="T27" fmla="*/ 363 h 727"/>
              <a:gd name="T28" fmla="*/ 107 w 728"/>
              <a:gd name="T29" fmla="*/ 621 h 7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28" h="727">
                <a:moveTo>
                  <a:pt x="107" y="621"/>
                </a:moveTo>
                <a:cubicBezTo>
                  <a:pt x="176" y="689"/>
                  <a:pt x="267" y="727"/>
                  <a:pt x="364" y="727"/>
                </a:cubicBezTo>
                <a:cubicBezTo>
                  <a:pt x="364" y="556"/>
                  <a:pt x="364" y="556"/>
                  <a:pt x="364" y="556"/>
                </a:cubicBezTo>
                <a:cubicBezTo>
                  <a:pt x="313" y="556"/>
                  <a:pt x="264" y="536"/>
                  <a:pt x="228" y="499"/>
                </a:cubicBezTo>
                <a:cubicBezTo>
                  <a:pt x="192" y="463"/>
                  <a:pt x="172" y="415"/>
                  <a:pt x="172" y="363"/>
                </a:cubicBezTo>
                <a:cubicBezTo>
                  <a:pt x="172" y="312"/>
                  <a:pt x="192" y="264"/>
                  <a:pt x="228" y="227"/>
                </a:cubicBezTo>
                <a:cubicBezTo>
                  <a:pt x="264" y="191"/>
                  <a:pt x="313" y="171"/>
                  <a:pt x="364" y="171"/>
                </a:cubicBezTo>
                <a:cubicBezTo>
                  <a:pt x="415" y="171"/>
                  <a:pt x="464" y="191"/>
                  <a:pt x="500" y="227"/>
                </a:cubicBezTo>
                <a:cubicBezTo>
                  <a:pt x="536" y="264"/>
                  <a:pt x="556" y="312"/>
                  <a:pt x="556" y="363"/>
                </a:cubicBezTo>
                <a:cubicBezTo>
                  <a:pt x="728" y="363"/>
                  <a:pt x="728" y="363"/>
                  <a:pt x="728" y="363"/>
                </a:cubicBezTo>
                <a:cubicBezTo>
                  <a:pt x="728" y="266"/>
                  <a:pt x="690" y="175"/>
                  <a:pt x="621" y="106"/>
                </a:cubicBezTo>
                <a:cubicBezTo>
                  <a:pt x="553" y="38"/>
                  <a:pt x="461" y="0"/>
                  <a:pt x="364" y="0"/>
                </a:cubicBezTo>
                <a:cubicBezTo>
                  <a:pt x="267" y="0"/>
                  <a:pt x="176" y="38"/>
                  <a:pt x="107" y="106"/>
                </a:cubicBezTo>
                <a:cubicBezTo>
                  <a:pt x="38" y="175"/>
                  <a:pt x="0" y="266"/>
                  <a:pt x="0" y="363"/>
                </a:cubicBezTo>
                <a:cubicBezTo>
                  <a:pt x="0" y="461"/>
                  <a:pt x="38" y="552"/>
                  <a:pt x="107" y="621"/>
                </a:cubicBezTo>
                <a:close/>
              </a:path>
            </a:pathLst>
          </a:custGeom>
          <a:solidFill>
            <a:schemeClr val="accent2"/>
          </a:solidFill>
          <a:ln>
            <a:noFill/>
          </a:ln>
        </p:spPr>
        <p:txBody>
          <a:bodyPr vert="horz" wrap="square" lIns="68562" tIns="34281" rIns="68562" bIns="34281" numCol="1" anchor="t" anchorCtr="0" compatLnSpc="1"/>
          <a:lstStyle/>
          <a:p>
            <a:endParaRPr lang="id-ID" sz="1010"/>
          </a:p>
        </p:txBody>
      </p:sp>
      <p:sp>
        <p:nvSpPr>
          <p:cNvPr id="31" name="Freeform 9"/>
          <p:cNvSpPr/>
          <p:nvPr/>
        </p:nvSpPr>
        <p:spPr bwMode="auto">
          <a:xfrm rot="13500000">
            <a:off x="3068035" y="1824909"/>
            <a:ext cx="1605033" cy="1604537"/>
          </a:xfrm>
          <a:custGeom>
            <a:avLst/>
            <a:gdLst>
              <a:gd name="T0" fmla="*/ 107 w 728"/>
              <a:gd name="T1" fmla="*/ 621 h 727"/>
              <a:gd name="T2" fmla="*/ 364 w 728"/>
              <a:gd name="T3" fmla="*/ 727 h 727"/>
              <a:gd name="T4" fmla="*/ 364 w 728"/>
              <a:gd name="T5" fmla="*/ 556 h 727"/>
              <a:gd name="T6" fmla="*/ 228 w 728"/>
              <a:gd name="T7" fmla="*/ 499 h 727"/>
              <a:gd name="T8" fmla="*/ 172 w 728"/>
              <a:gd name="T9" fmla="*/ 363 h 727"/>
              <a:gd name="T10" fmla="*/ 228 w 728"/>
              <a:gd name="T11" fmla="*/ 227 h 727"/>
              <a:gd name="T12" fmla="*/ 364 w 728"/>
              <a:gd name="T13" fmla="*/ 171 h 727"/>
              <a:gd name="T14" fmla="*/ 500 w 728"/>
              <a:gd name="T15" fmla="*/ 227 h 727"/>
              <a:gd name="T16" fmla="*/ 556 w 728"/>
              <a:gd name="T17" fmla="*/ 363 h 727"/>
              <a:gd name="T18" fmla="*/ 728 w 728"/>
              <a:gd name="T19" fmla="*/ 363 h 727"/>
              <a:gd name="T20" fmla="*/ 621 w 728"/>
              <a:gd name="T21" fmla="*/ 106 h 727"/>
              <a:gd name="T22" fmla="*/ 364 w 728"/>
              <a:gd name="T23" fmla="*/ 0 h 727"/>
              <a:gd name="T24" fmla="*/ 107 w 728"/>
              <a:gd name="T25" fmla="*/ 106 h 727"/>
              <a:gd name="T26" fmla="*/ 0 w 728"/>
              <a:gd name="T27" fmla="*/ 363 h 727"/>
              <a:gd name="T28" fmla="*/ 107 w 728"/>
              <a:gd name="T29" fmla="*/ 621 h 7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28" h="727">
                <a:moveTo>
                  <a:pt x="107" y="621"/>
                </a:moveTo>
                <a:cubicBezTo>
                  <a:pt x="176" y="689"/>
                  <a:pt x="267" y="727"/>
                  <a:pt x="364" y="727"/>
                </a:cubicBezTo>
                <a:cubicBezTo>
                  <a:pt x="364" y="556"/>
                  <a:pt x="364" y="556"/>
                  <a:pt x="364" y="556"/>
                </a:cubicBezTo>
                <a:cubicBezTo>
                  <a:pt x="313" y="556"/>
                  <a:pt x="264" y="536"/>
                  <a:pt x="228" y="499"/>
                </a:cubicBezTo>
                <a:cubicBezTo>
                  <a:pt x="192" y="463"/>
                  <a:pt x="172" y="415"/>
                  <a:pt x="172" y="363"/>
                </a:cubicBezTo>
                <a:cubicBezTo>
                  <a:pt x="172" y="312"/>
                  <a:pt x="192" y="264"/>
                  <a:pt x="228" y="227"/>
                </a:cubicBezTo>
                <a:cubicBezTo>
                  <a:pt x="264" y="191"/>
                  <a:pt x="313" y="171"/>
                  <a:pt x="364" y="171"/>
                </a:cubicBezTo>
                <a:cubicBezTo>
                  <a:pt x="415" y="171"/>
                  <a:pt x="464" y="191"/>
                  <a:pt x="500" y="227"/>
                </a:cubicBezTo>
                <a:cubicBezTo>
                  <a:pt x="536" y="264"/>
                  <a:pt x="556" y="312"/>
                  <a:pt x="556" y="363"/>
                </a:cubicBezTo>
                <a:cubicBezTo>
                  <a:pt x="728" y="363"/>
                  <a:pt x="728" y="363"/>
                  <a:pt x="728" y="363"/>
                </a:cubicBezTo>
                <a:cubicBezTo>
                  <a:pt x="728" y="266"/>
                  <a:pt x="690" y="175"/>
                  <a:pt x="621" y="106"/>
                </a:cubicBezTo>
                <a:cubicBezTo>
                  <a:pt x="553" y="38"/>
                  <a:pt x="461" y="0"/>
                  <a:pt x="364" y="0"/>
                </a:cubicBezTo>
                <a:cubicBezTo>
                  <a:pt x="267" y="0"/>
                  <a:pt x="176" y="38"/>
                  <a:pt x="107" y="106"/>
                </a:cubicBezTo>
                <a:cubicBezTo>
                  <a:pt x="38" y="175"/>
                  <a:pt x="0" y="266"/>
                  <a:pt x="0" y="363"/>
                </a:cubicBezTo>
                <a:cubicBezTo>
                  <a:pt x="0" y="461"/>
                  <a:pt x="38" y="552"/>
                  <a:pt x="107" y="621"/>
                </a:cubicBezTo>
                <a:close/>
              </a:path>
            </a:pathLst>
          </a:custGeom>
          <a:solidFill>
            <a:schemeClr val="accent1"/>
          </a:solidFill>
          <a:ln>
            <a:noFill/>
          </a:ln>
        </p:spPr>
        <p:txBody>
          <a:bodyPr vert="horz" wrap="square" lIns="68562" tIns="34281" rIns="68562" bIns="34281" numCol="1" anchor="t" anchorCtr="0" compatLnSpc="1"/>
          <a:lstStyle/>
          <a:p>
            <a:endParaRPr lang="id-ID" sz="1010"/>
          </a:p>
        </p:txBody>
      </p:sp>
      <p:sp>
        <p:nvSpPr>
          <p:cNvPr id="32" name="Freeform 9"/>
          <p:cNvSpPr/>
          <p:nvPr/>
        </p:nvSpPr>
        <p:spPr bwMode="auto">
          <a:xfrm rot="2700000">
            <a:off x="2194006" y="960896"/>
            <a:ext cx="1605033" cy="1604538"/>
          </a:xfrm>
          <a:custGeom>
            <a:avLst/>
            <a:gdLst>
              <a:gd name="T0" fmla="*/ 107 w 728"/>
              <a:gd name="T1" fmla="*/ 621 h 727"/>
              <a:gd name="T2" fmla="*/ 364 w 728"/>
              <a:gd name="T3" fmla="*/ 727 h 727"/>
              <a:gd name="T4" fmla="*/ 364 w 728"/>
              <a:gd name="T5" fmla="*/ 556 h 727"/>
              <a:gd name="T6" fmla="*/ 228 w 728"/>
              <a:gd name="T7" fmla="*/ 499 h 727"/>
              <a:gd name="T8" fmla="*/ 172 w 728"/>
              <a:gd name="T9" fmla="*/ 363 h 727"/>
              <a:gd name="T10" fmla="*/ 228 w 728"/>
              <a:gd name="T11" fmla="*/ 227 h 727"/>
              <a:gd name="T12" fmla="*/ 364 w 728"/>
              <a:gd name="T13" fmla="*/ 171 h 727"/>
              <a:gd name="T14" fmla="*/ 500 w 728"/>
              <a:gd name="T15" fmla="*/ 227 h 727"/>
              <a:gd name="T16" fmla="*/ 556 w 728"/>
              <a:gd name="T17" fmla="*/ 363 h 727"/>
              <a:gd name="T18" fmla="*/ 728 w 728"/>
              <a:gd name="T19" fmla="*/ 363 h 727"/>
              <a:gd name="T20" fmla="*/ 621 w 728"/>
              <a:gd name="T21" fmla="*/ 106 h 727"/>
              <a:gd name="T22" fmla="*/ 364 w 728"/>
              <a:gd name="T23" fmla="*/ 0 h 727"/>
              <a:gd name="T24" fmla="*/ 107 w 728"/>
              <a:gd name="T25" fmla="*/ 106 h 727"/>
              <a:gd name="T26" fmla="*/ 0 w 728"/>
              <a:gd name="T27" fmla="*/ 363 h 727"/>
              <a:gd name="T28" fmla="*/ 107 w 728"/>
              <a:gd name="T29" fmla="*/ 621 h 7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28" h="727">
                <a:moveTo>
                  <a:pt x="107" y="621"/>
                </a:moveTo>
                <a:cubicBezTo>
                  <a:pt x="176" y="689"/>
                  <a:pt x="267" y="727"/>
                  <a:pt x="364" y="727"/>
                </a:cubicBezTo>
                <a:cubicBezTo>
                  <a:pt x="364" y="556"/>
                  <a:pt x="364" y="556"/>
                  <a:pt x="364" y="556"/>
                </a:cubicBezTo>
                <a:cubicBezTo>
                  <a:pt x="313" y="556"/>
                  <a:pt x="264" y="536"/>
                  <a:pt x="228" y="499"/>
                </a:cubicBezTo>
                <a:cubicBezTo>
                  <a:pt x="192" y="463"/>
                  <a:pt x="172" y="415"/>
                  <a:pt x="172" y="363"/>
                </a:cubicBezTo>
                <a:cubicBezTo>
                  <a:pt x="172" y="312"/>
                  <a:pt x="192" y="264"/>
                  <a:pt x="228" y="227"/>
                </a:cubicBezTo>
                <a:cubicBezTo>
                  <a:pt x="264" y="191"/>
                  <a:pt x="313" y="171"/>
                  <a:pt x="364" y="171"/>
                </a:cubicBezTo>
                <a:cubicBezTo>
                  <a:pt x="415" y="171"/>
                  <a:pt x="464" y="191"/>
                  <a:pt x="500" y="227"/>
                </a:cubicBezTo>
                <a:cubicBezTo>
                  <a:pt x="536" y="264"/>
                  <a:pt x="556" y="312"/>
                  <a:pt x="556" y="363"/>
                </a:cubicBezTo>
                <a:cubicBezTo>
                  <a:pt x="728" y="363"/>
                  <a:pt x="728" y="363"/>
                  <a:pt x="728" y="363"/>
                </a:cubicBezTo>
                <a:cubicBezTo>
                  <a:pt x="728" y="266"/>
                  <a:pt x="690" y="175"/>
                  <a:pt x="621" y="106"/>
                </a:cubicBezTo>
                <a:cubicBezTo>
                  <a:pt x="553" y="38"/>
                  <a:pt x="461" y="0"/>
                  <a:pt x="364" y="0"/>
                </a:cubicBezTo>
                <a:cubicBezTo>
                  <a:pt x="267" y="0"/>
                  <a:pt x="176" y="38"/>
                  <a:pt x="107" y="106"/>
                </a:cubicBezTo>
                <a:cubicBezTo>
                  <a:pt x="38" y="175"/>
                  <a:pt x="0" y="266"/>
                  <a:pt x="0" y="363"/>
                </a:cubicBezTo>
                <a:cubicBezTo>
                  <a:pt x="0" y="461"/>
                  <a:pt x="38" y="552"/>
                  <a:pt x="107" y="621"/>
                </a:cubicBezTo>
                <a:close/>
              </a:path>
            </a:pathLst>
          </a:custGeom>
          <a:solidFill>
            <a:schemeClr val="accent3"/>
          </a:solidFill>
          <a:ln>
            <a:noFill/>
          </a:ln>
        </p:spPr>
        <p:txBody>
          <a:bodyPr vert="horz" wrap="square" lIns="68562" tIns="34281" rIns="68562" bIns="34281" numCol="1" anchor="t" anchorCtr="0" compatLnSpc="1"/>
          <a:lstStyle/>
          <a:p>
            <a:endParaRPr lang="id-ID" sz="1010"/>
          </a:p>
        </p:txBody>
      </p:sp>
      <p:sp>
        <p:nvSpPr>
          <p:cNvPr id="54" name="标题 11"/>
          <p:cNvSpPr txBox="1"/>
          <p:nvPr/>
        </p:nvSpPr>
        <p:spPr>
          <a:xfrm>
            <a:off x="5506734" y="1484618"/>
            <a:ext cx="2358774" cy="597517"/>
          </a:xfrm>
          <a:prstGeom prst="rect">
            <a:avLst/>
          </a:prstGeom>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rPr>
              <a:t>请在此处输入详细的文字介绍信息和简介，表达图表的含义</a:t>
            </a:r>
            <a:r>
              <a:rPr lang="en-US" altLang="zh-CN" sz="1000" dirty="0">
                <a:solidFill>
                  <a:schemeClr val="tx1">
                    <a:lumMod val="50000"/>
                    <a:lumOff val="50000"/>
                  </a:schemeClr>
                </a:solidFill>
                <a:latin typeface="微软雅黑" panose="020B0503020204020204" pitchFamily="34" charset="-122"/>
                <a:ea typeface="微软雅黑" panose="020B0503020204020204" pitchFamily="34" charset="-122"/>
              </a:rPr>
              <a:t>.</a:t>
            </a:r>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rPr>
              <a:t>表达图表的含义</a:t>
            </a:r>
            <a:r>
              <a:rPr lang="en-US" altLang="zh-CN" sz="1000" dirty="0">
                <a:solidFill>
                  <a:schemeClr val="tx1">
                    <a:lumMod val="50000"/>
                    <a:lumOff val="50000"/>
                  </a:schemeClr>
                </a:solidFill>
                <a:latin typeface="微软雅黑" panose="020B0503020204020204" pitchFamily="34" charset="-122"/>
                <a:ea typeface="微软雅黑" panose="020B0503020204020204" pitchFamily="34" charset="-122"/>
              </a:rPr>
              <a:t>.</a:t>
            </a:r>
            <a:endPar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endParaRPr>
          </a:p>
          <a:p>
            <a:pPr algn="l"/>
            <a:endPar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55" name="标题 11"/>
          <p:cNvSpPr txBox="1"/>
          <p:nvPr/>
        </p:nvSpPr>
        <p:spPr>
          <a:xfrm>
            <a:off x="5506735" y="2024705"/>
            <a:ext cx="2358774" cy="597517"/>
          </a:xfrm>
          <a:prstGeom prst="rect">
            <a:avLst/>
          </a:prstGeom>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rPr>
              <a:t>请在此处输入详细的文字介绍信息和简介，表达图表的含义</a:t>
            </a:r>
            <a:r>
              <a:rPr lang="en-US" altLang="zh-CN" sz="1000" dirty="0">
                <a:solidFill>
                  <a:schemeClr val="tx1">
                    <a:lumMod val="50000"/>
                    <a:lumOff val="50000"/>
                  </a:schemeClr>
                </a:solidFill>
                <a:latin typeface="微软雅黑" panose="020B0503020204020204" pitchFamily="34" charset="-122"/>
                <a:ea typeface="微软雅黑" panose="020B0503020204020204" pitchFamily="34" charset="-122"/>
              </a:rPr>
              <a:t>.</a:t>
            </a:r>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rPr>
              <a:t>表达图表的含义</a:t>
            </a:r>
            <a:r>
              <a:rPr lang="en-US" altLang="zh-CN" sz="1000" dirty="0">
                <a:solidFill>
                  <a:schemeClr val="tx1">
                    <a:lumMod val="50000"/>
                    <a:lumOff val="50000"/>
                  </a:schemeClr>
                </a:solidFill>
                <a:latin typeface="微软雅黑" panose="020B0503020204020204" pitchFamily="34" charset="-122"/>
                <a:ea typeface="微软雅黑" panose="020B0503020204020204" pitchFamily="34" charset="-122"/>
              </a:rPr>
              <a:t>.</a:t>
            </a:r>
            <a:endPar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endParaRPr>
          </a:p>
          <a:p>
            <a:pPr algn="l"/>
            <a:endPar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56" name="标题 11"/>
          <p:cNvSpPr txBox="1"/>
          <p:nvPr/>
        </p:nvSpPr>
        <p:spPr>
          <a:xfrm>
            <a:off x="5506735" y="2577391"/>
            <a:ext cx="2358774" cy="597517"/>
          </a:xfrm>
          <a:prstGeom prst="rect">
            <a:avLst/>
          </a:prstGeom>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rPr>
              <a:t>请在此处输入详细的文字介绍信息和简介，表达图表的含义</a:t>
            </a:r>
            <a:r>
              <a:rPr lang="en-US" altLang="zh-CN" sz="1000" dirty="0">
                <a:solidFill>
                  <a:schemeClr val="tx1">
                    <a:lumMod val="50000"/>
                    <a:lumOff val="50000"/>
                  </a:schemeClr>
                </a:solidFill>
                <a:latin typeface="微软雅黑" panose="020B0503020204020204" pitchFamily="34" charset="-122"/>
                <a:ea typeface="微软雅黑" panose="020B0503020204020204" pitchFamily="34" charset="-122"/>
              </a:rPr>
              <a:t>.</a:t>
            </a:r>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rPr>
              <a:t>表达图表的含义</a:t>
            </a:r>
            <a:r>
              <a:rPr lang="en-US" altLang="zh-CN" sz="1000" dirty="0">
                <a:solidFill>
                  <a:schemeClr val="tx1">
                    <a:lumMod val="50000"/>
                    <a:lumOff val="50000"/>
                  </a:schemeClr>
                </a:solidFill>
                <a:latin typeface="微软雅黑" panose="020B0503020204020204" pitchFamily="34" charset="-122"/>
                <a:ea typeface="微软雅黑" panose="020B0503020204020204" pitchFamily="34" charset="-122"/>
              </a:rPr>
              <a:t>.</a:t>
            </a:r>
            <a:endPar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endParaRPr>
          </a:p>
          <a:p>
            <a:pPr algn="l"/>
            <a:endPar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74" name="TextBox 73"/>
          <p:cNvSpPr txBox="1"/>
          <p:nvPr/>
        </p:nvSpPr>
        <p:spPr>
          <a:xfrm>
            <a:off x="1575448" y="4032082"/>
            <a:ext cx="6128085" cy="307777"/>
          </a:xfrm>
          <a:prstGeom prst="rect">
            <a:avLst/>
          </a:prstGeom>
          <a:noFill/>
        </p:spPr>
        <p:txBody>
          <a:bodyPr wrap="square" lIns="0" tIns="0" rIns="0" bIns="0" rtlCol="0">
            <a:spAutoFit/>
          </a:bodyPr>
          <a:lstStyle/>
          <a:p>
            <a:pPr algn="just"/>
            <a:r>
              <a:rPr lang="zh-CN" altLang="en-US" sz="1000" dirty="0">
                <a:solidFill>
                  <a:schemeClr val="tx1">
                    <a:lumMod val="50000"/>
                    <a:lumOff val="50000"/>
                  </a:schemeClr>
                </a:solidFill>
                <a:latin typeface="Impact MT Std" pitchFamily="34" charset="0"/>
                <a:ea typeface="微软雅黑" panose="020B0503020204020204" pitchFamily="34" charset="-122"/>
              </a:rPr>
              <a:t>点击输入简要文字解说，解说文字尽量概括精炼，不用多余的文字修饰，简洁精准的 解说所提炼的核心概念。点击输入简要文字解说，解说文字尽量概括精炼，不用多余的文字修饰，简洁精准的 解说所提炼的核心概念。</a:t>
            </a:r>
            <a:endParaRPr lang="zh-CN" altLang="en-US" sz="1000" dirty="0">
              <a:solidFill>
                <a:schemeClr val="tx1">
                  <a:lumMod val="50000"/>
                  <a:lumOff val="50000"/>
                </a:schemeClr>
              </a:solidFill>
              <a:latin typeface="Impact MT Std" pitchFamily="34" charset="0"/>
              <a:ea typeface="微软雅黑" panose="020B0503020204020204" pitchFamily="34" charset="-122"/>
            </a:endParaRPr>
          </a:p>
        </p:txBody>
      </p:sp>
      <p:sp>
        <p:nvSpPr>
          <p:cNvPr id="75" name="TextBox 74"/>
          <p:cNvSpPr txBox="1"/>
          <p:nvPr/>
        </p:nvSpPr>
        <p:spPr>
          <a:xfrm>
            <a:off x="3891767" y="3705854"/>
            <a:ext cx="1544105" cy="215444"/>
          </a:xfrm>
          <a:prstGeom prst="rect">
            <a:avLst/>
          </a:prstGeom>
          <a:noFill/>
        </p:spPr>
        <p:txBody>
          <a:bodyPr wrap="square" lIns="0" tIns="0" rIns="0" bIns="0" rtlCol="0">
            <a:spAutoFit/>
          </a:bodyPr>
          <a:lstStyle/>
          <a:p>
            <a:pPr algn="ctr"/>
            <a:r>
              <a:rPr lang="zh-CN" altLang="en-US" sz="1400" b="1" dirty="0" smtClean="0">
                <a:solidFill>
                  <a:schemeClr val="tx1">
                    <a:lumMod val="75000"/>
                    <a:lumOff val="25000"/>
                  </a:schemeClr>
                </a:solidFill>
                <a:latin typeface="微软雅黑" panose="020B0503020204020204" pitchFamily="34" charset="-122"/>
                <a:ea typeface="微软雅黑" panose="020B0503020204020204" pitchFamily="34" charset="-122"/>
              </a:rPr>
              <a:t>添加标题内容</a:t>
            </a:r>
            <a:endParaRPr lang="en-US" altLang="zh-CN" sz="1400" b="1" dirty="0" smtClean="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59" name="标题 4"/>
          <p:cNvSpPr txBox="1"/>
          <p:nvPr/>
        </p:nvSpPr>
        <p:spPr>
          <a:xfrm>
            <a:off x="36678" y="1673045"/>
            <a:ext cx="1295807" cy="249699"/>
          </a:xfrm>
          <a:prstGeom prst="rect">
            <a:avLst/>
          </a:prstGeom>
        </p:spPr>
        <p:txBody>
          <a:bodyPr vert="horz" lIns="68562" tIns="34281" rIns="68562" bIns="34281"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200" dirty="0">
                <a:solidFill>
                  <a:schemeClr val="bg1"/>
                </a:solidFill>
                <a:latin typeface="微软雅黑" panose="020B0503020204020204" pitchFamily="34" charset="-122"/>
                <a:ea typeface="微软雅黑" panose="020B0503020204020204" pitchFamily="34" charset="-122"/>
              </a:rPr>
              <a:t>未来计划</a:t>
            </a:r>
            <a:endParaRPr lang="zh-CN" altLang="en-US" sz="900" b="1" dirty="0">
              <a:solidFill>
                <a:schemeClr val="bg1"/>
              </a:solidFill>
              <a:latin typeface="微软雅黑" panose="020B0503020204020204" pitchFamily="34" charset="-122"/>
              <a:ea typeface="微软雅黑" panose="020B0503020204020204" pitchFamily="34" charset="-122"/>
            </a:endParaRPr>
          </a:p>
        </p:txBody>
      </p:sp>
      <p:pic>
        <p:nvPicPr>
          <p:cNvPr id="33" name="图片 29"/>
          <p:cNvPicPr>
            <a:picLocks noChangeAspect="1"/>
          </p:cNvPicPr>
          <p:nvPr/>
        </p:nvPicPr>
        <p:blipFill>
          <a:blip r:embed="rId1" cstate="screen">
            <a:clrChange>
              <a:clrFrom>
                <a:srgbClr val="EBEBEB"/>
              </a:clrFrom>
              <a:clrTo>
                <a:srgbClr val="EBEBEB">
                  <a:alpha val="0"/>
                </a:srgbClr>
              </a:clrTo>
            </a:clrChange>
          </a:blip>
          <a:srcRect/>
          <a:stretch>
            <a:fillRect/>
          </a:stretch>
        </p:blipFill>
        <p:spPr bwMode="auto">
          <a:xfrm rot="20676202">
            <a:off x="1611425" y="1887837"/>
            <a:ext cx="964779" cy="1153158"/>
          </a:xfrm>
          <a:prstGeom prst="rect">
            <a:avLst/>
          </a:prstGeom>
          <a:noFill/>
          <a:ln w="9525">
            <a:noFill/>
            <a:miter lim="800000"/>
            <a:headEnd/>
            <a:tailEnd/>
          </a:ln>
        </p:spPr>
      </p:pic>
      <p:grpSp>
        <p:nvGrpSpPr>
          <p:cNvPr id="58" name="组合 57"/>
          <p:cNvGrpSpPr/>
          <p:nvPr/>
        </p:nvGrpSpPr>
        <p:grpSpPr>
          <a:xfrm>
            <a:off x="2699792" y="736340"/>
            <a:ext cx="540060" cy="495054"/>
            <a:chOff x="2699792" y="736340"/>
            <a:chExt cx="540060" cy="495054"/>
          </a:xfrm>
        </p:grpSpPr>
        <p:pic>
          <p:nvPicPr>
            <p:cNvPr id="42" name="图片 9"/>
            <p:cNvPicPr>
              <a:picLocks noChangeAspect="1" noChangeArrowheads="1"/>
            </p:cNvPicPr>
            <p:nvPr/>
          </p:nvPicPr>
          <p:blipFill>
            <a:blip r:embed="rId2" cstate="screen"/>
            <a:srcRect/>
            <a:stretch>
              <a:fillRect/>
            </a:stretch>
          </p:blipFill>
          <p:spPr bwMode="auto">
            <a:xfrm>
              <a:off x="2699792" y="736340"/>
              <a:ext cx="540060" cy="495054"/>
            </a:xfrm>
            <a:prstGeom prst="rect">
              <a:avLst/>
            </a:prstGeom>
            <a:noFill/>
            <a:ln w="9525">
              <a:noFill/>
              <a:miter lim="800000"/>
              <a:headEnd/>
              <a:tailEnd/>
            </a:ln>
          </p:spPr>
        </p:pic>
        <p:sp>
          <p:nvSpPr>
            <p:cNvPr id="43" name="TextBox 42"/>
            <p:cNvSpPr txBox="1"/>
            <p:nvPr/>
          </p:nvSpPr>
          <p:spPr>
            <a:xfrm>
              <a:off x="2771800" y="808348"/>
              <a:ext cx="418704" cy="369332"/>
            </a:xfrm>
            <a:prstGeom prst="rect">
              <a:avLst/>
            </a:prstGeom>
            <a:noFill/>
          </p:spPr>
          <p:txBody>
            <a:bodyPr wrap="none" rtlCol="0">
              <a:spAutoFit/>
            </a:bodyPr>
            <a:lstStyle/>
            <a:p>
              <a:r>
                <a:rPr lang="en-US" altLang="zh-CN" dirty="0" smtClean="0">
                  <a:solidFill>
                    <a:schemeClr val="bg1"/>
                  </a:solidFill>
                </a:rPr>
                <a:t>01</a:t>
              </a:r>
              <a:endParaRPr lang="zh-CN" altLang="en-US" dirty="0">
                <a:solidFill>
                  <a:schemeClr val="bg1"/>
                </a:solidFill>
              </a:endParaRPr>
            </a:p>
          </p:txBody>
        </p:sp>
      </p:grpSp>
      <p:grpSp>
        <p:nvGrpSpPr>
          <p:cNvPr id="60" name="组合 59"/>
          <p:cNvGrpSpPr/>
          <p:nvPr/>
        </p:nvGrpSpPr>
        <p:grpSpPr>
          <a:xfrm>
            <a:off x="1511660" y="1924472"/>
            <a:ext cx="549880" cy="504056"/>
            <a:chOff x="1511660" y="1924472"/>
            <a:chExt cx="549880" cy="504056"/>
          </a:xfrm>
        </p:grpSpPr>
        <p:pic>
          <p:nvPicPr>
            <p:cNvPr id="39" name="图片 9"/>
            <p:cNvPicPr>
              <a:picLocks noChangeAspect="1" noChangeArrowheads="1"/>
            </p:cNvPicPr>
            <p:nvPr/>
          </p:nvPicPr>
          <p:blipFill>
            <a:blip r:embed="rId3" cstate="screen"/>
            <a:srcRect/>
            <a:stretch>
              <a:fillRect/>
            </a:stretch>
          </p:blipFill>
          <p:spPr bwMode="auto">
            <a:xfrm>
              <a:off x="1511660" y="1924472"/>
              <a:ext cx="549880" cy="504056"/>
            </a:xfrm>
            <a:prstGeom prst="rect">
              <a:avLst/>
            </a:prstGeom>
            <a:noFill/>
            <a:ln w="9525">
              <a:noFill/>
              <a:miter lim="800000"/>
              <a:headEnd/>
              <a:tailEnd/>
            </a:ln>
          </p:spPr>
        </p:pic>
        <p:sp>
          <p:nvSpPr>
            <p:cNvPr id="46" name="TextBox 45"/>
            <p:cNvSpPr txBox="1"/>
            <p:nvPr/>
          </p:nvSpPr>
          <p:spPr>
            <a:xfrm>
              <a:off x="1547664" y="1960476"/>
              <a:ext cx="418704" cy="369332"/>
            </a:xfrm>
            <a:prstGeom prst="rect">
              <a:avLst/>
            </a:prstGeom>
            <a:noFill/>
          </p:spPr>
          <p:txBody>
            <a:bodyPr wrap="none" rtlCol="0">
              <a:spAutoFit/>
            </a:bodyPr>
            <a:lstStyle/>
            <a:p>
              <a:r>
                <a:rPr lang="en-US" altLang="zh-CN" dirty="0" smtClean="0">
                  <a:solidFill>
                    <a:schemeClr val="bg1"/>
                  </a:solidFill>
                </a:rPr>
                <a:t>02</a:t>
              </a:r>
              <a:endParaRPr lang="zh-CN" altLang="en-US" dirty="0">
                <a:solidFill>
                  <a:schemeClr val="bg1"/>
                </a:solidFill>
              </a:endParaRPr>
            </a:p>
          </p:txBody>
        </p:sp>
      </p:grpSp>
      <p:grpSp>
        <p:nvGrpSpPr>
          <p:cNvPr id="61" name="组合 60"/>
          <p:cNvGrpSpPr/>
          <p:nvPr/>
        </p:nvGrpSpPr>
        <p:grpSpPr>
          <a:xfrm>
            <a:off x="4103948" y="1996480"/>
            <a:ext cx="540060" cy="495054"/>
            <a:chOff x="4103948" y="1996480"/>
            <a:chExt cx="540060" cy="495054"/>
          </a:xfrm>
        </p:grpSpPr>
        <p:pic>
          <p:nvPicPr>
            <p:cNvPr id="36" name="图片 9"/>
            <p:cNvPicPr>
              <a:picLocks noChangeAspect="1" noChangeArrowheads="1"/>
            </p:cNvPicPr>
            <p:nvPr/>
          </p:nvPicPr>
          <p:blipFill>
            <a:blip r:embed="rId2" cstate="screen"/>
            <a:srcRect/>
            <a:stretch>
              <a:fillRect/>
            </a:stretch>
          </p:blipFill>
          <p:spPr bwMode="auto">
            <a:xfrm>
              <a:off x="4103948" y="1996480"/>
              <a:ext cx="540060" cy="495054"/>
            </a:xfrm>
            <a:prstGeom prst="rect">
              <a:avLst/>
            </a:prstGeom>
            <a:noFill/>
            <a:ln w="9525">
              <a:noFill/>
              <a:miter lim="800000"/>
              <a:headEnd/>
              <a:tailEnd/>
            </a:ln>
          </p:spPr>
        </p:pic>
        <p:sp>
          <p:nvSpPr>
            <p:cNvPr id="57" name="TextBox 56"/>
            <p:cNvSpPr txBox="1"/>
            <p:nvPr/>
          </p:nvSpPr>
          <p:spPr>
            <a:xfrm>
              <a:off x="4139952" y="2068488"/>
              <a:ext cx="418704" cy="369332"/>
            </a:xfrm>
            <a:prstGeom prst="rect">
              <a:avLst/>
            </a:prstGeom>
            <a:noFill/>
          </p:spPr>
          <p:txBody>
            <a:bodyPr wrap="none" rtlCol="0">
              <a:spAutoFit/>
            </a:bodyPr>
            <a:lstStyle/>
            <a:p>
              <a:r>
                <a:rPr lang="en-US" altLang="zh-CN" dirty="0" smtClean="0">
                  <a:solidFill>
                    <a:schemeClr val="bg1"/>
                  </a:solidFill>
                </a:rPr>
                <a:t>03</a:t>
              </a:r>
              <a:endParaRPr lang="zh-CN" altLang="en-US" dirty="0">
                <a:solidFill>
                  <a:schemeClr val="bg1"/>
                </a:solidFill>
              </a:endParaRPr>
            </a:p>
          </p:txBody>
        </p:sp>
      </p:grpSp>
      <p:grpSp>
        <p:nvGrpSpPr>
          <p:cNvPr id="62" name="组合 61"/>
          <p:cNvGrpSpPr/>
          <p:nvPr/>
        </p:nvGrpSpPr>
        <p:grpSpPr>
          <a:xfrm>
            <a:off x="5040052" y="1393414"/>
            <a:ext cx="540060" cy="495054"/>
            <a:chOff x="2699792" y="736340"/>
            <a:chExt cx="540060" cy="495054"/>
          </a:xfrm>
        </p:grpSpPr>
        <p:pic>
          <p:nvPicPr>
            <p:cNvPr id="63" name="图片 9"/>
            <p:cNvPicPr>
              <a:picLocks noChangeAspect="1" noChangeArrowheads="1"/>
            </p:cNvPicPr>
            <p:nvPr/>
          </p:nvPicPr>
          <p:blipFill>
            <a:blip r:embed="rId2" cstate="screen"/>
            <a:srcRect/>
            <a:stretch>
              <a:fillRect/>
            </a:stretch>
          </p:blipFill>
          <p:spPr bwMode="auto">
            <a:xfrm>
              <a:off x="2699792" y="736340"/>
              <a:ext cx="540060" cy="495054"/>
            </a:xfrm>
            <a:prstGeom prst="rect">
              <a:avLst/>
            </a:prstGeom>
            <a:noFill/>
            <a:ln w="9525">
              <a:noFill/>
              <a:miter lim="800000"/>
              <a:headEnd/>
              <a:tailEnd/>
            </a:ln>
          </p:spPr>
        </p:pic>
        <p:sp>
          <p:nvSpPr>
            <p:cNvPr id="64" name="TextBox 63"/>
            <p:cNvSpPr txBox="1"/>
            <p:nvPr/>
          </p:nvSpPr>
          <p:spPr>
            <a:xfrm>
              <a:off x="2771800" y="808348"/>
              <a:ext cx="418704" cy="369332"/>
            </a:xfrm>
            <a:prstGeom prst="rect">
              <a:avLst/>
            </a:prstGeom>
            <a:noFill/>
          </p:spPr>
          <p:txBody>
            <a:bodyPr wrap="none" rtlCol="0">
              <a:spAutoFit/>
            </a:bodyPr>
            <a:lstStyle/>
            <a:p>
              <a:r>
                <a:rPr lang="en-US" altLang="zh-CN" dirty="0" smtClean="0">
                  <a:solidFill>
                    <a:schemeClr val="bg1"/>
                  </a:solidFill>
                </a:rPr>
                <a:t>01</a:t>
              </a:r>
              <a:endParaRPr lang="zh-CN" altLang="en-US" dirty="0">
                <a:solidFill>
                  <a:schemeClr val="bg1"/>
                </a:solidFill>
              </a:endParaRPr>
            </a:p>
          </p:txBody>
        </p:sp>
      </p:grpSp>
      <p:grpSp>
        <p:nvGrpSpPr>
          <p:cNvPr id="65" name="组合 64"/>
          <p:cNvGrpSpPr/>
          <p:nvPr/>
        </p:nvGrpSpPr>
        <p:grpSpPr>
          <a:xfrm>
            <a:off x="5030232" y="1924472"/>
            <a:ext cx="549880" cy="504056"/>
            <a:chOff x="1511660" y="1924472"/>
            <a:chExt cx="549880" cy="504056"/>
          </a:xfrm>
        </p:grpSpPr>
        <p:pic>
          <p:nvPicPr>
            <p:cNvPr id="66" name="图片 9"/>
            <p:cNvPicPr>
              <a:picLocks noChangeAspect="1" noChangeArrowheads="1"/>
            </p:cNvPicPr>
            <p:nvPr/>
          </p:nvPicPr>
          <p:blipFill>
            <a:blip r:embed="rId3" cstate="screen"/>
            <a:srcRect/>
            <a:stretch>
              <a:fillRect/>
            </a:stretch>
          </p:blipFill>
          <p:spPr bwMode="auto">
            <a:xfrm>
              <a:off x="1511660" y="1924472"/>
              <a:ext cx="549880" cy="504056"/>
            </a:xfrm>
            <a:prstGeom prst="rect">
              <a:avLst/>
            </a:prstGeom>
            <a:noFill/>
            <a:ln w="9525">
              <a:noFill/>
              <a:miter lim="800000"/>
              <a:headEnd/>
              <a:tailEnd/>
            </a:ln>
          </p:spPr>
        </p:pic>
        <p:sp>
          <p:nvSpPr>
            <p:cNvPr id="67" name="TextBox 66"/>
            <p:cNvSpPr txBox="1"/>
            <p:nvPr/>
          </p:nvSpPr>
          <p:spPr>
            <a:xfrm>
              <a:off x="1547664" y="1960476"/>
              <a:ext cx="418704" cy="369332"/>
            </a:xfrm>
            <a:prstGeom prst="rect">
              <a:avLst/>
            </a:prstGeom>
            <a:noFill/>
          </p:spPr>
          <p:txBody>
            <a:bodyPr wrap="none" rtlCol="0">
              <a:spAutoFit/>
            </a:bodyPr>
            <a:lstStyle/>
            <a:p>
              <a:r>
                <a:rPr lang="en-US" altLang="zh-CN" dirty="0" smtClean="0">
                  <a:solidFill>
                    <a:schemeClr val="bg1"/>
                  </a:solidFill>
                </a:rPr>
                <a:t>02</a:t>
              </a:r>
              <a:endParaRPr lang="zh-CN" altLang="en-US" dirty="0">
                <a:solidFill>
                  <a:schemeClr val="bg1"/>
                </a:solidFill>
              </a:endParaRPr>
            </a:p>
          </p:txBody>
        </p:sp>
      </p:grpSp>
      <p:grpSp>
        <p:nvGrpSpPr>
          <p:cNvPr id="68" name="组合 67"/>
          <p:cNvGrpSpPr/>
          <p:nvPr/>
        </p:nvGrpSpPr>
        <p:grpSpPr>
          <a:xfrm>
            <a:off x="5040052" y="2545542"/>
            <a:ext cx="540060" cy="495054"/>
            <a:chOff x="4103948" y="1996480"/>
            <a:chExt cx="540060" cy="495054"/>
          </a:xfrm>
        </p:grpSpPr>
        <p:pic>
          <p:nvPicPr>
            <p:cNvPr id="69" name="图片 9"/>
            <p:cNvPicPr>
              <a:picLocks noChangeAspect="1" noChangeArrowheads="1"/>
            </p:cNvPicPr>
            <p:nvPr/>
          </p:nvPicPr>
          <p:blipFill>
            <a:blip r:embed="rId2" cstate="screen"/>
            <a:srcRect/>
            <a:stretch>
              <a:fillRect/>
            </a:stretch>
          </p:blipFill>
          <p:spPr bwMode="auto">
            <a:xfrm>
              <a:off x="4103948" y="1996480"/>
              <a:ext cx="540060" cy="495054"/>
            </a:xfrm>
            <a:prstGeom prst="rect">
              <a:avLst/>
            </a:prstGeom>
            <a:noFill/>
            <a:ln w="9525">
              <a:noFill/>
              <a:miter lim="800000"/>
              <a:headEnd/>
              <a:tailEnd/>
            </a:ln>
          </p:spPr>
        </p:pic>
        <p:sp>
          <p:nvSpPr>
            <p:cNvPr id="70" name="TextBox 69"/>
            <p:cNvSpPr txBox="1"/>
            <p:nvPr/>
          </p:nvSpPr>
          <p:spPr>
            <a:xfrm>
              <a:off x="4139952" y="2068488"/>
              <a:ext cx="418704" cy="369332"/>
            </a:xfrm>
            <a:prstGeom prst="rect">
              <a:avLst/>
            </a:prstGeom>
            <a:noFill/>
          </p:spPr>
          <p:txBody>
            <a:bodyPr wrap="none" rtlCol="0">
              <a:spAutoFit/>
            </a:bodyPr>
            <a:lstStyle/>
            <a:p>
              <a:r>
                <a:rPr lang="en-US" altLang="zh-CN" dirty="0" smtClean="0">
                  <a:solidFill>
                    <a:schemeClr val="bg1"/>
                  </a:solidFill>
                </a:rPr>
                <a:t>03</a:t>
              </a:r>
              <a:endParaRPr lang="zh-CN" altLang="en-US" dirty="0">
                <a:solidFill>
                  <a:schemeClr val="bg1"/>
                </a:solidFill>
              </a:endParaRPr>
            </a:p>
          </p:txBody>
        </p:sp>
      </p:grpSp>
      <p:pic>
        <p:nvPicPr>
          <p:cNvPr id="71" name="Picture 6" descr="F:\超棒ppt模板\中国风\中国风物件\maobi.png"/>
          <p:cNvPicPr>
            <a:picLocks noChangeAspect="1" noChangeArrowheads="1"/>
          </p:cNvPicPr>
          <p:nvPr/>
        </p:nvPicPr>
        <p:blipFill>
          <a:blip r:embed="rId4" cstate="screen"/>
          <a:srcRect/>
          <a:stretch>
            <a:fillRect/>
          </a:stretch>
        </p:blipFill>
        <p:spPr bwMode="auto">
          <a:xfrm>
            <a:off x="2627784" y="1384412"/>
            <a:ext cx="725376" cy="725474"/>
          </a:xfrm>
          <a:prstGeom prst="rect">
            <a:avLst/>
          </a:prstGeom>
          <a:noFill/>
          <a:ln w="9525">
            <a:noFill/>
            <a:miter lim="800000"/>
            <a:headEnd/>
            <a:tailEnd/>
          </a:ln>
        </p:spPr>
      </p:pic>
      <p:pic>
        <p:nvPicPr>
          <p:cNvPr id="72" name="图片 29"/>
          <p:cNvPicPr>
            <a:picLocks noChangeAspect="1"/>
          </p:cNvPicPr>
          <p:nvPr/>
        </p:nvPicPr>
        <p:blipFill>
          <a:blip r:embed="rId1" cstate="screen">
            <a:clrChange>
              <a:clrFrom>
                <a:srgbClr val="EBEBEB"/>
              </a:clrFrom>
              <a:clrTo>
                <a:srgbClr val="EBEBEB">
                  <a:alpha val="0"/>
                </a:srgbClr>
              </a:clrTo>
            </a:clrChange>
          </a:blip>
          <a:srcRect/>
          <a:stretch>
            <a:fillRect/>
          </a:stretch>
        </p:blipFill>
        <p:spPr bwMode="auto">
          <a:xfrm rot="20676202">
            <a:off x="3375619" y="1923842"/>
            <a:ext cx="964779" cy="1153158"/>
          </a:xfrm>
          <a:prstGeom prst="rect">
            <a:avLst/>
          </a:prstGeom>
          <a:noFill/>
          <a:ln w="9525">
            <a:noFill/>
            <a:miter lim="800000"/>
            <a:headEnd/>
            <a:tailEnd/>
          </a:ln>
        </p:spPr>
      </p:pic>
    </p:spTree>
  </p:cSld>
  <p:clrMapOvr>
    <a:masterClrMapping/>
  </p:clrMapOvr>
  <p:transition advClick="0" advTm="2000">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with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wipe(right)">
                                      <p:cBhvr>
                                        <p:cTn id="7" dur="500"/>
                                        <p:tgtEl>
                                          <p:spTgt spid="31"/>
                                        </p:tgtEl>
                                      </p:cBhvr>
                                    </p:animEffect>
                                  </p:childTnLst>
                                </p:cTn>
                              </p:par>
                              <p:par>
                                <p:cTn id="8" presetID="22" presetClass="entr" presetSubtype="2" fill="hold" grpId="0" nodeType="withEffect">
                                  <p:stCondLst>
                                    <p:cond delay="500"/>
                                  </p:stCondLst>
                                  <p:childTnLst>
                                    <p:set>
                                      <p:cBhvr>
                                        <p:cTn id="9" dur="1" fill="hold">
                                          <p:stCondLst>
                                            <p:cond delay="0"/>
                                          </p:stCondLst>
                                        </p:cTn>
                                        <p:tgtEl>
                                          <p:spTgt spid="32"/>
                                        </p:tgtEl>
                                        <p:attrNameLst>
                                          <p:attrName>style.visibility</p:attrName>
                                        </p:attrNameLst>
                                      </p:cBhvr>
                                      <p:to>
                                        <p:strVal val="visible"/>
                                      </p:to>
                                    </p:set>
                                    <p:animEffect transition="in" filter="wipe(right)">
                                      <p:cBhvr>
                                        <p:cTn id="10" dur="500"/>
                                        <p:tgtEl>
                                          <p:spTgt spid="32"/>
                                        </p:tgtEl>
                                      </p:cBhvr>
                                    </p:animEffect>
                                  </p:childTnLst>
                                </p:cTn>
                              </p:par>
                              <p:par>
                                <p:cTn id="11" presetID="22" presetClass="entr" presetSubtype="2" fill="hold" grpId="0" nodeType="withEffect">
                                  <p:stCondLst>
                                    <p:cond delay="1000"/>
                                  </p:stCondLst>
                                  <p:childTnLst>
                                    <p:set>
                                      <p:cBhvr>
                                        <p:cTn id="12" dur="1" fill="hold">
                                          <p:stCondLst>
                                            <p:cond delay="0"/>
                                          </p:stCondLst>
                                        </p:cTn>
                                        <p:tgtEl>
                                          <p:spTgt spid="30"/>
                                        </p:tgtEl>
                                        <p:attrNameLst>
                                          <p:attrName>style.visibility</p:attrName>
                                        </p:attrNameLst>
                                      </p:cBhvr>
                                      <p:to>
                                        <p:strVal val="visible"/>
                                      </p:to>
                                    </p:set>
                                    <p:animEffect transition="in" filter="wipe(right)">
                                      <p:cBhvr>
                                        <p:cTn id="13" dur="400"/>
                                        <p:tgtEl>
                                          <p:spTgt spid="30"/>
                                        </p:tgtEl>
                                      </p:cBhvr>
                                    </p:animEffect>
                                  </p:childTnLst>
                                </p:cTn>
                              </p:par>
                              <p:par>
                                <p:cTn id="14" presetID="42" presetClass="entr" presetSubtype="0" fill="hold" nodeType="withEffect">
                                  <p:stCondLst>
                                    <p:cond delay="1400"/>
                                  </p:stCondLst>
                                  <p:childTnLst>
                                    <p:set>
                                      <p:cBhvr>
                                        <p:cTn id="15" dur="1" fill="hold">
                                          <p:stCondLst>
                                            <p:cond delay="0"/>
                                          </p:stCondLst>
                                        </p:cTn>
                                        <p:tgtEl>
                                          <p:spTgt spid="61"/>
                                        </p:tgtEl>
                                        <p:attrNameLst>
                                          <p:attrName>style.visibility</p:attrName>
                                        </p:attrNameLst>
                                      </p:cBhvr>
                                      <p:to>
                                        <p:strVal val="visible"/>
                                      </p:to>
                                    </p:set>
                                    <p:animEffect transition="in" filter="fade">
                                      <p:cBhvr>
                                        <p:cTn id="16" dur="700"/>
                                        <p:tgtEl>
                                          <p:spTgt spid="61"/>
                                        </p:tgtEl>
                                      </p:cBhvr>
                                    </p:animEffect>
                                    <p:anim calcmode="lin" valueType="num">
                                      <p:cBhvr>
                                        <p:cTn id="17" dur="700" fill="hold"/>
                                        <p:tgtEl>
                                          <p:spTgt spid="61"/>
                                        </p:tgtEl>
                                        <p:attrNameLst>
                                          <p:attrName>ppt_x</p:attrName>
                                        </p:attrNameLst>
                                      </p:cBhvr>
                                      <p:tavLst>
                                        <p:tav tm="0">
                                          <p:val>
                                            <p:strVal val="#ppt_x"/>
                                          </p:val>
                                        </p:tav>
                                        <p:tav tm="100000">
                                          <p:val>
                                            <p:strVal val="#ppt_x"/>
                                          </p:val>
                                        </p:tav>
                                      </p:tavLst>
                                    </p:anim>
                                    <p:anim calcmode="lin" valueType="num">
                                      <p:cBhvr>
                                        <p:cTn id="18" dur="700" fill="hold"/>
                                        <p:tgtEl>
                                          <p:spTgt spid="61"/>
                                        </p:tgtEl>
                                        <p:attrNameLst>
                                          <p:attrName>ppt_y</p:attrName>
                                        </p:attrNameLst>
                                      </p:cBhvr>
                                      <p:tavLst>
                                        <p:tav tm="0">
                                          <p:val>
                                            <p:strVal val="#ppt_y+.1"/>
                                          </p:val>
                                        </p:tav>
                                        <p:tav tm="100000">
                                          <p:val>
                                            <p:strVal val="#ppt_y"/>
                                          </p:val>
                                        </p:tav>
                                      </p:tavLst>
                                    </p:anim>
                                  </p:childTnLst>
                                </p:cTn>
                              </p:par>
                              <p:par>
                                <p:cTn id="19" presetID="42" presetClass="entr" presetSubtype="0" fill="hold" nodeType="withEffect">
                                  <p:stCondLst>
                                    <p:cond delay="1500"/>
                                  </p:stCondLst>
                                  <p:childTnLst>
                                    <p:set>
                                      <p:cBhvr>
                                        <p:cTn id="20" dur="1" fill="hold">
                                          <p:stCondLst>
                                            <p:cond delay="0"/>
                                          </p:stCondLst>
                                        </p:cTn>
                                        <p:tgtEl>
                                          <p:spTgt spid="58"/>
                                        </p:tgtEl>
                                        <p:attrNameLst>
                                          <p:attrName>style.visibility</p:attrName>
                                        </p:attrNameLst>
                                      </p:cBhvr>
                                      <p:to>
                                        <p:strVal val="visible"/>
                                      </p:to>
                                    </p:set>
                                    <p:animEffect transition="in" filter="fade">
                                      <p:cBhvr>
                                        <p:cTn id="21" dur="800"/>
                                        <p:tgtEl>
                                          <p:spTgt spid="58"/>
                                        </p:tgtEl>
                                      </p:cBhvr>
                                    </p:animEffect>
                                    <p:anim calcmode="lin" valueType="num">
                                      <p:cBhvr>
                                        <p:cTn id="22" dur="800" fill="hold"/>
                                        <p:tgtEl>
                                          <p:spTgt spid="58"/>
                                        </p:tgtEl>
                                        <p:attrNameLst>
                                          <p:attrName>ppt_x</p:attrName>
                                        </p:attrNameLst>
                                      </p:cBhvr>
                                      <p:tavLst>
                                        <p:tav tm="0">
                                          <p:val>
                                            <p:strVal val="#ppt_x"/>
                                          </p:val>
                                        </p:tav>
                                        <p:tav tm="100000">
                                          <p:val>
                                            <p:strVal val="#ppt_x"/>
                                          </p:val>
                                        </p:tav>
                                      </p:tavLst>
                                    </p:anim>
                                    <p:anim calcmode="lin" valueType="num">
                                      <p:cBhvr>
                                        <p:cTn id="23" dur="800" fill="hold"/>
                                        <p:tgtEl>
                                          <p:spTgt spid="58"/>
                                        </p:tgtEl>
                                        <p:attrNameLst>
                                          <p:attrName>ppt_y</p:attrName>
                                        </p:attrNameLst>
                                      </p:cBhvr>
                                      <p:tavLst>
                                        <p:tav tm="0">
                                          <p:val>
                                            <p:strVal val="#ppt_y+.1"/>
                                          </p:val>
                                        </p:tav>
                                        <p:tav tm="100000">
                                          <p:val>
                                            <p:strVal val="#ppt_y"/>
                                          </p:val>
                                        </p:tav>
                                      </p:tavLst>
                                    </p:anim>
                                  </p:childTnLst>
                                </p:cTn>
                              </p:par>
                              <p:par>
                                <p:cTn id="24" presetID="42" presetClass="entr" presetSubtype="0" fill="hold" nodeType="withEffect">
                                  <p:stCondLst>
                                    <p:cond delay="1800"/>
                                  </p:stCondLst>
                                  <p:childTnLst>
                                    <p:set>
                                      <p:cBhvr>
                                        <p:cTn id="25" dur="1" fill="hold">
                                          <p:stCondLst>
                                            <p:cond delay="0"/>
                                          </p:stCondLst>
                                        </p:cTn>
                                        <p:tgtEl>
                                          <p:spTgt spid="60"/>
                                        </p:tgtEl>
                                        <p:attrNameLst>
                                          <p:attrName>style.visibility</p:attrName>
                                        </p:attrNameLst>
                                      </p:cBhvr>
                                      <p:to>
                                        <p:strVal val="visible"/>
                                      </p:to>
                                    </p:set>
                                    <p:animEffect transition="in" filter="fade">
                                      <p:cBhvr>
                                        <p:cTn id="26" dur="700"/>
                                        <p:tgtEl>
                                          <p:spTgt spid="60"/>
                                        </p:tgtEl>
                                      </p:cBhvr>
                                    </p:animEffect>
                                    <p:anim calcmode="lin" valueType="num">
                                      <p:cBhvr>
                                        <p:cTn id="27" dur="700" fill="hold"/>
                                        <p:tgtEl>
                                          <p:spTgt spid="60"/>
                                        </p:tgtEl>
                                        <p:attrNameLst>
                                          <p:attrName>ppt_x</p:attrName>
                                        </p:attrNameLst>
                                      </p:cBhvr>
                                      <p:tavLst>
                                        <p:tav tm="0">
                                          <p:val>
                                            <p:strVal val="#ppt_x"/>
                                          </p:val>
                                        </p:tav>
                                        <p:tav tm="100000">
                                          <p:val>
                                            <p:strVal val="#ppt_x"/>
                                          </p:val>
                                        </p:tav>
                                      </p:tavLst>
                                    </p:anim>
                                    <p:anim calcmode="lin" valueType="num">
                                      <p:cBhvr>
                                        <p:cTn id="28" dur="700" fill="hold"/>
                                        <p:tgtEl>
                                          <p:spTgt spid="60"/>
                                        </p:tgtEl>
                                        <p:attrNameLst>
                                          <p:attrName>ppt_y</p:attrName>
                                        </p:attrNameLst>
                                      </p:cBhvr>
                                      <p:tavLst>
                                        <p:tav tm="0">
                                          <p:val>
                                            <p:strVal val="#ppt_y+.1"/>
                                          </p:val>
                                        </p:tav>
                                        <p:tav tm="100000">
                                          <p:val>
                                            <p:strVal val="#ppt_y"/>
                                          </p:val>
                                        </p:tav>
                                      </p:tavLst>
                                    </p:anim>
                                  </p:childTnLst>
                                </p:cTn>
                              </p:par>
                              <p:par>
                                <p:cTn id="29" presetID="10" presetClass="entr" presetSubtype="0" fill="hold" nodeType="withEffect">
                                  <p:stCondLst>
                                    <p:cond delay="2200"/>
                                  </p:stCondLst>
                                  <p:childTnLst>
                                    <p:set>
                                      <p:cBhvr>
                                        <p:cTn id="30" dur="1" fill="hold">
                                          <p:stCondLst>
                                            <p:cond delay="0"/>
                                          </p:stCondLst>
                                        </p:cTn>
                                        <p:tgtEl>
                                          <p:spTgt spid="33"/>
                                        </p:tgtEl>
                                        <p:attrNameLst>
                                          <p:attrName>style.visibility</p:attrName>
                                        </p:attrNameLst>
                                      </p:cBhvr>
                                      <p:to>
                                        <p:strVal val="visible"/>
                                      </p:to>
                                    </p:set>
                                    <p:animEffect transition="in" filter="fade">
                                      <p:cBhvr>
                                        <p:cTn id="31" dur="700"/>
                                        <p:tgtEl>
                                          <p:spTgt spid="33"/>
                                        </p:tgtEl>
                                      </p:cBhvr>
                                    </p:animEffect>
                                  </p:childTnLst>
                                </p:cTn>
                              </p:par>
                              <p:par>
                                <p:cTn id="32" presetID="10" presetClass="entr" presetSubtype="0" fill="hold" nodeType="withEffect">
                                  <p:stCondLst>
                                    <p:cond delay="2300"/>
                                  </p:stCondLst>
                                  <p:childTnLst>
                                    <p:set>
                                      <p:cBhvr>
                                        <p:cTn id="33" dur="1" fill="hold">
                                          <p:stCondLst>
                                            <p:cond delay="0"/>
                                          </p:stCondLst>
                                        </p:cTn>
                                        <p:tgtEl>
                                          <p:spTgt spid="72"/>
                                        </p:tgtEl>
                                        <p:attrNameLst>
                                          <p:attrName>style.visibility</p:attrName>
                                        </p:attrNameLst>
                                      </p:cBhvr>
                                      <p:to>
                                        <p:strVal val="visible"/>
                                      </p:to>
                                    </p:set>
                                    <p:animEffect transition="in" filter="fade">
                                      <p:cBhvr>
                                        <p:cTn id="34" dur="700"/>
                                        <p:tgtEl>
                                          <p:spTgt spid="72"/>
                                        </p:tgtEl>
                                      </p:cBhvr>
                                    </p:animEffect>
                                  </p:childTnLst>
                                </p:cTn>
                              </p:par>
                              <p:par>
                                <p:cTn id="35" presetID="10" presetClass="entr" presetSubtype="0" fill="hold" nodeType="withEffect">
                                  <p:stCondLst>
                                    <p:cond delay="2300"/>
                                  </p:stCondLst>
                                  <p:childTnLst>
                                    <p:set>
                                      <p:cBhvr>
                                        <p:cTn id="36" dur="1" fill="hold">
                                          <p:stCondLst>
                                            <p:cond delay="0"/>
                                          </p:stCondLst>
                                        </p:cTn>
                                        <p:tgtEl>
                                          <p:spTgt spid="71"/>
                                        </p:tgtEl>
                                        <p:attrNameLst>
                                          <p:attrName>style.visibility</p:attrName>
                                        </p:attrNameLst>
                                      </p:cBhvr>
                                      <p:to>
                                        <p:strVal val="visible"/>
                                      </p:to>
                                    </p:set>
                                    <p:animEffect transition="in" filter="fade">
                                      <p:cBhvr>
                                        <p:cTn id="37" dur="700"/>
                                        <p:tgtEl>
                                          <p:spTgt spid="71"/>
                                        </p:tgtEl>
                                      </p:cBhvr>
                                    </p:animEffect>
                                  </p:childTnLst>
                                </p:cTn>
                              </p:par>
                              <p:par>
                                <p:cTn id="38" presetID="42" presetClass="entr" presetSubtype="0" fill="hold" nodeType="withEffect">
                                  <p:stCondLst>
                                    <p:cond delay="2300"/>
                                  </p:stCondLst>
                                  <p:childTnLst>
                                    <p:set>
                                      <p:cBhvr>
                                        <p:cTn id="39" dur="1" fill="hold">
                                          <p:stCondLst>
                                            <p:cond delay="0"/>
                                          </p:stCondLst>
                                        </p:cTn>
                                        <p:tgtEl>
                                          <p:spTgt spid="62"/>
                                        </p:tgtEl>
                                        <p:attrNameLst>
                                          <p:attrName>style.visibility</p:attrName>
                                        </p:attrNameLst>
                                      </p:cBhvr>
                                      <p:to>
                                        <p:strVal val="visible"/>
                                      </p:to>
                                    </p:set>
                                    <p:animEffect transition="in" filter="fade">
                                      <p:cBhvr>
                                        <p:cTn id="40" dur="800"/>
                                        <p:tgtEl>
                                          <p:spTgt spid="62"/>
                                        </p:tgtEl>
                                      </p:cBhvr>
                                    </p:animEffect>
                                    <p:anim calcmode="lin" valueType="num">
                                      <p:cBhvr>
                                        <p:cTn id="41" dur="800" fill="hold"/>
                                        <p:tgtEl>
                                          <p:spTgt spid="62"/>
                                        </p:tgtEl>
                                        <p:attrNameLst>
                                          <p:attrName>ppt_x</p:attrName>
                                        </p:attrNameLst>
                                      </p:cBhvr>
                                      <p:tavLst>
                                        <p:tav tm="0">
                                          <p:val>
                                            <p:strVal val="#ppt_x"/>
                                          </p:val>
                                        </p:tav>
                                        <p:tav tm="100000">
                                          <p:val>
                                            <p:strVal val="#ppt_x"/>
                                          </p:val>
                                        </p:tav>
                                      </p:tavLst>
                                    </p:anim>
                                    <p:anim calcmode="lin" valueType="num">
                                      <p:cBhvr>
                                        <p:cTn id="42" dur="800" fill="hold"/>
                                        <p:tgtEl>
                                          <p:spTgt spid="62"/>
                                        </p:tgtEl>
                                        <p:attrNameLst>
                                          <p:attrName>ppt_y</p:attrName>
                                        </p:attrNameLst>
                                      </p:cBhvr>
                                      <p:tavLst>
                                        <p:tav tm="0">
                                          <p:val>
                                            <p:strVal val="#ppt_y+.1"/>
                                          </p:val>
                                        </p:tav>
                                        <p:tav tm="100000">
                                          <p:val>
                                            <p:strVal val="#ppt_y"/>
                                          </p:val>
                                        </p:tav>
                                      </p:tavLst>
                                    </p:anim>
                                  </p:childTnLst>
                                </p:cTn>
                              </p:par>
                              <p:par>
                                <p:cTn id="43" presetID="42" presetClass="entr" presetSubtype="0" fill="hold" nodeType="withEffect">
                                  <p:stCondLst>
                                    <p:cond delay="2600"/>
                                  </p:stCondLst>
                                  <p:childTnLst>
                                    <p:set>
                                      <p:cBhvr>
                                        <p:cTn id="44" dur="1" fill="hold">
                                          <p:stCondLst>
                                            <p:cond delay="0"/>
                                          </p:stCondLst>
                                        </p:cTn>
                                        <p:tgtEl>
                                          <p:spTgt spid="65"/>
                                        </p:tgtEl>
                                        <p:attrNameLst>
                                          <p:attrName>style.visibility</p:attrName>
                                        </p:attrNameLst>
                                      </p:cBhvr>
                                      <p:to>
                                        <p:strVal val="visible"/>
                                      </p:to>
                                    </p:set>
                                    <p:animEffect transition="in" filter="fade">
                                      <p:cBhvr>
                                        <p:cTn id="45" dur="700"/>
                                        <p:tgtEl>
                                          <p:spTgt spid="65"/>
                                        </p:tgtEl>
                                      </p:cBhvr>
                                    </p:animEffect>
                                    <p:anim calcmode="lin" valueType="num">
                                      <p:cBhvr>
                                        <p:cTn id="46" dur="700" fill="hold"/>
                                        <p:tgtEl>
                                          <p:spTgt spid="65"/>
                                        </p:tgtEl>
                                        <p:attrNameLst>
                                          <p:attrName>ppt_x</p:attrName>
                                        </p:attrNameLst>
                                      </p:cBhvr>
                                      <p:tavLst>
                                        <p:tav tm="0">
                                          <p:val>
                                            <p:strVal val="#ppt_x"/>
                                          </p:val>
                                        </p:tav>
                                        <p:tav tm="100000">
                                          <p:val>
                                            <p:strVal val="#ppt_x"/>
                                          </p:val>
                                        </p:tav>
                                      </p:tavLst>
                                    </p:anim>
                                    <p:anim calcmode="lin" valueType="num">
                                      <p:cBhvr>
                                        <p:cTn id="47" dur="700" fill="hold"/>
                                        <p:tgtEl>
                                          <p:spTgt spid="65"/>
                                        </p:tgtEl>
                                        <p:attrNameLst>
                                          <p:attrName>ppt_y</p:attrName>
                                        </p:attrNameLst>
                                      </p:cBhvr>
                                      <p:tavLst>
                                        <p:tav tm="0">
                                          <p:val>
                                            <p:strVal val="#ppt_y+.1"/>
                                          </p:val>
                                        </p:tav>
                                        <p:tav tm="100000">
                                          <p:val>
                                            <p:strVal val="#ppt_y"/>
                                          </p:val>
                                        </p:tav>
                                      </p:tavLst>
                                    </p:anim>
                                  </p:childTnLst>
                                </p:cTn>
                              </p:par>
                              <p:par>
                                <p:cTn id="48" presetID="42" presetClass="entr" presetSubtype="0" fill="hold" nodeType="withEffect">
                                  <p:stCondLst>
                                    <p:cond delay="3000"/>
                                  </p:stCondLst>
                                  <p:childTnLst>
                                    <p:set>
                                      <p:cBhvr>
                                        <p:cTn id="49" dur="1" fill="hold">
                                          <p:stCondLst>
                                            <p:cond delay="0"/>
                                          </p:stCondLst>
                                        </p:cTn>
                                        <p:tgtEl>
                                          <p:spTgt spid="68"/>
                                        </p:tgtEl>
                                        <p:attrNameLst>
                                          <p:attrName>style.visibility</p:attrName>
                                        </p:attrNameLst>
                                      </p:cBhvr>
                                      <p:to>
                                        <p:strVal val="visible"/>
                                      </p:to>
                                    </p:set>
                                    <p:animEffect transition="in" filter="fade">
                                      <p:cBhvr>
                                        <p:cTn id="50" dur="700"/>
                                        <p:tgtEl>
                                          <p:spTgt spid="68"/>
                                        </p:tgtEl>
                                      </p:cBhvr>
                                    </p:animEffect>
                                    <p:anim calcmode="lin" valueType="num">
                                      <p:cBhvr>
                                        <p:cTn id="51" dur="700" fill="hold"/>
                                        <p:tgtEl>
                                          <p:spTgt spid="68"/>
                                        </p:tgtEl>
                                        <p:attrNameLst>
                                          <p:attrName>ppt_x</p:attrName>
                                        </p:attrNameLst>
                                      </p:cBhvr>
                                      <p:tavLst>
                                        <p:tav tm="0">
                                          <p:val>
                                            <p:strVal val="#ppt_x"/>
                                          </p:val>
                                        </p:tav>
                                        <p:tav tm="100000">
                                          <p:val>
                                            <p:strVal val="#ppt_x"/>
                                          </p:val>
                                        </p:tav>
                                      </p:tavLst>
                                    </p:anim>
                                    <p:anim calcmode="lin" valueType="num">
                                      <p:cBhvr>
                                        <p:cTn id="52" dur="700" fill="hold"/>
                                        <p:tgtEl>
                                          <p:spTgt spid="68"/>
                                        </p:tgtEl>
                                        <p:attrNameLst>
                                          <p:attrName>ppt_y</p:attrName>
                                        </p:attrNameLst>
                                      </p:cBhvr>
                                      <p:tavLst>
                                        <p:tav tm="0">
                                          <p:val>
                                            <p:strVal val="#ppt_y+.1"/>
                                          </p:val>
                                        </p:tav>
                                        <p:tav tm="100000">
                                          <p:val>
                                            <p:strVal val="#ppt_y"/>
                                          </p:val>
                                        </p:tav>
                                      </p:tavLst>
                                    </p:anim>
                                  </p:childTnLst>
                                </p:cTn>
                              </p:par>
                              <p:par>
                                <p:cTn id="53" presetID="53" presetClass="entr" presetSubtype="16" fill="hold" grpId="0" nodeType="withEffect">
                                  <p:stCondLst>
                                    <p:cond delay="3100"/>
                                  </p:stCondLst>
                                  <p:childTnLst>
                                    <p:set>
                                      <p:cBhvr>
                                        <p:cTn id="54" dur="1" fill="hold">
                                          <p:stCondLst>
                                            <p:cond delay="0"/>
                                          </p:stCondLst>
                                        </p:cTn>
                                        <p:tgtEl>
                                          <p:spTgt spid="54"/>
                                        </p:tgtEl>
                                        <p:attrNameLst>
                                          <p:attrName>style.visibility</p:attrName>
                                        </p:attrNameLst>
                                      </p:cBhvr>
                                      <p:to>
                                        <p:strVal val="visible"/>
                                      </p:to>
                                    </p:set>
                                    <p:anim calcmode="lin" valueType="num">
                                      <p:cBhvr>
                                        <p:cTn id="55" dur="500" fill="hold"/>
                                        <p:tgtEl>
                                          <p:spTgt spid="54"/>
                                        </p:tgtEl>
                                        <p:attrNameLst>
                                          <p:attrName>ppt_w</p:attrName>
                                        </p:attrNameLst>
                                      </p:cBhvr>
                                      <p:tavLst>
                                        <p:tav tm="0">
                                          <p:val>
                                            <p:fltVal val="0"/>
                                          </p:val>
                                        </p:tav>
                                        <p:tav tm="100000">
                                          <p:val>
                                            <p:strVal val="#ppt_w"/>
                                          </p:val>
                                        </p:tav>
                                      </p:tavLst>
                                    </p:anim>
                                    <p:anim calcmode="lin" valueType="num">
                                      <p:cBhvr>
                                        <p:cTn id="56" dur="500" fill="hold"/>
                                        <p:tgtEl>
                                          <p:spTgt spid="54"/>
                                        </p:tgtEl>
                                        <p:attrNameLst>
                                          <p:attrName>ppt_h</p:attrName>
                                        </p:attrNameLst>
                                      </p:cBhvr>
                                      <p:tavLst>
                                        <p:tav tm="0">
                                          <p:val>
                                            <p:fltVal val="0"/>
                                          </p:val>
                                        </p:tav>
                                        <p:tav tm="100000">
                                          <p:val>
                                            <p:strVal val="#ppt_h"/>
                                          </p:val>
                                        </p:tav>
                                      </p:tavLst>
                                    </p:anim>
                                    <p:animEffect transition="in" filter="fade">
                                      <p:cBhvr>
                                        <p:cTn id="57" dur="500"/>
                                        <p:tgtEl>
                                          <p:spTgt spid="54"/>
                                        </p:tgtEl>
                                      </p:cBhvr>
                                    </p:animEffect>
                                  </p:childTnLst>
                                </p:cTn>
                              </p:par>
                              <p:par>
                                <p:cTn id="58" presetID="53" presetClass="entr" presetSubtype="16" fill="hold" grpId="0" nodeType="withEffect">
                                  <p:stCondLst>
                                    <p:cond delay="3300"/>
                                  </p:stCondLst>
                                  <p:childTnLst>
                                    <p:set>
                                      <p:cBhvr>
                                        <p:cTn id="59" dur="1" fill="hold">
                                          <p:stCondLst>
                                            <p:cond delay="0"/>
                                          </p:stCondLst>
                                        </p:cTn>
                                        <p:tgtEl>
                                          <p:spTgt spid="55"/>
                                        </p:tgtEl>
                                        <p:attrNameLst>
                                          <p:attrName>style.visibility</p:attrName>
                                        </p:attrNameLst>
                                      </p:cBhvr>
                                      <p:to>
                                        <p:strVal val="visible"/>
                                      </p:to>
                                    </p:set>
                                    <p:anim calcmode="lin" valueType="num">
                                      <p:cBhvr>
                                        <p:cTn id="60" dur="500" fill="hold"/>
                                        <p:tgtEl>
                                          <p:spTgt spid="55"/>
                                        </p:tgtEl>
                                        <p:attrNameLst>
                                          <p:attrName>ppt_w</p:attrName>
                                        </p:attrNameLst>
                                      </p:cBhvr>
                                      <p:tavLst>
                                        <p:tav tm="0">
                                          <p:val>
                                            <p:fltVal val="0"/>
                                          </p:val>
                                        </p:tav>
                                        <p:tav tm="100000">
                                          <p:val>
                                            <p:strVal val="#ppt_w"/>
                                          </p:val>
                                        </p:tav>
                                      </p:tavLst>
                                    </p:anim>
                                    <p:anim calcmode="lin" valueType="num">
                                      <p:cBhvr>
                                        <p:cTn id="61" dur="500" fill="hold"/>
                                        <p:tgtEl>
                                          <p:spTgt spid="55"/>
                                        </p:tgtEl>
                                        <p:attrNameLst>
                                          <p:attrName>ppt_h</p:attrName>
                                        </p:attrNameLst>
                                      </p:cBhvr>
                                      <p:tavLst>
                                        <p:tav tm="0">
                                          <p:val>
                                            <p:fltVal val="0"/>
                                          </p:val>
                                        </p:tav>
                                        <p:tav tm="100000">
                                          <p:val>
                                            <p:strVal val="#ppt_h"/>
                                          </p:val>
                                        </p:tav>
                                      </p:tavLst>
                                    </p:anim>
                                    <p:animEffect transition="in" filter="fade">
                                      <p:cBhvr>
                                        <p:cTn id="62" dur="500"/>
                                        <p:tgtEl>
                                          <p:spTgt spid="55"/>
                                        </p:tgtEl>
                                      </p:cBhvr>
                                    </p:animEffect>
                                  </p:childTnLst>
                                </p:cTn>
                              </p:par>
                            </p:childTnLst>
                          </p:cTn>
                        </p:par>
                        <p:par>
                          <p:cTn id="63" fill="hold">
                            <p:stCondLst>
                              <p:cond delay="500"/>
                            </p:stCondLst>
                            <p:childTnLst>
                              <p:par>
                                <p:cTn id="64" presetID="53" presetClass="entr" presetSubtype="16" fill="hold" grpId="0" nodeType="afterEffect">
                                  <p:stCondLst>
                                    <p:cond delay="0"/>
                                  </p:stCondLst>
                                  <p:childTnLst>
                                    <p:set>
                                      <p:cBhvr>
                                        <p:cTn id="65" dur="1" fill="hold">
                                          <p:stCondLst>
                                            <p:cond delay="0"/>
                                          </p:stCondLst>
                                        </p:cTn>
                                        <p:tgtEl>
                                          <p:spTgt spid="56"/>
                                        </p:tgtEl>
                                        <p:attrNameLst>
                                          <p:attrName>style.visibility</p:attrName>
                                        </p:attrNameLst>
                                      </p:cBhvr>
                                      <p:to>
                                        <p:strVal val="visible"/>
                                      </p:to>
                                    </p:set>
                                    <p:anim calcmode="lin" valueType="num">
                                      <p:cBhvr>
                                        <p:cTn id="66" dur="500" fill="hold"/>
                                        <p:tgtEl>
                                          <p:spTgt spid="56"/>
                                        </p:tgtEl>
                                        <p:attrNameLst>
                                          <p:attrName>ppt_w</p:attrName>
                                        </p:attrNameLst>
                                      </p:cBhvr>
                                      <p:tavLst>
                                        <p:tav tm="0">
                                          <p:val>
                                            <p:fltVal val="0"/>
                                          </p:val>
                                        </p:tav>
                                        <p:tav tm="100000">
                                          <p:val>
                                            <p:strVal val="#ppt_w"/>
                                          </p:val>
                                        </p:tav>
                                      </p:tavLst>
                                    </p:anim>
                                    <p:anim calcmode="lin" valueType="num">
                                      <p:cBhvr>
                                        <p:cTn id="67" dur="500" fill="hold"/>
                                        <p:tgtEl>
                                          <p:spTgt spid="56"/>
                                        </p:tgtEl>
                                        <p:attrNameLst>
                                          <p:attrName>ppt_h</p:attrName>
                                        </p:attrNameLst>
                                      </p:cBhvr>
                                      <p:tavLst>
                                        <p:tav tm="0">
                                          <p:val>
                                            <p:fltVal val="0"/>
                                          </p:val>
                                        </p:tav>
                                        <p:tav tm="100000">
                                          <p:val>
                                            <p:strVal val="#ppt_h"/>
                                          </p:val>
                                        </p:tav>
                                      </p:tavLst>
                                    </p:anim>
                                    <p:animEffect transition="in" filter="fade">
                                      <p:cBhvr>
                                        <p:cTn id="68" dur="500"/>
                                        <p:tgtEl>
                                          <p:spTgt spid="56"/>
                                        </p:tgtEl>
                                      </p:cBhvr>
                                    </p:animEffect>
                                  </p:childTnLst>
                                </p:cTn>
                              </p:par>
                            </p:childTnLst>
                          </p:cTn>
                        </p:par>
                        <p:par>
                          <p:cTn id="69" fill="hold">
                            <p:stCondLst>
                              <p:cond delay="1000"/>
                            </p:stCondLst>
                            <p:childTnLst>
                              <p:par>
                                <p:cTn id="70" presetID="2" presetClass="entr" presetSubtype="2" fill="hold" grpId="0" nodeType="afterEffect">
                                  <p:stCondLst>
                                    <p:cond delay="0"/>
                                  </p:stCondLst>
                                  <p:childTnLst>
                                    <p:set>
                                      <p:cBhvr>
                                        <p:cTn id="71" dur="1" fill="hold">
                                          <p:stCondLst>
                                            <p:cond delay="0"/>
                                          </p:stCondLst>
                                        </p:cTn>
                                        <p:tgtEl>
                                          <p:spTgt spid="75"/>
                                        </p:tgtEl>
                                        <p:attrNameLst>
                                          <p:attrName>style.visibility</p:attrName>
                                        </p:attrNameLst>
                                      </p:cBhvr>
                                      <p:to>
                                        <p:strVal val="visible"/>
                                      </p:to>
                                    </p:set>
                                    <p:anim calcmode="lin" valueType="num">
                                      <p:cBhvr additive="base">
                                        <p:cTn id="72" dur="300" fill="hold"/>
                                        <p:tgtEl>
                                          <p:spTgt spid="75"/>
                                        </p:tgtEl>
                                        <p:attrNameLst>
                                          <p:attrName>ppt_x</p:attrName>
                                        </p:attrNameLst>
                                      </p:cBhvr>
                                      <p:tavLst>
                                        <p:tav tm="0">
                                          <p:val>
                                            <p:strVal val="1+#ppt_w/2"/>
                                          </p:val>
                                        </p:tav>
                                        <p:tav tm="100000">
                                          <p:val>
                                            <p:strVal val="#ppt_x"/>
                                          </p:val>
                                        </p:tav>
                                      </p:tavLst>
                                    </p:anim>
                                    <p:anim calcmode="lin" valueType="num">
                                      <p:cBhvr additive="base">
                                        <p:cTn id="73" dur="300" fill="hold"/>
                                        <p:tgtEl>
                                          <p:spTgt spid="75"/>
                                        </p:tgtEl>
                                        <p:attrNameLst>
                                          <p:attrName>ppt_y</p:attrName>
                                        </p:attrNameLst>
                                      </p:cBhvr>
                                      <p:tavLst>
                                        <p:tav tm="0">
                                          <p:val>
                                            <p:strVal val="#ppt_y"/>
                                          </p:val>
                                        </p:tav>
                                        <p:tav tm="100000">
                                          <p:val>
                                            <p:strVal val="#ppt_y"/>
                                          </p:val>
                                        </p:tav>
                                      </p:tavLst>
                                    </p:anim>
                                  </p:childTnLst>
                                </p:cTn>
                              </p:par>
                            </p:childTnLst>
                          </p:cTn>
                        </p:par>
                        <p:par>
                          <p:cTn id="74" fill="hold">
                            <p:stCondLst>
                              <p:cond delay="1500"/>
                            </p:stCondLst>
                            <p:childTnLst>
                              <p:par>
                                <p:cTn id="75" presetID="2" presetClass="entr" presetSubtype="2" fill="hold" grpId="0" nodeType="afterEffect">
                                  <p:stCondLst>
                                    <p:cond delay="0"/>
                                  </p:stCondLst>
                                  <p:childTnLst>
                                    <p:set>
                                      <p:cBhvr>
                                        <p:cTn id="76" dur="1" fill="hold">
                                          <p:stCondLst>
                                            <p:cond delay="0"/>
                                          </p:stCondLst>
                                        </p:cTn>
                                        <p:tgtEl>
                                          <p:spTgt spid="74"/>
                                        </p:tgtEl>
                                        <p:attrNameLst>
                                          <p:attrName>style.visibility</p:attrName>
                                        </p:attrNameLst>
                                      </p:cBhvr>
                                      <p:to>
                                        <p:strVal val="visible"/>
                                      </p:to>
                                    </p:set>
                                    <p:anim calcmode="lin" valueType="num">
                                      <p:cBhvr additive="base">
                                        <p:cTn id="77" dur="300" fill="hold"/>
                                        <p:tgtEl>
                                          <p:spTgt spid="74"/>
                                        </p:tgtEl>
                                        <p:attrNameLst>
                                          <p:attrName>ppt_x</p:attrName>
                                        </p:attrNameLst>
                                      </p:cBhvr>
                                      <p:tavLst>
                                        <p:tav tm="0">
                                          <p:val>
                                            <p:strVal val="1+#ppt_w/2"/>
                                          </p:val>
                                        </p:tav>
                                        <p:tav tm="100000">
                                          <p:val>
                                            <p:strVal val="#ppt_x"/>
                                          </p:val>
                                        </p:tav>
                                      </p:tavLst>
                                    </p:anim>
                                    <p:anim calcmode="lin" valueType="num">
                                      <p:cBhvr additive="base">
                                        <p:cTn id="78" dur="300" fill="hold"/>
                                        <p:tgtEl>
                                          <p:spTgt spid="7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animBg="1"/>
      <p:bldP spid="31" grpId="0" animBg="1"/>
      <p:bldP spid="32" grpId="0" animBg="1"/>
      <p:bldP spid="54" grpId="0"/>
      <p:bldP spid="55" grpId="0"/>
      <p:bldP spid="56" grpId="0"/>
      <p:bldP spid="74" grpId="0"/>
      <p:bldP spid="75"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0" name="直接连接符 19"/>
          <p:cNvCxnSpPr/>
          <p:nvPr/>
        </p:nvCxnSpPr>
        <p:spPr>
          <a:xfrm>
            <a:off x="1583668" y="1114382"/>
            <a:ext cx="0" cy="2952328"/>
          </a:xfrm>
          <a:prstGeom prst="line">
            <a:avLst/>
          </a:prstGeom>
          <a:ln>
            <a:prstDash val="sysDash"/>
            <a:headEnd type="none"/>
            <a:tailEnd type="diamond" w="lg" len="lg"/>
          </a:ln>
        </p:spPr>
        <p:style>
          <a:lnRef idx="1">
            <a:schemeClr val="accent1"/>
          </a:lnRef>
          <a:fillRef idx="0">
            <a:schemeClr val="accent1"/>
          </a:fillRef>
          <a:effectRef idx="0">
            <a:schemeClr val="accent1"/>
          </a:effectRef>
          <a:fontRef idx="minor">
            <a:schemeClr val="tx1"/>
          </a:fontRef>
        </p:style>
      </p:cxnSp>
      <p:grpSp>
        <p:nvGrpSpPr>
          <p:cNvPr id="32" name="组合 10"/>
          <p:cNvGrpSpPr/>
          <p:nvPr/>
        </p:nvGrpSpPr>
        <p:grpSpPr bwMode="auto">
          <a:xfrm rot="5400000">
            <a:off x="278960" y="2346393"/>
            <a:ext cx="1513548" cy="488307"/>
            <a:chOff x="0" y="0"/>
            <a:chExt cx="2016224" cy="651817"/>
          </a:xfrm>
        </p:grpSpPr>
        <p:pic>
          <p:nvPicPr>
            <p:cNvPr id="33" name="图片 11"/>
            <p:cNvPicPr>
              <a:picLocks noChangeAspect="1" noChangeArrowheads="1"/>
            </p:cNvPicPr>
            <p:nvPr/>
          </p:nvPicPr>
          <p:blipFill>
            <a:blip r:embed="rId1" cstate="print"/>
            <a:srcRect/>
            <a:stretch>
              <a:fillRect/>
            </a:stretch>
          </p:blipFill>
          <p:spPr bwMode="auto">
            <a:xfrm>
              <a:off x="0" y="0"/>
              <a:ext cx="2016224" cy="651817"/>
            </a:xfrm>
            <a:prstGeom prst="rect">
              <a:avLst/>
            </a:prstGeom>
            <a:noFill/>
            <a:ln w="9525">
              <a:noFill/>
              <a:miter lim="800000"/>
              <a:headEnd/>
              <a:tailEnd/>
            </a:ln>
          </p:spPr>
        </p:pic>
        <p:sp>
          <p:nvSpPr>
            <p:cNvPr id="34" name="文本框 12"/>
            <p:cNvSpPr txBox="1">
              <a:spLocks noChangeArrowheads="1"/>
            </p:cNvSpPr>
            <p:nvPr/>
          </p:nvSpPr>
          <p:spPr bwMode="auto">
            <a:xfrm rot="16200000">
              <a:off x="765109" y="-341482"/>
              <a:ext cx="477776" cy="1352983"/>
            </a:xfrm>
            <a:prstGeom prst="rect">
              <a:avLst/>
            </a:prstGeom>
            <a:noFill/>
            <a:ln w="9525">
              <a:noFill/>
              <a:miter lim="800000"/>
            </a:ln>
          </p:spPr>
          <p:txBody>
            <a:bodyPr wrap="square">
              <a:spAutoFit/>
            </a:bodyPr>
            <a:lstStyle/>
            <a:p>
              <a:r>
                <a:rPr lang="zh-CN" altLang="en-US" sz="1500" b="1" dirty="0" smtClean="0">
                  <a:solidFill>
                    <a:srgbClr val="C00000"/>
                  </a:solidFill>
                  <a:latin typeface="微软雅黑" panose="020B0503020204020204" pitchFamily="34" charset="-122"/>
                  <a:ea typeface="微软雅黑" panose="020B0503020204020204" pitchFamily="34" charset="-122"/>
                </a:rPr>
                <a:t>添加标题</a:t>
              </a:r>
              <a:endParaRPr lang="zh-CN" altLang="en-US" sz="1500" b="1" dirty="0">
                <a:solidFill>
                  <a:srgbClr val="C00000"/>
                </a:solidFill>
                <a:latin typeface="微软雅黑" panose="020B0503020204020204" pitchFamily="34" charset="-122"/>
                <a:ea typeface="微软雅黑" panose="020B0503020204020204" pitchFamily="34" charset="-122"/>
              </a:endParaRPr>
            </a:p>
          </p:txBody>
        </p:sp>
      </p:grpSp>
      <p:grpSp>
        <p:nvGrpSpPr>
          <p:cNvPr id="35" name="组合 10"/>
          <p:cNvGrpSpPr/>
          <p:nvPr/>
        </p:nvGrpSpPr>
        <p:grpSpPr bwMode="auto">
          <a:xfrm rot="5400000">
            <a:off x="2778984" y="2346393"/>
            <a:ext cx="1513548" cy="488307"/>
            <a:chOff x="0" y="0"/>
            <a:chExt cx="2016224" cy="651817"/>
          </a:xfrm>
        </p:grpSpPr>
        <p:pic>
          <p:nvPicPr>
            <p:cNvPr id="36" name="图片 11"/>
            <p:cNvPicPr>
              <a:picLocks noChangeAspect="1" noChangeArrowheads="1"/>
            </p:cNvPicPr>
            <p:nvPr/>
          </p:nvPicPr>
          <p:blipFill>
            <a:blip r:embed="rId1" cstate="print"/>
            <a:srcRect/>
            <a:stretch>
              <a:fillRect/>
            </a:stretch>
          </p:blipFill>
          <p:spPr bwMode="auto">
            <a:xfrm>
              <a:off x="0" y="0"/>
              <a:ext cx="2016224" cy="651817"/>
            </a:xfrm>
            <a:prstGeom prst="rect">
              <a:avLst/>
            </a:prstGeom>
            <a:noFill/>
            <a:ln w="9525">
              <a:noFill/>
              <a:miter lim="800000"/>
              <a:headEnd/>
              <a:tailEnd/>
            </a:ln>
          </p:spPr>
        </p:pic>
        <p:sp>
          <p:nvSpPr>
            <p:cNvPr id="37" name="文本框 12"/>
            <p:cNvSpPr txBox="1">
              <a:spLocks noChangeArrowheads="1"/>
            </p:cNvSpPr>
            <p:nvPr/>
          </p:nvSpPr>
          <p:spPr bwMode="auto">
            <a:xfrm rot="16200000">
              <a:off x="629449" y="-341484"/>
              <a:ext cx="477776" cy="1352983"/>
            </a:xfrm>
            <a:prstGeom prst="rect">
              <a:avLst/>
            </a:prstGeom>
            <a:noFill/>
            <a:ln w="9525">
              <a:noFill/>
              <a:miter lim="800000"/>
            </a:ln>
          </p:spPr>
          <p:txBody>
            <a:bodyPr wrap="square">
              <a:spAutoFit/>
            </a:bodyPr>
            <a:lstStyle/>
            <a:p>
              <a:r>
                <a:rPr lang="zh-CN" altLang="en-US" sz="1500" b="1" dirty="0" smtClean="0">
                  <a:solidFill>
                    <a:srgbClr val="C00000"/>
                  </a:solidFill>
                  <a:latin typeface="微软雅黑" panose="020B0503020204020204" pitchFamily="34" charset="-122"/>
                  <a:ea typeface="微软雅黑" panose="020B0503020204020204" pitchFamily="34" charset="-122"/>
                </a:rPr>
                <a:t>添加标题</a:t>
              </a:r>
              <a:endParaRPr lang="zh-CN" altLang="en-US" sz="1500" b="1" dirty="0">
                <a:solidFill>
                  <a:srgbClr val="C00000"/>
                </a:solidFill>
                <a:latin typeface="微软雅黑" panose="020B0503020204020204" pitchFamily="34" charset="-122"/>
                <a:ea typeface="微软雅黑" panose="020B0503020204020204" pitchFamily="34" charset="-122"/>
              </a:endParaRPr>
            </a:p>
          </p:txBody>
        </p:sp>
      </p:grpSp>
      <p:sp>
        <p:nvSpPr>
          <p:cNvPr id="41" name="TextBox 40"/>
          <p:cNvSpPr txBox="1"/>
          <p:nvPr/>
        </p:nvSpPr>
        <p:spPr>
          <a:xfrm>
            <a:off x="1187624" y="1042374"/>
            <a:ext cx="1154162" cy="3096344"/>
          </a:xfrm>
          <a:prstGeom prst="rect">
            <a:avLst/>
          </a:prstGeom>
          <a:noFill/>
        </p:spPr>
        <p:txBody>
          <a:bodyPr vert="eaVert" wrap="square" rtlCol="0">
            <a:spAutoFit/>
          </a:bodyPr>
          <a:lstStyle/>
          <a:p>
            <a:r>
              <a:rPr lang="zh-CN" altLang="en-US" sz="1050" dirty="0" smtClean="0">
                <a:solidFill>
                  <a:schemeClr val="tx1">
                    <a:lumMod val="50000"/>
                    <a:lumOff val="50000"/>
                  </a:schemeClr>
                </a:solidFill>
                <a:latin typeface="Arial" panose="020B0604020202020204" pitchFamily="34" charset="0"/>
                <a:ea typeface="微软雅黑" panose="020B0503020204020204" pitchFamily="34" charset="-122"/>
                <a:cs typeface="+mn-ea"/>
                <a:sym typeface="+mn-lt"/>
              </a:rPr>
              <a:t>点击添加相关标题文字，点击添加相关标题文字</a:t>
            </a:r>
            <a:endParaRPr lang="en-US" altLang="zh-CN" sz="1050" dirty="0" smtClean="0">
              <a:solidFill>
                <a:schemeClr val="tx1">
                  <a:lumMod val="50000"/>
                  <a:lumOff val="50000"/>
                </a:schemeClr>
              </a:solidFill>
              <a:latin typeface="Arial" panose="020B0604020202020204" pitchFamily="34" charset="0"/>
              <a:ea typeface="微软雅黑" panose="020B0503020204020204" pitchFamily="34" charset="-122"/>
              <a:cs typeface="+mn-ea"/>
              <a:sym typeface="+mn-lt"/>
            </a:endParaRPr>
          </a:p>
          <a:p>
            <a:r>
              <a:rPr lang="zh-CN" altLang="en-US" sz="1050" dirty="0" smtClean="0">
                <a:solidFill>
                  <a:schemeClr val="tx1">
                    <a:lumMod val="50000"/>
                    <a:lumOff val="50000"/>
                  </a:schemeClr>
                </a:solidFill>
                <a:latin typeface="Arial" panose="020B0604020202020204" pitchFamily="34" charset="0"/>
                <a:ea typeface="微软雅黑" panose="020B0503020204020204" pitchFamily="34" charset="-122"/>
                <a:cs typeface="+mn-ea"/>
                <a:sym typeface="+mn-lt"/>
              </a:rPr>
              <a:t>点击添加相关标题文字，点击添加相关标题文字</a:t>
            </a:r>
            <a:endParaRPr lang="zh-CN" altLang="en-US" sz="1050" dirty="0" smtClean="0"/>
          </a:p>
          <a:p>
            <a:r>
              <a:rPr lang="zh-CN" altLang="en-US" sz="1050" dirty="0" smtClean="0">
                <a:solidFill>
                  <a:schemeClr val="tx1">
                    <a:lumMod val="50000"/>
                    <a:lumOff val="50000"/>
                  </a:schemeClr>
                </a:solidFill>
                <a:latin typeface="Arial" panose="020B0604020202020204" pitchFamily="34" charset="0"/>
                <a:ea typeface="微软雅黑" panose="020B0503020204020204" pitchFamily="34" charset="-122"/>
                <a:cs typeface="+mn-ea"/>
                <a:sym typeface="+mn-lt"/>
              </a:rPr>
              <a:t>点击添加相关标题文字，点击添加相关标题文字</a:t>
            </a:r>
            <a:endParaRPr lang="zh-CN" altLang="en-US" sz="1050" dirty="0" smtClean="0"/>
          </a:p>
          <a:p>
            <a:endParaRPr lang="zh-CN" altLang="en-US" sz="1050" dirty="0" smtClean="0"/>
          </a:p>
          <a:p>
            <a:endParaRPr lang="zh-CN" altLang="en-US" sz="1050" dirty="0" smtClean="0"/>
          </a:p>
          <a:p>
            <a:endParaRPr lang="zh-CN" altLang="en-US" sz="1050" dirty="0"/>
          </a:p>
        </p:txBody>
      </p:sp>
      <p:sp>
        <p:nvSpPr>
          <p:cNvPr id="43" name="TextBox 42"/>
          <p:cNvSpPr txBox="1"/>
          <p:nvPr/>
        </p:nvSpPr>
        <p:spPr>
          <a:xfrm>
            <a:off x="3851920" y="1042374"/>
            <a:ext cx="1154162" cy="3096344"/>
          </a:xfrm>
          <a:prstGeom prst="rect">
            <a:avLst/>
          </a:prstGeom>
          <a:noFill/>
        </p:spPr>
        <p:txBody>
          <a:bodyPr vert="eaVert" wrap="square" rtlCol="0">
            <a:spAutoFit/>
          </a:bodyPr>
          <a:lstStyle/>
          <a:p>
            <a:r>
              <a:rPr lang="zh-CN" altLang="en-US" sz="1050" dirty="0" smtClean="0">
                <a:solidFill>
                  <a:schemeClr val="tx1">
                    <a:lumMod val="50000"/>
                    <a:lumOff val="50000"/>
                  </a:schemeClr>
                </a:solidFill>
                <a:latin typeface="Arial" panose="020B0604020202020204" pitchFamily="34" charset="0"/>
                <a:ea typeface="微软雅黑" panose="020B0503020204020204" pitchFamily="34" charset="-122"/>
                <a:cs typeface="+mn-ea"/>
                <a:sym typeface="+mn-lt"/>
              </a:rPr>
              <a:t>点击添加相关标题文字，点击添加相关标题文字</a:t>
            </a:r>
            <a:endParaRPr lang="en-US" altLang="zh-CN" sz="1050" dirty="0" smtClean="0">
              <a:solidFill>
                <a:schemeClr val="tx1">
                  <a:lumMod val="50000"/>
                  <a:lumOff val="50000"/>
                </a:schemeClr>
              </a:solidFill>
              <a:latin typeface="Arial" panose="020B0604020202020204" pitchFamily="34" charset="0"/>
              <a:ea typeface="微软雅黑" panose="020B0503020204020204" pitchFamily="34" charset="-122"/>
              <a:cs typeface="+mn-ea"/>
              <a:sym typeface="+mn-lt"/>
            </a:endParaRPr>
          </a:p>
          <a:p>
            <a:r>
              <a:rPr lang="zh-CN" altLang="en-US" sz="1050" dirty="0" smtClean="0">
                <a:solidFill>
                  <a:schemeClr val="tx1">
                    <a:lumMod val="50000"/>
                    <a:lumOff val="50000"/>
                  </a:schemeClr>
                </a:solidFill>
                <a:latin typeface="Arial" panose="020B0604020202020204" pitchFamily="34" charset="0"/>
                <a:ea typeface="微软雅黑" panose="020B0503020204020204" pitchFamily="34" charset="-122"/>
                <a:cs typeface="+mn-ea"/>
                <a:sym typeface="+mn-lt"/>
              </a:rPr>
              <a:t>点击添加相关标题文字，点击添加相关标题文字</a:t>
            </a:r>
            <a:endParaRPr lang="zh-CN" altLang="en-US" sz="1050" dirty="0" smtClean="0"/>
          </a:p>
          <a:p>
            <a:r>
              <a:rPr lang="zh-CN" altLang="en-US" sz="1050" dirty="0" smtClean="0">
                <a:solidFill>
                  <a:schemeClr val="tx1">
                    <a:lumMod val="50000"/>
                    <a:lumOff val="50000"/>
                  </a:schemeClr>
                </a:solidFill>
                <a:latin typeface="Arial" panose="020B0604020202020204" pitchFamily="34" charset="0"/>
                <a:ea typeface="微软雅黑" panose="020B0503020204020204" pitchFamily="34" charset="-122"/>
                <a:cs typeface="+mn-ea"/>
                <a:sym typeface="+mn-lt"/>
              </a:rPr>
              <a:t>点击添加相关标题文字，点击添加相关标题文字</a:t>
            </a:r>
            <a:endParaRPr lang="zh-CN" altLang="en-US" sz="1050" dirty="0" smtClean="0"/>
          </a:p>
          <a:p>
            <a:endParaRPr lang="zh-CN" altLang="en-US" sz="1050" dirty="0" smtClean="0"/>
          </a:p>
          <a:p>
            <a:endParaRPr lang="zh-CN" altLang="en-US" sz="1050" dirty="0" smtClean="0"/>
          </a:p>
          <a:p>
            <a:endParaRPr lang="zh-CN" altLang="en-US" sz="1050" dirty="0"/>
          </a:p>
        </p:txBody>
      </p:sp>
      <p:cxnSp>
        <p:nvCxnSpPr>
          <p:cNvPr id="44" name="直接连接符 43"/>
          <p:cNvCxnSpPr/>
          <p:nvPr/>
        </p:nvCxnSpPr>
        <p:spPr>
          <a:xfrm>
            <a:off x="6840252" y="1114382"/>
            <a:ext cx="0" cy="2952328"/>
          </a:xfrm>
          <a:prstGeom prst="line">
            <a:avLst/>
          </a:prstGeom>
          <a:ln>
            <a:prstDash val="sysDash"/>
            <a:headEnd type="none"/>
            <a:tailEnd type="diamond" w="lg" len="lg"/>
          </a:ln>
        </p:spPr>
        <p:style>
          <a:lnRef idx="1">
            <a:schemeClr val="accent1"/>
          </a:lnRef>
          <a:fillRef idx="0">
            <a:schemeClr val="accent1"/>
          </a:fillRef>
          <a:effectRef idx="0">
            <a:schemeClr val="accent1"/>
          </a:effectRef>
          <a:fontRef idx="minor">
            <a:schemeClr val="tx1"/>
          </a:fontRef>
        </p:style>
      </p:cxnSp>
      <p:cxnSp>
        <p:nvCxnSpPr>
          <p:cNvPr id="45" name="直接连接符 44"/>
          <p:cNvCxnSpPr/>
          <p:nvPr/>
        </p:nvCxnSpPr>
        <p:spPr>
          <a:xfrm>
            <a:off x="4103948" y="1114382"/>
            <a:ext cx="0" cy="2952328"/>
          </a:xfrm>
          <a:prstGeom prst="line">
            <a:avLst/>
          </a:prstGeom>
          <a:ln>
            <a:prstDash val="sysDash"/>
            <a:headEnd type="none"/>
            <a:tailEnd type="diamond" w="lg" len="lg"/>
          </a:ln>
        </p:spPr>
        <p:style>
          <a:lnRef idx="1">
            <a:schemeClr val="accent1"/>
          </a:lnRef>
          <a:fillRef idx="0">
            <a:schemeClr val="accent1"/>
          </a:fillRef>
          <a:effectRef idx="0">
            <a:schemeClr val="accent1"/>
          </a:effectRef>
          <a:fontRef idx="minor">
            <a:schemeClr val="tx1"/>
          </a:fontRef>
        </p:style>
      </p:cxnSp>
      <p:sp>
        <p:nvSpPr>
          <p:cNvPr id="46" name="TextBox 45"/>
          <p:cNvSpPr txBox="1"/>
          <p:nvPr/>
        </p:nvSpPr>
        <p:spPr>
          <a:xfrm>
            <a:off x="6660232" y="1042374"/>
            <a:ext cx="1154162" cy="3096344"/>
          </a:xfrm>
          <a:prstGeom prst="rect">
            <a:avLst/>
          </a:prstGeom>
          <a:noFill/>
        </p:spPr>
        <p:txBody>
          <a:bodyPr vert="eaVert" wrap="square" rtlCol="0">
            <a:spAutoFit/>
          </a:bodyPr>
          <a:lstStyle/>
          <a:p>
            <a:r>
              <a:rPr lang="zh-CN" altLang="en-US" sz="1050" dirty="0" smtClean="0">
                <a:solidFill>
                  <a:schemeClr val="tx1">
                    <a:lumMod val="50000"/>
                    <a:lumOff val="50000"/>
                  </a:schemeClr>
                </a:solidFill>
                <a:latin typeface="Arial" panose="020B0604020202020204" pitchFamily="34" charset="0"/>
                <a:ea typeface="微软雅黑" panose="020B0503020204020204" pitchFamily="34" charset="-122"/>
                <a:cs typeface="+mn-ea"/>
                <a:sym typeface="+mn-lt"/>
              </a:rPr>
              <a:t>点击添加相关标题文字，点击添加相关标题文字</a:t>
            </a:r>
            <a:endParaRPr lang="en-US" altLang="zh-CN" sz="1050" dirty="0" smtClean="0">
              <a:solidFill>
                <a:schemeClr val="tx1">
                  <a:lumMod val="50000"/>
                  <a:lumOff val="50000"/>
                </a:schemeClr>
              </a:solidFill>
              <a:latin typeface="Arial" panose="020B0604020202020204" pitchFamily="34" charset="0"/>
              <a:ea typeface="微软雅黑" panose="020B0503020204020204" pitchFamily="34" charset="-122"/>
              <a:cs typeface="+mn-ea"/>
              <a:sym typeface="+mn-lt"/>
            </a:endParaRPr>
          </a:p>
          <a:p>
            <a:r>
              <a:rPr lang="zh-CN" altLang="en-US" sz="1050" dirty="0" smtClean="0">
                <a:solidFill>
                  <a:schemeClr val="tx1">
                    <a:lumMod val="50000"/>
                    <a:lumOff val="50000"/>
                  </a:schemeClr>
                </a:solidFill>
                <a:latin typeface="Arial" panose="020B0604020202020204" pitchFamily="34" charset="0"/>
                <a:ea typeface="微软雅黑" panose="020B0503020204020204" pitchFamily="34" charset="-122"/>
                <a:cs typeface="+mn-ea"/>
                <a:sym typeface="+mn-lt"/>
              </a:rPr>
              <a:t>点击添加相关标题文字，点击添加相关标题文字</a:t>
            </a:r>
            <a:endParaRPr lang="zh-CN" altLang="en-US" sz="1050" dirty="0" smtClean="0"/>
          </a:p>
          <a:p>
            <a:r>
              <a:rPr lang="zh-CN" altLang="en-US" sz="1050" dirty="0" smtClean="0">
                <a:solidFill>
                  <a:schemeClr val="tx1">
                    <a:lumMod val="50000"/>
                    <a:lumOff val="50000"/>
                  </a:schemeClr>
                </a:solidFill>
                <a:latin typeface="Arial" panose="020B0604020202020204" pitchFamily="34" charset="0"/>
                <a:ea typeface="微软雅黑" panose="020B0503020204020204" pitchFamily="34" charset="-122"/>
                <a:cs typeface="+mn-ea"/>
                <a:sym typeface="+mn-lt"/>
              </a:rPr>
              <a:t>点击添加相关标题文字，点击添加相关标题文字</a:t>
            </a:r>
            <a:endParaRPr lang="zh-CN" altLang="en-US" sz="1050" dirty="0" smtClean="0"/>
          </a:p>
          <a:p>
            <a:endParaRPr lang="zh-CN" altLang="en-US" sz="1050" dirty="0" smtClean="0"/>
          </a:p>
          <a:p>
            <a:endParaRPr lang="zh-CN" altLang="en-US" sz="1050" dirty="0" smtClean="0"/>
          </a:p>
          <a:p>
            <a:endParaRPr lang="zh-CN" altLang="en-US" sz="1050" dirty="0"/>
          </a:p>
        </p:txBody>
      </p:sp>
      <p:grpSp>
        <p:nvGrpSpPr>
          <p:cNvPr id="47" name="组合 10"/>
          <p:cNvGrpSpPr/>
          <p:nvPr/>
        </p:nvGrpSpPr>
        <p:grpSpPr bwMode="auto">
          <a:xfrm rot="5400000">
            <a:off x="5407276" y="2346393"/>
            <a:ext cx="1513548" cy="488307"/>
            <a:chOff x="0" y="0"/>
            <a:chExt cx="2016224" cy="651817"/>
          </a:xfrm>
        </p:grpSpPr>
        <p:pic>
          <p:nvPicPr>
            <p:cNvPr id="48" name="图片 11"/>
            <p:cNvPicPr>
              <a:picLocks noChangeAspect="1" noChangeArrowheads="1"/>
            </p:cNvPicPr>
            <p:nvPr/>
          </p:nvPicPr>
          <p:blipFill>
            <a:blip r:embed="rId1" cstate="print"/>
            <a:srcRect/>
            <a:stretch>
              <a:fillRect/>
            </a:stretch>
          </p:blipFill>
          <p:spPr bwMode="auto">
            <a:xfrm>
              <a:off x="0" y="0"/>
              <a:ext cx="2016224" cy="651817"/>
            </a:xfrm>
            <a:prstGeom prst="rect">
              <a:avLst/>
            </a:prstGeom>
            <a:noFill/>
            <a:ln w="9525">
              <a:noFill/>
              <a:miter lim="800000"/>
              <a:headEnd/>
              <a:tailEnd/>
            </a:ln>
          </p:spPr>
        </p:pic>
        <p:sp>
          <p:nvSpPr>
            <p:cNvPr id="49" name="文本框 12"/>
            <p:cNvSpPr txBox="1">
              <a:spLocks noChangeArrowheads="1"/>
            </p:cNvSpPr>
            <p:nvPr/>
          </p:nvSpPr>
          <p:spPr bwMode="auto">
            <a:xfrm rot="16200000">
              <a:off x="629449" y="-341484"/>
              <a:ext cx="477776" cy="1352983"/>
            </a:xfrm>
            <a:prstGeom prst="rect">
              <a:avLst/>
            </a:prstGeom>
            <a:noFill/>
            <a:ln w="9525">
              <a:noFill/>
              <a:miter lim="800000"/>
            </a:ln>
          </p:spPr>
          <p:txBody>
            <a:bodyPr wrap="square">
              <a:spAutoFit/>
            </a:bodyPr>
            <a:lstStyle/>
            <a:p>
              <a:r>
                <a:rPr lang="zh-CN" altLang="en-US" sz="1500" b="1" dirty="0" smtClean="0">
                  <a:solidFill>
                    <a:srgbClr val="C00000"/>
                  </a:solidFill>
                  <a:latin typeface="微软雅黑" panose="020B0503020204020204" pitchFamily="34" charset="-122"/>
                  <a:ea typeface="微软雅黑" panose="020B0503020204020204" pitchFamily="34" charset="-122"/>
                </a:rPr>
                <a:t>添加标题</a:t>
              </a:r>
              <a:endParaRPr lang="zh-CN" altLang="en-US" sz="1500" b="1" dirty="0">
                <a:solidFill>
                  <a:srgbClr val="C00000"/>
                </a:solidFill>
                <a:latin typeface="微软雅黑" panose="020B0503020204020204" pitchFamily="34" charset="-122"/>
                <a:ea typeface="微软雅黑" panose="020B0503020204020204" pitchFamily="34" charset="-122"/>
              </a:endParaRPr>
            </a:p>
          </p:txBody>
        </p:sp>
      </p:grpSp>
    </p:spTree>
  </p:cSld>
  <p:clrMapOvr>
    <a:masterClrMapping/>
  </p:clrMapOvr>
  <p:transition advClick="0" advTm="2000">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32"/>
                                        </p:tgtEl>
                                        <p:attrNameLst>
                                          <p:attrName>style.visibility</p:attrName>
                                        </p:attrNameLst>
                                      </p:cBhvr>
                                      <p:to>
                                        <p:strVal val="visible"/>
                                      </p:to>
                                    </p:set>
                                    <p:animEffect transition="in" filter="fade">
                                      <p:cBhvr>
                                        <p:cTn id="7" dur="500"/>
                                        <p:tgtEl>
                                          <p:spTgt spid="32"/>
                                        </p:tgtEl>
                                      </p:cBhvr>
                                    </p:animEffect>
                                  </p:childTnLst>
                                </p:cTn>
                              </p:par>
                            </p:childTnLst>
                          </p:cTn>
                        </p:par>
                        <p:par>
                          <p:cTn id="8" fill="hold">
                            <p:stCondLst>
                              <p:cond delay="500"/>
                            </p:stCondLst>
                            <p:childTnLst>
                              <p:par>
                                <p:cTn id="9" presetID="22" presetClass="entr" presetSubtype="2" fill="hold" nodeType="afterEffect">
                                  <p:stCondLst>
                                    <p:cond delay="0"/>
                                  </p:stCondLst>
                                  <p:childTnLst>
                                    <p:set>
                                      <p:cBhvr>
                                        <p:cTn id="10" dur="1" fill="hold">
                                          <p:stCondLst>
                                            <p:cond delay="0"/>
                                          </p:stCondLst>
                                        </p:cTn>
                                        <p:tgtEl>
                                          <p:spTgt spid="20"/>
                                        </p:tgtEl>
                                        <p:attrNameLst>
                                          <p:attrName>style.visibility</p:attrName>
                                        </p:attrNameLst>
                                      </p:cBhvr>
                                      <p:to>
                                        <p:strVal val="visible"/>
                                      </p:to>
                                    </p:set>
                                    <p:animEffect transition="in" filter="wipe(right)">
                                      <p:cBhvr>
                                        <p:cTn id="11" dur="500"/>
                                        <p:tgtEl>
                                          <p:spTgt spid="20"/>
                                        </p:tgtEl>
                                      </p:cBhvr>
                                    </p:animEffect>
                                  </p:childTnLst>
                                </p:cTn>
                              </p:par>
                              <p:par>
                                <p:cTn id="12" presetID="12" presetClass="entr" presetSubtype="8" fill="hold" grpId="0" nodeType="withEffect">
                                  <p:stCondLst>
                                    <p:cond delay="100"/>
                                  </p:stCondLst>
                                  <p:childTnLst>
                                    <p:set>
                                      <p:cBhvr>
                                        <p:cTn id="13" dur="1" fill="hold">
                                          <p:stCondLst>
                                            <p:cond delay="0"/>
                                          </p:stCondLst>
                                        </p:cTn>
                                        <p:tgtEl>
                                          <p:spTgt spid="41"/>
                                        </p:tgtEl>
                                        <p:attrNameLst>
                                          <p:attrName>style.visibility</p:attrName>
                                        </p:attrNameLst>
                                      </p:cBhvr>
                                      <p:to>
                                        <p:strVal val="visible"/>
                                      </p:to>
                                    </p:set>
                                    <p:animEffect transition="in" filter="slide(fromLeft)">
                                      <p:cBhvr>
                                        <p:cTn id="14" dur="500"/>
                                        <p:tgtEl>
                                          <p:spTgt spid="41"/>
                                        </p:tgtEl>
                                      </p:cBhvr>
                                    </p:animEffect>
                                  </p:childTnLst>
                                </p:cTn>
                              </p:par>
                            </p:childTnLst>
                          </p:cTn>
                        </p:par>
                        <p:par>
                          <p:cTn id="15" fill="hold">
                            <p:stCondLst>
                              <p:cond delay="1000"/>
                            </p:stCondLst>
                            <p:childTnLst>
                              <p:par>
                                <p:cTn id="16" presetID="10" presetClass="entr" presetSubtype="0" fill="hold" nodeType="afterEffect">
                                  <p:stCondLst>
                                    <p:cond delay="0"/>
                                  </p:stCondLst>
                                  <p:childTnLst>
                                    <p:set>
                                      <p:cBhvr>
                                        <p:cTn id="17" dur="1" fill="hold">
                                          <p:stCondLst>
                                            <p:cond delay="0"/>
                                          </p:stCondLst>
                                        </p:cTn>
                                        <p:tgtEl>
                                          <p:spTgt spid="35"/>
                                        </p:tgtEl>
                                        <p:attrNameLst>
                                          <p:attrName>style.visibility</p:attrName>
                                        </p:attrNameLst>
                                      </p:cBhvr>
                                      <p:to>
                                        <p:strVal val="visible"/>
                                      </p:to>
                                    </p:set>
                                    <p:animEffect transition="in" filter="fade">
                                      <p:cBhvr>
                                        <p:cTn id="18" dur="500"/>
                                        <p:tgtEl>
                                          <p:spTgt spid="35"/>
                                        </p:tgtEl>
                                      </p:cBhvr>
                                    </p:animEffect>
                                  </p:childTnLst>
                                </p:cTn>
                              </p:par>
                            </p:childTnLst>
                          </p:cTn>
                        </p:par>
                        <p:par>
                          <p:cTn id="19" fill="hold">
                            <p:stCondLst>
                              <p:cond delay="1500"/>
                            </p:stCondLst>
                            <p:childTnLst>
                              <p:par>
                                <p:cTn id="20" presetID="22" presetClass="entr" presetSubtype="2" fill="hold" nodeType="afterEffect">
                                  <p:stCondLst>
                                    <p:cond delay="0"/>
                                  </p:stCondLst>
                                  <p:childTnLst>
                                    <p:set>
                                      <p:cBhvr>
                                        <p:cTn id="21" dur="1" fill="hold">
                                          <p:stCondLst>
                                            <p:cond delay="0"/>
                                          </p:stCondLst>
                                        </p:cTn>
                                        <p:tgtEl>
                                          <p:spTgt spid="44"/>
                                        </p:tgtEl>
                                        <p:attrNameLst>
                                          <p:attrName>style.visibility</p:attrName>
                                        </p:attrNameLst>
                                      </p:cBhvr>
                                      <p:to>
                                        <p:strVal val="visible"/>
                                      </p:to>
                                    </p:set>
                                    <p:animEffect transition="in" filter="wipe(right)">
                                      <p:cBhvr>
                                        <p:cTn id="22" dur="500"/>
                                        <p:tgtEl>
                                          <p:spTgt spid="44"/>
                                        </p:tgtEl>
                                      </p:cBhvr>
                                    </p:animEffect>
                                  </p:childTnLst>
                                </p:cTn>
                              </p:par>
                              <p:par>
                                <p:cTn id="23" presetID="12" presetClass="entr" presetSubtype="8" fill="hold" grpId="0" nodeType="withEffect">
                                  <p:stCondLst>
                                    <p:cond delay="0"/>
                                  </p:stCondLst>
                                  <p:childTnLst>
                                    <p:set>
                                      <p:cBhvr>
                                        <p:cTn id="24" dur="1" fill="hold">
                                          <p:stCondLst>
                                            <p:cond delay="0"/>
                                          </p:stCondLst>
                                        </p:cTn>
                                        <p:tgtEl>
                                          <p:spTgt spid="43"/>
                                        </p:tgtEl>
                                        <p:attrNameLst>
                                          <p:attrName>style.visibility</p:attrName>
                                        </p:attrNameLst>
                                      </p:cBhvr>
                                      <p:to>
                                        <p:strVal val="visible"/>
                                      </p:to>
                                    </p:set>
                                    <p:animEffect transition="in" filter="slide(fromLeft)">
                                      <p:cBhvr>
                                        <p:cTn id="25" dur="500"/>
                                        <p:tgtEl>
                                          <p:spTgt spid="43"/>
                                        </p:tgtEl>
                                      </p:cBhvr>
                                    </p:animEffect>
                                  </p:childTnLst>
                                </p:cTn>
                              </p:par>
                            </p:childTnLst>
                          </p:cTn>
                        </p:par>
                        <p:par>
                          <p:cTn id="26" fill="hold">
                            <p:stCondLst>
                              <p:cond delay="2000"/>
                            </p:stCondLst>
                            <p:childTnLst>
                              <p:par>
                                <p:cTn id="27" presetID="10" presetClass="entr" presetSubtype="0" fill="hold" nodeType="afterEffect">
                                  <p:stCondLst>
                                    <p:cond delay="0"/>
                                  </p:stCondLst>
                                  <p:childTnLst>
                                    <p:set>
                                      <p:cBhvr>
                                        <p:cTn id="28" dur="1" fill="hold">
                                          <p:stCondLst>
                                            <p:cond delay="0"/>
                                          </p:stCondLst>
                                        </p:cTn>
                                        <p:tgtEl>
                                          <p:spTgt spid="47"/>
                                        </p:tgtEl>
                                        <p:attrNameLst>
                                          <p:attrName>style.visibility</p:attrName>
                                        </p:attrNameLst>
                                      </p:cBhvr>
                                      <p:to>
                                        <p:strVal val="visible"/>
                                      </p:to>
                                    </p:set>
                                    <p:animEffect transition="in" filter="fade">
                                      <p:cBhvr>
                                        <p:cTn id="29" dur="500"/>
                                        <p:tgtEl>
                                          <p:spTgt spid="47"/>
                                        </p:tgtEl>
                                      </p:cBhvr>
                                    </p:animEffect>
                                  </p:childTnLst>
                                </p:cTn>
                              </p:par>
                            </p:childTnLst>
                          </p:cTn>
                        </p:par>
                        <p:par>
                          <p:cTn id="30" fill="hold">
                            <p:stCondLst>
                              <p:cond delay="2500"/>
                            </p:stCondLst>
                            <p:childTnLst>
                              <p:par>
                                <p:cTn id="31" presetID="22" presetClass="entr" presetSubtype="2" fill="hold" nodeType="afterEffect">
                                  <p:stCondLst>
                                    <p:cond delay="0"/>
                                  </p:stCondLst>
                                  <p:childTnLst>
                                    <p:set>
                                      <p:cBhvr>
                                        <p:cTn id="32" dur="1" fill="hold">
                                          <p:stCondLst>
                                            <p:cond delay="0"/>
                                          </p:stCondLst>
                                        </p:cTn>
                                        <p:tgtEl>
                                          <p:spTgt spid="45"/>
                                        </p:tgtEl>
                                        <p:attrNameLst>
                                          <p:attrName>style.visibility</p:attrName>
                                        </p:attrNameLst>
                                      </p:cBhvr>
                                      <p:to>
                                        <p:strVal val="visible"/>
                                      </p:to>
                                    </p:set>
                                    <p:animEffect transition="in" filter="wipe(right)">
                                      <p:cBhvr>
                                        <p:cTn id="33" dur="500"/>
                                        <p:tgtEl>
                                          <p:spTgt spid="45"/>
                                        </p:tgtEl>
                                      </p:cBhvr>
                                    </p:animEffect>
                                  </p:childTnLst>
                                </p:cTn>
                              </p:par>
                              <p:par>
                                <p:cTn id="34" presetID="12" presetClass="entr" presetSubtype="8" fill="hold" grpId="0" nodeType="withEffect">
                                  <p:stCondLst>
                                    <p:cond delay="0"/>
                                  </p:stCondLst>
                                  <p:childTnLst>
                                    <p:set>
                                      <p:cBhvr>
                                        <p:cTn id="35" dur="1" fill="hold">
                                          <p:stCondLst>
                                            <p:cond delay="0"/>
                                          </p:stCondLst>
                                        </p:cTn>
                                        <p:tgtEl>
                                          <p:spTgt spid="46"/>
                                        </p:tgtEl>
                                        <p:attrNameLst>
                                          <p:attrName>style.visibility</p:attrName>
                                        </p:attrNameLst>
                                      </p:cBhvr>
                                      <p:to>
                                        <p:strVal val="visible"/>
                                      </p:to>
                                    </p:set>
                                    <p:animEffect transition="in" filter="slide(fromLeft)">
                                      <p:cBhvr>
                                        <p:cTn id="36" dur="500"/>
                                        <p:tgtEl>
                                          <p:spTgt spid="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p:bldP spid="43" grpId="0"/>
      <p:bldP spid="46"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351"/>
          <p:cNvSpPr/>
          <p:nvPr/>
        </p:nvSpPr>
        <p:spPr bwMode="auto">
          <a:xfrm>
            <a:off x="2999459" y="1473736"/>
            <a:ext cx="3127022" cy="844716"/>
          </a:xfrm>
          <a:custGeom>
            <a:avLst/>
            <a:gdLst>
              <a:gd name="T0" fmla="*/ 101 w 5540"/>
              <a:gd name="T1" fmla="*/ 0 h 1497"/>
              <a:gd name="T2" fmla="*/ 144 w 5540"/>
              <a:gd name="T3" fmla="*/ 8 h 1497"/>
              <a:gd name="T4" fmla="*/ 226 w 5540"/>
              <a:gd name="T5" fmla="*/ 24 h 1497"/>
              <a:gd name="T6" fmla="*/ 346 w 5540"/>
              <a:gd name="T7" fmla="*/ 44 h 1497"/>
              <a:gd name="T8" fmla="*/ 501 w 5540"/>
              <a:gd name="T9" fmla="*/ 69 h 1497"/>
              <a:gd name="T10" fmla="*/ 687 w 5540"/>
              <a:gd name="T11" fmla="*/ 95 h 1497"/>
              <a:gd name="T12" fmla="*/ 905 w 5540"/>
              <a:gd name="T13" fmla="*/ 122 h 1497"/>
              <a:gd name="T14" fmla="*/ 1150 w 5540"/>
              <a:gd name="T15" fmla="*/ 147 h 1497"/>
              <a:gd name="T16" fmla="*/ 1420 w 5540"/>
              <a:gd name="T17" fmla="*/ 171 h 1497"/>
              <a:gd name="T18" fmla="*/ 1712 w 5540"/>
              <a:gd name="T19" fmla="*/ 189 h 1497"/>
              <a:gd name="T20" fmla="*/ 2023 w 5540"/>
              <a:gd name="T21" fmla="*/ 203 h 1497"/>
              <a:gd name="T22" fmla="*/ 2352 w 5540"/>
              <a:gd name="T23" fmla="*/ 208 h 1497"/>
              <a:gd name="T24" fmla="*/ 2697 w 5540"/>
              <a:gd name="T25" fmla="*/ 204 h 1497"/>
              <a:gd name="T26" fmla="*/ 3053 w 5540"/>
              <a:gd name="T27" fmla="*/ 191 h 1497"/>
              <a:gd name="T28" fmla="*/ 3458 w 5540"/>
              <a:gd name="T29" fmla="*/ 176 h 1497"/>
              <a:gd name="T30" fmla="*/ 3824 w 5540"/>
              <a:gd name="T31" fmla="*/ 169 h 1497"/>
              <a:gd name="T32" fmla="*/ 4154 w 5540"/>
              <a:gd name="T33" fmla="*/ 174 h 1497"/>
              <a:gd name="T34" fmla="*/ 4446 w 5540"/>
              <a:gd name="T35" fmla="*/ 188 h 1497"/>
              <a:gd name="T36" fmla="*/ 4701 w 5540"/>
              <a:gd name="T37" fmla="*/ 210 h 1497"/>
              <a:gd name="T38" fmla="*/ 4922 w 5540"/>
              <a:gd name="T39" fmla="*/ 238 h 1497"/>
              <a:gd name="T40" fmla="*/ 5108 w 5540"/>
              <a:gd name="T41" fmla="*/ 274 h 1497"/>
              <a:gd name="T42" fmla="*/ 5258 w 5540"/>
              <a:gd name="T43" fmla="*/ 313 h 1497"/>
              <a:gd name="T44" fmla="*/ 5376 w 5540"/>
              <a:gd name="T45" fmla="*/ 356 h 1497"/>
              <a:gd name="T46" fmla="*/ 5462 w 5540"/>
              <a:gd name="T47" fmla="*/ 402 h 1497"/>
              <a:gd name="T48" fmla="*/ 5516 w 5540"/>
              <a:gd name="T49" fmla="*/ 448 h 1497"/>
              <a:gd name="T50" fmla="*/ 5540 w 5540"/>
              <a:gd name="T51" fmla="*/ 497 h 1497"/>
              <a:gd name="T52" fmla="*/ 5496 w 5540"/>
              <a:gd name="T53" fmla="*/ 566 h 1497"/>
              <a:gd name="T54" fmla="*/ 5418 w 5540"/>
              <a:gd name="T55" fmla="*/ 623 h 1497"/>
              <a:gd name="T56" fmla="*/ 5310 w 5540"/>
              <a:gd name="T57" fmla="*/ 667 h 1497"/>
              <a:gd name="T58" fmla="*/ 5174 w 5540"/>
              <a:gd name="T59" fmla="*/ 701 h 1497"/>
              <a:gd name="T60" fmla="*/ 5010 w 5540"/>
              <a:gd name="T61" fmla="*/ 727 h 1497"/>
              <a:gd name="T62" fmla="*/ 4822 w 5540"/>
              <a:gd name="T63" fmla="*/ 747 h 1497"/>
              <a:gd name="T64" fmla="*/ 4613 w 5540"/>
              <a:gd name="T65" fmla="*/ 762 h 1497"/>
              <a:gd name="T66" fmla="*/ 4382 w 5540"/>
              <a:gd name="T67" fmla="*/ 776 h 1497"/>
              <a:gd name="T68" fmla="*/ 4133 w 5540"/>
              <a:gd name="T69" fmla="*/ 789 h 1497"/>
              <a:gd name="T70" fmla="*/ 3870 w 5540"/>
              <a:gd name="T71" fmla="*/ 804 h 1497"/>
              <a:gd name="T72" fmla="*/ 3591 w 5540"/>
              <a:gd name="T73" fmla="*/ 823 h 1497"/>
              <a:gd name="T74" fmla="*/ 3304 w 5540"/>
              <a:gd name="T75" fmla="*/ 850 h 1497"/>
              <a:gd name="T76" fmla="*/ 3006 w 5540"/>
              <a:gd name="T77" fmla="*/ 884 h 1497"/>
              <a:gd name="T78" fmla="*/ 2702 w 5540"/>
              <a:gd name="T79" fmla="*/ 928 h 1497"/>
              <a:gd name="T80" fmla="*/ 2393 w 5540"/>
              <a:gd name="T81" fmla="*/ 983 h 1497"/>
              <a:gd name="T82" fmla="*/ 2082 w 5540"/>
              <a:gd name="T83" fmla="*/ 1054 h 1497"/>
              <a:gd name="T84" fmla="*/ 1852 w 5540"/>
              <a:gd name="T85" fmla="*/ 1122 h 1497"/>
              <a:gd name="T86" fmla="*/ 1653 w 5540"/>
              <a:gd name="T87" fmla="*/ 1203 h 1497"/>
              <a:gd name="T88" fmla="*/ 1484 w 5540"/>
              <a:gd name="T89" fmla="*/ 1293 h 1497"/>
              <a:gd name="T90" fmla="*/ 1339 w 5540"/>
              <a:gd name="T91" fmla="*/ 1392 h 1497"/>
              <a:gd name="T92" fmla="*/ 1221 w 5540"/>
              <a:gd name="T93" fmla="*/ 1497 h 1497"/>
              <a:gd name="T94" fmla="*/ 981 w 5540"/>
              <a:gd name="T95" fmla="*/ 1489 h 1497"/>
              <a:gd name="T96" fmla="*/ 745 w 5540"/>
              <a:gd name="T97" fmla="*/ 1477 h 1497"/>
              <a:gd name="T98" fmla="*/ 518 w 5540"/>
              <a:gd name="T99" fmla="*/ 1463 h 1497"/>
              <a:gd name="T100" fmla="*/ 312 w 5540"/>
              <a:gd name="T101" fmla="*/ 1448 h 1497"/>
              <a:gd name="T102" fmla="*/ 137 w 5540"/>
              <a:gd name="T103" fmla="*/ 1433 h 1497"/>
              <a:gd name="T104" fmla="*/ 0 w 5540"/>
              <a:gd name="T105" fmla="*/ 1418 h 1497"/>
              <a:gd name="T106" fmla="*/ 96 w 5540"/>
              <a:gd name="T107" fmla="*/ 0 h 14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5540" h="1497">
                <a:moveTo>
                  <a:pt x="96" y="0"/>
                </a:moveTo>
                <a:lnTo>
                  <a:pt x="101" y="0"/>
                </a:lnTo>
                <a:lnTo>
                  <a:pt x="117" y="3"/>
                </a:lnTo>
                <a:lnTo>
                  <a:pt x="144" y="8"/>
                </a:lnTo>
                <a:lnTo>
                  <a:pt x="181" y="15"/>
                </a:lnTo>
                <a:lnTo>
                  <a:pt x="226" y="24"/>
                </a:lnTo>
                <a:lnTo>
                  <a:pt x="282" y="34"/>
                </a:lnTo>
                <a:lnTo>
                  <a:pt x="346" y="44"/>
                </a:lnTo>
                <a:lnTo>
                  <a:pt x="419" y="56"/>
                </a:lnTo>
                <a:lnTo>
                  <a:pt x="501" y="69"/>
                </a:lnTo>
                <a:lnTo>
                  <a:pt x="591" y="81"/>
                </a:lnTo>
                <a:lnTo>
                  <a:pt x="687" y="95"/>
                </a:lnTo>
                <a:lnTo>
                  <a:pt x="794" y="108"/>
                </a:lnTo>
                <a:lnTo>
                  <a:pt x="905" y="122"/>
                </a:lnTo>
                <a:lnTo>
                  <a:pt x="1025" y="135"/>
                </a:lnTo>
                <a:lnTo>
                  <a:pt x="1150" y="147"/>
                </a:lnTo>
                <a:lnTo>
                  <a:pt x="1282" y="159"/>
                </a:lnTo>
                <a:lnTo>
                  <a:pt x="1420" y="171"/>
                </a:lnTo>
                <a:lnTo>
                  <a:pt x="1564" y="181"/>
                </a:lnTo>
                <a:lnTo>
                  <a:pt x="1712" y="189"/>
                </a:lnTo>
                <a:lnTo>
                  <a:pt x="1866" y="196"/>
                </a:lnTo>
                <a:lnTo>
                  <a:pt x="2023" y="203"/>
                </a:lnTo>
                <a:lnTo>
                  <a:pt x="2187" y="206"/>
                </a:lnTo>
                <a:lnTo>
                  <a:pt x="2352" y="208"/>
                </a:lnTo>
                <a:lnTo>
                  <a:pt x="2523" y="208"/>
                </a:lnTo>
                <a:lnTo>
                  <a:pt x="2697" y="204"/>
                </a:lnTo>
                <a:lnTo>
                  <a:pt x="2874" y="199"/>
                </a:lnTo>
                <a:lnTo>
                  <a:pt x="3053" y="191"/>
                </a:lnTo>
                <a:lnTo>
                  <a:pt x="3260" y="182"/>
                </a:lnTo>
                <a:lnTo>
                  <a:pt x="3458" y="176"/>
                </a:lnTo>
                <a:lnTo>
                  <a:pt x="3647" y="171"/>
                </a:lnTo>
                <a:lnTo>
                  <a:pt x="3824" y="169"/>
                </a:lnTo>
                <a:lnTo>
                  <a:pt x="3993" y="171"/>
                </a:lnTo>
                <a:lnTo>
                  <a:pt x="4154" y="174"/>
                </a:lnTo>
                <a:lnTo>
                  <a:pt x="4304" y="181"/>
                </a:lnTo>
                <a:lnTo>
                  <a:pt x="4446" y="188"/>
                </a:lnTo>
                <a:lnTo>
                  <a:pt x="4577" y="198"/>
                </a:lnTo>
                <a:lnTo>
                  <a:pt x="4701" y="210"/>
                </a:lnTo>
                <a:lnTo>
                  <a:pt x="4816" y="223"/>
                </a:lnTo>
                <a:lnTo>
                  <a:pt x="4922" y="238"/>
                </a:lnTo>
                <a:lnTo>
                  <a:pt x="5018" y="255"/>
                </a:lnTo>
                <a:lnTo>
                  <a:pt x="5108" y="274"/>
                </a:lnTo>
                <a:lnTo>
                  <a:pt x="5187" y="292"/>
                </a:lnTo>
                <a:lnTo>
                  <a:pt x="5258" y="313"/>
                </a:lnTo>
                <a:lnTo>
                  <a:pt x="5322" y="335"/>
                </a:lnTo>
                <a:lnTo>
                  <a:pt x="5376" y="356"/>
                </a:lnTo>
                <a:lnTo>
                  <a:pt x="5423" y="378"/>
                </a:lnTo>
                <a:lnTo>
                  <a:pt x="5462" y="402"/>
                </a:lnTo>
                <a:lnTo>
                  <a:pt x="5493" y="424"/>
                </a:lnTo>
                <a:lnTo>
                  <a:pt x="5516" y="448"/>
                </a:lnTo>
                <a:lnTo>
                  <a:pt x="5531" y="471"/>
                </a:lnTo>
                <a:lnTo>
                  <a:pt x="5540" y="497"/>
                </a:lnTo>
                <a:lnTo>
                  <a:pt x="5521" y="534"/>
                </a:lnTo>
                <a:lnTo>
                  <a:pt x="5496" y="566"/>
                </a:lnTo>
                <a:lnTo>
                  <a:pt x="5461" y="596"/>
                </a:lnTo>
                <a:lnTo>
                  <a:pt x="5418" y="623"/>
                </a:lnTo>
                <a:lnTo>
                  <a:pt x="5369" y="647"/>
                </a:lnTo>
                <a:lnTo>
                  <a:pt x="5310" y="667"/>
                </a:lnTo>
                <a:lnTo>
                  <a:pt x="5246" y="686"/>
                </a:lnTo>
                <a:lnTo>
                  <a:pt x="5174" y="701"/>
                </a:lnTo>
                <a:lnTo>
                  <a:pt x="5096" y="715"/>
                </a:lnTo>
                <a:lnTo>
                  <a:pt x="5010" y="727"/>
                </a:lnTo>
                <a:lnTo>
                  <a:pt x="4920" y="737"/>
                </a:lnTo>
                <a:lnTo>
                  <a:pt x="4822" y="747"/>
                </a:lnTo>
                <a:lnTo>
                  <a:pt x="4719" y="754"/>
                </a:lnTo>
                <a:lnTo>
                  <a:pt x="4613" y="762"/>
                </a:lnTo>
                <a:lnTo>
                  <a:pt x="4500" y="769"/>
                </a:lnTo>
                <a:lnTo>
                  <a:pt x="4382" y="776"/>
                </a:lnTo>
                <a:lnTo>
                  <a:pt x="4260" y="782"/>
                </a:lnTo>
                <a:lnTo>
                  <a:pt x="4133" y="789"/>
                </a:lnTo>
                <a:lnTo>
                  <a:pt x="4003" y="796"/>
                </a:lnTo>
                <a:lnTo>
                  <a:pt x="3870" y="804"/>
                </a:lnTo>
                <a:lnTo>
                  <a:pt x="3733" y="813"/>
                </a:lnTo>
                <a:lnTo>
                  <a:pt x="3591" y="823"/>
                </a:lnTo>
                <a:lnTo>
                  <a:pt x="3450" y="835"/>
                </a:lnTo>
                <a:lnTo>
                  <a:pt x="3304" y="850"/>
                </a:lnTo>
                <a:lnTo>
                  <a:pt x="3156" y="865"/>
                </a:lnTo>
                <a:lnTo>
                  <a:pt x="3006" y="884"/>
                </a:lnTo>
                <a:lnTo>
                  <a:pt x="2855" y="904"/>
                </a:lnTo>
                <a:lnTo>
                  <a:pt x="2702" y="928"/>
                </a:lnTo>
                <a:lnTo>
                  <a:pt x="2548" y="953"/>
                </a:lnTo>
                <a:lnTo>
                  <a:pt x="2393" y="983"/>
                </a:lnTo>
                <a:lnTo>
                  <a:pt x="2237" y="1017"/>
                </a:lnTo>
                <a:lnTo>
                  <a:pt x="2082" y="1054"/>
                </a:lnTo>
                <a:lnTo>
                  <a:pt x="1964" y="1086"/>
                </a:lnTo>
                <a:lnTo>
                  <a:pt x="1852" y="1122"/>
                </a:lnTo>
                <a:lnTo>
                  <a:pt x="1749" y="1161"/>
                </a:lnTo>
                <a:lnTo>
                  <a:pt x="1653" y="1203"/>
                </a:lnTo>
                <a:lnTo>
                  <a:pt x="1565" y="1247"/>
                </a:lnTo>
                <a:lnTo>
                  <a:pt x="1484" y="1293"/>
                </a:lnTo>
                <a:lnTo>
                  <a:pt x="1408" y="1342"/>
                </a:lnTo>
                <a:lnTo>
                  <a:pt x="1339" y="1392"/>
                </a:lnTo>
                <a:lnTo>
                  <a:pt x="1276" y="1445"/>
                </a:lnTo>
                <a:lnTo>
                  <a:pt x="1221" y="1497"/>
                </a:lnTo>
                <a:lnTo>
                  <a:pt x="1101" y="1494"/>
                </a:lnTo>
                <a:lnTo>
                  <a:pt x="981" y="1489"/>
                </a:lnTo>
                <a:lnTo>
                  <a:pt x="863" y="1483"/>
                </a:lnTo>
                <a:lnTo>
                  <a:pt x="745" y="1477"/>
                </a:lnTo>
                <a:lnTo>
                  <a:pt x="630" y="1470"/>
                </a:lnTo>
                <a:lnTo>
                  <a:pt x="518" y="1463"/>
                </a:lnTo>
                <a:lnTo>
                  <a:pt x="412" y="1455"/>
                </a:lnTo>
                <a:lnTo>
                  <a:pt x="312" y="1448"/>
                </a:lnTo>
                <a:lnTo>
                  <a:pt x="221" y="1440"/>
                </a:lnTo>
                <a:lnTo>
                  <a:pt x="137" y="1433"/>
                </a:lnTo>
                <a:lnTo>
                  <a:pt x="62" y="1424"/>
                </a:lnTo>
                <a:lnTo>
                  <a:pt x="0" y="1418"/>
                </a:lnTo>
                <a:lnTo>
                  <a:pt x="785" y="853"/>
                </a:lnTo>
                <a:lnTo>
                  <a:pt x="96" y="0"/>
                </a:lnTo>
                <a:close/>
              </a:path>
            </a:pathLst>
          </a:custGeom>
          <a:solidFill>
            <a:schemeClr val="accent4"/>
          </a:solidFill>
          <a:ln w="0">
            <a:noFill/>
            <a:prstDash val="solid"/>
            <a:round/>
          </a:ln>
        </p:spPr>
        <p:txBody>
          <a:bodyPr vert="horz" wrap="square" lIns="65032" tIns="32516" rIns="65032" bIns="32516" numCol="1" anchor="t" anchorCtr="0" compatLnSpc="1"/>
          <a:lstStyle/>
          <a:p>
            <a:endParaRPr lang="zh-CN" altLang="en-US"/>
          </a:p>
        </p:txBody>
      </p:sp>
      <p:sp>
        <p:nvSpPr>
          <p:cNvPr id="3" name="Freeform 2352"/>
          <p:cNvSpPr>
            <a:spLocks noEditPoints="1"/>
          </p:cNvSpPr>
          <p:nvPr/>
        </p:nvSpPr>
        <p:spPr bwMode="auto">
          <a:xfrm>
            <a:off x="3551485" y="2518338"/>
            <a:ext cx="2295031" cy="723881"/>
          </a:xfrm>
          <a:custGeom>
            <a:avLst/>
            <a:gdLst>
              <a:gd name="T0" fmla="*/ 0 w 4066"/>
              <a:gd name="T1" fmla="*/ 951 h 1280"/>
              <a:gd name="T2" fmla="*/ 0 w 4066"/>
              <a:gd name="T3" fmla="*/ 951 h 1280"/>
              <a:gd name="T4" fmla="*/ 3571 w 4066"/>
              <a:gd name="T5" fmla="*/ 39 h 1280"/>
              <a:gd name="T6" fmla="*/ 3733 w 4066"/>
              <a:gd name="T7" fmla="*/ 121 h 1280"/>
              <a:gd name="T8" fmla="*/ 3867 w 4066"/>
              <a:gd name="T9" fmla="*/ 207 h 1280"/>
              <a:gd name="T10" fmla="*/ 3968 w 4066"/>
              <a:gd name="T11" fmla="*/ 294 h 1280"/>
              <a:gd name="T12" fmla="*/ 4036 w 4066"/>
              <a:gd name="T13" fmla="*/ 378 h 1280"/>
              <a:gd name="T14" fmla="*/ 4066 w 4066"/>
              <a:gd name="T15" fmla="*/ 459 h 1280"/>
              <a:gd name="T16" fmla="*/ 4064 w 4066"/>
              <a:gd name="T17" fmla="*/ 456 h 1280"/>
              <a:gd name="T18" fmla="*/ 4024 w 4066"/>
              <a:gd name="T19" fmla="*/ 518 h 1280"/>
              <a:gd name="T20" fmla="*/ 3950 w 4066"/>
              <a:gd name="T21" fmla="*/ 566 h 1280"/>
              <a:gd name="T22" fmla="*/ 3845 w 4066"/>
              <a:gd name="T23" fmla="*/ 601 h 1280"/>
              <a:gd name="T24" fmla="*/ 3710 w 4066"/>
              <a:gd name="T25" fmla="*/ 628 h 1280"/>
              <a:gd name="T26" fmla="*/ 3549 w 4066"/>
              <a:gd name="T27" fmla="*/ 647 h 1280"/>
              <a:gd name="T28" fmla="*/ 3367 w 4066"/>
              <a:gd name="T29" fmla="*/ 662 h 1280"/>
              <a:gd name="T30" fmla="*/ 3163 w 4066"/>
              <a:gd name="T31" fmla="*/ 674 h 1280"/>
              <a:gd name="T32" fmla="*/ 2940 w 4066"/>
              <a:gd name="T33" fmla="*/ 686 h 1280"/>
              <a:gd name="T34" fmla="*/ 2702 w 4066"/>
              <a:gd name="T35" fmla="*/ 699 h 1280"/>
              <a:gd name="T36" fmla="*/ 2452 w 4066"/>
              <a:gd name="T37" fmla="*/ 719 h 1280"/>
              <a:gd name="T38" fmla="*/ 2190 w 4066"/>
              <a:gd name="T39" fmla="*/ 745 h 1280"/>
              <a:gd name="T40" fmla="*/ 1920 w 4066"/>
              <a:gd name="T41" fmla="*/ 780 h 1280"/>
              <a:gd name="T42" fmla="*/ 1646 w 4066"/>
              <a:gd name="T43" fmla="*/ 829 h 1280"/>
              <a:gd name="T44" fmla="*/ 1370 w 4066"/>
              <a:gd name="T45" fmla="*/ 890 h 1280"/>
              <a:gd name="T46" fmla="*/ 1153 w 4066"/>
              <a:gd name="T47" fmla="*/ 958 h 1280"/>
              <a:gd name="T48" fmla="*/ 973 w 4066"/>
              <a:gd name="T49" fmla="*/ 1037 h 1280"/>
              <a:gd name="T50" fmla="*/ 824 w 4066"/>
              <a:gd name="T51" fmla="*/ 1128 h 1280"/>
              <a:gd name="T52" fmla="*/ 704 w 4066"/>
              <a:gd name="T53" fmla="*/ 1228 h 1280"/>
              <a:gd name="T54" fmla="*/ 549 w 4066"/>
              <a:gd name="T55" fmla="*/ 1255 h 1280"/>
              <a:gd name="T56" fmla="*/ 360 w 4066"/>
              <a:gd name="T57" fmla="*/ 1198 h 1280"/>
              <a:gd name="T58" fmla="*/ 206 w 4066"/>
              <a:gd name="T59" fmla="*/ 1133 h 1280"/>
              <a:gd name="T60" fmla="*/ 91 w 4066"/>
              <a:gd name="T61" fmla="*/ 1064 h 1280"/>
              <a:gd name="T62" fmla="*/ 20 w 4066"/>
              <a:gd name="T63" fmla="*/ 990 h 1280"/>
              <a:gd name="T64" fmla="*/ 12 w 4066"/>
              <a:gd name="T65" fmla="*/ 885 h 1280"/>
              <a:gd name="T66" fmla="*/ 61 w 4066"/>
              <a:gd name="T67" fmla="*/ 763 h 1280"/>
              <a:gd name="T68" fmla="*/ 139 w 4066"/>
              <a:gd name="T69" fmla="*/ 657 h 1280"/>
              <a:gd name="T70" fmla="*/ 243 w 4066"/>
              <a:gd name="T71" fmla="*/ 566 h 1280"/>
              <a:gd name="T72" fmla="*/ 372 w 4066"/>
              <a:gd name="T73" fmla="*/ 486 h 1280"/>
              <a:gd name="T74" fmla="*/ 520 w 4066"/>
              <a:gd name="T75" fmla="*/ 420 h 1280"/>
              <a:gd name="T76" fmla="*/ 687 w 4066"/>
              <a:gd name="T77" fmla="*/ 365 h 1280"/>
              <a:gd name="T78" fmla="*/ 868 w 4066"/>
              <a:gd name="T79" fmla="*/ 317 h 1280"/>
              <a:gd name="T80" fmla="*/ 1061 w 4066"/>
              <a:gd name="T81" fmla="*/ 280 h 1280"/>
              <a:gd name="T82" fmla="*/ 1262 w 4066"/>
              <a:gd name="T83" fmla="*/ 248 h 1280"/>
              <a:gd name="T84" fmla="*/ 1467 w 4066"/>
              <a:gd name="T85" fmla="*/ 224 h 1280"/>
              <a:gd name="T86" fmla="*/ 1677 w 4066"/>
              <a:gd name="T87" fmla="*/ 204 h 1280"/>
              <a:gd name="T88" fmla="*/ 1883 w 4066"/>
              <a:gd name="T89" fmla="*/ 189 h 1280"/>
              <a:gd name="T90" fmla="*/ 2087 w 4066"/>
              <a:gd name="T91" fmla="*/ 175 h 1280"/>
              <a:gd name="T92" fmla="*/ 2281 w 4066"/>
              <a:gd name="T93" fmla="*/ 164 h 1280"/>
              <a:gd name="T94" fmla="*/ 2467 w 4066"/>
              <a:gd name="T95" fmla="*/ 152 h 1280"/>
              <a:gd name="T96" fmla="*/ 2639 w 4066"/>
              <a:gd name="T97" fmla="*/ 140 h 1280"/>
              <a:gd name="T98" fmla="*/ 2795 w 4066"/>
              <a:gd name="T99" fmla="*/ 126 h 1280"/>
              <a:gd name="T100" fmla="*/ 3095 w 4066"/>
              <a:gd name="T101" fmla="*/ 86 h 1280"/>
              <a:gd name="T102" fmla="*/ 3359 w 4066"/>
              <a:gd name="T103" fmla="*/ 30 h 1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4066" h="1280">
                <a:moveTo>
                  <a:pt x="0" y="951"/>
                </a:moveTo>
                <a:lnTo>
                  <a:pt x="0" y="951"/>
                </a:lnTo>
                <a:lnTo>
                  <a:pt x="0" y="951"/>
                </a:lnTo>
                <a:lnTo>
                  <a:pt x="0" y="951"/>
                </a:lnTo>
                <a:close/>
                <a:moveTo>
                  <a:pt x="3478" y="0"/>
                </a:moveTo>
                <a:lnTo>
                  <a:pt x="3571" y="39"/>
                </a:lnTo>
                <a:lnTo>
                  <a:pt x="3656" y="79"/>
                </a:lnTo>
                <a:lnTo>
                  <a:pt x="3733" y="121"/>
                </a:lnTo>
                <a:lnTo>
                  <a:pt x="3804" y="164"/>
                </a:lnTo>
                <a:lnTo>
                  <a:pt x="3867" y="207"/>
                </a:lnTo>
                <a:lnTo>
                  <a:pt x="3921" y="250"/>
                </a:lnTo>
                <a:lnTo>
                  <a:pt x="3968" y="294"/>
                </a:lnTo>
                <a:lnTo>
                  <a:pt x="4005" y="336"/>
                </a:lnTo>
                <a:lnTo>
                  <a:pt x="4036" y="378"/>
                </a:lnTo>
                <a:lnTo>
                  <a:pt x="4056" y="420"/>
                </a:lnTo>
                <a:lnTo>
                  <a:pt x="4066" y="459"/>
                </a:lnTo>
                <a:lnTo>
                  <a:pt x="4066" y="456"/>
                </a:lnTo>
                <a:lnTo>
                  <a:pt x="4064" y="456"/>
                </a:lnTo>
                <a:lnTo>
                  <a:pt x="4049" y="488"/>
                </a:lnTo>
                <a:lnTo>
                  <a:pt x="4024" y="518"/>
                </a:lnTo>
                <a:lnTo>
                  <a:pt x="3992" y="544"/>
                </a:lnTo>
                <a:lnTo>
                  <a:pt x="3950" y="566"/>
                </a:lnTo>
                <a:lnTo>
                  <a:pt x="3901" y="584"/>
                </a:lnTo>
                <a:lnTo>
                  <a:pt x="3845" y="601"/>
                </a:lnTo>
                <a:lnTo>
                  <a:pt x="3781" y="616"/>
                </a:lnTo>
                <a:lnTo>
                  <a:pt x="3710" y="628"/>
                </a:lnTo>
                <a:lnTo>
                  <a:pt x="3634" y="638"/>
                </a:lnTo>
                <a:lnTo>
                  <a:pt x="3549" y="647"/>
                </a:lnTo>
                <a:lnTo>
                  <a:pt x="3462" y="655"/>
                </a:lnTo>
                <a:lnTo>
                  <a:pt x="3367" y="662"/>
                </a:lnTo>
                <a:lnTo>
                  <a:pt x="3267" y="667"/>
                </a:lnTo>
                <a:lnTo>
                  <a:pt x="3163" y="674"/>
                </a:lnTo>
                <a:lnTo>
                  <a:pt x="3053" y="679"/>
                </a:lnTo>
                <a:lnTo>
                  <a:pt x="2940" y="686"/>
                </a:lnTo>
                <a:lnTo>
                  <a:pt x="2823" y="692"/>
                </a:lnTo>
                <a:lnTo>
                  <a:pt x="2702" y="699"/>
                </a:lnTo>
                <a:lnTo>
                  <a:pt x="2579" y="709"/>
                </a:lnTo>
                <a:lnTo>
                  <a:pt x="2452" y="719"/>
                </a:lnTo>
                <a:lnTo>
                  <a:pt x="2322" y="731"/>
                </a:lnTo>
                <a:lnTo>
                  <a:pt x="2190" y="745"/>
                </a:lnTo>
                <a:lnTo>
                  <a:pt x="2057" y="762"/>
                </a:lnTo>
                <a:lnTo>
                  <a:pt x="1920" y="780"/>
                </a:lnTo>
                <a:lnTo>
                  <a:pt x="1783" y="804"/>
                </a:lnTo>
                <a:lnTo>
                  <a:pt x="1646" y="829"/>
                </a:lnTo>
                <a:lnTo>
                  <a:pt x="1508" y="858"/>
                </a:lnTo>
                <a:lnTo>
                  <a:pt x="1370" y="890"/>
                </a:lnTo>
                <a:lnTo>
                  <a:pt x="1256" y="922"/>
                </a:lnTo>
                <a:lnTo>
                  <a:pt x="1153" y="958"/>
                </a:lnTo>
                <a:lnTo>
                  <a:pt x="1059" y="997"/>
                </a:lnTo>
                <a:lnTo>
                  <a:pt x="973" y="1037"/>
                </a:lnTo>
                <a:lnTo>
                  <a:pt x="893" y="1083"/>
                </a:lnTo>
                <a:lnTo>
                  <a:pt x="824" y="1128"/>
                </a:lnTo>
                <a:lnTo>
                  <a:pt x="762" y="1177"/>
                </a:lnTo>
                <a:lnTo>
                  <a:pt x="704" y="1228"/>
                </a:lnTo>
                <a:lnTo>
                  <a:pt x="655" y="1280"/>
                </a:lnTo>
                <a:lnTo>
                  <a:pt x="549" y="1255"/>
                </a:lnTo>
                <a:lnTo>
                  <a:pt x="451" y="1228"/>
                </a:lnTo>
                <a:lnTo>
                  <a:pt x="360" y="1198"/>
                </a:lnTo>
                <a:lnTo>
                  <a:pt x="279" y="1167"/>
                </a:lnTo>
                <a:lnTo>
                  <a:pt x="206" y="1133"/>
                </a:lnTo>
                <a:lnTo>
                  <a:pt x="144" y="1100"/>
                </a:lnTo>
                <a:lnTo>
                  <a:pt x="91" y="1064"/>
                </a:lnTo>
                <a:lnTo>
                  <a:pt x="51" y="1027"/>
                </a:lnTo>
                <a:lnTo>
                  <a:pt x="20" y="990"/>
                </a:lnTo>
                <a:lnTo>
                  <a:pt x="0" y="951"/>
                </a:lnTo>
                <a:lnTo>
                  <a:pt x="12" y="885"/>
                </a:lnTo>
                <a:lnTo>
                  <a:pt x="32" y="822"/>
                </a:lnTo>
                <a:lnTo>
                  <a:pt x="61" y="763"/>
                </a:lnTo>
                <a:lnTo>
                  <a:pt x="96" y="709"/>
                </a:lnTo>
                <a:lnTo>
                  <a:pt x="139" y="657"/>
                </a:lnTo>
                <a:lnTo>
                  <a:pt x="188" y="610"/>
                </a:lnTo>
                <a:lnTo>
                  <a:pt x="243" y="566"/>
                </a:lnTo>
                <a:lnTo>
                  <a:pt x="304" y="525"/>
                </a:lnTo>
                <a:lnTo>
                  <a:pt x="372" y="486"/>
                </a:lnTo>
                <a:lnTo>
                  <a:pt x="444" y="452"/>
                </a:lnTo>
                <a:lnTo>
                  <a:pt x="520" y="420"/>
                </a:lnTo>
                <a:lnTo>
                  <a:pt x="601" y="392"/>
                </a:lnTo>
                <a:lnTo>
                  <a:pt x="687" y="365"/>
                </a:lnTo>
                <a:lnTo>
                  <a:pt x="777" y="339"/>
                </a:lnTo>
                <a:lnTo>
                  <a:pt x="868" y="317"/>
                </a:lnTo>
                <a:lnTo>
                  <a:pt x="964" y="297"/>
                </a:lnTo>
                <a:lnTo>
                  <a:pt x="1061" y="280"/>
                </a:lnTo>
                <a:lnTo>
                  <a:pt x="1160" y="263"/>
                </a:lnTo>
                <a:lnTo>
                  <a:pt x="1262" y="248"/>
                </a:lnTo>
                <a:lnTo>
                  <a:pt x="1365" y="236"/>
                </a:lnTo>
                <a:lnTo>
                  <a:pt x="1467" y="224"/>
                </a:lnTo>
                <a:lnTo>
                  <a:pt x="1572" y="214"/>
                </a:lnTo>
                <a:lnTo>
                  <a:pt x="1677" y="204"/>
                </a:lnTo>
                <a:lnTo>
                  <a:pt x="1780" y="196"/>
                </a:lnTo>
                <a:lnTo>
                  <a:pt x="1883" y="189"/>
                </a:lnTo>
                <a:lnTo>
                  <a:pt x="1986" y="182"/>
                </a:lnTo>
                <a:lnTo>
                  <a:pt x="2087" y="175"/>
                </a:lnTo>
                <a:lnTo>
                  <a:pt x="2185" y="169"/>
                </a:lnTo>
                <a:lnTo>
                  <a:pt x="2281" y="164"/>
                </a:lnTo>
                <a:lnTo>
                  <a:pt x="2376" y="157"/>
                </a:lnTo>
                <a:lnTo>
                  <a:pt x="2467" y="152"/>
                </a:lnTo>
                <a:lnTo>
                  <a:pt x="2555" y="147"/>
                </a:lnTo>
                <a:lnTo>
                  <a:pt x="2639" y="140"/>
                </a:lnTo>
                <a:lnTo>
                  <a:pt x="2719" y="133"/>
                </a:lnTo>
                <a:lnTo>
                  <a:pt x="2795" y="126"/>
                </a:lnTo>
                <a:lnTo>
                  <a:pt x="2948" y="108"/>
                </a:lnTo>
                <a:lnTo>
                  <a:pt x="3095" y="86"/>
                </a:lnTo>
                <a:lnTo>
                  <a:pt x="3230" y="59"/>
                </a:lnTo>
                <a:lnTo>
                  <a:pt x="3359" y="30"/>
                </a:lnTo>
                <a:lnTo>
                  <a:pt x="3478" y="0"/>
                </a:lnTo>
                <a:close/>
              </a:path>
            </a:pathLst>
          </a:custGeom>
          <a:solidFill>
            <a:schemeClr val="accent4"/>
          </a:solidFill>
          <a:ln w="0">
            <a:noFill/>
            <a:prstDash val="solid"/>
            <a:round/>
          </a:ln>
        </p:spPr>
        <p:txBody>
          <a:bodyPr vert="horz" wrap="square" lIns="65032" tIns="32516" rIns="65032" bIns="32516" numCol="1" anchor="t" anchorCtr="0" compatLnSpc="1"/>
          <a:lstStyle/>
          <a:p>
            <a:endParaRPr lang="zh-CN" altLang="en-US"/>
          </a:p>
        </p:txBody>
      </p:sp>
      <p:sp>
        <p:nvSpPr>
          <p:cNvPr id="4" name="Freeform 2353"/>
          <p:cNvSpPr/>
          <p:nvPr/>
        </p:nvSpPr>
        <p:spPr bwMode="auto">
          <a:xfrm>
            <a:off x="3837093" y="3411613"/>
            <a:ext cx="1710267" cy="557874"/>
          </a:xfrm>
          <a:custGeom>
            <a:avLst/>
            <a:gdLst>
              <a:gd name="T0" fmla="*/ 2348 w 3030"/>
              <a:gd name="T1" fmla="*/ 25 h 988"/>
              <a:gd name="T2" fmla="*/ 2537 w 3030"/>
              <a:gd name="T3" fmla="*/ 82 h 988"/>
              <a:gd name="T4" fmla="*/ 2700 w 3030"/>
              <a:gd name="T5" fmla="*/ 150 h 988"/>
              <a:gd name="T6" fmla="*/ 2833 w 3030"/>
              <a:gd name="T7" fmla="*/ 221 h 988"/>
              <a:gd name="T8" fmla="*/ 2934 w 3030"/>
              <a:gd name="T9" fmla="*/ 297 h 988"/>
              <a:gd name="T10" fmla="*/ 3000 w 3030"/>
              <a:gd name="T11" fmla="*/ 371 h 988"/>
              <a:gd name="T12" fmla="*/ 3030 w 3030"/>
              <a:gd name="T13" fmla="*/ 442 h 988"/>
              <a:gd name="T14" fmla="*/ 3029 w 3030"/>
              <a:gd name="T15" fmla="*/ 441 h 988"/>
              <a:gd name="T16" fmla="*/ 2992 w 3030"/>
              <a:gd name="T17" fmla="*/ 493 h 988"/>
              <a:gd name="T18" fmla="*/ 2924 w 3030"/>
              <a:gd name="T19" fmla="*/ 532 h 988"/>
              <a:gd name="T20" fmla="*/ 2826 w 3030"/>
              <a:gd name="T21" fmla="*/ 559 h 988"/>
              <a:gd name="T22" fmla="*/ 2701 w 3030"/>
              <a:gd name="T23" fmla="*/ 579 h 988"/>
              <a:gd name="T24" fmla="*/ 2553 w 3030"/>
              <a:gd name="T25" fmla="*/ 593 h 988"/>
              <a:gd name="T26" fmla="*/ 2384 w 3030"/>
              <a:gd name="T27" fmla="*/ 604 h 988"/>
              <a:gd name="T28" fmla="*/ 2196 w 3030"/>
              <a:gd name="T29" fmla="*/ 615 h 988"/>
              <a:gd name="T30" fmla="*/ 1994 w 3030"/>
              <a:gd name="T31" fmla="*/ 626 h 988"/>
              <a:gd name="T32" fmla="*/ 1778 w 3030"/>
              <a:gd name="T33" fmla="*/ 643 h 988"/>
              <a:gd name="T34" fmla="*/ 1553 w 3030"/>
              <a:gd name="T35" fmla="*/ 667 h 988"/>
              <a:gd name="T36" fmla="*/ 1320 w 3030"/>
              <a:gd name="T37" fmla="*/ 699 h 988"/>
              <a:gd name="T38" fmla="*/ 1084 w 3030"/>
              <a:gd name="T39" fmla="*/ 745 h 988"/>
              <a:gd name="T40" fmla="*/ 879 w 3030"/>
              <a:gd name="T41" fmla="*/ 797 h 988"/>
              <a:gd name="T42" fmla="*/ 729 w 3030"/>
              <a:gd name="T43" fmla="*/ 853 h 988"/>
              <a:gd name="T44" fmla="*/ 606 w 3030"/>
              <a:gd name="T45" fmla="*/ 917 h 988"/>
              <a:gd name="T46" fmla="*/ 503 w 3030"/>
              <a:gd name="T47" fmla="*/ 988 h 988"/>
              <a:gd name="T48" fmla="*/ 339 w 3030"/>
              <a:gd name="T49" fmla="*/ 925 h 988"/>
              <a:gd name="T50" fmla="*/ 202 w 3030"/>
              <a:gd name="T51" fmla="*/ 856 h 988"/>
              <a:gd name="T52" fmla="*/ 98 w 3030"/>
              <a:gd name="T53" fmla="*/ 787 h 988"/>
              <a:gd name="T54" fmla="*/ 28 w 3030"/>
              <a:gd name="T55" fmla="*/ 716 h 988"/>
              <a:gd name="T56" fmla="*/ 0 w 3030"/>
              <a:gd name="T57" fmla="*/ 650 h 988"/>
              <a:gd name="T58" fmla="*/ 10 w 3030"/>
              <a:gd name="T59" fmla="*/ 591 h 988"/>
              <a:gd name="T60" fmla="*/ 55 w 3030"/>
              <a:gd name="T61" fmla="*/ 486 h 988"/>
              <a:gd name="T62" fmla="*/ 131 w 3030"/>
              <a:gd name="T63" fmla="*/ 397 h 988"/>
              <a:gd name="T64" fmla="*/ 231 w 3030"/>
              <a:gd name="T65" fmla="*/ 321 h 988"/>
              <a:gd name="T66" fmla="*/ 354 w 3030"/>
              <a:gd name="T67" fmla="*/ 256 h 988"/>
              <a:gd name="T68" fmla="*/ 496 w 3030"/>
              <a:gd name="T69" fmla="*/ 204 h 988"/>
              <a:gd name="T70" fmla="*/ 653 w 3030"/>
              <a:gd name="T71" fmla="*/ 162 h 988"/>
              <a:gd name="T72" fmla="*/ 820 w 3030"/>
              <a:gd name="T73" fmla="*/ 126 h 988"/>
              <a:gd name="T74" fmla="*/ 998 w 3030"/>
              <a:gd name="T75" fmla="*/ 101 h 988"/>
              <a:gd name="T76" fmla="*/ 1180 w 3030"/>
              <a:gd name="T77" fmla="*/ 79 h 988"/>
              <a:gd name="T78" fmla="*/ 1362 w 3030"/>
              <a:gd name="T79" fmla="*/ 64 h 988"/>
              <a:gd name="T80" fmla="*/ 1545 w 3030"/>
              <a:gd name="T81" fmla="*/ 50 h 988"/>
              <a:gd name="T82" fmla="*/ 1719 w 3030"/>
              <a:gd name="T83" fmla="*/ 40 h 988"/>
              <a:gd name="T84" fmla="*/ 1886 w 3030"/>
              <a:gd name="T85" fmla="*/ 30 h 988"/>
              <a:gd name="T86" fmla="*/ 2039 w 3030"/>
              <a:gd name="T87" fmla="*/ 20 h 988"/>
              <a:gd name="T88" fmla="*/ 2176 w 3030"/>
              <a:gd name="T89" fmla="*/ 6 h 9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3030" h="988">
                <a:moveTo>
                  <a:pt x="2244" y="0"/>
                </a:moveTo>
                <a:lnTo>
                  <a:pt x="2348" y="25"/>
                </a:lnTo>
                <a:lnTo>
                  <a:pt x="2446" y="52"/>
                </a:lnTo>
                <a:lnTo>
                  <a:pt x="2537" y="82"/>
                </a:lnTo>
                <a:lnTo>
                  <a:pt x="2622" y="114"/>
                </a:lnTo>
                <a:lnTo>
                  <a:pt x="2700" y="150"/>
                </a:lnTo>
                <a:lnTo>
                  <a:pt x="2770" y="185"/>
                </a:lnTo>
                <a:lnTo>
                  <a:pt x="2833" y="221"/>
                </a:lnTo>
                <a:lnTo>
                  <a:pt x="2887" y="260"/>
                </a:lnTo>
                <a:lnTo>
                  <a:pt x="2934" y="297"/>
                </a:lnTo>
                <a:lnTo>
                  <a:pt x="2971" y="334"/>
                </a:lnTo>
                <a:lnTo>
                  <a:pt x="3000" y="371"/>
                </a:lnTo>
                <a:lnTo>
                  <a:pt x="3020" y="408"/>
                </a:lnTo>
                <a:lnTo>
                  <a:pt x="3030" y="442"/>
                </a:lnTo>
                <a:lnTo>
                  <a:pt x="3029" y="441"/>
                </a:lnTo>
                <a:lnTo>
                  <a:pt x="3029" y="441"/>
                </a:lnTo>
                <a:lnTo>
                  <a:pt x="3015" y="468"/>
                </a:lnTo>
                <a:lnTo>
                  <a:pt x="2992" y="493"/>
                </a:lnTo>
                <a:lnTo>
                  <a:pt x="2961" y="513"/>
                </a:lnTo>
                <a:lnTo>
                  <a:pt x="2924" y="532"/>
                </a:lnTo>
                <a:lnTo>
                  <a:pt x="2879" y="547"/>
                </a:lnTo>
                <a:lnTo>
                  <a:pt x="2826" y="559"/>
                </a:lnTo>
                <a:lnTo>
                  <a:pt x="2765" y="571"/>
                </a:lnTo>
                <a:lnTo>
                  <a:pt x="2701" y="579"/>
                </a:lnTo>
                <a:lnTo>
                  <a:pt x="2629" y="586"/>
                </a:lnTo>
                <a:lnTo>
                  <a:pt x="2553" y="593"/>
                </a:lnTo>
                <a:lnTo>
                  <a:pt x="2470" y="599"/>
                </a:lnTo>
                <a:lnTo>
                  <a:pt x="2384" y="604"/>
                </a:lnTo>
                <a:lnTo>
                  <a:pt x="2291" y="610"/>
                </a:lnTo>
                <a:lnTo>
                  <a:pt x="2196" y="615"/>
                </a:lnTo>
                <a:lnTo>
                  <a:pt x="2097" y="620"/>
                </a:lnTo>
                <a:lnTo>
                  <a:pt x="1994" y="626"/>
                </a:lnTo>
                <a:lnTo>
                  <a:pt x="1887" y="633"/>
                </a:lnTo>
                <a:lnTo>
                  <a:pt x="1778" y="643"/>
                </a:lnTo>
                <a:lnTo>
                  <a:pt x="1666" y="653"/>
                </a:lnTo>
                <a:lnTo>
                  <a:pt x="1553" y="667"/>
                </a:lnTo>
                <a:lnTo>
                  <a:pt x="1437" y="682"/>
                </a:lnTo>
                <a:lnTo>
                  <a:pt x="1320" y="699"/>
                </a:lnTo>
                <a:lnTo>
                  <a:pt x="1202" y="721"/>
                </a:lnTo>
                <a:lnTo>
                  <a:pt x="1084" y="745"/>
                </a:lnTo>
                <a:lnTo>
                  <a:pt x="964" y="773"/>
                </a:lnTo>
                <a:lnTo>
                  <a:pt x="879" y="797"/>
                </a:lnTo>
                <a:lnTo>
                  <a:pt x="802" y="822"/>
                </a:lnTo>
                <a:lnTo>
                  <a:pt x="729" y="853"/>
                </a:lnTo>
                <a:lnTo>
                  <a:pt x="665" y="883"/>
                </a:lnTo>
                <a:lnTo>
                  <a:pt x="606" y="917"/>
                </a:lnTo>
                <a:lnTo>
                  <a:pt x="552" y="952"/>
                </a:lnTo>
                <a:lnTo>
                  <a:pt x="503" y="988"/>
                </a:lnTo>
                <a:lnTo>
                  <a:pt x="418" y="958"/>
                </a:lnTo>
                <a:lnTo>
                  <a:pt x="339" y="925"/>
                </a:lnTo>
                <a:lnTo>
                  <a:pt x="266" y="892"/>
                </a:lnTo>
                <a:lnTo>
                  <a:pt x="202" y="856"/>
                </a:lnTo>
                <a:lnTo>
                  <a:pt x="145" y="821"/>
                </a:lnTo>
                <a:lnTo>
                  <a:pt x="98" y="787"/>
                </a:lnTo>
                <a:lnTo>
                  <a:pt x="59" y="751"/>
                </a:lnTo>
                <a:lnTo>
                  <a:pt x="28" y="716"/>
                </a:lnTo>
                <a:lnTo>
                  <a:pt x="10" y="682"/>
                </a:lnTo>
                <a:lnTo>
                  <a:pt x="0" y="650"/>
                </a:lnTo>
                <a:lnTo>
                  <a:pt x="0" y="650"/>
                </a:lnTo>
                <a:lnTo>
                  <a:pt x="10" y="591"/>
                </a:lnTo>
                <a:lnTo>
                  <a:pt x="28" y="537"/>
                </a:lnTo>
                <a:lnTo>
                  <a:pt x="55" y="486"/>
                </a:lnTo>
                <a:lnTo>
                  <a:pt x="89" y="439"/>
                </a:lnTo>
                <a:lnTo>
                  <a:pt x="131" y="397"/>
                </a:lnTo>
                <a:lnTo>
                  <a:pt x="179" y="356"/>
                </a:lnTo>
                <a:lnTo>
                  <a:pt x="231" y="321"/>
                </a:lnTo>
                <a:lnTo>
                  <a:pt x="290" y="287"/>
                </a:lnTo>
                <a:lnTo>
                  <a:pt x="354" y="256"/>
                </a:lnTo>
                <a:lnTo>
                  <a:pt x="422" y="229"/>
                </a:lnTo>
                <a:lnTo>
                  <a:pt x="496" y="204"/>
                </a:lnTo>
                <a:lnTo>
                  <a:pt x="572" y="182"/>
                </a:lnTo>
                <a:lnTo>
                  <a:pt x="653" y="162"/>
                </a:lnTo>
                <a:lnTo>
                  <a:pt x="736" y="143"/>
                </a:lnTo>
                <a:lnTo>
                  <a:pt x="820" y="126"/>
                </a:lnTo>
                <a:lnTo>
                  <a:pt x="908" y="113"/>
                </a:lnTo>
                <a:lnTo>
                  <a:pt x="998" y="101"/>
                </a:lnTo>
                <a:lnTo>
                  <a:pt x="1089" y="89"/>
                </a:lnTo>
                <a:lnTo>
                  <a:pt x="1180" y="79"/>
                </a:lnTo>
                <a:lnTo>
                  <a:pt x="1271" y="71"/>
                </a:lnTo>
                <a:lnTo>
                  <a:pt x="1362" y="64"/>
                </a:lnTo>
                <a:lnTo>
                  <a:pt x="1453" y="57"/>
                </a:lnTo>
                <a:lnTo>
                  <a:pt x="1545" y="50"/>
                </a:lnTo>
                <a:lnTo>
                  <a:pt x="1632" y="45"/>
                </a:lnTo>
                <a:lnTo>
                  <a:pt x="1719" y="40"/>
                </a:lnTo>
                <a:lnTo>
                  <a:pt x="1803" y="35"/>
                </a:lnTo>
                <a:lnTo>
                  <a:pt x="1886" y="30"/>
                </a:lnTo>
                <a:lnTo>
                  <a:pt x="1963" y="25"/>
                </a:lnTo>
                <a:lnTo>
                  <a:pt x="2039" y="20"/>
                </a:lnTo>
                <a:lnTo>
                  <a:pt x="2110" y="13"/>
                </a:lnTo>
                <a:lnTo>
                  <a:pt x="2176" y="6"/>
                </a:lnTo>
                <a:lnTo>
                  <a:pt x="2244" y="0"/>
                </a:lnTo>
                <a:close/>
              </a:path>
            </a:pathLst>
          </a:custGeom>
          <a:solidFill>
            <a:schemeClr val="accent4"/>
          </a:solidFill>
          <a:ln w="0">
            <a:noFill/>
            <a:prstDash val="solid"/>
            <a:round/>
          </a:ln>
        </p:spPr>
        <p:txBody>
          <a:bodyPr vert="horz" wrap="square" lIns="65032" tIns="32516" rIns="65032" bIns="32516" numCol="1" anchor="t" anchorCtr="0" compatLnSpc="1"/>
          <a:lstStyle/>
          <a:p>
            <a:endParaRPr lang="zh-CN" altLang="en-US"/>
          </a:p>
        </p:txBody>
      </p:sp>
      <p:sp>
        <p:nvSpPr>
          <p:cNvPr id="5" name="Freeform 2354"/>
          <p:cNvSpPr/>
          <p:nvPr/>
        </p:nvSpPr>
        <p:spPr bwMode="auto">
          <a:xfrm>
            <a:off x="3982721" y="3660059"/>
            <a:ext cx="1574800" cy="782605"/>
          </a:xfrm>
          <a:custGeom>
            <a:avLst/>
            <a:gdLst>
              <a:gd name="T0" fmla="*/ 2772 w 2789"/>
              <a:gd name="T1" fmla="*/ 1 h 1385"/>
              <a:gd name="T2" fmla="*/ 2776 w 2789"/>
              <a:gd name="T3" fmla="*/ 18 h 1385"/>
              <a:gd name="T4" fmla="*/ 2783 w 2789"/>
              <a:gd name="T5" fmla="*/ 52 h 1385"/>
              <a:gd name="T6" fmla="*/ 2788 w 2789"/>
              <a:gd name="T7" fmla="*/ 99 h 1385"/>
              <a:gd name="T8" fmla="*/ 2789 w 2789"/>
              <a:gd name="T9" fmla="*/ 157 h 1385"/>
              <a:gd name="T10" fmla="*/ 2784 w 2789"/>
              <a:gd name="T11" fmla="*/ 224 h 1385"/>
              <a:gd name="T12" fmla="*/ 2769 w 2789"/>
              <a:gd name="T13" fmla="*/ 297 h 1385"/>
              <a:gd name="T14" fmla="*/ 2742 w 2789"/>
              <a:gd name="T15" fmla="*/ 375 h 1385"/>
              <a:gd name="T16" fmla="*/ 2698 w 2789"/>
              <a:gd name="T17" fmla="*/ 456 h 1385"/>
              <a:gd name="T18" fmla="*/ 2637 w 2789"/>
              <a:gd name="T19" fmla="*/ 535 h 1385"/>
              <a:gd name="T20" fmla="*/ 2555 w 2789"/>
              <a:gd name="T21" fmla="*/ 615 h 1385"/>
              <a:gd name="T22" fmla="*/ 2448 w 2789"/>
              <a:gd name="T23" fmla="*/ 687 h 1385"/>
              <a:gd name="T24" fmla="*/ 2315 w 2789"/>
              <a:gd name="T25" fmla="*/ 755 h 1385"/>
              <a:gd name="T26" fmla="*/ 2153 w 2789"/>
              <a:gd name="T27" fmla="*/ 812 h 1385"/>
              <a:gd name="T28" fmla="*/ 1957 w 2789"/>
              <a:gd name="T29" fmla="*/ 860 h 1385"/>
              <a:gd name="T30" fmla="*/ 1727 w 2789"/>
              <a:gd name="T31" fmla="*/ 893 h 1385"/>
              <a:gd name="T32" fmla="*/ 1604 w 2789"/>
              <a:gd name="T33" fmla="*/ 903 h 1385"/>
              <a:gd name="T34" fmla="*/ 1467 w 2789"/>
              <a:gd name="T35" fmla="*/ 914 h 1385"/>
              <a:gd name="T36" fmla="*/ 1317 w 2789"/>
              <a:gd name="T37" fmla="*/ 922 h 1385"/>
              <a:gd name="T38" fmla="*/ 1160 w 2789"/>
              <a:gd name="T39" fmla="*/ 932 h 1385"/>
              <a:gd name="T40" fmla="*/ 1000 w 2789"/>
              <a:gd name="T41" fmla="*/ 946 h 1385"/>
              <a:gd name="T42" fmla="*/ 839 w 2789"/>
              <a:gd name="T43" fmla="*/ 963 h 1385"/>
              <a:gd name="T44" fmla="*/ 684 w 2789"/>
              <a:gd name="T45" fmla="*/ 986 h 1385"/>
              <a:gd name="T46" fmla="*/ 535 w 2789"/>
              <a:gd name="T47" fmla="*/ 1017 h 1385"/>
              <a:gd name="T48" fmla="*/ 402 w 2789"/>
              <a:gd name="T49" fmla="*/ 1057 h 1385"/>
              <a:gd name="T50" fmla="*/ 284 w 2789"/>
              <a:gd name="T51" fmla="*/ 1106 h 1385"/>
              <a:gd name="T52" fmla="*/ 186 w 2789"/>
              <a:gd name="T53" fmla="*/ 1169 h 1385"/>
              <a:gd name="T54" fmla="*/ 113 w 2789"/>
              <a:gd name="T55" fmla="*/ 1245 h 1385"/>
              <a:gd name="T56" fmla="*/ 69 w 2789"/>
              <a:gd name="T57" fmla="*/ 1334 h 1385"/>
              <a:gd name="T58" fmla="*/ 57 w 2789"/>
              <a:gd name="T59" fmla="*/ 1383 h 1385"/>
              <a:gd name="T60" fmla="*/ 49 w 2789"/>
              <a:gd name="T61" fmla="*/ 1361 h 1385"/>
              <a:gd name="T62" fmla="*/ 37 w 2789"/>
              <a:gd name="T63" fmla="*/ 1321 h 1385"/>
              <a:gd name="T64" fmla="*/ 22 w 2789"/>
              <a:gd name="T65" fmla="*/ 1265 h 1385"/>
              <a:gd name="T66" fmla="*/ 10 w 2789"/>
              <a:gd name="T67" fmla="*/ 1194 h 1385"/>
              <a:gd name="T68" fmla="*/ 2 w 2789"/>
              <a:gd name="T69" fmla="*/ 1113 h 1385"/>
              <a:gd name="T70" fmla="*/ 2 w 2789"/>
              <a:gd name="T71" fmla="*/ 1023 h 1385"/>
              <a:gd name="T72" fmla="*/ 15 w 2789"/>
              <a:gd name="T73" fmla="*/ 929 h 1385"/>
              <a:gd name="T74" fmla="*/ 42 w 2789"/>
              <a:gd name="T75" fmla="*/ 831 h 1385"/>
              <a:gd name="T76" fmla="*/ 88 w 2789"/>
              <a:gd name="T77" fmla="*/ 733 h 1385"/>
              <a:gd name="T78" fmla="*/ 155 w 2789"/>
              <a:gd name="T79" fmla="*/ 637 h 1385"/>
              <a:gd name="T80" fmla="*/ 246 w 2789"/>
              <a:gd name="T81" fmla="*/ 547 h 1385"/>
              <a:gd name="T82" fmla="*/ 368 w 2789"/>
              <a:gd name="T83" fmla="*/ 464 h 1385"/>
              <a:gd name="T84" fmla="*/ 520 w 2789"/>
              <a:gd name="T85" fmla="*/ 392 h 1385"/>
              <a:gd name="T86" fmla="*/ 706 w 2789"/>
              <a:gd name="T87" fmla="*/ 332 h 1385"/>
              <a:gd name="T88" fmla="*/ 944 w 2789"/>
              <a:gd name="T89" fmla="*/ 280 h 1385"/>
              <a:gd name="T90" fmla="*/ 1179 w 2789"/>
              <a:gd name="T91" fmla="*/ 241 h 1385"/>
              <a:gd name="T92" fmla="*/ 1408 w 2789"/>
              <a:gd name="T93" fmla="*/ 212 h 1385"/>
              <a:gd name="T94" fmla="*/ 1629 w 2789"/>
              <a:gd name="T95" fmla="*/ 192 h 1385"/>
              <a:gd name="T96" fmla="*/ 1839 w 2789"/>
              <a:gd name="T97" fmla="*/ 179 h 1385"/>
              <a:gd name="T98" fmla="*/ 2033 w 2789"/>
              <a:gd name="T99" fmla="*/ 169 h 1385"/>
              <a:gd name="T100" fmla="*/ 2212 w 2789"/>
              <a:gd name="T101" fmla="*/ 158 h 1385"/>
              <a:gd name="T102" fmla="*/ 2371 w 2789"/>
              <a:gd name="T103" fmla="*/ 145 h 1385"/>
              <a:gd name="T104" fmla="*/ 2507 w 2789"/>
              <a:gd name="T105" fmla="*/ 130 h 1385"/>
              <a:gd name="T106" fmla="*/ 2621 w 2789"/>
              <a:gd name="T107" fmla="*/ 106 h 1385"/>
              <a:gd name="T108" fmla="*/ 2703 w 2789"/>
              <a:gd name="T109" fmla="*/ 72 h 1385"/>
              <a:gd name="T110" fmla="*/ 2757 w 2789"/>
              <a:gd name="T111" fmla="*/ 27 h 13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2789" h="1385">
                <a:moveTo>
                  <a:pt x="2771" y="0"/>
                </a:moveTo>
                <a:lnTo>
                  <a:pt x="2772" y="1"/>
                </a:lnTo>
                <a:lnTo>
                  <a:pt x="2774" y="8"/>
                </a:lnTo>
                <a:lnTo>
                  <a:pt x="2776" y="18"/>
                </a:lnTo>
                <a:lnTo>
                  <a:pt x="2779" y="33"/>
                </a:lnTo>
                <a:lnTo>
                  <a:pt x="2783" y="52"/>
                </a:lnTo>
                <a:lnTo>
                  <a:pt x="2786" y="74"/>
                </a:lnTo>
                <a:lnTo>
                  <a:pt x="2788" y="99"/>
                </a:lnTo>
                <a:lnTo>
                  <a:pt x="2789" y="126"/>
                </a:lnTo>
                <a:lnTo>
                  <a:pt x="2789" y="157"/>
                </a:lnTo>
                <a:lnTo>
                  <a:pt x="2788" y="189"/>
                </a:lnTo>
                <a:lnTo>
                  <a:pt x="2784" y="224"/>
                </a:lnTo>
                <a:lnTo>
                  <a:pt x="2778" y="260"/>
                </a:lnTo>
                <a:lnTo>
                  <a:pt x="2769" y="297"/>
                </a:lnTo>
                <a:lnTo>
                  <a:pt x="2757" y="336"/>
                </a:lnTo>
                <a:lnTo>
                  <a:pt x="2742" y="375"/>
                </a:lnTo>
                <a:lnTo>
                  <a:pt x="2722" y="415"/>
                </a:lnTo>
                <a:lnTo>
                  <a:pt x="2698" y="456"/>
                </a:lnTo>
                <a:lnTo>
                  <a:pt x="2671" y="496"/>
                </a:lnTo>
                <a:lnTo>
                  <a:pt x="2637" y="535"/>
                </a:lnTo>
                <a:lnTo>
                  <a:pt x="2599" y="576"/>
                </a:lnTo>
                <a:lnTo>
                  <a:pt x="2555" y="615"/>
                </a:lnTo>
                <a:lnTo>
                  <a:pt x="2506" y="652"/>
                </a:lnTo>
                <a:lnTo>
                  <a:pt x="2448" y="687"/>
                </a:lnTo>
                <a:lnTo>
                  <a:pt x="2386" y="723"/>
                </a:lnTo>
                <a:lnTo>
                  <a:pt x="2315" y="755"/>
                </a:lnTo>
                <a:lnTo>
                  <a:pt x="2239" y="785"/>
                </a:lnTo>
                <a:lnTo>
                  <a:pt x="2153" y="812"/>
                </a:lnTo>
                <a:lnTo>
                  <a:pt x="2060" y="838"/>
                </a:lnTo>
                <a:lnTo>
                  <a:pt x="1957" y="860"/>
                </a:lnTo>
                <a:lnTo>
                  <a:pt x="1847" y="878"/>
                </a:lnTo>
                <a:lnTo>
                  <a:pt x="1727" y="893"/>
                </a:lnTo>
                <a:lnTo>
                  <a:pt x="1668" y="898"/>
                </a:lnTo>
                <a:lnTo>
                  <a:pt x="1604" y="903"/>
                </a:lnTo>
                <a:lnTo>
                  <a:pt x="1536" y="909"/>
                </a:lnTo>
                <a:lnTo>
                  <a:pt x="1467" y="914"/>
                </a:lnTo>
                <a:lnTo>
                  <a:pt x="1393" y="917"/>
                </a:lnTo>
                <a:lnTo>
                  <a:pt x="1317" y="922"/>
                </a:lnTo>
                <a:lnTo>
                  <a:pt x="1239" y="927"/>
                </a:lnTo>
                <a:lnTo>
                  <a:pt x="1160" y="932"/>
                </a:lnTo>
                <a:lnTo>
                  <a:pt x="1079" y="939"/>
                </a:lnTo>
                <a:lnTo>
                  <a:pt x="1000" y="946"/>
                </a:lnTo>
                <a:lnTo>
                  <a:pt x="919" y="954"/>
                </a:lnTo>
                <a:lnTo>
                  <a:pt x="839" y="963"/>
                </a:lnTo>
                <a:lnTo>
                  <a:pt x="760" y="974"/>
                </a:lnTo>
                <a:lnTo>
                  <a:pt x="684" y="986"/>
                </a:lnTo>
                <a:lnTo>
                  <a:pt x="608" y="1001"/>
                </a:lnTo>
                <a:lnTo>
                  <a:pt x="535" y="1017"/>
                </a:lnTo>
                <a:lnTo>
                  <a:pt x="466" y="1035"/>
                </a:lnTo>
                <a:lnTo>
                  <a:pt x="402" y="1057"/>
                </a:lnTo>
                <a:lnTo>
                  <a:pt x="339" y="1081"/>
                </a:lnTo>
                <a:lnTo>
                  <a:pt x="284" y="1106"/>
                </a:lnTo>
                <a:lnTo>
                  <a:pt x="231" y="1137"/>
                </a:lnTo>
                <a:lnTo>
                  <a:pt x="186" y="1169"/>
                </a:lnTo>
                <a:lnTo>
                  <a:pt x="145" y="1204"/>
                </a:lnTo>
                <a:lnTo>
                  <a:pt x="113" y="1245"/>
                </a:lnTo>
                <a:lnTo>
                  <a:pt x="88" y="1287"/>
                </a:lnTo>
                <a:lnTo>
                  <a:pt x="69" y="1334"/>
                </a:lnTo>
                <a:lnTo>
                  <a:pt x="59" y="1385"/>
                </a:lnTo>
                <a:lnTo>
                  <a:pt x="57" y="1383"/>
                </a:lnTo>
                <a:lnTo>
                  <a:pt x="54" y="1375"/>
                </a:lnTo>
                <a:lnTo>
                  <a:pt x="49" y="1361"/>
                </a:lnTo>
                <a:lnTo>
                  <a:pt x="44" y="1343"/>
                </a:lnTo>
                <a:lnTo>
                  <a:pt x="37" y="1321"/>
                </a:lnTo>
                <a:lnTo>
                  <a:pt x="29" y="1294"/>
                </a:lnTo>
                <a:lnTo>
                  <a:pt x="22" y="1265"/>
                </a:lnTo>
                <a:lnTo>
                  <a:pt x="15" y="1231"/>
                </a:lnTo>
                <a:lnTo>
                  <a:pt x="10" y="1194"/>
                </a:lnTo>
                <a:lnTo>
                  <a:pt x="5" y="1155"/>
                </a:lnTo>
                <a:lnTo>
                  <a:pt x="2" y="1113"/>
                </a:lnTo>
                <a:lnTo>
                  <a:pt x="0" y="1069"/>
                </a:lnTo>
                <a:lnTo>
                  <a:pt x="2" y="1023"/>
                </a:lnTo>
                <a:lnTo>
                  <a:pt x="7" y="976"/>
                </a:lnTo>
                <a:lnTo>
                  <a:pt x="15" y="929"/>
                </a:lnTo>
                <a:lnTo>
                  <a:pt x="27" y="880"/>
                </a:lnTo>
                <a:lnTo>
                  <a:pt x="42" y="831"/>
                </a:lnTo>
                <a:lnTo>
                  <a:pt x="62" y="782"/>
                </a:lnTo>
                <a:lnTo>
                  <a:pt x="88" y="733"/>
                </a:lnTo>
                <a:lnTo>
                  <a:pt x="118" y="684"/>
                </a:lnTo>
                <a:lnTo>
                  <a:pt x="155" y="637"/>
                </a:lnTo>
                <a:lnTo>
                  <a:pt x="198" y="591"/>
                </a:lnTo>
                <a:lnTo>
                  <a:pt x="246" y="547"/>
                </a:lnTo>
                <a:lnTo>
                  <a:pt x="304" y="503"/>
                </a:lnTo>
                <a:lnTo>
                  <a:pt x="368" y="464"/>
                </a:lnTo>
                <a:lnTo>
                  <a:pt x="439" y="425"/>
                </a:lnTo>
                <a:lnTo>
                  <a:pt x="520" y="392"/>
                </a:lnTo>
                <a:lnTo>
                  <a:pt x="608" y="359"/>
                </a:lnTo>
                <a:lnTo>
                  <a:pt x="706" y="332"/>
                </a:lnTo>
                <a:lnTo>
                  <a:pt x="826" y="304"/>
                </a:lnTo>
                <a:lnTo>
                  <a:pt x="944" y="280"/>
                </a:lnTo>
                <a:lnTo>
                  <a:pt x="1062" y="258"/>
                </a:lnTo>
                <a:lnTo>
                  <a:pt x="1179" y="241"/>
                </a:lnTo>
                <a:lnTo>
                  <a:pt x="1295" y="226"/>
                </a:lnTo>
                <a:lnTo>
                  <a:pt x="1408" y="212"/>
                </a:lnTo>
                <a:lnTo>
                  <a:pt x="1520" y="202"/>
                </a:lnTo>
                <a:lnTo>
                  <a:pt x="1629" y="192"/>
                </a:lnTo>
                <a:lnTo>
                  <a:pt x="1736" y="185"/>
                </a:lnTo>
                <a:lnTo>
                  <a:pt x="1839" y="179"/>
                </a:lnTo>
                <a:lnTo>
                  <a:pt x="1938" y="174"/>
                </a:lnTo>
                <a:lnTo>
                  <a:pt x="2033" y="169"/>
                </a:lnTo>
                <a:lnTo>
                  <a:pt x="2126" y="163"/>
                </a:lnTo>
                <a:lnTo>
                  <a:pt x="2212" y="158"/>
                </a:lnTo>
                <a:lnTo>
                  <a:pt x="2295" y="152"/>
                </a:lnTo>
                <a:lnTo>
                  <a:pt x="2371" y="145"/>
                </a:lnTo>
                <a:lnTo>
                  <a:pt x="2443" y="138"/>
                </a:lnTo>
                <a:lnTo>
                  <a:pt x="2507" y="130"/>
                </a:lnTo>
                <a:lnTo>
                  <a:pt x="2568" y="118"/>
                </a:lnTo>
                <a:lnTo>
                  <a:pt x="2621" y="106"/>
                </a:lnTo>
                <a:lnTo>
                  <a:pt x="2666" y="91"/>
                </a:lnTo>
                <a:lnTo>
                  <a:pt x="2703" y="72"/>
                </a:lnTo>
                <a:lnTo>
                  <a:pt x="2734" y="52"/>
                </a:lnTo>
                <a:lnTo>
                  <a:pt x="2757" y="27"/>
                </a:lnTo>
                <a:lnTo>
                  <a:pt x="2771" y="0"/>
                </a:lnTo>
                <a:close/>
              </a:path>
            </a:pathLst>
          </a:custGeom>
          <a:solidFill>
            <a:schemeClr val="accent3"/>
          </a:solidFill>
          <a:ln w="25400" cap="flat" cmpd="sng" algn="ctr">
            <a:noFill/>
            <a:prstDash val="solid"/>
          </a:ln>
          <a:effectLst/>
        </p:spPr>
        <p:txBody>
          <a:bodyPr rot="0" spcFirstLastPara="0" vertOverflow="overflow" horzOverflow="overflow" vert="horz" wrap="square" lIns="68572" tIns="34286" rIns="68572" bIns="34286" numCol="1" spcCol="0" rtlCol="0" fromWordArt="0" anchor="ctr" anchorCtr="0" forceAA="0" compatLnSpc="1">
            <a:noAutofit/>
          </a:bodyPr>
          <a:lstStyle/>
          <a:p>
            <a:pPr algn="ctr">
              <a:lnSpc>
                <a:spcPct val="130000"/>
              </a:lnSpc>
            </a:pPr>
            <a:endParaRPr lang="zh-CN" altLang="en-US" sz="1400" kern="0" dirty="0">
              <a:solidFill>
                <a:sysClr val="window" lastClr="FFFFFF"/>
              </a:solidFill>
              <a:latin typeface="Arial" panose="020B0604020202020204" pitchFamily="34" charset="0"/>
              <a:ea typeface="微软雅黑" panose="020B0503020204020204" pitchFamily="34" charset="-122"/>
            </a:endParaRPr>
          </a:p>
        </p:txBody>
      </p:sp>
      <p:sp>
        <p:nvSpPr>
          <p:cNvPr id="6" name="Freeform 2355"/>
          <p:cNvSpPr/>
          <p:nvPr/>
        </p:nvSpPr>
        <p:spPr bwMode="auto">
          <a:xfrm>
            <a:off x="3804356" y="2765654"/>
            <a:ext cx="2055707" cy="1023145"/>
          </a:xfrm>
          <a:custGeom>
            <a:avLst/>
            <a:gdLst>
              <a:gd name="T0" fmla="*/ 3620 w 3642"/>
              <a:gd name="T1" fmla="*/ 8 h 1811"/>
              <a:gd name="T2" fmla="*/ 3630 w 3642"/>
              <a:gd name="T3" fmla="*/ 52 h 1811"/>
              <a:gd name="T4" fmla="*/ 3640 w 3642"/>
              <a:gd name="T5" fmla="*/ 127 h 1811"/>
              <a:gd name="T6" fmla="*/ 3640 w 3642"/>
              <a:gd name="T7" fmla="*/ 226 h 1811"/>
              <a:gd name="T8" fmla="*/ 3625 w 3642"/>
              <a:gd name="T9" fmla="*/ 343 h 1811"/>
              <a:gd name="T10" fmla="*/ 3586 w 3642"/>
              <a:gd name="T11" fmla="*/ 473 h 1811"/>
              <a:gd name="T12" fmla="*/ 3515 w 3642"/>
              <a:gd name="T13" fmla="*/ 608 h 1811"/>
              <a:gd name="T14" fmla="*/ 3402 w 3642"/>
              <a:gd name="T15" fmla="*/ 743 h 1811"/>
              <a:gd name="T16" fmla="*/ 3242 w 3642"/>
              <a:gd name="T17" fmla="*/ 870 h 1811"/>
              <a:gd name="T18" fmla="*/ 3025 w 3642"/>
              <a:gd name="T19" fmla="*/ 985 h 1811"/>
              <a:gd name="T20" fmla="*/ 2743 w 3642"/>
              <a:gd name="T21" fmla="*/ 1081 h 1811"/>
              <a:gd name="T22" fmla="*/ 2389 w 3642"/>
              <a:gd name="T23" fmla="*/ 1152 h 1811"/>
              <a:gd name="T24" fmla="*/ 2115 w 3642"/>
              <a:gd name="T25" fmla="*/ 1181 h 1811"/>
              <a:gd name="T26" fmla="*/ 1879 w 3642"/>
              <a:gd name="T27" fmla="*/ 1196 h 1811"/>
              <a:gd name="T28" fmla="*/ 1621 w 3642"/>
              <a:gd name="T29" fmla="*/ 1211 h 1811"/>
              <a:gd name="T30" fmla="*/ 1347 w 3642"/>
              <a:gd name="T31" fmla="*/ 1232 h 1811"/>
              <a:gd name="T32" fmla="*/ 1074 w 3642"/>
              <a:gd name="T33" fmla="*/ 1262 h 1811"/>
              <a:gd name="T34" fmla="*/ 812 w 3642"/>
              <a:gd name="T35" fmla="*/ 1304 h 1811"/>
              <a:gd name="T36" fmla="*/ 572 w 3642"/>
              <a:gd name="T37" fmla="*/ 1365 h 1811"/>
              <a:gd name="T38" fmla="*/ 366 w 3642"/>
              <a:gd name="T39" fmla="*/ 1448 h 1811"/>
              <a:gd name="T40" fmla="*/ 207 w 3642"/>
              <a:gd name="T41" fmla="*/ 1558 h 1811"/>
              <a:gd name="T42" fmla="*/ 104 w 3642"/>
              <a:gd name="T43" fmla="*/ 1698 h 1811"/>
              <a:gd name="T44" fmla="*/ 74 w 3642"/>
              <a:gd name="T45" fmla="*/ 1808 h 1811"/>
              <a:gd name="T46" fmla="*/ 60 w 3642"/>
              <a:gd name="T47" fmla="*/ 1771 h 1811"/>
              <a:gd name="T48" fmla="*/ 37 w 3642"/>
              <a:gd name="T49" fmla="*/ 1693 h 1811"/>
              <a:gd name="T50" fmla="*/ 15 w 3642"/>
              <a:gd name="T51" fmla="*/ 1583 h 1811"/>
              <a:gd name="T52" fmla="*/ 0 w 3642"/>
              <a:gd name="T53" fmla="*/ 1449 h 1811"/>
              <a:gd name="T54" fmla="*/ 5 w 3642"/>
              <a:gd name="T55" fmla="*/ 1297 h 1811"/>
              <a:gd name="T56" fmla="*/ 37 w 3642"/>
              <a:gd name="T57" fmla="*/ 1137 h 1811"/>
              <a:gd name="T58" fmla="*/ 104 w 3642"/>
              <a:gd name="T59" fmla="*/ 973 h 1811"/>
              <a:gd name="T60" fmla="*/ 217 w 3642"/>
              <a:gd name="T61" fmla="*/ 813 h 1811"/>
              <a:gd name="T62" fmla="*/ 386 w 3642"/>
              <a:gd name="T63" fmla="*/ 666 h 1811"/>
              <a:gd name="T64" fmla="*/ 618 w 3642"/>
              <a:gd name="T65" fmla="*/ 537 h 1811"/>
              <a:gd name="T66" fmla="*/ 922 w 3642"/>
              <a:gd name="T67" fmla="*/ 434 h 1811"/>
              <a:gd name="T68" fmla="*/ 1335 w 3642"/>
              <a:gd name="T69" fmla="*/ 348 h 1811"/>
              <a:gd name="T70" fmla="*/ 1742 w 3642"/>
              <a:gd name="T71" fmla="*/ 289 h 1811"/>
              <a:gd name="T72" fmla="*/ 2131 w 3642"/>
              <a:gd name="T73" fmla="*/ 252 h 1811"/>
              <a:gd name="T74" fmla="*/ 2492 w 3642"/>
              <a:gd name="T75" fmla="*/ 230 h 1811"/>
              <a:gd name="T76" fmla="*/ 2819 w 3642"/>
              <a:gd name="T77" fmla="*/ 211 h 1811"/>
              <a:gd name="T78" fmla="*/ 3101 w 3642"/>
              <a:gd name="T79" fmla="*/ 191 h 1811"/>
              <a:gd name="T80" fmla="*/ 3333 w 3642"/>
              <a:gd name="T81" fmla="*/ 159 h 1811"/>
              <a:gd name="T82" fmla="*/ 3502 w 3642"/>
              <a:gd name="T83" fmla="*/ 110 h 1811"/>
              <a:gd name="T84" fmla="*/ 3601 w 3642"/>
              <a:gd name="T85" fmla="*/ 32 h 18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642" h="1811">
                <a:moveTo>
                  <a:pt x="3618" y="0"/>
                </a:moveTo>
                <a:lnTo>
                  <a:pt x="3618" y="2"/>
                </a:lnTo>
                <a:lnTo>
                  <a:pt x="3620" y="8"/>
                </a:lnTo>
                <a:lnTo>
                  <a:pt x="3623" y="18"/>
                </a:lnTo>
                <a:lnTo>
                  <a:pt x="3627" y="34"/>
                </a:lnTo>
                <a:lnTo>
                  <a:pt x="3630" y="52"/>
                </a:lnTo>
                <a:lnTo>
                  <a:pt x="3633" y="74"/>
                </a:lnTo>
                <a:lnTo>
                  <a:pt x="3637" y="98"/>
                </a:lnTo>
                <a:lnTo>
                  <a:pt x="3640" y="127"/>
                </a:lnTo>
                <a:lnTo>
                  <a:pt x="3642" y="157"/>
                </a:lnTo>
                <a:lnTo>
                  <a:pt x="3642" y="191"/>
                </a:lnTo>
                <a:lnTo>
                  <a:pt x="3640" y="226"/>
                </a:lnTo>
                <a:lnTo>
                  <a:pt x="3638" y="263"/>
                </a:lnTo>
                <a:lnTo>
                  <a:pt x="3633" y="302"/>
                </a:lnTo>
                <a:lnTo>
                  <a:pt x="3625" y="343"/>
                </a:lnTo>
                <a:lnTo>
                  <a:pt x="3616" y="385"/>
                </a:lnTo>
                <a:lnTo>
                  <a:pt x="3603" y="429"/>
                </a:lnTo>
                <a:lnTo>
                  <a:pt x="3586" y="473"/>
                </a:lnTo>
                <a:lnTo>
                  <a:pt x="3566" y="517"/>
                </a:lnTo>
                <a:lnTo>
                  <a:pt x="3542" y="562"/>
                </a:lnTo>
                <a:lnTo>
                  <a:pt x="3515" y="608"/>
                </a:lnTo>
                <a:lnTo>
                  <a:pt x="3483" y="654"/>
                </a:lnTo>
                <a:lnTo>
                  <a:pt x="3446" y="698"/>
                </a:lnTo>
                <a:lnTo>
                  <a:pt x="3402" y="743"/>
                </a:lnTo>
                <a:lnTo>
                  <a:pt x="3355" y="785"/>
                </a:lnTo>
                <a:lnTo>
                  <a:pt x="3302" y="829"/>
                </a:lnTo>
                <a:lnTo>
                  <a:pt x="3242" y="870"/>
                </a:lnTo>
                <a:lnTo>
                  <a:pt x="3176" y="911"/>
                </a:lnTo>
                <a:lnTo>
                  <a:pt x="3105" y="949"/>
                </a:lnTo>
                <a:lnTo>
                  <a:pt x="3025" y="985"/>
                </a:lnTo>
                <a:lnTo>
                  <a:pt x="2939" y="1020"/>
                </a:lnTo>
                <a:lnTo>
                  <a:pt x="2845" y="1052"/>
                </a:lnTo>
                <a:lnTo>
                  <a:pt x="2743" y="1081"/>
                </a:lnTo>
                <a:lnTo>
                  <a:pt x="2634" y="1108"/>
                </a:lnTo>
                <a:lnTo>
                  <a:pt x="2515" y="1132"/>
                </a:lnTo>
                <a:lnTo>
                  <a:pt x="2389" y="1152"/>
                </a:lnTo>
                <a:lnTo>
                  <a:pt x="2252" y="1167"/>
                </a:lnTo>
                <a:lnTo>
                  <a:pt x="2186" y="1174"/>
                </a:lnTo>
                <a:lnTo>
                  <a:pt x="2115" y="1181"/>
                </a:lnTo>
                <a:lnTo>
                  <a:pt x="2039" y="1186"/>
                </a:lnTo>
                <a:lnTo>
                  <a:pt x="1962" y="1191"/>
                </a:lnTo>
                <a:lnTo>
                  <a:pt x="1879" y="1196"/>
                </a:lnTo>
                <a:lnTo>
                  <a:pt x="1795" y="1201"/>
                </a:lnTo>
                <a:lnTo>
                  <a:pt x="1708" y="1206"/>
                </a:lnTo>
                <a:lnTo>
                  <a:pt x="1621" y="1211"/>
                </a:lnTo>
                <a:lnTo>
                  <a:pt x="1529" y="1218"/>
                </a:lnTo>
                <a:lnTo>
                  <a:pt x="1438" y="1225"/>
                </a:lnTo>
                <a:lnTo>
                  <a:pt x="1347" y="1232"/>
                </a:lnTo>
                <a:lnTo>
                  <a:pt x="1256" y="1240"/>
                </a:lnTo>
                <a:lnTo>
                  <a:pt x="1165" y="1250"/>
                </a:lnTo>
                <a:lnTo>
                  <a:pt x="1074" y="1262"/>
                </a:lnTo>
                <a:lnTo>
                  <a:pt x="984" y="1274"/>
                </a:lnTo>
                <a:lnTo>
                  <a:pt x="896" y="1287"/>
                </a:lnTo>
                <a:lnTo>
                  <a:pt x="812" y="1304"/>
                </a:lnTo>
                <a:lnTo>
                  <a:pt x="729" y="1323"/>
                </a:lnTo>
                <a:lnTo>
                  <a:pt x="648" y="1343"/>
                </a:lnTo>
                <a:lnTo>
                  <a:pt x="572" y="1365"/>
                </a:lnTo>
                <a:lnTo>
                  <a:pt x="498" y="1390"/>
                </a:lnTo>
                <a:lnTo>
                  <a:pt x="430" y="1417"/>
                </a:lnTo>
                <a:lnTo>
                  <a:pt x="366" y="1448"/>
                </a:lnTo>
                <a:lnTo>
                  <a:pt x="307" y="1482"/>
                </a:lnTo>
                <a:lnTo>
                  <a:pt x="255" y="1517"/>
                </a:lnTo>
                <a:lnTo>
                  <a:pt x="207" y="1558"/>
                </a:lnTo>
                <a:lnTo>
                  <a:pt x="165" y="1600"/>
                </a:lnTo>
                <a:lnTo>
                  <a:pt x="131" y="1647"/>
                </a:lnTo>
                <a:lnTo>
                  <a:pt x="104" y="1698"/>
                </a:lnTo>
                <a:lnTo>
                  <a:pt x="86" y="1752"/>
                </a:lnTo>
                <a:lnTo>
                  <a:pt x="76" y="1811"/>
                </a:lnTo>
                <a:lnTo>
                  <a:pt x="74" y="1808"/>
                </a:lnTo>
                <a:lnTo>
                  <a:pt x="71" y="1799"/>
                </a:lnTo>
                <a:lnTo>
                  <a:pt x="66" y="1787"/>
                </a:lnTo>
                <a:lnTo>
                  <a:pt x="60" y="1771"/>
                </a:lnTo>
                <a:lnTo>
                  <a:pt x="54" y="1749"/>
                </a:lnTo>
                <a:lnTo>
                  <a:pt x="45" y="1722"/>
                </a:lnTo>
                <a:lnTo>
                  <a:pt x="37" y="1693"/>
                </a:lnTo>
                <a:lnTo>
                  <a:pt x="28" y="1659"/>
                </a:lnTo>
                <a:lnTo>
                  <a:pt x="22" y="1624"/>
                </a:lnTo>
                <a:lnTo>
                  <a:pt x="15" y="1583"/>
                </a:lnTo>
                <a:lnTo>
                  <a:pt x="8" y="1541"/>
                </a:lnTo>
                <a:lnTo>
                  <a:pt x="3" y="1497"/>
                </a:lnTo>
                <a:lnTo>
                  <a:pt x="0" y="1449"/>
                </a:lnTo>
                <a:lnTo>
                  <a:pt x="0" y="1400"/>
                </a:lnTo>
                <a:lnTo>
                  <a:pt x="1" y="1350"/>
                </a:lnTo>
                <a:lnTo>
                  <a:pt x="5" y="1297"/>
                </a:lnTo>
                <a:lnTo>
                  <a:pt x="11" y="1245"/>
                </a:lnTo>
                <a:lnTo>
                  <a:pt x="22" y="1191"/>
                </a:lnTo>
                <a:lnTo>
                  <a:pt x="37" y="1137"/>
                </a:lnTo>
                <a:lnTo>
                  <a:pt x="55" y="1083"/>
                </a:lnTo>
                <a:lnTo>
                  <a:pt x="77" y="1027"/>
                </a:lnTo>
                <a:lnTo>
                  <a:pt x="104" y="973"/>
                </a:lnTo>
                <a:lnTo>
                  <a:pt x="136" y="919"/>
                </a:lnTo>
                <a:lnTo>
                  <a:pt x="175" y="865"/>
                </a:lnTo>
                <a:lnTo>
                  <a:pt x="217" y="813"/>
                </a:lnTo>
                <a:lnTo>
                  <a:pt x="268" y="762"/>
                </a:lnTo>
                <a:lnTo>
                  <a:pt x="324" y="713"/>
                </a:lnTo>
                <a:lnTo>
                  <a:pt x="386" y="666"/>
                </a:lnTo>
                <a:lnTo>
                  <a:pt x="456" y="620"/>
                </a:lnTo>
                <a:lnTo>
                  <a:pt x="532" y="578"/>
                </a:lnTo>
                <a:lnTo>
                  <a:pt x="618" y="537"/>
                </a:lnTo>
                <a:lnTo>
                  <a:pt x="711" y="500"/>
                </a:lnTo>
                <a:lnTo>
                  <a:pt x="810" y="466"/>
                </a:lnTo>
                <a:lnTo>
                  <a:pt x="922" y="434"/>
                </a:lnTo>
                <a:lnTo>
                  <a:pt x="1060" y="402"/>
                </a:lnTo>
                <a:lnTo>
                  <a:pt x="1198" y="373"/>
                </a:lnTo>
                <a:lnTo>
                  <a:pt x="1335" y="348"/>
                </a:lnTo>
                <a:lnTo>
                  <a:pt x="1472" y="324"/>
                </a:lnTo>
                <a:lnTo>
                  <a:pt x="1609" y="306"/>
                </a:lnTo>
                <a:lnTo>
                  <a:pt x="1742" y="289"/>
                </a:lnTo>
                <a:lnTo>
                  <a:pt x="1874" y="275"/>
                </a:lnTo>
                <a:lnTo>
                  <a:pt x="2004" y="263"/>
                </a:lnTo>
                <a:lnTo>
                  <a:pt x="2131" y="252"/>
                </a:lnTo>
                <a:lnTo>
                  <a:pt x="2254" y="243"/>
                </a:lnTo>
                <a:lnTo>
                  <a:pt x="2375" y="236"/>
                </a:lnTo>
                <a:lnTo>
                  <a:pt x="2492" y="230"/>
                </a:lnTo>
                <a:lnTo>
                  <a:pt x="2605" y="223"/>
                </a:lnTo>
                <a:lnTo>
                  <a:pt x="2715" y="218"/>
                </a:lnTo>
                <a:lnTo>
                  <a:pt x="2819" y="211"/>
                </a:lnTo>
                <a:lnTo>
                  <a:pt x="2919" y="204"/>
                </a:lnTo>
                <a:lnTo>
                  <a:pt x="3014" y="198"/>
                </a:lnTo>
                <a:lnTo>
                  <a:pt x="3101" y="191"/>
                </a:lnTo>
                <a:lnTo>
                  <a:pt x="3186" y="182"/>
                </a:lnTo>
                <a:lnTo>
                  <a:pt x="3262" y="172"/>
                </a:lnTo>
                <a:lnTo>
                  <a:pt x="3333" y="159"/>
                </a:lnTo>
                <a:lnTo>
                  <a:pt x="3397" y="145"/>
                </a:lnTo>
                <a:lnTo>
                  <a:pt x="3453" y="128"/>
                </a:lnTo>
                <a:lnTo>
                  <a:pt x="3502" y="110"/>
                </a:lnTo>
                <a:lnTo>
                  <a:pt x="3544" y="88"/>
                </a:lnTo>
                <a:lnTo>
                  <a:pt x="3576" y="61"/>
                </a:lnTo>
                <a:lnTo>
                  <a:pt x="3601" y="32"/>
                </a:lnTo>
                <a:lnTo>
                  <a:pt x="3618" y="0"/>
                </a:lnTo>
                <a:close/>
              </a:path>
            </a:pathLst>
          </a:custGeom>
          <a:solidFill>
            <a:schemeClr val="accent2"/>
          </a:solidFill>
          <a:ln w="25400" cap="flat" cmpd="sng" algn="ctr">
            <a:noFill/>
            <a:prstDash val="solid"/>
          </a:ln>
          <a:effectLst/>
        </p:spPr>
        <p:txBody>
          <a:bodyPr rot="0" spcFirstLastPara="0" vertOverflow="overflow" horzOverflow="overflow" vert="horz" wrap="square" lIns="68572" tIns="34286" rIns="68572" bIns="34286" numCol="1" spcCol="0" rtlCol="0" fromWordArt="0" anchor="ctr" anchorCtr="0" forceAA="0" compatLnSpc="1">
            <a:noAutofit/>
          </a:bodyPr>
          <a:lstStyle/>
          <a:p>
            <a:pPr algn="ctr">
              <a:lnSpc>
                <a:spcPct val="130000"/>
              </a:lnSpc>
            </a:pPr>
            <a:endParaRPr lang="zh-CN" altLang="en-US" sz="1400" kern="0" dirty="0">
              <a:solidFill>
                <a:sysClr val="window" lastClr="FFFFFF"/>
              </a:solidFill>
              <a:latin typeface="Arial" panose="020B0604020202020204" pitchFamily="34" charset="0"/>
              <a:ea typeface="微软雅黑" panose="020B0503020204020204" pitchFamily="34" charset="-122"/>
            </a:endParaRPr>
          </a:p>
        </p:txBody>
      </p:sp>
      <p:sp>
        <p:nvSpPr>
          <p:cNvPr id="7" name="Freeform 2356"/>
          <p:cNvSpPr/>
          <p:nvPr/>
        </p:nvSpPr>
        <p:spPr bwMode="auto">
          <a:xfrm>
            <a:off x="3507458" y="1743639"/>
            <a:ext cx="2635956" cy="1312246"/>
          </a:xfrm>
          <a:custGeom>
            <a:avLst/>
            <a:gdLst>
              <a:gd name="T0" fmla="*/ 4642 w 4670"/>
              <a:gd name="T1" fmla="*/ 10 h 2325"/>
              <a:gd name="T2" fmla="*/ 4652 w 4670"/>
              <a:gd name="T3" fmla="*/ 54 h 2325"/>
              <a:gd name="T4" fmla="*/ 4664 w 4670"/>
              <a:gd name="T5" fmla="*/ 128 h 2325"/>
              <a:gd name="T6" fmla="*/ 4670 w 4670"/>
              <a:gd name="T7" fmla="*/ 230 h 2325"/>
              <a:gd name="T8" fmla="*/ 4664 w 4670"/>
              <a:gd name="T9" fmla="*/ 353 h 2325"/>
              <a:gd name="T10" fmla="*/ 4638 w 4670"/>
              <a:gd name="T11" fmla="*/ 492 h 2325"/>
              <a:gd name="T12" fmla="*/ 4586 w 4670"/>
              <a:gd name="T13" fmla="*/ 640 h 2325"/>
              <a:gd name="T14" fmla="*/ 4501 w 4670"/>
              <a:gd name="T15" fmla="*/ 792 h 2325"/>
              <a:gd name="T16" fmla="*/ 4375 w 4670"/>
              <a:gd name="T17" fmla="*/ 945 h 2325"/>
              <a:gd name="T18" fmla="*/ 4201 w 4670"/>
              <a:gd name="T19" fmla="*/ 1090 h 2325"/>
              <a:gd name="T20" fmla="*/ 3973 w 4670"/>
              <a:gd name="T21" fmla="*/ 1223 h 2325"/>
              <a:gd name="T22" fmla="*/ 3683 w 4670"/>
              <a:gd name="T23" fmla="*/ 1340 h 2325"/>
              <a:gd name="T24" fmla="*/ 3325 w 4670"/>
              <a:gd name="T25" fmla="*/ 1434 h 2325"/>
              <a:gd name="T26" fmla="*/ 2891 w 4670"/>
              <a:gd name="T27" fmla="*/ 1500 h 2325"/>
              <a:gd name="T28" fmla="*/ 2651 w 4670"/>
              <a:gd name="T29" fmla="*/ 1521 h 2325"/>
              <a:gd name="T30" fmla="*/ 2377 w 4670"/>
              <a:gd name="T31" fmla="*/ 1538 h 2325"/>
              <a:gd name="T32" fmla="*/ 2082 w 4670"/>
              <a:gd name="T33" fmla="*/ 1556 h 2325"/>
              <a:gd name="T34" fmla="*/ 1773 w 4670"/>
              <a:gd name="T35" fmla="*/ 1578 h 2325"/>
              <a:gd name="T36" fmla="*/ 1461 w 4670"/>
              <a:gd name="T37" fmla="*/ 1610 h 2325"/>
              <a:gd name="T38" fmla="*/ 1157 w 4670"/>
              <a:gd name="T39" fmla="*/ 1654 h 2325"/>
              <a:gd name="T40" fmla="*/ 873 w 4670"/>
              <a:gd name="T41" fmla="*/ 1713 h 2325"/>
              <a:gd name="T42" fmla="*/ 616 w 4670"/>
              <a:gd name="T43" fmla="*/ 1794 h 2325"/>
              <a:gd name="T44" fmla="*/ 400 w 4670"/>
              <a:gd name="T45" fmla="*/ 1899 h 2325"/>
              <a:gd name="T46" fmla="*/ 235 w 4670"/>
              <a:gd name="T47" fmla="*/ 2031 h 2325"/>
              <a:gd name="T48" fmla="*/ 128 w 4670"/>
              <a:gd name="T49" fmla="*/ 2196 h 2325"/>
              <a:gd name="T50" fmla="*/ 96 w 4670"/>
              <a:gd name="T51" fmla="*/ 2323 h 2325"/>
              <a:gd name="T52" fmla="*/ 81 w 4670"/>
              <a:gd name="T53" fmla="*/ 2283 h 2325"/>
              <a:gd name="T54" fmla="*/ 56 w 4670"/>
              <a:gd name="T55" fmla="*/ 2203 h 2325"/>
              <a:gd name="T56" fmla="*/ 29 w 4670"/>
              <a:gd name="T57" fmla="*/ 2087 h 2325"/>
              <a:gd name="T58" fmla="*/ 7 w 4670"/>
              <a:gd name="T59" fmla="*/ 1943 h 2325"/>
              <a:gd name="T60" fmla="*/ 0 w 4670"/>
              <a:gd name="T61" fmla="*/ 1779 h 2325"/>
              <a:gd name="T62" fmla="*/ 15 w 4670"/>
              <a:gd name="T63" fmla="*/ 1600 h 2325"/>
              <a:gd name="T64" fmla="*/ 62 w 4670"/>
              <a:gd name="T65" fmla="*/ 1413 h 2325"/>
              <a:gd name="T66" fmla="*/ 149 w 4670"/>
              <a:gd name="T67" fmla="*/ 1225 h 2325"/>
              <a:gd name="T68" fmla="*/ 284 w 4670"/>
              <a:gd name="T69" fmla="*/ 1041 h 2325"/>
              <a:gd name="T70" fmla="*/ 473 w 4670"/>
              <a:gd name="T71" fmla="*/ 872 h 2325"/>
              <a:gd name="T72" fmla="*/ 728 w 4670"/>
              <a:gd name="T73" fmla="*/ 720 h 2325"/>
              <a:gd name="T74" fmla="*/ 1055 w 4670"/>
              <a:gd name="T75" fmla="*/ 595 h 2325"/>
              <a:gd name="T76" fmla="*/ 1493 w 4670"/>
              <a:gd name="T77" fmla="*/ 488 h 2325"/>
              <a:gd name="T78" fmla="*/ 1955 w 4670"/>
              <a:gd name="T79" fmla="*/ 409 h 2325"/>
              <a:gd name="T80" fmla="*/ 2404 w 4670"/>
              <a:gd name="T81" fmla="*/ 355 h 2325"/>
              <a:gd name="T82" fmla="*/ 2833 w 4670"/>
              <a:gd name="T83" fmla="*/ 318 h 2325"/>
              <a:gd name="T84" fmla="*/ 3233 w 4670"/>
              <a:gd name="T85" fmla="*/ 294 h 2325"/>
              <a:gd name="T86" fmla="*/ 3600 w 4670"/>
              <a:gd name="T87" fmla="*/ 274 h 2325"/>
              <a:gd name="T88" fmla="*/ 3922 w 4670"/>
              <a:gd name="T89" fmla="*/ 252 h 2325"/>
              <a:gd name="T90" fmla="*/ 4196 w 4670"/>
              <a:gd name="T91" fmla="*/ 220 h 2325"/>
              <a:gd name="T92" fmla="*/ 4412 w 4670"/>
              <a:gd name="T93" fmla="*/ 172 h 2325"/>
              <a:gd name="T94" fmla="*/ 4562 w 4670"/>
              <a:gd name="T95" fmla="*/ 101 h 2325"/>
              <a:gd name="T96" fmla="*/ 4640 w 4670"/>
              <a:gd name="T97" fmla="*/ 0 h 23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4670" h="2325">
                <a:moveTo>
                  <a:pt x="4640" y="0"/>
                </a:moveTo>
                <a:lnTo>
                  <a:pt x="4640" y="3"/>
                </a:lnTo>
                <a:lnTo>
                  <a:pt x="4642" y="10"/>
                </a:lnTo>
                <a:lnTo>
                  <a:pt x="4645" y="20"/>
                </a:lnTo>
                <a:lnTo>
                  <a:pt x="4648" y="36"/>
                </a:lnTo>
                <a:lnTo>
                  <a:pt x="4652" y="54"/>
                </a:lnTo>
                <a:lnTo>
                  <a:pt x="4657" y="74"/>
                </a:lnTo>
                <a:lnTo>
                  <a:pt x="4660" y="100"/>
                </a:lnTo>
                <a:lnTo>
                  <a:pt x="4664" y="128"/>
                </a:lnTo>
                <a:lnTo>
                  <a:pt x="4667" y="161"/>
                </a:lnTo>
                <a:lnTo>
                  <a:pt x="4669" y="194"/>
                </a:lnTo>
                <a:lnTo>
                  <a:pt x="4670" y="230"/>
                </a:lnTo>
                <a:lnTo>
                  <a:pt x="4670" y="269"/>
                </a:lnTo>
                <a:lnTo>
                  <a:pt x="4669" y="311"/>
                </a:lnTo>
                <a:lnTo>
                  <a:pt x="4664" y="353"/>
                </a:lnTo>
                <a:lnTo>
                  <a:pt x="4658" y="399"/>
                </a:lnTo>
                <a:lnTo>
                  <a:pt x="4650" y="444"/>
                </a:lnTo>
                <a:lnTo>
                  <a:pt x="4638" y="492"/>
                </a:lnTo>
                <a:lnTo>
                  <a:pt x="4625" y="541"/>
                </a:lnTo>
                <a:lnTo>
                  <a:pt x="4608" y="590"/>
                </a:lnTo>
                <a:lnTo>
                  <a:pt x="4586" y="640"/>
                </a:lnTo>
                <a:lnTo>
                  <a:pt x="4562" y="691"/>
                </a:lnTo>
                <a:lnTo>
                  <a:pt x="4534" y="742"/>
                </a:lnTo>
                <a:lnTo>
                  <a:pt x="4501" y="792"/>
                </a:lnTo>
                <a:lnTo>
                  <a:pt x="4464" y="843"/>
                </a:lnTo>
                <a:lnTo>
                  <a:pt x="4422" y="894"/>
                </a:lnTo>
                <a:lnTo>
                  <a:pt x="4375" y="945"/>
                </a:lnTo>
                <a:lnTo>
                  <a:pt x="4322" y="994"/>
                </a:lnTo>
                <a:lnTo>
                  <a:pt x="4265" y="1043"/>
                </a:lnTo>
                <a:lnTo>
                  <a:pt x="4201" y="1090"/>
                </a:lnTo>
                <a:lnTo>
                  <a:pt x="4132" y="1135"/>
                </a:lnTo>
                <a:lnTo>
                  <a:pt x="4056" y="1181"/>
                </a:lnTo>
                <a:lnTo>
                  <a:pt x="3973" y="1223"/>
                </a:lnTo>
                <a:lnTo>
                  <a:pt x="3883" y="1264"/>
                </a:lnTo>
                <a:lnTo>
                  <a:pt x="3787" y="1304"/>
                </a:lnTo>
                <a:lnTo>
                  <a:pt x="3683" y="1340"/>
                </a:lnTo>
                <a:lnTo>
                  <a:pt x="3571" y="1374"/>
                </a:lnTo>
                <a:lnTo>
                  <a:pt x="3451" y="1406"/>
                </a:lnTo>
                <a:lnTo>
                  <a:pt x="3325" y="1434"/>
                </a:lnTo>
                <a:lnTo>
                  <a:pt x="3188" y="1460"/>
                </a:lnTo>
                <a:lnTo>
                  <a:pt x="3044" y="1482"/>
                </a:lnTo>
                <a:lnTo>
                  <a:pt x="2891" y="1500"/>
                </a:lnTo>
                <a:lnTo>
                  <a:pt x="2815" y="1507"/>
                </a:lnTo>
                <a:lnTo>
                  <a:pt x="2735" y="1514"/>
                </a:lnTo>
                <a:lnTo>
                  <a:pt x="2651" y="1521"/>
                </a:lnTo>
                <a:lnTo>
                  <a:pt x="2563" y="1526"/>
                </a:lnTo>
                <a:lnTo>
                  <a:pt x="2472" y="1531"/>
                </a:lnTo>
                <a:lnTo>
                  <a:pt x="2377" y="1538"/>
                </a:lnTo>
                <a:lnTo>
                  <a:pt x="2281" y="1543"/>
                </a:lnTo>
                <a:lnTo>
                  <a:pt x="2183" y="1549"/>
                </a:lnTo>
                <a:lnTo>
                  <a:pt x="2082" y="1556"/>
                </a:lnTo>
                <a:lnTo>
                  <a:pt x="1979" y="1563"/>
                </a:lnTo>
                <a:lnTo>
                  <a:pt x="1876" y="1570"/>
                </a:lnTo>
                <a:lnTo>
                  <a:pt x="1773" y="1578"/>
                </a:lnTo>
                <a:lnTo>
                  <a:pt x="1668" y="1588"/>
                </a:lnTo>
                <a:lnTo>
                  <a:pt x="1563" y="1598"/>
                </a:lnTo>
                <a:lnTo>
                  <a:pt x="1461" y="1610"/>
                </a:lnTo>
                <a:lnTo>
                  <a:pt x="1358" y="1622"/>
                </a:lnTo>
                <a:lnTo>
                  <a:pt x="1256" y="1637"/>
                </a:lnTo>
                <a:lnTo>
                  <a:pt x="1157" y="1654"/>
                </a:lnTo>
                <a:lnTo>
                  <a:pt x="1060" y="1671"/>
                </a:lnTo>
                <a:lnTo>
                  <a:pt x="964" y="1691"/>
                </a:lnTo>
                <a:lnTo>
                  <a:pt x="873" y="1713"/>
                </a:lnTo>
                <a:lnTo>
                  <a:pt x="783" y="1739"/>
                </a:lnTo>
                <a:lnTo>
                  <a:pt x="697" y="1766"/>
                </a:lnTo>
                <a:lnTo>
                  <a:pt x="616" y="1794"/>
                </a:lnTo>
                <a:lnTo>
                  <a:pt x="540" y="1826"/>
                </a:lnTo>
                <a:lnTo>
                  <a:pt x="468" y="1860"/>
                </a:lnTo>
                <a:lnTo>
                  <a:pt x="400" y="1899"/>
                </a:lnTo>
                <a:lnTo>
                  <a:pt x="339" y="1940"/>
                </a:lnTo>
                <a:lnTo>
                  <a:pt x="284" y="1984"/>
                </a:lnTo>
                <a:lnTo>
                  <a:pt x="235" y="2031"/>
                </a:lnTo>
                <a:lnTo>
                  <a:pt x="192" y="2083"/>
                </a:lnTo>
                <a:lnTo>
                  <a:pt x="157" y="2137"/>
                </a:lnTo>
                <a:lnTo>
                  <a:pt x="128" y="2196"/>
                </a:lnTo>
                <a:lnTo>
                  <a:pt x="108" y="2259"/>
                </a:lnTo>
                <a:lnTo>
                  <a:pt x="96" y="2325"/>
                </a:lnTo>
                <a:lnTo>
                  <a:pt x="96" y="2323"/>
                </a:lnTo>
                <a:lnTo>
                  <a:pt x="93" y="2315"/>
                </a:lnTo>
                <a:lnTo>
                  <a:pt x="88" y="2301"/>
                </a:lnTo>
                <a:lnTo>
                  <a:pt x="81" y="2283"/>
                </a:lnTo>
                <a:lnTo>
                  <a:pt x="73" y="2261"/>
                </a:lnTo>
                <a:lnTo>
                  <a:pt x="64" y="2234"/>
                </a:lnTo>
                <a:lnTo>
                  <a:pt x="56" y="2203"/>
                </a:lnTo>
                <a:lnTo>
                  <a:pt x="47" y="2168"/>
                </a:lnTo>
                <a:lnTo>
                  <a:pt x="37" y="2129"/>
                </a:lnTo>
                <a:lnTo>
                  <a:pt x="29" y="2087"/>
                </a:lnTo>
                <a:lnTo>
                  <a:pt x="20" y="2043"/>
                </a:lnTo>
                <a:lnTo>
                  <a:pt x="13" y="1994"/>
                </a:lnTo>
                <a:lnTo>
                  <a:pt x="7" y="1943"/>
                </a:lnTo>
                <a:lnTo>
                  <a:pt x="3" y="1891"/>
                </a:lnTo>
                <a:lnTo>
                  <a:pt x="0" y="1835"/>
                </a:lnTo>
                <a:lnTo>
                  <a:pt x="0" y="1779"/>
                </a:lnTo>
                <a:lnTo>
                  <a:pt x="2" y="1720"/>
                </a:lnTo>
                <a:lnTo>
                  <a:pt x="8" y="1661"/>
                </a:lnTo>
                <a:lnTo>
                  <a:pt x="15" y="1600"/>
                </a:lnTo>
                <a:lnTo>
                  <a:pt x="27" y="1538"/>
                </a:lnTo>
                <a:lnTo>
                  <a:pt x="44" y="1475"/>
                </a:lnTo>
                <a:lnTo>
                  <a:pt x="62" y="1413"/>
                </a:lnTo>
                <a:lnTo>
                  <a:pt x="88" y="1350"/>
                </a:lnTo>
                <a:lnTo>
                  <a:pt x="116" y="1286"/>
                </a:lnTo>
                <a:lnTo>
                  <a:pt x="149" y="1225"/>
                </a:lnTo>
                <a:lnTo>
                  <a:pt x="189" y="1162"/>
                </a:lnTo>
                <a:lnTo>
                  <a:pt x="233" y="1102"/>
                </a:lnTo>
                <a:lnTo>
                  <a:pt x="284" y="1041"/>
                </a:lnTo>
                <a:lnTo>
                  <a:pt x="339" y="983"/>
                </a:lnTo>
                <a:lnTo>
                  <a:pt x="404" y="926"/>
                </a:lnTo>
                <a:lnTo>
                  <a:pt x="473" y="872"/>
                </a:lnTo>
                <a:lnTo>
                  <a:pt x="550" y="818"/>
                </a:lnTo>
                <a:lnTo>
                  <a:pt x="635" y="767"/>
                </a:lnTo>
                <a:lnTo>
                  <a:pt x="728" y="720"/>
                </a:lnTo>
                <a:lnTo>
                  <a:pt x="829" y="674"/>
                </a:lnTo>
                <a:lnTo>
                  <a:pt x="937" y="634"/>
                </a:lnTo>
                <a:lnTo>
                  <a:pt x="1055" y="595"/>
                </a:lnTo>
                <a:lnTo>
                  <a:pt x="1182" y="559"/>
                </a:lnTo>
                <a:lnTo>
                  <a:pt x="1337" y="522"/>
                </a:lnTo>
                <a:lnTo>
                  <a:pt x="1493" y="488"/>
                </a:lnTo>
                <a:lnTo>
                  <a:pt x="1648" y="458"/>
                </a:lnTo>
                <a:lnTo>
                  <a:pt x="1802" y="433"/>
                </a:lnTo>
                <a:lnTo>
                  <a:pt x="1955" y="409"/>
                </a:lnTo>
                <a:lnTo>
                  <a:pt x="2106" y="389"/>
                </a:lnTo>
                <a:lnTo>
                  <a:pt x="2256" y="370"/>
                </a:lnTo>
                <a:lnTo>
                  <a:pt x="2404" y="355"/>
                </a:lnTo>
                <a:lnTo>
                  <a:pt x="2550" y="340"/>
                </a:lnTo>
                <a:lnTo>
                  <a:pt x="2693" y="328"/>
                </a:lnTo>
                <a:lnTo>
                  <a:pt x="2833" y="318"/>
                </a:lnTo>
                <a:lnTo>
                  <a:pt x="2970" y="309"/>
                </a:lnTo>
                <a:lnTo>
                  <a:pt x="3103" y="301"/>
                </a:lnTo>
                <a:lnTo>
                  <a:pt x="3233" y="294"/>
                </a:lnTo>
                <a:lnTo>
                  <a:pt x="3360" y="287"/>
                </a:lnTo>
                <a:lnTo>
                  <a:pt x="3482" y="281"/>
                </a:lnTo>
                <a:lnTo>
                  <a:pt x="3600" y="274"/>
                </a:lnTo>
                <a:lnTo>
                  <a:pt x="3713" y="267"/>
                </a:lnTo>
                <a:lnTo>
                  <a:pt x="3821" y="259"/>
                </a:lnTo>
                <a:lnTo>
                  <a:pt x="3922" y="252"/>
                </a:lnTo>
                <a:lnTo>
                  <a:pt x="4020" y="242"/>
                </a:lnTo>
                <a:lnTo>
                  <a:pt x="4111" y="232"/>
                </a:lnTo>
                <a:lnTo>
                  <a:pt x="4196" y="220"/>
                </a:lnTo>
                <a:lnTo>
                  <a:pt x="4274" y="206"/>
                </a:lnTo>
                <a:lnTo>
                  <a:pt x="4346" y="189"/>
                </a:lnTo>
                <a:lnTo>
                  <a:pt x="4412" y="172"/>
                </a:lnTo>
                <a:lnTo>
                  <a:pt x="4469" y="152"/>
                </a:lnTo>
                <a:lnTo>
                  <a:pt x="4518" y="128"/>
                </a:lnTo>
                <a:lnTo>
                  <a:pt x="4562" y="101"/>
                </a:lnTo>
                <a:lnTo>
                  <a:pt x="4596" y="71"/>
                </a:lnTo>
                <a:lnTo>
                  <a:pt x="4621" y="37"/>
                </a:lnTo>
                <a:lnTo>
                  <a:pt x="4640" y="0"/>
                </a:lnTo>
                <a:close/>
              </a:path>
            </a:pathLst>
          </a:custGeom>
          <a:solidFill>
            <a:schemeClr val="accent1"/>
          </a:solidFill>
          <a:ln w="25400" cap="flat" cmpd="sng" algn="ctr">
            <a:noFill/>
            <a:prstDash val="solid"/>
          </a:ln>
          <a:effectLst/>
        </p:spPr>
        <p:txBody>
          <a:bodyPr rot="0" spcFirstLastPara="0" vertOverflow="overflow" horzOverflow="overflow" vert="horz" wrap="square" lIns="68572" tIns="34286" rIns="68572" bIns="34286" numCol="1" spcCol="0" rtlCol="0" fromWordArt="0" anchor="ctr" anchorCtr="0" forceAA="0" compatLnSpc="1">
            <a:noAutofit/>
          </a:bodyPr>
          <a:lstStyle/>
          <a:p>
            <a:pPr algn="ctr">
              <a:lnSpc>
                <a:spcPct val="130000"/>
              </a:lnSpc>
            </a:pPr>
            <a:endParaRPr lang="zh-CN" altLang="en-US" sz="1400" kern="0" dirty="0">
              <a:solidFill>
                <a:sysClr val="window" lastClr="FFFFFF"/>
              </a:solidFill>
              <a:latin typeface="Arial" panose="020B0604020202020204" pitchFamily="34" charset="0"/>
              <a:ea typeface="微软雅黑" panose="020B0503020204020204" pitchFamily="34" charset="-122"/>
            </a:endParaRPr>
          </a:p>
        </p:txBody>
      </p:sp>
      <p:grpSp>
        <p:nvGrpSpPr>
          <p:cNvPr id="8" name="组合 7"/>
          <p:cNvGrpSpPr/>
          <p:nvPr/>
        </p:nvGrpSpPr>
        <p:grpSpPr>
          <a:xfrm>
            <a:off x="5199663" y="2045162"/>
            <a:ext cx="488809" cy="1980791"/>
            <a:chOff x="7312026" y="2874963"/>
            <a:chExt cx="687388" cy="2784475"/>
          </a:xfrm>
        </p:grpSpPr>
        <p:sp>
          <p:nvSpPr>
            <p:cNvPr id="9" name="Freeform 2357"/>
            <p:cNvSpPr/>
            <p:nvPr/>
          </p:nvSpPr>
          <p:spPr bwMode="auto">
            <a:xfrm>
              <a:off x="7312026" y="5386388"/>
              <a:ext cx="206375" cy="273050"/>
            </a:xfrm>
            <a:custGeom>
              <a:avLst/>
              <a:gdLst>
                <a:gd name="T0" fmla="*/ 132 w 262"/>
                <a:gd name="T1" fmla="*/ 0 h 344"/>
                <a:gd name="T2" fmla="*/ 149 w 262"/>
                <a:gd name="T3" fmla="*/ 1 h 344"/>
                <a:gd name="T4" fmla="*/ 96 w 262"/>
                <a:gd name="T5" fmla="*/ 54 h 344"/>
                <a:gd name="T6" fmla="*/ 120 w 262"/>
                <a:gd name="T7" fmla="*/ 138 h 344"/>
                <a:gd name="T8" fmla="*/ 204 w 262"/>
                <a:gd name="T9" fmla="*/ 162 h 344"/>
                <a:gd name="T10" fmla="*/ 260 w 262"/>
                <a:gd name="T11" fmla="*/ 106 h 344"/>
                <a:gd name="T12" fmla="*/ 262 w 262"/>
                <a:gd name="T13" fmla="*/ 118 h 344"/>
                <a:gd name="T14" fmla="*/ 262 w 262"/>
                <a:gd name="T15" fmla="*/ 131 h 344"/>
                <a:gd name="T16" fmla="*/ 258 w 262"/>
                <a:gd name="T17" fmla="*/ 162 h 344"/>
                <a:gd name="T18" fmla="*/ 248 w 262"/>
                <a:gd name="T19" fmla="*/ 190 h 344"/>
                <a:gd name="T20" fmla="*/ 231 w 262"/>
                <a:gd name="T21" fmla="*/ 216 h 344"/>
                <a:gd name="T22" fmla="*/ 209 w 262"/>
                <a:gd name="T23" fmla="*/ 236 h 344"/>
                <a:gd name="T24" fmla="*/ 184 w 262"/>
                <a:gd name="T25" fmla="*/ 251 h 344"/>
                <a:gd name="T26" fmla="*/ 154 w 262"/>
                <a:gd name="T27" fmla="*/ 260 h 344"/>
                <a:gd name="T28" fmla="*/ 154 w 262"/>
                <a:gd name="T29" fmla="*/ 344 h 344"/>
                <a:gd name="T30" fmla="*/ 46 w 262"/>
                <a:gd name="T31" fmla="*/ 344 h 344"/>
                <a:gd name="T32" fmla="*/ 46 w 262"/>
                <a:gd name="T33" fmla="*/ 231 h 344"/>
                <a:gd name="T34" fmla="*/ 27 w 262"/>
                <a:gd name="T35" fmla="*/ 211 h 344"/>
                <a:gd name="T36" fmla="*/ 14 w 262"/>
                <a:gd name="T37" fmla="*/ 187 h 344"/>
                <a:gd name="T38" fmla="*/ 3 w 262"/>
                <a:gd name="T39" fmla="*/ 160 h 344"/>
                <a:gd name="T40" fmla="*/ 0 w 262"/>
                <a:gd name="T41" fmla="*/ 131 h 344"/>
                <a:gd name="T42" fmla="*/ 5 w 262"/>
                <a:gd name="T43" fmla="*/ 96 h 344"/>
                <a:gd name="T44" fmla="*/ 19 w 262"/>
                <a:gd name="T45" fmla="*/ 65 h 344"/>
                <a:gd name="T46" fmla="*/ 39 w 262"/>
                <a:gd name="T47" fmla="*/ 38 h 344"/>
                <a:gd name="T48" fmla="*/ 66 w 262"/>
                <a:gd name="T49" fmla="*/ 18 h 344"/>
                <a:gd name="T50" fmla="*/ 96 w 262"/>
                <a:gd name="T51" fmla="*/ 5 h 344"/>
                <a:gd name="T52" fmla="*/ 132 w 262"/>
                <a:gd name="T53" fmla="*/ 0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62" h="344">
                  <a:moveTo>
                    <a:pt x="132" y="0"/>
                  </a:moveTo>
                  <a:lnTo>
                    <a:pt x="149" y="1"/>
                  </a:lnTo>
                  <a:lnTo>
                    <a:pt x="96" y="54"/>
                  </a:lnTo>
                  <a:lnTo>
                    <a:pt x="120" y="138"/>
                  </a:lnTo>
                  <a:lnTo>
                    <a:pt x="204" y="162"/>
                  </a:lnTo>
                  <a:lnTo>
                    <a:pt x="260" y="106"/>
                  </a:lnTo>
                  <a:lnTo>
                    <a:pt x="262" y="118"/>
                  </a:lnTo>
                  <a:lnTo>
                    <a:pt x="262" y="131"/>
                  </a:lnTo>
                  <a:lnTo>
                    <a:pt x="258" y="162"/>
                  </a:lnTo>
                  <a:lnTo>
                    <a:pt x="248" y="190"/>
                  </a:lnTo>
                  <a:lnTo>
                    <a:pt x="231" y="216"/>
                  </a:lnTo>
                  <a:lnTo>
                    <a:pt x="209" y="236"/>
                  </a:lnTo>
                  <a:lnTo>
                    <a:pt x="184" y="251"/>
                  </a:lnTo>
                  <a:lnTo>
                    <a:pt x="154" y="260"/>
                  </a:lnTo>
                  <a:lnTo>
                    <a:pt x="154" y="344"/>
                  </a:lnTo>
                  <a:lnTo>
                    <a:pt x="46" y="344"/>
                  </a:lnTo>
                  <a:lnTo>
                    <a:pt x="46" y="231"/>
                  </a:lnTo>
                  <a:lnTo>
                    <a:pt x="27" y="211"/>
                  </a:lnTo>
                  <a:lnTo>
                    <a:pt x="14" y="187"/>
                  </a:lnTo>
                  <a:lnTo>
                    <a:pt x="3" y="160"/>
                  </a:lnTo>
                  <a:lnTo>
                    <a:pt x="0" y="131"/>
                  </a:lnTo>
                  <a:lnTo>
                    <a:pt x="5" y="96"/>
                  </a:lnTo>
                  <a:lnTo>
                    <a:pt x="19" y="65"/>
                  </a:lnTo>
                  <a:lnTo>
                    <a:pt x="39" y="38"/>
                  </a:lnTo>
                  <a:lnTo>
                    <a:pt x="66" y="18"/>
                  </a:lnTo>
                  <a:lnTo>
                    <a:pt x="96" y="5"/>
                  </a:lnTo>
                  <a:lnTo>
                    <a:pt x="132" y="0"/>
                  </a:lnTo>
                  <a:close/>
                </a:path>
              </a:pathLst>
            </a:custGeom>
            <a:solidFill>
              <a:srgbClr val="FFFFFF"/>
            </a:solidFill>
            <a:ln w="0">
              <a:noFill/>
              <a:prstDash val="solid"/>
              <a:round/>
            </a:ln>
          </p:spPr>
          <p:txBody>
            <a:bodyPr vert="horz" wrap="square" lIns="91440" tIns="45720" rIns="91440" bIns="45720" numCol="1" anchor="t" anchorCtr="0" compatLnSpc="1"/>
            <a:lstStyle/>
            <a:p>
              <a:endParaRPr lang="zh-CN" altLang="en-US"/>
            </a:p>
          </p:txBody>
        </p:sp>
        <p:sp>
          <p:nvSpPr>
            <p:cNvPr id="10" name="任意多边形 9"/>
            <p:cNvSpPr/>
            <p:nvPr/>
          </p:nvSpPr>
          <p:spPr bwMode="auto">
            <a:xfrm>
              <a:off x="7405687" y="4200525"/>
              <a:ext cx="339726" cy="341313"/>
            </a:xfrm>
            <a:custGeom>
              <a:avLst/>
              <a:gdLst>
                <a:gd name="connsiteX0" fmla="*/ 185739 w 339726"/>
                <a:gd name="connsiteY0" fmla="*/ 211138 h 341313"/>
                <a:gd name="connsiteX1" fmla="*/ 189707 w 339726"/>
                <a:gd name="connsiteY1" fmla="*/ 211138 h 341313"/>
                <a:gd name="connsiteX2" fmla="*/ 189707 w 339726"/>
                <a:gd name="connsiteY2" fmla="*/ 212707 h 341313"/>
                <a:gd name="connsiteX3" fmla="*/ 189707 w 339726"/>
                <a:gd name="connsiteY3" fmla="*/ 215059 h 341313"/>
                <a:gd name="connsiteX4" fmla="*/ 189707 w 339726"/>
                <a:gd name="connsiteY4" fmla="*/ 218980 h 341313"/>
                <a:gd name="connsiteX5" fmla="*/ 191295 w 339726"/>
                <a:gd name="connsiteY5" fmla="*/ 226038 h 341313"/>
                <a:gd name="connsiteX6" fmla="*/ 191295 w 339726"/>
                <a:gd name="connsiteY6" fmla="*/ 232311 h 341313"/>
                <a:gd name="connsiteX7" fmla="*/ 191295 w 339726"/>
                <a:gd name="connsiteY7" fmla="*/ 241722 h 341313"/>
                <a:gd name="connsiteX8" fmla="*/ 192089 w 339726"/>
                <a:gd name="connsiteY8" fmla="*/ 251132 h 341313"/>
                <a:gd name="connsiteX9" fmla="*/ 192089 w 339726"/>
                <a:gd name="connsiteY9" fmla="*/ 261326 h 341313"/>
                <a:gd name="connsiteX10" fmla="*/ 192089 w 339726"/>
                <a:gd name="connsiteY10" fmla="*/ 273873 h 341313"/>
                <a:gd name="connsiteX11" fmla="*/ 193676 w 339726"/>
                <a:gd name="connsiteY11" fmla="*/ 285636 h 341313"/>
                <a:gd name="connsiteX12" fmla="*/ 193676 w 339726"/>
                <a:gd name="connsiteY12" fmla="*/ 291909 h 341313"/>
                <a:gd name="connsiteX13" fmla="*/ 193676 w 339726"/>
                <a:gd name="connsiteY13" fmla="*/ 298967 h 341313"/>
                <a:gd name="connsiteX14" fmla="*/ 193676 w 339726"/>
                <a:gd name="connsiteY14" fmla="*/ 313083 h 341313"/>
                <a:gd name="connsiteX15" fmla="*/ 192089 w 339726"/>
                <a:gd name="connsiteY15" fmla="*/ 327982 h 341313"/>
                <a:gd name="connsiteX16" fmla="*/ 192089 w 339726"/>
                <a:gd name="connsiteY16" fmla="*/ 341313 h 341313"/>
                <a:gd name="connsiteX17" fmla="*/ 169863 w 339726"/>
                <a:gd name="connsiteY17" fmla="*/ 341313 h 341313"/>
                <a:gd name="connsiteX18" fmla="*/ 169863 w 339726"/>
                <a:gd name="connsiteY18" fmla="*/ 339745 h 341313"/>
                <a:gd name="connsiteX19" fmla="*/ 172245 w 339726"/>
                <a:gd name="connsiteY19" fmla="*/ 324845 h 341313"/>
                <a:gd name="connsiteX20" fmla="*/ 174626 w 339726"/>
                <a:gd name="connsiteY20" fmla="*/ 312298 h 341313"/>
                <a:gd name="connsiteX21" fmla="*/ 176213 w 339726"/>
                <a:gd name="connsiteY21" fmla="*/ 297399 h 341313"/>
                <a:gd name="connsiteX22" fmla="*/ 178595 w 339726"/>
                <a:gd name="connsiteY22" fmla="*/ 285636 h 341313"/>
                <a:gd name="connsiteX23" fmla="*/ 180182 w 339726"/>
                <a:gd name="connsiteY23" fmla="*/ 272305 h 341313"/>
                <a:gd name="connsiteX24" fmla="*/ 181770 w 339726"/>
                <a:gd name="connsiteY24" fmla="*/ 261326 h 341313"/>
                <a:gd name="connsiteX25" fmla="*/ 183357 w 339726"/>
                <a:gd name="connsiteY25" fmla="*/ 251132 h 341313"/>
                <a:gd name="connsiteX26" fmla="*/ 183357 w 339726"/>
                <a:gd name="connsiteY26" fmla="*/ 240153 h 341313"/>
                <a:gd name="connsiteX27" fmla="*/ 184151 w 339726"/>
                <a:gd name="connsiteY27" fmla="*/ 232311 h 341313"/>
                <a:gd name="connsiteX28" fmla="*/ 184151 w 339726"/>
                <a:gd name="connsiteY28" fmla="*/ 226038 h 341313"/>
                <a:gd name="connsiteX29" fmla="*/ 185739 w 339726"/>
                <a:gd name="connsiteY29" fmla="*/ 218980 h 341313"/>
                <a:gd name="connsiteX30" fmla="*/ 185739 w 339726"/>
                <a:gd name="connsiteY30" fmla="*/ 215059 h 341313"/>
                <a:gd name="connsiteX31" fmla="*/ 185739 w 339726"/>
                <a:gd name="connsiteY31" fmla="*/ 212707 h 341313"/>
                <a:gd name="connsiteX32" fmla="*/ 298218 w 339726"/>
                <a:gd name="connsiteY32" fmla="*/ 173038 h 341313"/>
                <a:gd name="connsiteX33" fmla="*/ 314183 w 339726"/>
                <a:gd name="connsiteY33" fmla="*/ 173038 h 341313"/>
                <a:gd name="connsiteX34" fmla="*/ 327753 w 339726"/>
                <a:gd name="connsiteY34" fmla="*/ 174614 h 341313"/>
                <a:gd name="connsiteX35" fmla="*/ 337332 w 339726"/>
                <a:gd name="connsiteY35" fmla="*/ 175402 h 341313"/>
                <a:gd name="connsiteX36" fmla="*/ 339726 w 339726"/>
                <a:gd name="connsiteY36" fmla="*/ 175402 h 341313"/>
                <a:gd name="connsiteX37" fmla="*/ 339726 w 339726"/>
                <a:gd name="connsiteY37" fmla="*/ 179341 h 341313"/>
                <a:gd name="connsiteX38" fmla="*/ 338130 w 339726"/>
                <a:gd name="connsiteY38" fmla="*/ 188797 h 341313"/>
                <a:gd name="connsiteX39" fmla="*/ 334139 w 339726"/>
                <a:gd name="connsiteY39" fmla="*/ 200616 h 341313"/>
                <a:gd name="connsiteX40" fmla="*/ 329349 w 339726"/>
                <a:gd name="connsiteY40" fmla="*/ 217164 h 341313"/>
                <a:gd name="connsiteX41" fmla="*/ 320569 w 339726"/>
                <a:gd name="connsiteY41" fmla="*/ 234499 h 341313"/>
                <a:gd name="connsiteX42" fmla="*/ 310191 w 339726"/>
                <a:gd name="connsiteY42" fmla="*/ 250258 h 341313"/>
                <a:gd name="connsiteX43" fmla="*/ 294227 w 339726"/>
                <a:gd name="connsiteY43" fmla="*/ 263653 h 341313"/>
                <a:gd name="connsiteX44" fmla="*/ 272674 w 339726"/>
                <a:gd name="connsiteY44" fmla="*/ 273897 h 341313"/>
                <a:gd name="connsiteX45" fmla="*/ 249525 w 339726"/>
                <a:gd name="connsiteY45" fmla="*/ 279412 h 341313"/>
                <a:gd name="connsiteX46" fmla="*/ 229570 w 339726"/>
                <a:gd name="connsiteY46" fmla="*/ 280988 h 341313"/>
                <a:gd name="connsiteX47" fmla="*/ 212008 w 339726"/>
                <a:gd name="connsiteY47" fmla="*/ 279412 h 341313"/>
                <a:gd name="connsiteX48" fmla="*/ 199236 w 339726"/>
                <a:gd name="connsiteY48" fmla="*/ 277048 h 341313"/>
                <a:gd name="connsiteX49" fmla="*/ 206421 w 339726"/>
                <a:gd name="connsiteY49" fmla="*/ 271533 h 341313"/>
                <a:gd name="connsiteX50" fmla="*/ 216798 w 339726"/>
                <a:gd name="connsiteY50" fmla="*/ 262077 h 341313"/>
                <a:gd name="connsiteX51" fmla="*/ 222385 w 339726"/>
                <a:gd name="connsiteY51" fmla="*/ 256562 h 341313"/>
                <a:gd name="connsiteX52" fmla="*/ 227973 w 339726"/>
                <a:gd name="connsiteY52" fmla="*/ 252622 h 341313"/>
                <a:gd name="connsiteX53" fmla="*/ 241543 w 339726"/>
                <a:gd name="connsiteY53" fmla="*/ 242378 h 341313"/>
                <a:gd name="connsiteX54" fmla="*/ 243938 w 339726"/>
                <a:gd name="connsiteY54" fmla="*/ 240802 h 341313"/>
                <a:gd name="connsiteX55" fmla="*/ 247131 w 339726"/>
                <a:gd name="connsiteY55" fmla="*/ 238439 h 341313"/>
                <a:gd name="connsiteX56" fmla="*/ 253517 w 339726"/>
                <a:gd name="connsiteY56" fmla="*/ 232923 h 341313"/>
                <a:gd name="connsiteX57" fmla="*/ 259903 w 339726"/>
                <a:gd name="connsiteY57" fmla="*/ 228983 h 341313"/>
                <a:gd name="connsiteX58" fmla="*/ 265490 w 339726"/>
                <a:gd name="connsiteY58" fmla="*/ 223467 h 341313"/>
                <a:gd name="connsiteX59" fmla="*/ 272674 w 339726"/>
                <a:gd name="connsiteY59" fmla="*/ 219528 h 341313"/>
                <a:gd name="connsiteX60" fmla="*/ 277464 w 339726"/>
                <a:gd name="connsiteY60" fmla="*/ 215588 h 341313"/>
                <a:gd name="connsiteX61" fmla="*/ 288639 w 339726"/>
                <a:gd name="connsiteY61" fmla="*/ 209284 h 341313"/>
                <a:gd name="connsiteX62" fmla="*/ 292630 w 339726"/>
                <a:gd name="connsiteY62" fmla="*/ 206132 h 341313"/>
                <a:gd name="connsiteX63" fmla="*/ 298218 w 339726"/>
                <a:gd name="connsiteY63" fmla="*/ 202192 h 341313"/>
                <a:gd name="connsiteX64" fmla="*/ 300613 w 339726"/>
                <a:gd name="connsiteY64" fmla="*/ 200616 h 341313"/>
                <a:gd name="connsiteX65" fmla="*/ 304604 w 339726"/>
                <a:gd name="connsiteY65" fmla="*/ 198252 h 341313"/>
                <a:gd name="connsiteX66" fmla="*/ 307797 w 339726"/>
                <a:gd name="connsiteY66" fmla="*/ 196676 h 341313"/>
                <a:gd name="connsiteX67" fmla="*/ 310191 w 339726"/>
                <a:gd name="connsiteY67" fmla="*/ 195888 h 341313"/>
                <a:gd name="connsiteX68" fmla="*/ 311788 w 339726"/>
                <a:gd name="connsiteY68" fmla="*/ 194313 h 341313"/>
                <a:gd name="connsiteX69" fmla="*/ 310191 w 339726"/>
                <a:gd name="connsiteY69" fmla="*/ 194313 h 341313"/>
                <a:gd name="connsiteX70" fmla="*/ 307797 w 339726"/>
                <a:gd name="connsiteY70" fmla="*/ 195888 h 341313"/>
                <a:gd name="connsiteX71" fmla="*/ 304604 w 339726"/>
                <a:gd name="connsiteY71" fmla="*/ 198252 h 341313"/>
                <a:gd name="connsiteX72" fmla="*/ 300613 w 339726"/>
                <a:gd name="connsiteY72" fmla="*/ 199828 h 341313"/>
                <a:gd name="connsiteX73" fmla="*/ 296621 w 339726"/>
                <a:gd name="connsiteY73" fmla="*/ 202192 h 341313"/>
                <a:gd name="connsiteX74" fmla="*/ 292630 w 339726"/>
                <a:gd name="connsiteY74" fmla="*/ 204556 h 341313"/>
                <a:gd name="connsiteX75" fmla="*/ 287043 w 339726"/>
                <a:gd name="connsiteY75" fmla="*/ 207708 h 341313"/>
                <a:gd name="connsiteX76" fmla="*/ 276666 w 339726"/>
                <a:gd name="connsiteY76" fmla="*/ 213224 h 341313"/>
                <a:gd name="connsiteX77" fmla="*/ 269481 w 339726"/>
                <a:gd name="connsiteY77" fmla="*/ 217164 h 341313"/>
                <a:gd name="connsiteX78" fmla="*/ 264692 w 339726"/>
                <a:gd name="connsiteY78" fmla="*/ 221104 h 341313"/>
                <a:gd name="connsiteX79" fmla="*/ 257508 w 339726"/>
                <a:gd name="connsiteY79" fmla="*/ 225043 h 341313"/>
                <a:gd name="connsiteX80" fmla="*/ 251122 w 339726"/>
                <a:gd name="connsiteY80" fmla="*/ 228983 h 341313"/>
                <a:gd name="connsiteX81" fmla="*/ 243938 w 339726"/>
                <a:gd name="connsiteY81" fmla="*/ 232923 h 341313"/>
                <a:gd name="connsiteX82" fmla="*/ 239947 w 339726"/>
                <a:gd name="connsiteY82" fmla="*/ 235287 h 341313"/>
                <a:gd name="connsiteX83" fmla="*/ 237552 w 339726"/>
                <a:gd name="connsiteY83" fmla="*/ 238439 h 341313"/>
                <a:gd name="connsiteX84" fmla="*/ 223982 w 339726"/>
                <a:gd name="connsiteY84" fmla="*/ 246318 h 341313"/>
                <a:gd name="connsiteX85" fmla="*/ 216798 w 339726"/>
                <a:gd name="connsiteY85" fmla="*/ 251834 h 341313"/>
                <a:gd name="connsiteX86" fmla="*/ 212008 w 339726"/>
                <a:gd name="connsiteY86" fmla="*/ 255774 h 341313"/>
                <a:gd name="connsiteX87" fmla="*/ 199236 w 339726"/>
                <a:gd name="connsiteY87" fmla="*/ 264441 h 341313"/>
                <a:gd name="connsiteX88" fmla="*/ 198438 w 339726"/>
                <a:gd name="connsiteY88" fmla="*/ 266017 h 341313"/>
                <a:gd name="connsiteX89" fmla="*/ 200833 w 339726"/>
                <a:gd name="connsiteY89" fmla="*/ 252622 h 341313"/>
                <a:gd name="connsiteX90" fmla="*/ 206421 w 339726"/>
                <a:gd name="connsiteY90" fmla="*/ 236863 h 341313"/>
                <a:gd name="connsiteX91" fmla="*/ 214403 w 339726"/>
                <a:gd name="connsiteY91" fmla="*/ 219528 h 341313"/>
                <a:gd name="connsiteX92" fmla="*/ 226377 w 339726"/>
                <a:gd name="connsiteY92" fmla="*/ 203768 h 341313"/>
                <a:gd name="connsiteX93" fmla="*/ 241543 w 339726"/>
                <a:gd name="connsiteY93" fmla="*/ 188797 h 341313"/>
                <a:gd name="connsiteX94" fmla="*/ 259903 w 339726"/>
                <a:gd name="connsiteY94" fmla="*/ 179341 h 341313"/>
                <a:gd name="connsiteX95" fmla="*/ 279060 w 339726"/>
                <a:gd name="connsiteY95" fmla="*/ 174614 h 341313"/>
                <a:gd name="connsiteX96" fmla="*/ 54523 w 339726"/>
                <a:gd name="connsiteY96" fmla="*/ 128588 h 341313"/>
                <a:gd name="connsiteX97" fmla="*/ 73488 w 339726"/>
                <a:gd name="connsiteY97" fmla="*/ 128588 h 341313"/>
                <a:gd name="connsiteX98" fmla="*/ 93243 w 339726"/>
                <a:gd name="connsiteY98" fmla="*/ 131763 h 341313"/>
                <a:gd name="connsiteX99" fmla="*/ 112207 w 339726"/>
                <a:gd name="connsiteY99" fmla="*/ 138113 h 341313"/>
                <a:gd name="connsiteX100" fmla="*/ 131172 w 339726"/>
                <a:gd name="connsiteY100" fmla="*/ 151607 h 341313"/>
                <a:gd name="connsiteX101" fmla="*/ 145395 w 339726"/>
                <a:gd name="connsiteY101" fmla="*/ 167482 h 341313"/>
                <a:gd name="connsiteX102" fmla="*/ 157248 w 339726"/>
                <a:gd name="connsiteY102" fmla="*/ 183357 h 341313"/>
                <a:gd name="connsiteX103" fmla="*/ 166730 w 339726"/>
                <a:gd name="connsiteY103" fmla="*/ 200819 h 341313"/>
                <a:gd name="connsiteX104" fmla="*/ 172262 w 339726"/>
                <a:gd name="connsiteY104" fmla="*/ 214314 h 341313"/>
                <a:gd name="connsiteX105" fmla="*/ 176213 w 339726"/>
                <a:gd name="connsiteY105" fmla="*/ 225426 h 341313"/>
                <a:gd name="connsiteX106" fmla="*/ 166730 w 339726"/>
                <a:gd name="connsiteY106" fmla="*/ 221457 h 341313"/>
                <a:gd name="connsiteX107" fmla="*/ 152507 w 339726"/>
                <a:gd name="connsiteY107" fmla="*/ 215901 h 341313"/>
                <a:gd name="connsiteX108" fmla="*/ 144605 w 339726"/>
                <a:gd name="connsiteY108" fmla="*/ 213520 h 341313"/>
                <a:gd name="connsiteX109" fmla="*/ 135913 w 339726"/>
                <a:gd name="connsiteY109" fmla="*/ 209551 h 341313"/>
                <a:gd name="connsiteX110" fmla="*/ 120109 w 339726"/>
                <a:gd name="connsiteY110" fmla="*/ 202407 h 341313"/>
                <a:gd name="connsiteX111" fmla="*/ 116158 w 339726"/>
                <a:gd name="connsiteY111" fmla="*/ 200819 h 341313"/>
                <a:gd name="connsiteX112" fmla="*/ 110627 w 339726"/>
                <a:gd name="connsiteY112" fmla="*/ 198438 h 341313"/>
                <a:gd name="connsiteX113" fmla="*/ 102725 w 339726"/>
                <a:gd name="connsiteY113" fmla="*/ 196057 h 341313"/>
                <a:gd name="connsiteX114" fmla="*/ 96403 w 339726"/>
                <a:gd name="connsiteY114" fmla="*/ 192088 h 341313"/>
                <a:gd name="connsiteX115" fmla="*/ 88501 w 339726"/>
                <a:gd name="connsiteY115" fmla="*/ 187326 h 341313"/>
                <a:gd name="connsiteX116" fmla="*/ 80599 w 339726"/>
                <a:gd name="connsiteY116" fmla="*/ 183357 h 341313"/>
                <a:gd name="connsiteX117" fmla="*/ 73488 w 339726"/>
                <a:gd name="connsiteY117" fmla="*/ 180975 h 341313"/>
                <a:gd name="connsiteX118" fmla="*/ 67166 w 339726"/>
                <a:gd name="connsiteY118" fmla="*/ 177007 h 341313"/>
                <a:gd name="connsiteX119" fmla="*/ 60054 w 339726"/>
                <a:gd name="connsiteY119" fmla="*/ 174625 h 341313"/>
                <a:gd name="connsiteX120" fmla="*/ 54523 w 339726"/>
                <a:gd name="connsiteY120" fmla="*/ 170657 h 341313"/>
                <a:gd name="connsiteX121" fmla="*/ 49782 w 339726"/>
                <a:gd name="connsiteY121" fmla="*/ 167482 h 341313"/>
                <a:gd name="connsiteX122" fmla="*/ 45831 w 339726"/>
                <a:gd name="connsiteY122" fmla="*/ 165100 h 341313"/>
                <a:gd name="connsiteX123" fmla="*/ 41880 w 339726"/>
                <a:gd name="connsiteY123" fmla="*/ 163513 h 341313"/>
                <a:gd name="connsiteX124" fmla="*/ 45831 w 339726"/>
                <a:gd name="connsiteY124" fmla="*/ 165894 h 341313"/>
                <a:gd name="connsiteX125" fmla="*/ 49782 w 339726"/>
                <a:gd name="connsiteY125" fmla="*/ 169069 h 341313"/>
                <a:gd name="connsiteX126" fmla="*/ 53733 w 339726"/>
                <a:gd name="connsiteY126" fmla="*/ 173038 h 341313"/>
                <a:gd name="connsiteX127" fmla="*/ 60054 w 339726"/>
                <a:gd name="connsiteY127" fmla="*/ 175419 h 341313"/>
                <a:gd name="connsiteX128" fmla="*/ 65586 w 339726"/>
                <a:gd name="connsiteY128" fmla="*/ 179388 h 341313"/>
                <a:gd name="connsiteX129" fmla="*/ 71907 w 339726"/>
                <a:gd name="connsiteY129" fmla="*/ 183357 h 341313"/>
                <a:gd name="connsiteX130" fmla="*/ 79019 w 339726"/>
                <a:gd name="connsiteY130" fmla="*/ 187326 h 341313"/>
                <a:gd name="connsiteX131" fmla="*/ 85341 w 339726"/>
                <a:gd name="connsiteY131" fmla="*/ 192088 h 341313"/>
                <a:gd name="connsiteX132" fmla="*/ 93243 w 339726"/>
                <a:gd name="connsiteY132" fmla="*/ 196057 h 341313"/>
                <a:gd name="connsiteX133" fmla="*/ 100354 w 339726"/>
                <a:gd name="connsiteY133" fmla="*/ 200819 h 341313"/>
                <a:gd name="connsiteX134" fmla="*/ 108256 w 339726"/>
                <a:gd name="connsiteY134" fmla="*/ 204788 h 341313"/>
                <a:gd name="connsiteX135" fmla="*/ 112207 w 339726"/>
                <a:gd name="connsiteY135" fmla="*/ 206376 h 341313"/>
                <a:gd name="connsiteX136" fmla="*/ 116158 w 339726"/>
                <a:gd name="connsiteY136" fmla="*/ 209551 h 341313"/>
                <a:gd name="connsiteX137" fmla="*/ 131962 w 339726"/>
                <a:gd name="connsiteY137" fmla="*/ 217489 h 341313"/>
                <a:gd name="connsiteX138" fmla="*/ 140654 w 339726"/>
                <a:gd name="connsiteY138" fmla="*/ 221457 h 341313"/>
                <a:gd name="connsiteX139" fmla="*/ 148556 w 339726"/>
                <a:gd name="connsiteY139" fmla="*/ 225426 h 341313"/>
                <a:gd name="connsiteX140" fmla="*/ 162779 w 339726"/>
                <a:gd name="connsiteY140" fmla="*/ 231776 h 341313"/>
                <a:gd name="connsiteX141" fmla="*/ 165940 w 339726"/>
                <a:gd name="connsiteY141" fmla="*/ 233364 h 341313"/>
                <a:gd name="connsiteX142" fmla="*/ 150927 w 339726"/>
                <a:gd name="connsiteY142" fmla="*/ 237332 h 341313"/>
                <a:gd name="connsiteX143" fmla="*/ 131962 w 339726"/>
                <a:gd name="connsiteY143" fmla="*/ 239714 h 341313"/>
                <a:gd name="connsiteX144" fmla="*/ 110627 w 339726"/>
                <a:gd name="connsiteY144" fmla="*/ 241301 h 341313"/>
                <a:gd name="connsiteX145" fmla="*/ 88501 w 339726"/>
                <a:gd name="connsiteY145" fmla="*/ 238920 h 341313"/>
                <a:gd name="connsiteX146" fmla="*/ 65586 w 339726"/>
                <a:gd name="connsiteY146" fmla="*/ 230982 h 341313"/>
                <a:gd name="connsiteX147" fmla="*/ 46621 w 339726"/>
                <a:gd name="connsiteY147" fmla="*/ 217489 h 341313"/>
                <a:gd name="connsiteX148" fmla="*/ 32398 w 339726"/>
                <a:gd name="connsiteY148" fmla="*/ 200819 h 341313"/>
                <a:gd name="connsiteX149" fmla="*/ 20545 w 339726"/>
                <a:gd name="connsiteY149" fmla="*/ 184944 h 341313"/>
                <a:gd name="connsiteX150" fmla="*/ 11062 w 339726"/>
                <a:gd name="connsiteY150" fmla="*/ 167482 h 341313"/>
                <a:gd name="connsiteX151" fmla="*/ 5531 w 339726"/>
                <a:gd name="connsiteY151" fmla="*/ 153988 h 341313"/>
                <a:gd name="connsiteX152" fmla="*/ 1580 w 339726"/>
                <a:gd name="connsiteY152" fmla="*/ 143669 h 341313"/>
                <a:gd name="connsiteX153" fmla="*/ 0 w 339726"/>
                <a:gd name="connsiteY153" fmla="*/ 139700 h 341313"/>
                <a:gd name="connsiteX154" fmla="*/ 3161 w 339726"/>
                <a:gd name="connsiteY154" fmla="*/ 139700 h 341313"/>
                <a:gd name="connsiteX155" fmla="*/ 11062 w 339726"/>
                <a:gd name="connsiteY155" fmla="*/ 136525 h 341313"/>
                <a:gd name="connsiteX156" fmla="*/ 22915 w 339726"/>
                <a:gd name="connsiteY156" fmla="*/ 132557 h 341313"/>
                <a:gd name="connsiteX157" fmla="*/ 37139 w 339726"/>
                <a:gd name="connsiteY157" fmla="*/ 130175 h 341313"/>
                <a:gd name="connsiteX158" fmla="*/ 191688 w 339726"/>
                <a:gd name="connsiteY158" fmla="*/ 0 h 341313"/>
                <a:gd name="connsiteX159" fmla="*/ 194052 w 339726"/>
                <a:gd name="connsiteY159" fmla="*/ 2381 h 341313"/>
                <a:gd name="connsiteX160" fmla="*/ 200357 w 339726"/>
                <a:gd name="connsiteY160" fmla="*/ 7937 h 341313"/>
                <a:gd name="connsiteX161" fmla="*/ 209025 w 339726"/>
                <a:gd name="connsiteY161" fmla="*/ 19050 h 341313"/>
                <a:gd name="connsiteX162" fmla="*/ 219270 w 339726"/>
                <a:gd name="connsiteY162" fmla="*/ 30956 h 341313"/>
                <a:gd name="connsiteX163" fmla="*/ 228726 w 339726"/>
                <a:gd name="connsiteY163" fmla="*/ 46831 h 341313"/>
                <a:gd name="connsiteX164" fmla="*/ 238183 w 339726"/>
                <a:gd name="connsiteY164" fmla="*/ 64294 h 341313"/>
                <a:gd name="connsiteX165" fmla="*/ 243699 w 339726"/>
                <a:gd name="connsiteY165" fmla="*/ 84137 h 341313"/>
                <a:gd name="connsiteX166" fmla="*/ 246063 w 339726"/>
                <a:gd name="connsiteY166" fmla="*/ 105569 h 341313"/>
                <a:gd name="connsiteX167" fmla="*/ 243699 w 339726"/>
                <a:gd name="connsiteY167" fmla="*/ 130175 h 341313"/>
                <a:gd name="connsiteX168" fmla="*/ 235031 w 339726"/>
                <a:gd name="connsiteY168" fmla="*/ 153194 h 341313"/>
                <a:gd name="connsiteX169" fmla="*/ 224786 w 339726"/>
                <a:gd name="connsiteY169" fmla="*/ 171450 h 341313"/>
                <a:gd name="connsiteX170" fmla="*/ 212965 w 339726"/>
                <a:gd name="connsiteY170" fmla="*/ 188912 h 341313"/>
                <a:gd name="connsiteX171" fmla="*/ 203509 w 339726"/>
                <a:gd name="connsiteY171" fmla="*/ 200819 h 341313"/>
                <a:gd name="connsiteX172" fmla="*/ 195628 w 339726"/>
                <a:gd name="connsiteY172" fmla="*/ 209550 h 341313"/>
                <a:gd name="connsiteX173" fmla="*/ 194052 w 339726"/>
                <a:gd name="connsiteY173" fmla="*/ 198437 h 341313"/>
                <a:gd name="connsiteX174" fmla="*/ 191688 w 339726"/>
                <a:gd name="connsiteY174" fmla="*/ 182562 h 341313"/>
                <a:gd name="connsiteX175" fmla="*/ 191688 w 339726"/>
                <a:gd name="connsiteY175" fmla="*/ 173037 h 341313"/>
                <a:gd name="connsiteX176" fmla="*/ 190112 w 339726"/>
                <a:gd name="connsiteY176" fmla="*/ 163512 h 341313"/>
                <a:gd name="connsiteX177" fmla="*/ 188536 w 339726"/>
                <a:gd name="connsiteY177" fmla="*/ 144462 h 341313"/>
                <a:gd name="connsiteX178" fmla="*/ 188536 w 339726"/>
                <a:gd name="connsiteY178" fmla="*/ 139700 h 341313"/>
                <a:gd name="connsiteX179" fmla="*/ 188536 w 339726"/>
                <a:gd name="connsiteY179" fmla="*/ 135731 h 341313"/>
                <a:gd name="connsiteX180" fmla="*/ 188536 w 339726"/>
                <a:gd name="connsiteY180" fmla="*/ 124619 h 341313"/>
                <a:gd name="connsiteX181" fmla="*/ 188536 w 339726"/>
                <a:gd name="connsiteY181" fmla="*/ 116681 h 341313"/>
                <a:gd name="connsiteX182" fmla="*/ 187748 w 339726"/>
                <a:gd name="connsiteY182" fmla="*/ 107156 h 341313"/>
                <a:gd name="connsiteX183" fmla="*/ 187748 w 339726"/>
                <a:gd name="connsiteY183" fmla="*/ 97631 h 341313"/>
                <a:gd name="connsiteX184" fmla="*/ 187748 w 339726"/>
                <a:gd name="connsiteY184" fmla="*/ 89694 h 341313"/>
                <a:gd name="connsiteX185" fmla="*/ 188536 w 339726"/>
                <a:gd name="connsiteY185" fmla="*/ 81756 h 341313"/>
                <a:gd name="connsiteX186" fmla="*/ 188536 w 339726"/>
                <a:gd name="connsiteY186" fmla="*/ 73819 h 341313"/>
                <a:gd name="connsiteX187" fmla="*/ 188536 w 339726"/>
                <a:gd name="connsiteY187" fmla="*/ 66675 h 341313"/>
                <a:gd name="connsiteX188" fmla="*/ 188536 w 339726"/>
                <a:gd name="connsiteY188" fmla="*/ 60325 h 341313"/>
                <a:gd name="connsiteX189" fmla="*/ 188536 w 339726"/>
                <a:gd name="connsiteY189" fmla="*/ 54769 h 341313"/>
                <a:gd name="connsiteX190" fmla="*/ 188536 w 339726"/>
                <a:gd name="connsiteY190" fmla="*/ 50800 h 341313"/>
                <a:gd name="connsiteX191" fmla="*/ 190112 w 339726"/>
                <a:gd name="connsiteY191" fmla="*/ 45244 h 341313"/>
                <a:gd name="connsiteX192" fmla="*/ 190112 w 339726"/>
                <a:gd name="connsiteY192" fmla="*/ 42862 h 341313"/>
                <a:gd name="connsiteX193" fmla="*/ 188536 w 339726"/>
                <a:gd name="connsiteY193" fmla="*/ 45244 h 341313"/>
                <a:gd name="connsiteX194" fmla="*/ 188536 w 339726"/>
                <a:gd name="connsiteY194" fmla="*/ 50800 h 341313"/>
                <a:gd name="connsiteX195" fmla="*/ 187748 w 339726"/>
                <a:gd name="connsiteY195" fmla="*/ 54769 h 341313"/>
                <a:gd name="connsiteX196" fmla="*/ 187748 w 339726"/>
                <a:gd name="connsiteY196" fmla="*/ 60325 h 341313"/>
                <a:gd name="connsiteX197" fmla="*/ 186172 w 339726"/>
                <a:gd name="connsiteY197" fmla="*/ 66675 h 341313"/>
                <a:gd name="connsiteX198" fmla="*/ 186172 w 339726"/>
                <a:gd name="connsiteY198" fmla="*/ 73819 h 341313"/>
                <a:gd name="connsiteX199" fmla="*/ 184596 w 339726"/>
                <a:gd name="connsiteY199" fmla="*/ 81756 h 341313"/>
                <a:gd name="connsiteX200" fmla="*/ 184596 w 339726"/>
                <a:gd name="connsiteY200" fmla="*/ 89694 h 341313"/>
                <a:gd name="connsiteX201" fmla="*/ 183808 w 339726"/>
                <a:gd name="connsiteY201" fmla="*/ 97631 h 341313"/>
                <a:gd name="connsiteX202" fmla="*/ 183808 w 339726"/>
                <a:gd name="connsiteY202" fmla="*/ 107156 h 341313"/>
                <a:gd name="connsiteX203" fmla="*/ 183808 w 339726"/>
                <a:gd name="connsiteY203" fmla="*/ 115094 h 341313"/>
                <a:gd name="connsiteX204" fmla="*/ 182232 w 339726"/>
                <a:gd name="connsiteY204" fmla="*/ 124619 h 341313"/>
                <a:gd name="connsiteX205" fmla="*/ 182232 w 339726"/>
                <a:gd name="connsiteY205" fmla="*/ 135731 h 341313"/>
                <a:gd name="connsiteX206" fmla="*/ 182232 w 339726"/>
                <a:gd name="connsiteY206" fmla="*/ 139700 h 341313"/>
                <a:gd name="connsiteX207" fmla="*/ 182232 w 339726"/>
                <a:gd name="connsiteY207" fmla="*/ 144462 h 341313"/>
                <a:gd name="connsiteX208" fmla="*/ 182232 w 339726"/>
                <a:gd name="connsiteY208" fmla="*/ 163512 h 341313"/>
                <a:gd name="connsiteX209" fmla="*/ 182232 w 339726"/>
                <a:gd name="connsiteY209" fmla="*/ 173037 h 341313"/>
                <a:gd name="connsiteX210" fmla="*/ 182232 w 339726"/>
                <a:gd name="connsiteY210" fmla="*/ 182562 h 341313"/>
                <a:gd name="connsiteX211" fmla="*/ 182232 w 339726"/>
                <a:gd name="connsiteY211" fmla="*/ 192087 h 341313"/>
                <a:gd name="connsiteX212" fmla="*/ 182232 w 339726"/>
                <a:gd name="connsiteY212" fmla="*/ 200025 h 341313"/>
                <a:gd name="connsiteX213" fmla="*/ 182232 w 339726"/>
                <a:gd name="connsiteY213" fmla="*/ 202406 h 341313"/>
                <a:gd name="connsiteX214" fmla="*/ 171199 w 339726"/>
                <a:gd name="connsiteY214" fmla="*/ 190500 h 341313"/>
                <a:gd name="connsiteX215" fmla="*/ 159378 w 339726"/>
                <a:gd name="connsiteY215" fmla="*/ 174625 h 341313"/>
                <a:gd name="connsiteX216" fmla="*/ 149133 w 339726"/>
                <a:gd name="connsiteY216" fmla="*/ 153987 h 341313"/>
                <a:gd name="connsiteX217" fmla="*/ 141253 w 339726"/>
                <a:gd name="connsiteY217" fmla="*/ 131762 h 341313"/>
                <a:gd name="connsiteX218" fmla="*/ 136525 w 339726"/>
                <a:gd name="connsiteY218" fmla="*/ 105569 h 341313"/>
                <a:gd name="connsiteX219" fmla="*/ 139677 w 339726"/>
                <a:gd name="connsiteY219" fmla="*/ 84137 h 341313"/>
                <a:gd name="connsiteX220" fmla="*/ 145981 w 339726"/>
                <a:gd name="connsiteY220" fmla="*/ 64294 h 341313"/>
                <a:gd name="connsiteX221" fmla="*/ 153862 w 339726"/>
                <a:gd name="connsiteY221" fmla="*/ 46831 h 341313"/>
                <a:gd name="connsiteX222" fmla="*/ 164894 w 339726"/>
                <a:gd name="connsiteY222" fmla="*/ 30956 h 341313"/>
                <a:gd name="connsiteX223" fmla="*/ 174351 w 339726"/>
                <a:gd name="connsiteY223" fmla="*/ 19050 h 341313"/>
                <a:gd name="connsiteX224" fmla="*/ 183808 w 339726"/>
                <a:gd name="connsiteY224" fmla="*/ 7937 h 341313"/>
                <a:gd name="connsiteX225" fmla="*/ 188536 w 339726"/>
                <a:gd name="connsiteY225" fmla="*/ 2381 h 3413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Lst>
              <a:rect l="l" t="t" r="r" b="b"/>
              <a:pathLst>
                <a:path w="339726" h="341313">
                  <a:moveTo>
                    <a:pt x="185739" y="211138"/>
                  </a:moveTo>
                  <a:lnTo>
                    <a:pt x="189707" y="211138"/>
                  </a:lnTo>
                  <a:lnTo>
                    <a:pt x="189707" y="212707"/>
                  </a:lnTo>
                  <a:lnTo>
                    <a:pt x="189707" y="215059"/>
                  </a:lnTo>
                  <a:lnTo>
                    <a:pt x="189707" y="218980"/>
                  </a:lnTo>
                  <a:lnTo>
                    <a:pt x="191295" y="226038"/>
                  </a:lnTo>
                  <a:lnTo>
                    <a:pt x="191295" y="232311"/>
                  </a:lnTo>
                  <a:lnTo>
                    <a:pt x="191295" y="241722"/>
                  </a:lnTo>
                  <a:lnTo>
                    <a:pt x="192089" y="251132"/>
                  </a:lnTo>
                  <a:lnTo>
                    <a:pt x="192089" y="261326"/>
                  </a:lnTo>
                  <a:lnTo>
                    <a:pt x="192089" y="273873"/>
                  </a:lnTo>
                  <a:lnTo>
                    <a:pt x="193676" y="285636"/>
                  </a:lnTo>
                  <a:lnTo>
                    <a:pt x="193676" y="291909"/>
                  </a:lnTo>
                  <a:lnTo>
                    <a:pt x="193676" y="298967"/>
                  </a:lnTo>
                  <a:lnTo>
                    <a:pt x="193676" y="313083"/>
                  </a:lnTo>
                  <a:lnTo>
                    <a:pt x="192089" y="327982"/>
                  </a:lnTo>
                  <a:lnTo>
                    <a:pt x="192089" y="341313"/>
                  </a:lnTo>
                  <a:lnTo>
                    <a:pt x="169863" y="341313"/>
                  </a:lnTo>
                  <a:lnTo>
                    <a:pt x="169863" y="339745"/>
                  </a:lnTo>
                  <a:lnTo>
                    <a:pt x="172245" y="324845"/>
                  </a:lnTo>
                  <a:lnTo>
                    <a:pt x="174626" y="312298"/>
                  </a:lnTo>
                  <a:lnTo>
                    <a:pt x="176213" y="297399"/>
                  </a:lnTo>
                  <a:lnTo>
                    <a:pt x="178595" y="285636"/>
                  </a:lnTo>
                  <a:lnTo>
                    <a:pt x="180182" y="272305"/>
                  </a:lnTo>
                  <a:lnTo>
                    <a:pt x="181770" y="261326"/>
                  </a:lnTo>
                  <a:lnTo>
                    <a:pt x="183357" y="251132"/>
                  </a:lnTo>
                  <a:lnTo>
                    <a:pt x="183357" y="240153"/>
                  </a:lnTo>
                  <a:lnTo>
                    <a:pt x="184151" y="232311"/>
                  </a:lnTo>
                  <a:lnTo>
                    <a:pt x="184151" y="226038"/>
                  </a:lnTo>
                  <a:lnTo>
                    <a:pt x="185739" y="218980"/>
                  </a:lnTo>
                  <a:lnTo>
                    <a:pt x="185739" y="215059"/>
                  </a:lnTo>
                  <a:lnTo>
                    <a:pt x="185739" y="212707"/>
                  </a:lnTo>
                  <a:close/>
                  <a:moveTo>
                    <a:pt x="298218" y="173038"/>
                  </a:moveTo>
                  <a:lnTo>
                    <a:pt x="314183" y="173038"/>
                  </a:lnTo>
                  <a:lnTo>
                    <a:pt x="327753" y="174614"/>
                  </a:lnTo>
                  <a:lnTo>
                    <a:pt x="337332" y="175402"/>
                  </a:lnTo>
                  <a:lnTo>
                    <a:pt x="339726" y="175402"/>
                  </a:lnTo>
                  <a:lnTo>
                    <a:pt x="339726" y="179341"/>
                  </a:lnTo>
                  <a:lnTo>
                    <a:pt x="338130" y="188797"/>
                  </a:lnTo>
                  <a:lnTo>
                    <a:pt x="334139" y="200616"/>
                  </a:lnTo>
                  <a:lnTo>
                    <a:pt x="329349" y="217164"/>
                  </a:lnTo>
                  <a:lnTo>
                    <a:pt x="320569" y="234499"/>
                  </a:lnTo>
                  <a:lnTo>
                    <a:pt x="310191" y="250258"/>
                  </a:lnTo>
                  <a:lnTo>
                    <a:pt x="294227" y="263653"/>
                  </a:lnTo>
                  <a:lnTo>
                    <a:pt x="272674" y="273897"/>
                  </a:lnTo>
                  <a:lnTo>
                    <a:pt x="249525" y="279412"/>
                  </a:lnTo>
                  <a:lnTo>
                    <a:pt x="229570" y="280988"/>
                  </a:lnTo>
                  <a:lnTo>
                    <a:pt x="212008" y="279412"/>
                  </a:lnTo>
                  <a:lnTo>
                    <a:pt x="199236" y="277048"/>
                  </a:lnTo>
                  <a:lnTo>
                    <a:pt x="206421" y="271533"/>
                  </a:lnTo>
                  <a:lnTo>
                    <a:pt x="216798" y="262077"/>
                  </a:lnTo>
                  <a:lnTo>
                    <a:pt x="222385" y="256562"/>
                  </a:lnTo>
                  <a:lnTo>
                    <a:pt x="227973" y="252622"/>
                  </a:lnTo>
                  <a:lnTo>
                    <a:pt x="241543" y="242378"/>
                  </a:lnTo>
                  <a:lnTo>
                    <a:pt x="243938" y="240802"/>
                  </a:lnTo>
                  <a:lnTo>
                    <a:pt x="247131" y="238439"/>
                  </a:lnTo>
                  <a:lnTo>
                    <a:pt x="253517" y="232923"/>
                  </a:lnTo>
                  <a:lnTo>
                    <a:pt x="259903" y="228983"/>
                  </a:lnTo>
                  <a:lnTo>
                    <a:pt x="265490" y="223467"/>
                  </a:lnTo>
                  <a:lnTo>
                    <a:pt x="272674" y="219528"/>
                  </a:lnTo>
                  <a:lnTo>
                    <a:pt x="277464" y="215588"/>
                  </a:lnTo>
                  <a:lnTo>
                    <a:pt x="288639" y="209284"/>
                  </a:lnTo>
                  <a:lnTo>
                    <a:pt x="292630" y="206132"/>
                  </a:lnTo>
                  <a:lnTo>
                    <a:pt x="298218" y="202192"/>
                  </a:lnTo>
                  <a:lnTo>
                    <a:pt x="300613" y="200616"/>
                  </a:lnTo>
                  <a:lnTo>
                    <a:pt x="304604" y="198252"/>
                  </a:lnTo>
                  <a:lnTo>
                    <a:pt x="307797" y="196676"/>
                  </a:lnTo>
                  <a:lnTo>
                    <a:pt x="310191" y="195888"/>
                  </a:lnTo>
                  <a:lnTo>
                    <a:pt x="311788" y="194313"/>
                  </a:lnTo>
                  <a:lnTo>
                    <a:pt x="310191" y="194313"/>
                  </a:lnTo>
                  <a:lnTo>
                    <a:pt x="307797" y="195888"/>
                  </a:lnTo>
                  <a:lnTo>
                    <a:pt x="304604" y="198252"/>
                  </a:lnTo>
                  <a:lnTo>
                    <a:pt x="300613" y="199828"/>
                  </a:lnTo>
                  <a:lnTo>
                    <a:pt x="296621" y="202192"/>
                  </a:lnTo>
                  <a:lnTo>
                    <a:pt x="292630" y="204556"/>
                  </a:lnTo>
                  <a:lnTo>
                    <a:pt x="287043" y="207708"/>
                  </a:lnTo>
                  <a:lnTo>
                    <a:pt x="276666" y="213224"/>
                  </a:lnTo>
                  <a:lnTo>
                    <a:pt x="269481" y="217164"/>
                  </a:lnTo>
                  <a:lnTo>
                    <a:pt x="264692" y="221104"/>
                  </a:lnTo>
                  <a:lnTo>
                    <a:pt x="257508" y="225043"/>
                  </a:lnTo>
                  <a:lnTo>
                    <a:pt x="251122" y="228983"/>
                  </a:lnTo>
                  <a:lnTo>
                    <a:pt x="243938" y="232923"/>
                  </a:lnTo>
                  <a:lnTo>
                    <a:pt x="239947" y="235287"/>
                  </a:lnTo>
                  <a:lnTo>
                    <a:pt x="237552" y="238439"/>
                  </a:lnTo>
                  <a:lnTo>
                    <a:pt x="223982" y="246318"/>
                  </a:lnTo>
                  <a:lnTo>
                    <a:pt x="216798" y="251834"/>
                  </a:lnTo>
                  <a:lnTo>
                    <a:pt x="212008" y="255774"/>
                  </a:lnTo>
                  <a:lnTo>
                    <a:pt x="199236" y="264441"/>
                  </a:lnTo>
                  <a:lnTo>
                    <a:pt x="198438" y="266017"/>
                  </a:lnTo>
                  <a:lnTo>
                    <a:pt x="200833" y="252622"/>
                  </a:lnTo>
                  <a:lnTo>
                    <a:pt x="206421" y="236863"/>
                  </a:lnTo>
                  <a:lnTo>
                    <a:pt x="214403" y="219528"/>
                  </a:lnTo>
                  <a:lnTo>
                    <a:pt x="226377" y="203768"/>
                  </a:lnTo>
                  <a:lnTo>
                    <a:pt x="241543" y="188797"/>
                  </a:lnTo>
                  <a:lnTo>
                    <a:pt x="259903" y="179341"/>
                  </a:lnTo>
                  <a:lnTo>
                    <a:pt x="279060" y="174614"/>
                  </a:lnTo>
                  <a:close/>
                  <a:moveTo>
                    <a:pt x="54523" y="128588"/>
                  </a:moveTo>
                  <a:lnTo>
                    <a:pt x="73488" y="128588"/>
                  </a:lnTo>
                  <a:lnTo>
                    <a:pt x="93243" y="131763"/>
                  </a:lnTo>
                  <a:lnTo>
                    <a:pt x="112207" y="138113"/>
                  </a:lnTo>
                  <a:lnTo>
                    <a:pt x="131172" y="151607"/>
                  </a:lnTo>
                  <a:lnTo>
                    <a:pt x="145395" y="167482"/>
                  </a:lnTo>
                  <a:lnTo>
                    <a:pt x="157248" y="183357"/>
                  </a:lnTo>
                  <a:lnTo>
                    <a:pt x="166730" y="200819"/>
                  </a:lnTo>
                  <a:lnTo>
                    <a:pt x="172262" y="214314"/>
                  </a:lnTo>
                  <a:lnTo>
                    <a:pt x="176213" y="225426"/>
                  </a:lnTo>
                  <a:lnTo>
                    <a:pt x="166730" y="221457"/>
                  </a:lnTo>
                  <a:lnTo>
                    <a:pt x="152507" y="215901"/>
                  </a:lnTo>
                  <a:lnTo>
                    <a:pt x="144605" y="213520"/>
                  </a:lnTo>
                  <a:lnTo>
                    <a:pt x="135913" y="209551"/>
                  </a:lnTo>
                  <a:lnTo>
                    <a:pt x="120109" y="202407"/>
                  </a:lnTo>
                  <a:lnTo>
                    <a:pt x="116158" y="200819"/>
                  </a:lnTo>
                  <a:lnTo>
                    <a:pt x="110627" y="198438"/>
                  </a:lnTo>
                  <a:lnTo>
                    <a:pt x="102725" y="196057"/>
                  </a:lnTo>
                  <a:lnTo>
                    <a:pt x="96403" y="192088"/>
                  </a:lnTo>
                  <a:lnTo>
                    <a:pt x="88501" y="187326"/>
                  </a:lnTo>
                  <a:lnTo>
                    <a:pt x="80599" y="183357"/>
                  </a:lnTo>
                  <a:lnTo>
                    <a:pt x="73488" y="180975"/>
                  </a:lnTo>
                  <a:lnTo>
                    <a:pt x="67166" y="177007"/>
                  </a:lnTo>
                  <a:lnTo>
                    <a:pt x="60054" y="174625"/>
                  </a:lnTo>
                  <a:lnTo>
                    <a:pt x="54523" y="170657"/>
                  </a:lnTo>
                  <a:lnTo>
                    <a:pt x="49782" y="167482"/>
                  </a:lnTo>
                  <a:lnTo>
                    <a:pt x="45831" y="165100"/>
                  </a:lnTo>
                  <a:lnTo>
                    <a:pt x="41880" y="163513"/>
                  </a:lnTo>
                  <a:lnTo>
                    <a:pt x="45831" y="165894"/>
                  </a:lnTo>
                  <a:lnTo>
                    <a:pt x="49782" y="169069"/>
                  </a:lnTo>
                  <a:lnTo>
                    <a:pt x="53733" y="173038"/>
                  </a:lnTo>
                  <a:lnTo>
                    <a:pt x="60054" y="175419"/>
                  </a:lnTo>
                  <a:lnTo>
                    <a:pt x="65586" y="179388"/>
                  </a:lnTo>
                  <a:lnTo>
                    <a:pt x="71907" y="183357"/>
                  </a:lnTo>
                  <a:lnTo>
                    <a:pt x="79019" y="187326"/>
                  </a:lnTo>
                  <a:lnTo>
                    <a:pt x="85341" y="192088"/>
                  </a:lnTo>
                  <a:lnTo>
                    <a:pt x="93243" y="196057"/>
                  </a:lnTo>
                  <a:lnTo>
                    <a:pt x="100354" y="200819"/>
                  </a:lnTo>
                  <a:lnTo>
                    <a:pt x="108256" y="204788"/>
                  </a:lnTo>
                  <a:lnTo>
                    <a:pt x="112207" y="206376"/>
                  </a:lnTo>
                  <a:lnTo>
                    <a:pt x="116158" y="209551"/>
                  </a:lnTo>
                  <a:lnTo>
                    <a:pt x="131962" y="217489"/>
                  </a:lnTo>
                  <a:lnTo>
                    <a:pt x="140654" y="221457"/>
                  </a:lnTo>
                  <a:lnTo>
                    <a:pt x="148556" y="225426"/>
                  </a:lnTo>
                  <a:lnTo>
                    <a:pt x="162779" y="231776"/>
                  </a:lnTo>
                  <a:lnTo>
                    <a:pt x="165940" y="233364"/>
                  </a:lnTo>
                  <a:lnTo>
                    <a:pt x="150927" y="237332"/>
                  </a:lnTo>
                  <a:lnTo>
                    <a:pt x="131962" y="239714"/>
                  </a:lnTo>
                  <a:lnTo>
                    <a:pt x="110627" y="241301"/>
                  </a:lnTo>
                  <a:lnTo>
                    <a:pt x="88501" y="238920"/>
                  </a:lnTo>
                  <a:lnTo>
                    <a:pt x="65586" y="230982"/>
                  </a:lnTo>
                  <a:lnTo>
                    <a:pt x="46621" y="217489"/>
                  </a:lnTo>
                  <a:lnTo>
                    <a:pt x="32398" y="200819"/>
                  </a:lnTo>
                  <a:lnTo>
                    <a:pt x="20545" y="184944"/>
                  </a:lnTo>
                  <a:lnTo>
                    <a:pt x="11062" y="167482"/>
                  </a:lnTo>
                  <a:lnTo>
                    <a:pt x="5531" y="153988"/>
                  </a:lnTo>
                  <a:lnTo>
                    <a:pt x="1580" y="143669"/>
                  </a:lnTo>
                  <a:lnTo>
                    <a:pt x="0" y="139700"/>
                  </a:lnTo>
                  <a:lnTo>
                    <a:pt x="3161" y="139700"/>
                  </a:lnTo>
                  <a:lnTo>
                    <a:pt x="11062" y="136525"/>
                  </a:lnTo>
                  <a:lnTo>
                    <a:pt x="22915" y="132557"/>
                  </a:lnTo>
                  <a:lnTo>
                    <a:pt x="37139" y="130175"/>
                  </a:lnTo>
                  <a:close/>
                  <a:moveTo>
                    <a:pt x="191688" y="0"/>
                  </a:moveTo>
                  <a:lnTo>
                    <a:pt x="194052" y="2381"/>
                  </a:lnTo>
                  <a:lnTo>
                    <a:pt x="200357" y="7937"/>
                  </a:lnTo>
                  <a:lnTo>
                    <a:pt x="209025" y="19050"/>
                  </a:lnTo>
                  <a:lnTo>
                    <a:pt x="219270" y="30956"/>
                  </a:lnTo>
                  <a:lnTo>
                    <a:pt x="228726" y="46831"/>
                  </a:lnTo>
                  <a:lnTo>
                    <a:pt x="238183" y="64294"/>
                  </a:lnTo>
                  <a:lnTo>
                    <a:pt x="243699" y="84137"/>
                  </a:lnTo>
                  <a:lnTo>
                    <a:pt x="246063" y="105569"/>
                  </a:lnTo>
                  <a:lnTo>
                    <a:pt x="243699" y="130175"/>
                  </a:lnTo>
                  <a:lnTo>
                    <a:pt x="235031" y="153194"/>
                  </a:lnTo>
                  <a:lnTo>
                    <a:pt x="224786" y="171450"/>
                  </a:lnTo>
                  <a:lnTo>
                    <a:pt x="212965" y="188912"/>
                  </a:lnTo>
                  <a:lnTo>
                    <a:pt x="203509" y="200819"/>
                  </a:lnTo>
                  <a:lnTo>
                    <a:pt x="195628" y="209550"/>
                  </a:lnTo>
                  <a:lnTo>
                    <a:pt x="194052" y="198437"/>
                  </a:lnTo>
                  <a:lnTo>
                    <a:pt x="191688" y="182562"/>
                  </a:lnTo>
                  <a:lnTo>
                    <a:pt x="191688" y="173037"/>
                  </a:lnTo>
                  <a:lnTo>
                    <a:pt x="190112" y="163512"/>
                  </a:lnTo>
                  <a:lnTo>
                    <a:pt x="188536" y="144462"/>
                  </a:lnTo>
                  <a:lnTo>
                    <a:pt x="188536" y="139700"/>
                  </a:lnTo>
                  <a:lnTo>
                    <a:pt x="188536" y="135731"/>
                  </a:lnTo>
                  <a:lnTo>
                    <a:pt x="188536" y="124619"/>
                  </a:lnTo>
                  <a:lnTo>
                    <a:pt x="188536" y="116681"/>
                  </a:lnTo>
                  <a:lnTo>
                    <a:pt x="187748" y="107156"/>
                  </a:lnTo>
                  <a:lnTo>
                    <a:pt x="187748" y="97631"/>
                  </a:lnTo>
                  <a:lnTo>
                    <a:pt x="187748" y="89694"/>
                  </a:lnTo>
                  <a:lnTo>
                    <a:pt x="188536" y="81756"/>
                  </a:lnTo>
                  <a:lnTo>
                    <a:pt x="188536" y="73819"/>
                  </a:lnTo>
                  <a:lnTo>
                    <a:pt x="188536" y="66675"/>
                  </a:lnTo>
                  <a:lnTo>
                    <a:pt x="188536" y="60325"/>
                  </a:lnTo>
                  <a:lnTo>
                    <a:pt x="188536" y="54769"/>
                  </a:lnTo>
                  <a:lnTo>
                    <a:pt x="188536" y="50800"/>
                  </a:lnTo>
                  <a:lnTo>
                    <a:pt x="190112" y="45244"/>
                  </a:lnTo>
                  <a:lnTo>
                    <a:pt x="190112" y="42862"/>
                  </a:lnTo>
                  <a:lnTo>
                    <a:pt x="188536" y="45244"/>
                  </a:lnTo>
                  <a:lnTo>
                    <a:pt x="188536" y="50800"/>
                  </a:lnTo>
                  <a:lnTo>
                    <a:pt x="187748" y="54769"/>
                  </a:lnTo>
                  <a:lnTo>
                    <a:pt x="187748" y="60325"/>
                  </a:lnTo>
                  <a:lnTo>
                    <a:pt x="186172" y="66675"/>
                  </a:lnTo>
                  <a:lnTo>
                    <a:pt x="186172" y="73819"/>
                  </a:lnTo>
                  <a:lnTo>
                    <a:pt x="184596" y="81756"/>
                  </a:lnTo>
                  <a:lnTo>
                    <a:pt x="184596" y="89694"/>
                  </a:lnTo>
                  <a:lnTo>
                    <a:pt x="183808" y="97631"/>
                  </a:lnTo>
                  <a:lnTo>
                    <a:pt x="183808" y="107156"/>
                  </a:lnTo>
                  <a:lnTo>
                    <a:pt x="183808" y="115094"/>
                  </a:lnTo>
                  <a:lnTo>
                    <a:pt x="182232" y="124619"/>
                  </a:lnTo>
                  <a:lnTo>
                    <a:pt x="182232" y="135731"/>
                  </a:lnTo>
                  <a:lnTo>
                    <a:pt x="182232" y="139700"/>
                  </a:lnTo>
                  <a:lnTo>
                    <a:pt x="182232" y="144462"/>
                  </a:lnTo>
                  <a:lnTo>
                    <a:pt x="182232" y="163512"/>
                  </a:lnTo>
                  <a:lnTo>
                    <a:pt x="182232" y="173037"/>
                  </a:lnTo>
                  <a:lnTo>
                    <a:pt x="182232" y="182562"/>
                  </a:lnTo>
                  <a:lnTo>
                    <a:pt x="182232" y="192087"/>
                  </a:lnTo>
                  <a:lnTo>
                    <a:pt x="182232" y="200025"/>
                  </a:lnTo>
                  <a:lnTo>
                    <a:pt x="182232" y="202406"/>
                  </a:lnTo>
                  <a:lnTo>
                    <a:pt x="171199" y="190500"/>
                  </a:lnTo>
                  <a:lnTo>
                    <a:pt x="159378" y="174625"/>
                  </a:lnTo>
                  <a:lnTo>
                    <a:pt x="149133" y="153987"/>
                  </a:lnTo>
                  <a:lnTo>
                    <a:pt x="141253" y="131762"/>
                  </a:lnTo>
                  <a:lnTo>
                    <a:pt x="136525" y="105569"/>
                  </a:lnTo>
                  <a:lnTo>
                    <a:pt x="139677" y="84137"/>
                  </a:lnTo>
                  <a:lnTo>
                    <a:pt x="145981" y="64294"/>
                  </a:lnTo>
                  <a:lnTo>
                    <a:pt x="153862" y="46831"/>
                  </a:lnTo>
                  <a:lnTo>
                    <a:pt x="164894" y="30956"/>
                  </a:lnTo>
                  <a:lnTo>
                    <a:pt x="174351" y="19050"/>
                  </a:lnTo>
                  <a:lnTo>
                    <a:pt x="183808" y="7937"/>
                  </a:lnTo>
                  <a:lnTo>
                    <a:pt x="188536" y="2381"/>
                  </a:lnTo>
                  <a:close/>
                </a:path>
              </a:pathLst>
            </a:custGeom>
            <a:solidFill>
              <a:srgbClr val="FFFFFF"/>
            </a:solidFill>
            <a:ln w="0">
              <a:noFill/>
              <a:prstDash val="solid"/>
              <a:round/>
            </a:ln>
          </p:spPr>
          <p:txBody>
            <a:bodyPr vert="horz" wrap="square" lIns="91440" tIns="45720" rIns="91440" bIns="45720" numCol="1" anchor="t" anchorCtr="0" compatLnSpc="1">
              <a:noAutofit/>
            </a:bodyPr>
            <a:lstStyle/>
            <a:p>
              <a:endParaRPr lang="zh-CN" altLang="en-US"/>
            </a:p>
          </p:txBody>
        </p:sp>
        <p:sp>
          <p:nvSpPr>
            <p:cNvPr id="11" name="任意多边形 10"/>
            <p:cNvSpPr/>
            <p:nvPr/>
          </p:nvSpPr>
          <p:spPr bwMode="auto">
            <a:xfrm>
              <a:off x="7632701" y="2874963"/>
              <a:ext cx="366713" cy="301625"/>
            </a:xfrm>
            <a:custGeom>
              <a:avLst/>
              <a:gdLst>
                <a:gd name="connsiteX0" fmla="*/ 79375 w 366713"/>
                <a:gd name="connsiteY0" fmla="*/ 201612 h 301625"/>
                <a:gd name="connsiteX1" fmla="*/ 79375 w 366713"/>
                <a:gd name="connsiteY1" fmla="*/ 301625 h 301625"/>
                <a:gd name="connsiteX2" fmla="*/ 14287 w 366713"/>
                <a:gd name="connsiteY2" fmla="*/ 301625 h 301625"/>
                <a:gd name="connsiteX3" fmla="*/ 14287 w 366713"/>
                <a:gd name="connsiteY3" fmla="*/ 250418 h 301625"/>
                <a:gd name="connsiteX4" fmla="*/ 131743 w 366713"/>
                <a:gd name="connsiteY4" fmla="*/ 163512 h 301625"/>
                <a:gd name="connsiteX5" fmla="*/ 161925 w 366713"/>
                <a:gd name="connsiteY5" fmla="*/ 182562 h 301625"/>
                <a:gd name="connsiteX6" fmla="*/ 161925 w 366713"/>
                <a:gd name="connsiteY6" fmla="*/ 301625 h 301625"/>
                <a:gd name="connsiteX7" fmla="*/ 100012 w 366713"/>
                <a:gd name="connsiteY7" fmla="*/ 301625 h 301625"/>
                <a:gd name="connsiteX8" fmla="*/ 100012 w 366713"/>
                <a:gd name="connsiteY8" fmla="*/ 187325 h 301625"/>
                <a:gd name="connsiteX9" fmla="*/ 246062 w 366713"/>
                <a:gd name="connsiteY9" fmla="*/ 139700 h 301625"/>
                <a:gd name="connsiteX10" fmla="*/ 246062 w 366713"/>
                <a:gd name="connsiteY10" fmla="*/ 301625 h 301625"/>
                <a:gd name="connsiteX11" fmla="*/ 182562 w 366713"/>
                <a:gd name="connsiteY11" fmla="*/ 301625 h 301625"/>
                <a:gd name="connsiteX12" fmla="*/ 182562 w 366713"/>
                <a:gd name="connsiteY12" fmla="*/ 192346 h 301625"/>
                <a:gd name="connsiteX13" fmla="*/ 184130 w 366713"/>
                <a:gd name="connsiteY13" fmla="*/ 193941 h 301625"/>
                <a:gd name="connsiteX14" fmla="*/ 330200 w 366713"/>
                <a:gd name="connsiteY14" fmla="*/ 69850 h 301625"/>
                <a:gd name="connsiteX15" fmla="*/ 330200 w 366713"/>
                <a:gd name="connsiteY15" fmla="*/ 301625 h 301625"/>
                <a:gd name="connsiteX16" fmla="*/ 265112 w 366713"/>
                <a:gd name="connsiteY16" fmla="*/ 301625 h 301625"/>
                <a:gd name="connsiteX17" fmla="*/ 265112 w 366713"/>
                <a:gd name="connsiteY17" fmla="*/ 124011 h 301625"/>
                <a:gd name="connsiteX18" fmla="*/ 279211 w 366713"/>
                <a:gd name="connsiteY18" fmla="*/ 0 h 301625"/>
                <a:gd name="connsiteX19" fmla="*/ 366713 w 366713"/>
                <a:gd name="connsiteY19" fmla="*/ 3996 h 301625"/>
                <a:gd name="connsiteX20" fmla="*/ 356372 w 366713"/>
                <a:gd name="connsiteY20" fmla="*/ 90312 h 301625"/>
                <a:gd name="connsiteX21" fmla="*/ 333303 w 366713"/>
                <a:gd name="connsiteY21" fmla="*/ 88714 h 301625"/>
                <a:gd name="connsiteX22" fmla="*/ 338872 w 366713"/>
                <a:gd name="connsiteY22" fmla="*/ 43158 h 301625"/>
                <a:gd name="connsiteX23" fmla="*/ 184550 w 366713"/>
                <a:gd name="connsiteY23" fmla="*/ 174231 h 301625"/>
                <a:gd name="connsiteX24" fmla="*/ 132049 w 366713"/>
                <a:gd name="connsiteY24" fmla="*/ 143860 h 301625"/>
                <a:gd name="connsiteX25" fmla="*/ 15114 w 366713"/>
                <a:gd name="connsiteY25" fmla="*/ 231775 h 301625"/>
                <a:gd name="connsiteX26" fmla="*/ 0 w 366713"/>
                <a:gd name="connsiteY26" fmla="*/ 213393 h 301625"/>
                <a:gd name="connsiteX27" fmla="*/ 130458 w 366713"/>
                <a:gd name="connsiteY27" fmla="*/ 114289 h 301625"/>
                <a:gd name="connsiteX28" fmla="*/ 181368 w 366713"/>
                <a:gd name="connsiteY28" fmla="*/ 143860 h 301625"/>
                <a:gd name="connsiteX29" fmla="*/ 322167 w 366713"/>
                <a:gd name="connsiteY29" fmla="*/ 25575 h 301625"/>
                <a:gd name="connsiteX30" fmla="*/ 278416 w 366713"/>
                <a:gd name="connsiteY30" fmla="*/ 22378 h 301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366713" h="301625">
                  <a:moveTo>
                    <a:pt x="79375" y="201612"/>
                  </a:moveTo>
                  <a:lnTo>
                    <a:pt x="79375" y="301625"/>
                  </a:lnTo>
                  <a:lnTo>
                    <a:pt x="14287" y="301625"/>
                  </a:lnTo>
                  <a:lnTo>
                    <a:pt x="14287" y="250418"/>
                  </a:lnTo>
                  <a:close/>
                  <a:moveTo>
                    <a:pt x="131743" y="163512"/>
                  </a:moveTo>
                  <a:lnTo>
                    <a:pt x="161925" y="182562"/>
                  </a:lnTo>
                  <a:lnTo>
                    <a:pt x="161925" y="301625"/>
                  </a:lnTo>
                  <a:lnTo>
                    <a:pt x="100012" y="301625"/>
                  </a:lnTo>
                  <a:lnTo>
                    <a:pt x="100012" y="187325"/>
                  </a:lnTo>
                  <a:close/>
                  <a:moveTo>
                    <a:pt x="246062" y="139700"/>
                  </a:moveTo>
                  <a:lnTo>
                    <a:pt x="246062" y="301625"/>
                  </a:lnTo>
                  <a:lnTo>
                    <a:pt x="182562" y="301625"/>
                  </a:lnTo>
                  <a:lnTo>
                    <a:pt x="182562" y="192346"/>
                  </a:lnTo>
                  <a:lnTo>
                    <a:pt x="184130" y="193941"/>
                  </a:lnTo>
                  <a:close/>
                  <a:moveTo>
                    <a:pt x="330200" y="69850"/>
                  </a:moveTo>
                  <a:lnTo>
                    <a:pt x="330200" y="301625"/>
                  </a:lnTo>
                  <a:lnTo>
                    <a:pt x="265112" y="301625"/>
                  </a:lnTo>
                  <a:lnTo>
                    <a:pt x="265112" y="124011"/>
                  </a:lnTo>
                  <a:close/>
                  <a:moveTo>
                    <a:pt x="279211" y="0"/>
                  </a:moveTo>
                  <a:lnTo>
                    <a:pt x="366713" y="3996"/>
                  </a:lnTo>
                  <a:lnTo>
                    <a:pt x="356372" y="90312"/>
                  </a:lnTo>
                  <a:lnTo>
                    <a:pt x="333303" y="88714"/>
                  </a:lnTo>
                  <a:lnTo>
                    <a:pt x="338872" y="43158"/>
                  </a:lnTo>
                  <a:lnTo>
                    <a:pt x="184550" y="174231"/>
                  </a:lnTo>
                  <a:lnTo>
                    <a:pt x="132049" y="143860"/>
                  </a:lnTo>
                  <a:lnTo>
                    <a:pt x="15114" y="231775"/>
                  </a:lnTo>
                  <a:lnTo>
                    <a:pt x="0" y="213393"/>
                  </a:lnTo>
                  <a:lnTo>
                    <a:pt x="130458" y="114289"/>
                  </a:lnTo>
                  <a:lnTo>
                    <a:pt x="181368" y="143860"/>
                  </a:lnTo>
                  <a:lnTo>
                    <a:pt x="322167" y="25575"/>
                  </a:lnTo>
                  <a:lnTo>
                    <a:pt x="278416" y="22378"/>
                  </a:lnTo>
                  <a:close/>
                </a:path>
              </a:pathLst>
            </a:custGeom>
            <a:solidFill>
              <a:srgbClr val="FFFFFF"/>
            </a:solidFill>
            <a:ln w="0">
              <a:noFill/>
              <a:prstDash val="solid"/>
              <a:round/>
            </a:ln>
          </p:spPr>
          <p:txBody>
            <a:bodyPr vert="horz" wrap="square" lIns="91440" tIns="45720" rIns="91440" bIns="45720" numCol="1" anchor="t" anchorCtr="0" compatLnSpc="1">
              <a:noAutofit/>
            </a:bodyPr>
            <a:lstStyle/>
            <a:p>
              <a:endParaRPr lang="zh-CN" altLang="en-US"/>
            </a:p>
          </p:txBody>
        </p:sp>
      </p:grpSp>
      <p:sp>
        <p:nvSpPr>
          <p:cNvPr id="12" name="TextBox 23"/>
          <p:cNvSpPr txBox="1"/>
          <p:nvPr/>
        </p:nvSpPr>
        <p:spPr>
          <a:xfrm>
            <a:off x="1124235" y="1666833"/>
            <a:ext cx="1748787" cy="988997"/>
          </a:xfrm>
          <a:prstGeom prst="rect">
            <a:avLst/>
          </a:prstGeom>
          <a:noFill/>
        </p:spPr>
        <p:txBody>
          <a:bodyPr wrap="square" lIns="65032" tIns="32516" rIns="65032" bIns="32516" rtlCol="0">
            <a:spAutoFit/>
          </a:bodyPr>
          <a:lstStyle/>
          <a:p>
            <a:pPr>
              <a:lnSpc>
                <a:spcPct val="150000"/>
              </a:lnSpc>
            </a:pPr>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rPr>
              <a:t>点击添加相关标题文字，点击添加相关标题文字，点击添加相关标题文字，点击添加相关标题文</a:t>
            </a:r>
            <a:r>
              <a:rPr lang="zh-CN" altLang="en-US" sz="1000" dirty="0" smtClean="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rPr>
              <a:t>字</a:t>
            </a:r>
            <a:endParaRPr lang="en-GB" altLang="zh-CN" sz="10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endParaRPr>
          </a:p>
        </p:txBody>
      </p:sp>
      <p:sp>
        <p:nvSpPr>
          <p:cNvPr id="13" name="TextBox 24"/>
          <p:cNvSpPr txBox="1"/>
          <p:nvPr/>
        </p:nvSpPr>
        <p:spPr>
          <a:xfrm>
            <a:off x="1124236" y="1384412"/>
            <a:ext cx="1208552" cy="281111"/>
          </a:xfrm>
          <a:prstGeom prst="rect">
            <a:avLst/>
          </a:prstGeom>
          <a:noFill/>
        </p:spPr>
        <p:txBody>
          <a:bodyPr wrap="none" lIns="65032" tIns="32516" rIns="65032" bIns="32516" rtlCol="0">
            <a:spAutoFit/>
          </a:bodyPr>
          <a:lstStyle/>
          <a:p>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添加标题内容</a:t>
            </a:r>
            <a:endParaRPr lang="en-US" altLang="zh-CN" sz="1400" dirty="0" smtClean="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4" name="TextBox 23"/>
          <p:cNvSpPr txBox="1"/>
          <p:nvPr/>
        </p:nvSpPr>
        <p:spPr>
          <a:xfrm>
            <a:off x="1115616" y="3527763"/>
            <a:ext cx="1748787" cy="988997"/>
          </a:xfrm>
          <a:prstGeom prst="rect">
            <a:avLst/>
          </a:prstGeom>
          <a:noFill/>
        </p:spPr>
        <p:txBody>
          <a:bodyPr wrap="square" lIns="65032" tIns="32516" rIns="65032" bIns="32516" rtlCol="0">
            <a:spAutoFit/>
          </a:bodyPr>
          <a:lstStyle/>
          <a:p>
            <a:pPr>
              <a:lnSpc>
                <a:spcPct val="150000"/>
              </a:lnSpc>
            </a:pPr>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rPr>
              <a:t>点击添加相关标题文字，点击添加相关标题文字，点击添加相关标题文字，点击添加相关标题文</a:t>
            </a:r>
            <a:r>
              <a:rPr lang="zh-CN" altLang="en-US" sz="1000" dirty="0" smtClean="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rPr>
              <a:t>字</a:t>
            </a:r>
            <a:endParaRPr lang="en-GB" altLang="zh-CN" sz="10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endParaRPr>
          </a:p>
        </p:txBody>
      </p:sp>
      <p:sp>
        <p:nvSpPr>
          <p:cNvPr id="15" name="TextBox 24"/>
          <p:cNvSpPr txBox="1"/>
          <p:nvPr/>
        </p:nvSpPr>
        <p:spPr>
          <a:xfrm>
            <a:off x="1124236" y="3220616"/>
            <a:ext cx="1208552" cy="281111"/>
          </a:xfrm>
          <a:prstGeom prst="rect">
            <a:avLst/>
          </a:prstGeom>
          <a:noFill/>
        </p:spPr>
        <p:txBody>
          <a:bodyPr wrap="none" lIns="65032" tIns="32516" rIns="65032" bIns="32516" rtlCol="0">
            <a:spAutoFit/>
          </a:bodyPr>
          <a:lstStyle/>
          <a:p>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添加标题内容</a:t>
            </a:r>
            <a:endParaRPr lang="en-US" altLang="zh-CN" sz="1400" dirty="0" smtClean="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6" name="TextBox 23"/>
          <p:cNvSpPr txBox="1"/>
          <p:nvPr/>
        </p:nvSpPr>
        <p:spPr>
          <a:xfrm>
            <a:off x="6393419" y="2657796"/>
            <a:ext cx="1748787" cy="988997"/>
          </a:xfrm>
          <a:prstGeom prst="rect">
            <a:avLst/>
          </a:prstGeom>
          <a:noFill/>
        </p:spPr>
        <p:txBody>
          <a:bodyPr wrap="square" lIns="65032" tIns="32516" rIns="65032" bIns="32516" rtlCol="0">
            <a:spAutoFit/>
          </a:bodyPr>
          <a:lstStyle/>
          <a:p>
            <a:pPr>
              <a:lnSpc>
                <a:spcPct val="150000"/>
              </a:lnSpc>
            </a:pPr>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rPr>
              <a:t>点击添加相关标题文字，点击添加相关标题文字，点击添加相关标题文字，点击添加相关标题文</a:t>
            </a:r>
            <a:r>
              <a:rPr lang="zh-CN" altLang="en-US" sz="1000" dirty="0" smtClean="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rPr>
              <a:t>字</a:t>
            </a:r>
            <a:endParaRPr lang="en-GB" altLang="zh-CN" sz="10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endParaRPr>
          </a:p>
        </p:txBody>
      </p:sp>
      <p:sp>
        <p:nvSpPr>
          <p:cNvPr id="17" name="TextBox 24"/>
          <p:cNvSpPr txBox="1"/>
          <p:nvPr/>
        </p:nvSpPr>
        <p:spPr>
          <a:xfrm>
            <a:off x="6393420" y="2356520"/>
            <a:ext cx="1208552" cy="281111"/>
          </a:xfrm>
          <a:prstGeom prst="rect">
            <a:avLst/>
          </a:prstGeom>
          <a:noFill/>
        </p:spPr>
        <p:txBody>
          <a:bodyPr wrap="none" lIns="65032" tIns="32516" rIns="65032" bIns="32516" rtlCol="0">
            <a:spAutoFit/>
          </a:bodyPr>
          <a:lstStyle/>
          <a:p>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添加标题内容</a:t>
            </a:r>
            <a:endParaRPr lang="en-US" altLang="zh-CN" sz="1400" dirty="0" smtClean="0">
              <a:solidFill>
                <a:schemeClr val="tx1">
                  <a:lumMod val="75000"/>
                  <a:lumOff val="25000"/>
                </a:schemeClr>
              </a:solidFill>
              <a:latin typeface="微软雅黑" panose="020B0503020204020204" pitchFamily="34" charset="-122"/>
              <a:ea typeface="微软雅黑" panose="020B0503020204020204" pitchFamily="34" charset="-122"/>
            </a:endParaRPr>
          </a:p>
        </p:txBody>
      </p:sp>
    </p:spTree>
  </p:cSld>
  <p:clrMapOvr>
    <a:masterClrMapping/>
  </p:clrMapOvr>
  <p:transition advClick="0" advTm="2000">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childTnLst>
                          </p:cTn>
                        </p:par>
                        <p:par>
                          <p:cTn id="8" fill="hold">
                            <p:stCondLst>
                              <p:cond delay="500"/>
                            </p:stCondLst>
                            <p:childTnLst>
                              <p:par>
                                <p:cTn id="9" presetID="22" presetClass="entr" presetSubtype="2"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wipe(right)">
                                      <p:cBhvr>
                                        <p:cTn id="11" dur="250"/>
                                        <p:tgtEl>
                                          <p:spTgt spid="4"/>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wipe(left)">
                                      <p:cBhvr>
                                        <p:cTn id="15" dur="250"/>
                                        <p:tgtEl>
                                          <p:spTgt spid="6"/>
                                        </p:tgtEl>
                                      </p:cBhvr>
                                    </p:animEffect>
                                  </p:childTnLst>
                                </p:cTn>
                              </p:par>
                            </p:childTnLst>
                          </p:cTn>
                        </p:par>
                        <p:par>
                          <p:cTn id="16" fill="hold">
                            <p:stCondLst>
                              <p:cond delay="1500"/>
                            </p:stCondLst>
                            <p:childTnLst>
                              <p:par>
                                <p:cTn id="17" presetID="22" presetClass="entr" presetSubtype="2" fill="hold" grpId="0" nodeType="afterEffect">
                                  <p:stCondLst>
                                    <p:cond delay="0"/>
                                  </p:stCondLst>
                                  <p:childTnLst>
                                    <p:set>
                                      <p:cBhvr>
                                        <p:cTn id="18" dur="1" fill="hold">
                                          <p:stCondLst>
                                            <p:cond delay="0"/>
                                          </p:stCondLst>
                                        </p:cTn>
                                        <p:tgtEl>
                                          <p:spTgt spid="3"/>
                                        </p:tgtEl>
                                        <p:attrNameLst>
                                          <p:attrName>style.visibility</p:attrName>
                                        </p:attrNameLst>
                                      </p:cBhvr>
                                      <p:to>
                                        <p:strVal val="visible"/>
                                      </p:to>
                                    </p:set>
                                    <p:animEffect transition="in" filter="wipe(right)">
                                      <p:cBhvr>
                                        <p:cTn id="19" dur="250"/>
                                        <p:tgtEl>
                                          <p:spTgt spid="3"/>
                                        </p:tgtEl>
                                      </p:cBhvr>
                                    </p:animEffect>
                                  </p:childTnLst>
                                </p:cTn>
                              </p:par>
                            </p:childTnLst>
                          </p:cTn>
                        </p:par>
                        <p:par>
                          <p:cTn id="20" fill="hold">
                            <p:stCondLst>
                              <p:cond delay="2000"/>
                            </p:stCondLst>
                            <p:childTnLst>
                              <p:par>
                                <p:cTn id="21" presetID="22" presetClass="entr" presetSubtype="8" fill="hold" grpId="0" nodeType="after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wipe(left)">
                                      <p:cBhvr>
                                        <p:cTn id="23" dur="250"/>
                                        <p:tgtEl>
                                          <p:spTgt spid="7"/>
                                        </p:tgtEl>
                                      </p:cBhvr>
                                    </p:animEffect>
                                  </p:childTnLst>
                                </p:cTn>
                              </p:par>
                            </p:childTnLst>
                          </p:cTn>
                        </p:par>
                        <p:par>
                          <p:cTn id="24" fill="hold">
                            <p:stCondLst>
                              <p:cond delay="2500"/>
                            </p:stCondLst>
                            <p:childTnLst>
                              <p:par>
                                <p:cTn id="25" presetID="22" presetClass="entr" presetSubtype="2" fill="hold" grpId="0" nodeType="afterEffect">
                                  <p:stCondLst>
                                    <p:cond delay="0"/>
                                  </p:stCondLst>
                                  <p:childTnLst>
                                    <p:set>
                                      <p:cBhvr>
                                        <p:cTn id="26" dur="1" fill="hold">
                                          <p:stCondLst>
                                            <p:cond delay="0"/>
                                          </p:stCondLst>
                                        </p:cTn>
                                        <p:tgtEl>
                                          <p:spTgt spid="2"/>
                                        </p:tgtEl>
                                        <p:attrNameLst>
                                          <p:attrName>style.visibility</p:attrName>
                                        </p:attrNameLst>
                                      </p:cBhvr>
                                      <p:to>
                                        <p:strVal val="visible"/>
                                      </p:to>
                                    </p:set>
                                    <p:animEffect transition="in" filter="wipe(right)">
                                      <p:cBhvr>
                                        <p:cTn id="27" dur="250"/>
                                        <p:tgtEl>
                                          <p:spTgt spid="2"/>
                                        </p:tgtEl>
                                      </p:cBhvr>
                                    </p:animEffect>
                                  </p:childTnLst>
                                </p:cTn>
                              </p:par>
                            </p:childTnLst>
                          </p:cTn>
                        </p:par>
                        <p:par>
                          <p:cTn id="28" fill="hold">
                            <p:stCondLst>
                              <p:cond delay="3000"/>
                            </p:stCondLst>
                            <p:childTnLst>
                              <p:par>
                                <p:cTn id="29" presetID="53" presetClass="entr" presetSubtype="16" fill="hold" nodeType="afterEffect">
                                  <p:stCondLst>
                                    <p:cond delay="0"/>
                                  </p:stCondLst>
                                  <p:childTnLst>
                                    <p:set>
                                      <p:cBhvr>
                                        <p:cTn id="30" dur="1" fill="hold">
                                          <p:stCondLst>
                                            <p:cond delay="0"/>
                                          </p:stCondLst>
                                        </p:cTn>
                                        <p:tgtEl>
                                          <p:spTgt spid="8"/>
                                        </p:tgtEl>
                                        <p:attrNameLst>
                                          <p:attrName>style.visibility</p:attrName>
                                        </p:attrNameLst>
                                      </p:cBhvr>
                                      <p:to>
                                        <p:strVal val="visible"/>
                                      </p:to>
                                    </p:set>
                                    <p:anim calcmode="lin" valueType="num">
                                      <p:cBhvr>
                                        <p:cTn id="31" dur="500" fill="hold"/>
                                        <p:tgtEl>
                                          <p:spTgt spid="8"/>
                                        </p:tgtEl>
                                        <p:attrNameLst>
                                          <p:attrName>ppt_w</p:attrName>
                                        </p:attrNameLst>
                                      </p:cBhvr>
                                      <p:tavLst>
                                        <p:tav tm="0">
                                          <p:val>
                                            <p:fltVal val="0"/>
                                          </p:val>
                                        </p:tav>
                                        <p:tav tm="100000">
                                          <p:val>
                                            <p:strVal val="#ppt_w"/>
                                          </p:val>
                                        </p:tav>
                                      </p:tavLst>
                                    </p:anim>
                                    <p:anim calcmode="lin" valueType="num">
                                      <p:cBhvr>
                                        <p:cTn id="32" dur="500" fill="hold"/>
                                        <p:tgtEl>
                                          <p:spTgt spid="8"/>
                                        </p:tgtEl>
                                        <p:attrNameLst>
                                          <p:attrName>ppt_h</p:attrName>
                                        </p:attrNameLst>
                                      </p:cBhvr>
                                      <p:tavLst>
                                        <p:tav tm="0">
                                          <p:val>
                                            <p:fltVal val="0"/>
                                          </p:val>
                                        </p:tav>
                                        <p:tav tm="100000">
                                          <p:val>
                                            <p:strVal val="#ppt_h"/>
                                          </p:val>
                                        </p:tav>
                                      </p:tavLst>
                                    </p:anim>
                                    <p:animEffect transition="in" filter="fade">
                                      <p:cBhvr>
                                        <p:cTn id="33" dur="500"/>
                                        <p:tgtEl>
                                          <p:spTgt spid="8"/>
                                        </p:tgtEl>
                                      </p:cBhvr>
                                    </p:animEffect>
                                  </p:childTnLst>
                                </p:cTn>
                              </p:par>
                            </p:childTnLst>
                          </p:cTn>
                        </p:par>
                        <p:par>
                          <p:cTn id="34" fill="hold">
                            <p:stCondLst>
                              <p:cond delay="3500"/>
                            </p:stCondLst>
                            <p:childTnLst>
                              <p:par>
                                <p:cTn id="35" presetID="12" presetClass="entr" presetSubtype="4" fill="hold" grpId="0" nodeType="afterEffect">
                                  <p:stCondLst>
                                    <p:cond delay="0"/>
                                  </p:stCondLst>
                                  <p:childTnLst>
                                    <p:set>
                                      <p:cBhvr>
                                        <p:cTn id="36" dur="1" fill="hold">
                                          <p:stCondLst>
                                            <p:cond delay="0"/>
                                          </p:stCondLst>
                                        </p:cTn>
                                        <p:tgtEl>
                                          <p:spTgt spid="12"/>
                                        </p:tgtEl>
                                        <p:attrNameLst>
                                          <p:attrName>style.visibility</p:attrName>
                                        </p:attrNameLst>
                                      </p:cBhvr>
                                      <p:to>
                                        <p:strVal val="visible"/>
                                      </p:to>
                                    </p:set>
                                    <p:anim calcmode="lin" valueType="num">
                                      <p:cBhvr additive="base">
                                        <p:cTn id="37" dur="500"/>
                                        <p:tgtEl>
                                          <p:spTgt spid="12"/>
                                        </p:tgtEl>
                                        <p:attrNameLst>
                                          <p:attrName>ppt_y</p:attrName>
                                        </p:attrNameLst>
                                      </p:cBhvr>
                                      <p:tavLst>
                                        <p:tav tm="0">
                                          <p:val>
                                            <p:strVal val="#ppt_y+#ppt_h*1.125000"/>
                                          </p:val>
                                        </p:tav>
                                        <p:tav tm="100000">
                                          <p:val>
                                            <p:strVal val="#ppt_y"/>
                                          </p:val>
                                        </p:tav>
                                      </p:tavLst>
                                    </p:anim>
                                    <p:animEffect transition="in" filter="wipe(up)">
                                      <p:cBhvr>
                                        <p:cTn id="38" dur="500"/>
                                        <p:tgtEl>
                                          <p:spTgt spid="12"/>
                                        </p:tgtEl>
                                      </p:cBhvr>
                                    </p:animEffect>
                                  </p:childTnLst>
                                </p:cTn>
                              </p:par>
                              <p:par>
                                <p:cTn id="39" presetID="12" presetClass="entr" presetSubtype="1" fill="hold" grpId="0" nodeType="withEffect">
                                  <p:stCondLst>
                                    <p:cond delay="0"/>
                                  </p:stCondLst>
                                  <p:childTnLst>
                                    <p:set>
                                      <p:cBhvr>
                                        <p:cTn id="40" dur="1" fill="hold">
                                          <p:stCondLst>
                                            <p:cond delay="0"/>
                                          </p:stCondLst>
                                        </p:cTn>
                                        <p:tgtEl>
                                          <p:spTgt spid="13"/>
                                        </p:tgtEl>
                                        <p:attrNameLst>
                                          <p:attrName>style.visibility</p:attrName>
                                        </p:attrNameLst>
                                      </p:cBhvr>
                                      <p:to>
                                        <p:strVal val="visible"/>
                                      </p:to>
                                    </p:set>
                                    <p:anim calcmode="lin" valueType="num">
                                      <p:cBhvr additive="base">
                                        <p:cTn id="41" dur="500"/>
                                        <p:tgtEl>
                                          <p:spTgt spid="13"/>
                                        </p:tgtEl>
                                        <p:attrNameLst>
                                          <p:attrName>ppt_y</p:attrName>
                                        </p:attrNameLst>
                                      </p:cBhvr>
                                      <p:tavLst>
                                        <p:tav tm="0">
                                          <p:val>
                                            <p:strVal val="#ppt_y-#ppt_h*1.125000"/>
                                          </p:val>
                                        </p:tav>
                                        <p:tav tm="100000">
                                          <p:val>
                                            <p:strVal val="#ppt_y"/>
                                          </p:val>
                                        </p:tav>
                                      </p:tavLst>
                                    </p:anim>
                                    <p:animEffect transition="in" filter="wipe(down)">
                                      <p:cBhvr>
                                        <p:cTn id="42" dur="500"/>
                                        <p:tgtEl>
                                          <p:spTgt spid="13"/>
                                        </p:tgtEl>
                                      </p:cBhvr>
                                    </p:animEffect>
                                  </p:childTnLst>
                                </p:cTn>
                              </p:par>
                            </p:childTnLst>
                          </p:cTn>
                        </p:par>
                        <p:par>
                          <p:cTn id="43" fill="hold">
                            <p:stCondLst>
                              <p:cond delay="4000"/>
                            </p:stCondLst>
                            <p:childTnLst>
                              <p:par>
                                <p:cTn id="44" presetID="12" presetClass="entr" presetSubtype="4" fill="hold" grpId="0" nodeType="afterEffect">
                                  <p:stCondLst>
                                    <p:cond delay="0"/>
                                  </p:stCondLst>
                                  <p:childTnLst>
                                    <p:set>
                                      <p:cBhvr>
                                        <p:cTn id="45" dur="1" fill="hold">
                                          <p:stCondLst>
                                            <p:cond delay="0"/>
                                          </p:stCondLst>
                                        </p:cTn>
                                        <p:tgtEl>
                                          <p:spTgt spid="14"/>
                                        </p:tgtEl>
                                        <p:attrNameLst>
                                          <p:attrName>style.visibility</p:attrName>
                                        </p:attrNameLst>
                                      </p:cBhvr>
                                      <p:to>
                                        <p:strVal val="visible"/>
                                      </p:to>
                                    </p:set>
                                    <p:anim calcmode="lin" valueType="num">
                                      <p:cBhvr additive="base">
                                        <p:cTn id="46" dur="500"/>
                                        <p:tgtEl>
                                          <p:spTgt spid="14"/>
                                        </p:tgtEl>
                                        <p:attrNameLst>
                                          <p:attrName>ppt_y</p:attrName>
                                        </p:attrNameLst>
                                      </p:cBhvr>
                                      <p:tavLst>
                                        <p:tav tm="0">
                                          <p:val>
                                            <p:strVal val="#ppt_y+#ppt_h*1.125000"/>
                                          </p:val>
                                        </p:tav>
                                        <p:tav tm="100000">
                                          <p:val>
                                            <p:strVal val="#ppt_y"/>
                                          </p:val>
                                        </p:tav>
                                      </p:tavLst>
                                    </p:anim>
                                    <p:animEffect transition="in" filter="wipe(up)">
                                      <p:cBhvr>
                                        <p:cTn id="47" dur="500"/>
                                        <p:tgtEl>
                                          <p:spTgt spid="14"/>
                                        </p:tgtEl>
                                      </p:cBhvr>
                                    </p:animEffect>
                                  </p:childTnLst>
                                </p:cTn>
                              </p:par>
                              <p:par>
                                <p:cTn id="48" presetID="12" presetClass="entr" presetSubtype="1" fill="hold" grpId="0" nodeType="withEffect">
                                  <p:stCondLst>
                                    <p:cond delay="0"/>
                                  </p:stCondLst>
                                  <p:childTnLst>
                                    <p:set>
                                      <p:cBhvr>
                                        <p:cTn id="49" dur="1" fill="hold">
                                          <p:stCondLst>
                                            <p:cond delay="0"/>
                                          </p:stCondLst>
                                        </p:cTn>
                                        <p:tgtEl>
                                          <p:spTgt spid="15"/>
                                        </p:tgtEl>
                                        <p:attrNameLst>
                                          <p:attrName>style.visibility</p:attrName>
                                        </p:attrNameLst>
                                      </p:cBhvr>
                                      <p:to>
                                        <p:strVal val="visible"/>
                                      </p:to>
                                    </p:set>
                                    <p:anim calcmode="lin" valueType="num">
                                      <p:cBhvr additive="base">
                                        <p:cTn id="50" dur="500"/>
                                        <p:tgtEl>
                                          <p:spTgt spid="15"/>
                                        </p:tgtEl>
                                        <p:attrNameLst>
                                          <p:attrName>ppt_y</p:attrName>
                                        </p:attrNameLst>
                                      </p:cBhvr>
                                      <p:tavLst>
                                        <p:tav tm="0">
                                          <p:val>
                                            <p:strVal val="#ppt_y-#ppt_h*1.125000"/>
                                          </p:val>
                                        </p:tav>
                                        <p:tav tm="100000">
                                          <p:val>
                                            <p:strVal val="#ppt_y"/>
                                          </p:val>
                                        </p:tav>
                                      </p:tavLst>
                                    </p:anim>
                                    <p:animEffect transition="in" filter="wipe(down)">
                                      <p:cBhvr>
                                        <p:cTn id="51" dur="500"/>
                                        <p:tgtEl>
                                          <p:spTgt spid="15"/>
                                        </p:tgtEl>
                                      </p:cBhvr>
                                    </p:animEffect>
                                  </p:childTnLst>
                                </p:cTn>
                              </p:par>
                            </p:childTnLst>
                          </p:cTn>
                        </p:par>
                        <p:par>
                          <p:cTn id="52" fill="hold">
                            <p:stCondLst>
                              <p:cond delay="4500"/>
                            </p:stCondLst>
                            <p:childTnLst>
                              <p:par>
                                <p:cTn id="53" presetID="12" presetClass="entr" presetSubtype="4" fill="hold" grpId="0" nodeType="afterEffect">
                                  <p:stCondLst>
                                    <p:cond delay="0"/>
                                  </p:stCondLst>
                                  <p:childTnLst>
                                    <p:set>
                                      <p:cBhvr>
                                        <p:cTn id="54" dur="1" fill="hold">
                                          <p:stCondLst>
                                            <p:cond delay="0"/>
                                          </p:stCondLst>
                                        </p:cTn>
                                        <p:tgtEl>
                                          <p:spTgt spid="16"/>
                                        </p:tgtEl>
                                        <p:attrNameLst>
                                          <p:attrName>style.visibility</p:attrName>
                                        </p:attrNameLst>
                                      </p:cBhvr>
                                      <p:to>
                                        <p:strVal val="visible"/>
                                      </p:to>
                                    </p:set>
                                    <p:anim calcmode="lin" valueType="num">
                                      <p:cBhvr additive="base">
                                        <p:cTn id="55" dur="500"/>
                                        <p:tgtEl>
                                          <p:spTgt spid="16"/>
                                        </p:tgtEl>
                                        <p:attrNameLst>
                                          <p:attrName>ppt_y</p:attrName>
                                        </p:attrNameLst>
                                      </p:cBhvr>
                                      <p:tavLst>
                                        <p:tav tm="0">
                                          <p:val>
                                            <p:strVal val="#ppt_y+#ppt_h*1.125000"/>
                                          </p:val>
                                        </p:tav>
                                        <p:tav tm="100000">
                                          <p:val>
                                            <p:strVal val="#ppt_y"/>
                                          </p:val>
                                        </p:tav>
                                      </p:tavLst>
                                    </p:anim>
                                    <p:animEffect transition="in" filter="wipe(up)">
                                      <p:cBhvr>
                                        <p:cTn id="56" dur="500"/>
                                        <p:tgtEl>
                                          <p:spTgt spid="16"/>
                                        </p:tgtEl>
                                      </p:cBhvr>
                                    </p:animEffect>
                                  </p:childTnLst>
                                </p:cTn>
                              </p:par>
                              <p:par>
                                <p:cTn id="57" presetID="12" presetClass="entr" presetSubtype="1" fill="hold" grpId="0" nodeType="withEffect">
                                  <p:stCondLst>
                                    <p:cond delay="0"/>
                                  </p:stCondLst>
                                  <p:childTnLst>
                                    <p:set>
                                      <p:cBhvr>
                                        <p:cTn id="58" dur="1" fill="hold">
                                          <p:stCondLst>
                                            <p:cond delay="0"/>
                                          </p:stCondLst>
                                        </p:cTn>
                                        <p:tgtEl>
                                          <p:spTgt spid="17"/>
                                        </p:tgtEl>
                                        <p:attrNameLst>
                                          <p:attrName>style.visibility</p:attrName>
                                        </p:attrNameLst>
                                      </p:cBhvr>
                                      <p:to>
                                        <p:strVal val="visible"/>
                                      </p:to>
                                    </p:set>
                                    <p:anim calcmode="lin" valueType="num">
                                      <p:cBhvr additive="base">
                                        <p:cTn id="59" dur="500"/>
                                        <p:tgtEl>
                                          <p:spTgt spid="17"/>
                                        </p:tgtEl>
                                        <p:attrNameLst>
                                          <p:attrName>ppt_y</p:attrName>
                                        </p:attrNameLst>
                                      </p:cBhvr>
                                      <p:tavLst>
                                        <p:tav tm="0">
                                          <p:val>
                                            <p:strVal val="#ppt_y-#ppt_h*1.125000"/>
                                          </p:val>
                                        </p:tav>
                                        <p:tav tm="100000">
                                          <p:val>
                                            <p:strVal val="#ppt_y"/>
                                          </p:val>
                                        </p:tav>
                                      </p:tavLst>
                                    </p:anim>
                                    <p:animEffect transition="in" filter="wipe(down)">
                                      <p:cBhvr>
                                        <p:cTn id="60"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7" grpId="0" animBg="1"/>
      <p:bldP spid="12" grpId="0"/>
      <p:bldP spid="13" grpId="0"/>
      <p:bldP spid="14" grpId="0"/>
      <p:bldP spid="15" grpId="0"/>
      <p:bldP spid="16" grpId="0"/>
      <p:bldP spid="17"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 name="Line 6"/>
          <p:cNvSpPr>
            <a:spLocks noChangeShapeType="1"/>
          </p:cNvSpPr>
          <p:nvPr/>
        </p:nvSpPr>
        <p:spPr bwMode="auto">
          <a:xfrm>
            <a:off x="1557432" y="1747068"/>
            <a:ext cx="3672994" cy="0"/>
          </a:xfrm>
          <a:prstGeom prst="line">
            <a:avLst/>
          </a:prstGeom>
          <a:noFill/>
          <a:ln w="5" cap="flat">
            <a:solidFill>
              <a:schemeClr val="tx1">
                <a:lumMod val="65000"/>
                <a:lumOff val="35000"/>
                <a:alpha val="30000"/>
              </a:schemeClr>
            </a:solidFill>
            <a:prstDash val="solid"/>
            <a:miter lim="800000"/>
          </a:ln>
          <a:extLst>
            <a:ext uri="{909E8E84-426E-40DD-AFC4-6F175D3DCCD1}">
              <a14:hiddenFill xmlns:a14="http://schemas.microsoft.com/office/drawing/2010/main">
                <a:noFill/>
              </a14:hiddenFill>
            </a:ext>
          </a:extLst>
        </p:spPr>
        <p:txBody>
          <a:bodyPr vert="horz" wrap="square" lIns="52918" tIns="26459" rIns="52918" bIns="26459" numCol="1" anchor="t" anchorCtr="0" compatLnSpc="1"/>
          <a:lstStyle/>
          <a:p>
            <a:endParaRPr lang="zh-CN" altLang="en-US"/>
          </a:p>
        </p:txBody>
      </p:sp>
      <p:sp>
        <p:nvSpPr>
          <p:cNvPr id="48" name="Line 7"/>
          <p:cNvSpPr>
            <a:spLocks noChangeShapeType="1"/>
          </p:cNvSpPr>
          <p:nvPr/>
        </p:nvSpPr>
        <p:spPr bwMode="auto">
          <a:xfrm>
            <a:off x="1557432" y="2097593"/>
            <a:ext cx="3672994" cy="0"/>
          </a:xfrm>
          <a:prstGeom prst="line">
            <a:avLst/>
          </a:prstGeom>
          <a:noFill/>
          <a:ln w="5" cap="flat">
            <a:solidFill>
              <a:schemeClr val="tx1">
                <a:lumMod val="65000"/>
                <a:lumOff val="35000"/>
                <a:alpha val="30000"/>
              </a:schemeClr>
            </a:solidFill>
            <a:prstDash val="solid"/>
            <a:miter lim="800000"/>
          </a:ln>
          <a:extLst>
            <a:ext uri="{909E8E84-426E-40DD-AFC4-6F175D3DCCD1}">
              <a14:hiddenFill xmlns:a14="http://schemas.microsoft.com/office/drawing/2010/main">
                <a:noFill/>
              </a14:hiddenFill>
            </a:ext>
          </a:extLst>
        </p:spPr>
        <p:txBody>
          <a:bodyPr vert="horz" wrap="square" lIns="52918" tIns="26459" rIns="52918" bIns="26459" numCol="1" anchor="t" anchorCtr="0" compatLnSpc="1"/>
          <a:lstStyle/>
          <a:p>
            <a:endParaRPr lang="zh-CN" altLang="en-US"/>
          </a:p>
        </p:txBody>
      </p:sp>
      <p:sp>
        <p:nvSpPr>
          <p:cNvPr id="49" name="Line 8"/>
          <p:cNvSpPr>
            <a:spLocks noChangeShapeType="1"/>
          </p:cNvSpPr>
          <p:nvPr/>
        </p:nvSpPr>
        <p:spPr bwMode="auto">
          <a:xfrm>
            <a:off x="1557432" y="2439872"/>
            <a:ext cx="3672994" cy="0"/>
          </a:xfrm>
          <a:prstGeom prst="line">
            <a:avLst/>
          </a:prstGeom>
          <a:noFill/>
          <a:ln w="5" cap="flat">
            <a:solidFill>
              <a:schemeClr val="tx1">
                <a:lumMod val="65000"/>
                <a:lumOff val="35000"/>
                <a:alpha val="30000"/>
              </a:schemeClr>
            </a:solidFill>
            <a:prstDash val="solid"/>
            <a:miter lim="800000"/>
          </a:ln>
          <a:extLst>
            <a:ext uri="{909E8E84-426E-40DD-AFC4-6F175D3DCCD1}">
              <a14:hiddenFill xmlns:a14="http://schemas.microsoft.com/office/drawing/2010/main">
                <a:noFill/>
              </a14:hiddenFill>
            </a:ext>
          </a:extLst>
        </p:spPr>
        <p:txBody>
          <a:bodyPr vert="horz" wrap="square" lIns="52918" tIns="26459" rIns="52918" bIns="26459" numCol="1" anchor="t" anchorCtr="0" compatLnSpc="1"/>
          <a:lstStyle/>
          <a:p>
            <a:endParaRPr lang="zh-CN" altLang="en-US"/>
          </a:p>
        </p:txBody>
      </p:sp>
      <p:sp>
        <p:nvSpPr>
          <p:cNvPr id="50" name="Line 9"/>
          <p:cNvSpPr>
            <a:spLocks noChangeShapeType="1"/>
          </p:cNvSpPr>
          <p:nvPr/>
        </p:nvSpPr>
        <p:spPr bwMode="auto">
          <a:xfrm>
            <a:off x="1557432" y="2790398"/>
            <a:ext cx="3672994" cy="0"/>
          </a:xfrm>
          <a:prstGeom prst="line">
            <a:avLst/>
          </a:prstGeom>
          <a:noFill/>
          <a:ln w="5" cap="flat">
            <a:solidFill>
              <a:schemeClr val="tx1">
                <a:lumMod val="65000"/>
                <a:lumOff val="35000"/>
                <a:alpha val="30000"/>
              </a:schemeClr>
            </a:solidFill>
            <a:prstDash val="solid"/>
            <a:miter lim="800000"/>
          </a:ln>
          <a:extLst>
            <a:ext uri="{909E8E84-426E-40DD-AFC4-6F175D3DCCD1}">
              <a14:hiddenFill xmlns:a14="http://schemas.microsoft.com/office/drawing/2010/main">
                <a:noFill/>
              </a14:hiddenFill>
            </a:ext>
          </a:extLst>
        </p:spPr>
        <p:txBody>
          <a:bodyPr vert="horz" wrap="square" lIns="52918" tIns="26459" rIns="52918" bIns="26459" numCol="1" anchor="t" anchorCtr="0" compatLnSpc="1"/>
          <a:lstStyle/>
          <a:p>
            <a:endParaRPr lang="zh-CN" altLang="en-US"/>
          </a:p>
        </p:txBody>
      </p:sp>
      <p:sp>
        <p:nvSpPr>
          <p:cNvPr id="51" name="Line 10"/>
          <p:cNvSpPr>
            <a:spLocks noChangeShapeType="1"/>
          </p:cNvSpPr>
          <p:nvPr/>
        </p:nvSpPr>
        <p:spPr bwMode="auto">
          <a:xfrm>
            <a:off x="1557432" y="3140923"/>
            <a:ext cx="3672994" cy="0"/>
          </a:xfrm>
          <a:prstGeom prst="line">
            <a:avLst/>
          </a:prstGeom>
          <a:noFill/>
          <a:ln w="5" cap="flat">
            <a:solidFill>
              <a:schemeClr val="tx1">
                <a:lumMod val="65000"/>
                <a:lumOff val="35000"/>
                <a:alpha val="30000"/>
              </a:schemeClr>
            </a:solidFill>
            <a:prstDash val="solid"/>
            <a:miter lim="800000"/>
          </a:ln>
          <a:extLst>
            <a:ext uri="{909E8E84-426E-40DD-AFC4-6F175D3DCCD1}">
              <a14:hiddenFill xmlns:a14="http://schemas.microsoft.com/office/drawing/2010/main">
                <a:noFill/>
              </a14:hiddenFill>
            </a:ext>
          </a:extLst>
        </p:spPr>
        <p:txBody>
          <a:bodyPr vert="horz" wrap="square" lIns="52918" tIns="26459" rIns="52918" bIns="26459" numCol="1" anchor="t" anchorCtr="0" compatLnSpc="1"/>
          <a:lstStyle/>
          <a:p>
            <a:endParaRPr lang="zh-CN" altLang="en-US"/>
          </a:p>
        </p:txBody>
      </p:sp>
      <p:sp>
        <p:nvSpPr>
          <p:cNvPr id="52" name="Line 11"/>
          <p:cNvSpPr>
            <a:spLocks noChangeShapeType="1"/>
          </p:cNvSpPr>
          <p:nvPr/>
        </p:nvSpPr>
        <p:spPr bwMode="auto">
          <a:xfrm>
            <a:off x="1557432" y="3491449"/>
            <a:ext cx="3672994" cy="0"/>
          </a:xfrm>
          <a:prstGeom prst="line">
            <a:avLst/>
          </a:prstGeom>
          <a:noFill/>
          <a:ln w="5" cap="flat">
            <a:solidFill>
              <a:schemeClr val="tx1">
                <a:lumMod val="65000"/>
                <a:lumOff val="35000"/>
                <a:alpha val="30000"/>
              </a:schemeClr>
            </a:solidFill>
            <a:prstDash val="solid"/>
            <a:miter lim="800000"/>
          </a:ln>
          <a:extLst>
            <a:ext uri="{909E8E84-426E-40DD-AFC4-6F175D3DCCD1}">
              <a14:hiddenFill xmlns:a14="http://schemas.microsoft.com/office/drawing/2010/main">
                <a:noFill/>
              </a14:hiddenFill>
            </a:ext>
          </a:extLst>
        </p:spPr>
        <p:txBody>
          <a:bodyPr vert="horz" wrap="square" lIns="52918" tIns="26459" rIns="52918" bIns="26459" numCol="1" anchor="t" anchorCtr="0" compatLnSpc="1"/>
          <a:lstStyle/>
          <a:p>
            <a:endParaRPr lang="zh-CN" altLang="en-US"/>
          </a:p>
        </p:txBody>
      </p:sp>
      <p:sp>
        <p:nvSpPr>
          <p:cNvPr id="53" name="Line 12"/>
          <p:cNvSpPr>
            <a:spLocks noChangeShapeType="1"/>
          </p:cNvSpPr>
          <p:nvPr/>
        </p:nvSpPr>
        <p:spPr bwMode="auto">
          <a:xfrm>
            <a:off x="1557432" y="3801406"/>
            <a:ext cx="3672994" cy="0"/>
          </a:xfrm>
          <a:prstGeom prst="line">
            <a:avLst/>
          </a:prstGeom>
          <a:noFill/>
          <a:ln w="5" cap="flat">
            <a:solidFill>
              <a:schemeClr val="tx1">
                <a:lumMod val="65000"/>
                <a:lumOff val="35000"/>
                <a:alpha val="30000"/>
              </a:schemeClr>
            </a:solidFill>
            <a:prstDash val="solid"/>
            <a:miter lim="800000"/>
          </a:ln>
          <a:extLst>
            <a:ext uri="{909E8E84-426E-40DD-AFC4-6F175D3DCCD1}">
              <a14:hiddenFill xmlns:a14="http://schemas.microsoft.com/office/drawing/2010/main">
                <a:noFill/>
              </a14:hiddenFill>
            </a:ext>
          </a:extLst>
        </p:spPr>
        <p:txBody>
          <a:bodyPr vert="horz" wrap="square" lIns="52918" tIns="26459" rIns="52918" bIns="26459" numCol="1" anchor="t" anchorCtr="0" compatLnSpc="1"/>
          <a:lstStyle/>
          <a:p>
            <a:endParaRPr lang="zh-CN" altLang="en-US"/>
          </a:p>
        </p:txBody>
      </p:sp>
      <p:sp>
        <p:nvSpPr>
          <p:cNvPr id="54" name="Line 13"/>
          <p:cNvSpPr>
            <a:spLocks noChangeShapeType="1"/>
          </p:cNvSpPr>
          <p:nvPr/>
        </p:nvSpPr>
        <p:spPr bwMode="auto">
          <a:xfrm>
            <a:off x="1557432" y="4151932"/>
            <a:ext cx="3672994" cy="0"/>
          </a:xfrm>
          <a:prstGeom prst="line">
            <a:avLst/>
          </a:prstGeom>
          <a:noFill/>
          <a:ln w="5" cap="flat">
            <a:solidFill>
              <a:schemeClr val="tx1">
                <a:lumMod val="65000"/>
                <a:lumOff val="35000"/>
                <a:alpha val="40000"/>
              </a:schemeClr>
            </a:solidFill>
            <a:prstDash val="solid"/>
            <a:miter lim="800000"/>
          </a:ln>
          <a:extLst>
            <a:ext uri="{909E8E84-426E-40DD-AFC4-6F175D3DCCD1}">
              <a14:hiddenFill xmlns:a14="http://schemas.microsoft.com/office/drawing/2010/main">
                <a:noFill/>
              </a14:hiddenFill>
            </a:ext>
          </a:extLst>
        </p:spPr>
        <p:txBody>
          <a:bodyPr vert="horz" wrap="square" lIns="52918" tIns="26459" rIns="52918" bIns="26459" numCol="1" anchor="t" anchorCtr="0" compatLnSpc="1"/>
          <a:lstStyle/>
          <a:p>
            <a:endParaRPr lang="zh-CN" altLang="en-US"/>
          </a:p>
        </p:txBody>
      </p:sp>
      <p:sp>
        <p:nvSpPr>
          <p:cNvPr id="55" name="TextBox 54"/>
          <p:cNvSpPr txBox="1"/>
          <p:nvPr/>
        </p:nvSpPr>
        <p:spPr>
          <a:xfrm>
            <a:off x="1352751" y="4007072"/>
            <a:ext cx="159769" cy="180393"/>
          </a:xfrm>
          <a:prstGeom prst="rect">
            <a:avLst/>
          </a:prstGeom>
          <a:noFill/>
        </p:spPr>
        <p:txBody>
          <a:bodyPr wrap="none" lIns="52918" tIns="26459" rIns="52918" bIns="26459" rtlCol="0">
            <a:spAutoFit/>
          </a:bodyPr>
          <a:lstStyle/>
          <a:p>
            <a:r>
              <a:rPr lang="en-US" altLang="zh-CN" sz="825">
                <a:solidFill>
                  <a:schemeClr val="tx1">
                    <a:lumMod val="65000"/>
                    <a:lumOff val="35000"/>
                  </a:schemeClr>
                </a:solidFill>
              </a:rPr>
              <a:t>0</a:t>
            </a:r>
            <a:endParaRPr lang="zh-CN" altLang="en-US" sz="825">
              <a:solidFill>
                <a:schemeClr val="tx1">
                  <a:lumMod val="65000"/>
                  <a:lumOff val="35000"/>
                </a:schemeClr>
              </a:solidFill>
            </a:endParaRPr>
          </a:p>
        </p:txBody>
      </p:sp>
      <p:sp>
        <p:nvSpPr>
          <p:cNvPr id="56" name="TextBox 55"/>
          <p:cNvSpPr txBox="1"/>
          <p:nvPr/>
        </p:nvSpPr>
        <p:spPr>
          <a:xfrm>
            <a:off x="1169226" y="3658904"/>
            <a:ext cx="265567" cy="180393"/>
          </a:xfrm>
          <a:prstGeom prst="rect">
            <a:avLst/>
          </a:prstGeom>
          <a:noFill/>
        </p:spPr>
        <p:txBody>
          <a:bodyPr wrap="none" lIns="52918" tIns="26459" rIns="52918" bIns="26459" rtlCol="0">
            <a:spAutoFit/>
          </a:bodyPr>
          <a:lstStyle/>
          <a:p>
            <a:r>
              <a:rPr lang="en-US" altLang="zh-CN" sz="825">
                <a:solidFill>
                  <a:schemeClr val="tx1">
                    <a:lumMod val="65000"/>
                    <a:lumOff val="35000"/>
                  </a:schemeClr>
                </a:solidFill>
              </a:rPr>
              <a:t>100</a:t>
            </a:r>
            <a:endParaRPr lang="zh-CN" altLang="en-US" sz="825">
              <a:solidFill>
                <a:schemeClr val="tx1">
                  <a:lumMod val="65000"/>
                  <a:lumOff val="35000"/>
                </a:schemeClr>
              </a:solidFill>
            </a:endParaRPr>
          </a:p>
        </p:txBody>
      </p:sp>
      <p:sp>
        <p:nvSpPr>
          <p:cNvPr id="57" name="TextBox 56"/>
          <p:cNvSpPr txBox="1"/>
          <p:nvPr/>
        </p:nvSpPr>
        <p:spPr>
          <a:xfrm>
            <a:off x="1169226" y="3310734"/>
            <a:ext cx="265567" cy="180393"/>
          </a:xfrm>
          <a:prstGeom prst="rect">
            <a:avLst/>
          </a:prstGeom>
          <a:noFill/>
        </p:spPr>
        <p:txBody>
          <a:bodyPr wrap="none" lIns="52918" tIns="26459" rIns="52918" bIns="26459" rtlCol="0">
            <a:spAutoFit/>
          </a:bodyPr>
          <a:lstStyle/>
          <a:p>
            <a:r>
              <a:rPr lang="en-US" altLang="zh-CN" sz="825">
                <a:solidFill>
                  <a:schemeClr val="tx1">
                    <a:lumMod val="65000"/>
                    <a:lumOff val="35000"/>
                  </a:schemeClr>
                </a:solidFill>
              </a:rPr>
              <a:t>200</a:t>
            </a:r>
            <a:endParaRPr lang="zh-CN" altLang="en-US" sz="825">
              <a:solidFill>
                <a:schemeClr val="tx1">
                  <a:lumMod val="65000"/>
                  <a:lumOff val="35000"/>
                </a:schemeClr>
              </a:solidFill>
            </a:endParaRPr>
          </a:p>
        </p:txBody>
      </p:sp>
      <p:sp>
        <p:nvSpPr>
          <p:cNvPr id="58" name="TextBox 57"/>
          <p:cNvSpPr txBox="1"/>
          <p:nvPr/>
        </p:nvSpPr>
        <p:spPr>
          <a:xfrm>
            <a:off x="1169226" y="2962563"/>
            <a:ext cx="265567" cy="180393"/>
          </a:xfrm>
          <a:prstGeom prst="rect">
            <a:avLst/>
          </a:prstGeom>
          <a:noFill/>
        </p:spPr>
        <p:txBody>
          <a:bodyPr wrap="none" lIns="52918" tIns="26459" rIns="52918" bIns="26459" rtlCol="0">
            <a:spAutoFit/>
          </a:bodyPr>
          <a:lstStyle/>
          <a:p>
            <a:r>
              <a:rPr lang="en-US" altLang="zh-CN" sz="825">
                <a:solidFill>
                  <a:schemeClr val="tx1">
                    <a:lumMod val="65000"/>
                    <a:lumOff val="35000"/>
                  </a:schemeClr>
                </a:solidFill>
              </a:rPr>
              <a:t>300</a:t>
            </a:r>
            <a:endParaRPr lang="zh-CN" altLang="en-US" sz="825">
              <a:solidFill>
                <a:schemeClr val="tx1">
                  <a:lumMod val="65000"/>
                  <a:lumOff val="35000"/>
                </a:schemeClr>
              </a:solidFill>
            </a:endParaRPr>
          </a:p>
        </p:txBody>
      </p:sp>
      <p:sp>
        <p:nvSpPr>
          <p:cNvPr id="59" name="TextBox 58"/>
          <p:cNvSpPr txBox="1"/>
          <p:nvPr/>
        </p:nvSpPr>
        <p:spPr>
          <a:xfrm>
            <a:off x="1169226" y="2614393"/>
            <a:ext cx="265567" cy="180393"/>
          </a:xfrm>
          <a:prstGeom prst="rect">
            <a:avLst/>
          </a:prstGeom>
          <a:noFill/>
        </p:spPr>
        <p:txBody>
          <a:bodyPr wrap="none" lIns="52918" tIns="26459" rIns="52918" bIns="26459" rtlCol="0">
            <a:spAutoFit/>
          </a:bodyPr>
          <a:lstStyle/>
          <a:p>
            <a:r>
              <a:rPr lang="en-US" altLang="zh-CN" sz="825">
                <a:solidFill>
                  <a:schemeClr val="tx1">
                    <a:lumMod val="65000"/>
                    <a:lumOff val="35000"/>
                  </a:schemeClr>
                </a:solidFill>
              </a:rPr>
              <a:t>400</a:t>
            </a:r>
            <a:endParaRPr lang="zh-CN" altLang="en-US" sz="825">
              <a:solidFill>
                <a:schemeClr val="tx1">
                  <a:lumMod val="65000"/>
                  <a:lumOff val="35000"/>
                </a:schemeClr>
              </a:solidFill>
            </a:endParaRPr>
          </a:p>
        </p:txBody>
      </p:sp>
      <p:sp>
        <p:nvSpPr>
          <p:cNvPr id="60" name="TextBox 59"/>
          <p:cNvSpPr txBox="1"/>
          <p:nvPr/>
        </p:nvSpPr>
        <p:spPr>
          <a:xfrm>
            <a:off x="1169226" y="2266223"/>
            <a:ext cx="265567" cy="180393"/>
          </a:xfrm>
          <a:prstGeom prst="rect">
            <a:avLst/>
          </a:prstGeom>
          <a:noFill/>
        </p:spPr>
        <p:txBody>
          <a:bodyPr wrap="none" lIns="52918" tIns="26459" rIns="52918" bIns="26459" rtlCol="0">
            <a:spAutoFit/>
          </a:bodyPr>
          <a:lstStyle/>
          <a:p>
            <a:r>
              <a:rPr lang="en-US" altLang="zh-CN" sz="825">
                <a:solidFill>
                  <a:schemeClr val="tx1">
                    <a:lumMod val="65000"/>
                    <a:lumOff val="35000"/>
                  </a:schemeClr>
                </a:solidFill>
              </a:rPr>
              <a:t>500</a:t>
            </a:r>
            <a:endParaRPr lang="zh-CN" altLang="en-US" sz="825">
              <a:solidFill>
                <a:schemeClr val="tx1">
                  <a:lumMod val="65000"/>
                  <a:lumOff val="35000"/>
                </a:schemeClr>
              </a:solidFill>
            </a:endParaRPr>
          </a:p>
        </p:txBody>
      </p:sp>
      <p:sp>
        <p:nvSpPr>
          <p:cNvPr id="61" name="TextBox 60"/>
          <p:cNvSpPr txBox="1"/>
          <p:nvPr/>
        </p:nvSpPr>
        <p:spPr>
          <a:xfrm>
            <a:off x="1169226" y="1918053"/>
            <a:ext cx="265567" cy="180393"/>
          </a:xfrm>
          <a:prstGeom prst="rect">
            <a:avLst/>
          </a:prstGeom>
          <a:noFill/>
        </p:spPr>
        <p:txBody>
          <a:bodyPr wrap="none" lIns="52918" tIns="26459" rIns="52918" bIns="26459" rtlCol="0">
            <a:spAutoFit/>
          </a:bodyPr>
          <a:lstStyle/>
          <a:p>
            <a:r>
              <a:rPr lang="en-US" altLang="zh-CN" sz="825">
                <a:solidFill>
                  <a:schemeClr val="tx1">
                    <a:lumMod val="65000"/>
                    <a:lumOff val="35000"/>
                  </a:schemeClr>
                </a:solidFill>
              </a:rPr>
              <a:t>600</a:t>
            </a:r>
            <a:endParaRPr lang="zh-CN" altLang="en-US" sz="825">
              <a:solidFill>
                <a:schemeClr val="tx1">
                  <a:lumMod val="65000"/>
                  <a:lumOff val="35000"/>
                </a:schemeClr>
              </a:solidFill>
            </a:endParaRPr>
          </a:p>
        </p:txBody>
      </p:sp>
      <p:sp>
        <p:nvSpPr>
          <p:cNvPr id="62" name="TextBox 61"/>
          <p:cNvSpPr txBox="1"/>
          <p:nvPr/>
        </p:nvSpPr>
        <p:spPr>
          <a:xfrm>
            <a:off x="1169226" y="1569884"/>
            <a:ext cx="265567" cy="180393"/>
          </a:xfrm>
          <a:prstGeom prst="rect">
            <a:avLst/>
          </a:prstGeom>
          <a:noFill/>
        </p:spPr>
        <p:txBody>
          <a:bodyPr wrap="none" lIns="52918" tIns="26459" rIns="52918" bIns="26459" rtlCol="0">
            <a:spAutoFit/>
          </a:bodyPr>
          <a:lstStyle/>
          <a:p>
            <a:r>
              <a:rPr lang="en-US" altLang="zh-CN" sz="825">
                <a:solidFill>
                  <a:schemeClr val="tx1">
                    <a:lumMod val="65000"/>
                    <a:lumOff val="35000"/>
                  </a:schemeClr>
                </a:solidFill>
              </a:rPr>
              <a:t>700</a:t>
            </a:r>
            <a:endParaRPr lang="zh-CN" altLang="en-US" sz="825">
              <a:solidFill>
                <a:schemeClr val="tx1">
                  <a:lumMod val="65000"/>
                  <a:lumOff val="35000"/>
                </a:schemeClr>
              </a:solidFill>
            </a:endParaRPr>
          </a:p>
        </p:txBody>
      </p:sp>
      <p:sp>
        <p:nvSpPr>
          <p:cNvPr id="63" name="TextBox 62"/>
          <p:cNvSpPr txBox="1"/>
          <p:nvPr/>
        </p:nvSpPr>
        <p:spPr>
          <a:xfrm>
            <a:off x="1818311" y="4193225"/>
            <a:ext cx="465942" cy="268878"/>
          </a:xfrm>
          <a:prstGeom prst="rect">
            <a:avLst/>
          </a:prstGeom>
          <a:noFill/>
        </p:spPr>
        <p:txBody>
          <a:bodyPr wrap="none" lIns="52918" tIns="26459" rIns="52918" bIns="26459" rtlCol="0">
            <a:spAutoFit/>
          </a:bodyPr>
          <a:lstStyle/>
          <a:p>
            <a:r>
              <a:rPr lang="zh-CN" altLang="en-US" sz="1400">
                <a:solidFill>
                  <a:schemeClr val="tx1">
                    <a:lumMod val="75000"/>
                    <a:lumOff val="25000"/>
                  </a:schemeClr>
                </a:solidFill>
                <a:latin typeface="微软雅黑" panose="020B0503020204020204" pitchFamily="34" charset="-122"/>
                <a:ea typeface="微软雅黑" panose="020B0503020204020204" pitchFamily="34" charset="-122"/>
              </a:rPr>
              <a:t>标题</a:t>
            </a:r>
            <a:endParaRPr lang="zh-CN" altLang="en-US" sz="140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64" name="TextBox 63"/>
          <p:cNvSpPr txBox="1"/>
          <p:nvPr/>
        </p:nvSpPr>
        <p:spPr>
          <a:xfrm>
            <a:off x="2727283" y="4193225"/>
            <a:ext cx="465942" cy="268878"/>
          </a:xfrm>
          <a:prstGeom prst="rect">
            <a:avLst/>
          </a:prstGeom>
          <a:noFill/>
        </p:spPr>
        <p:txBody>
          <a:bodyPr wrap="none" lIns="52918" tIns="26459" rIns="52918" bIns="26459" rtlCol="0">
            <a:spAutoFit/>
          </a:bodyPr>
          <a:lstStyle/>
          <a:p>
            <a:r>
              <a:rPr lang="zh-CN" altLang="en-US" sz="1400">
                <a:solidFill>
                  <a:schemeClr val="tx1">
                    <a:lumMod val="75000"/>
                    <a:lumOff val="25000"/>
                  </a:schemeClr>
                </a:solidFill>
                <a:latin typeface="微软雅黑" panose="020B0503020204020204" pitchFamily="34" charset="-122"/>
                <a:ea typeface="微软雅黑" panose="020B0503020204020204" pitchFamily="34" charset="-122"/>
              </a:rPr>
              <a:t>标题</a:t>
            </a:r>
            <a:endParaRPr lang="zh-CN" altLang="en-US" sz="140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65" name="TextBox 64"/>
          <p:cNvSpPr txBox="1"/>
          <p:nvPr/>
        </p:nvSpPr>
        <p:spPr>
          <a:xfrm>
            <a:off x="3669234" y="4193225"/>
            <a:ext cx="465942" cy="268878"/>
          </a:xfrm>
          <a:prstGeom prst="rect">
            <a:avLst/>
          </a:prstGeom>
          <a:noFill/>
        </p:spPr>
        <p:txBody>
          <a:bodyPr wrap="none" lIns="52918" tIns="26459" rIns="52918" bIns="26459" rtlCol="0">
            <a:spAutoFit/>
          </a:bodyPr>
          <a:lstStyle/>
          <a:p>
            <a:r>
              <a:rPr lang="zh-CN" altLang="en-US" sz="1400">
                <a:solidFill>
                  <a:schemeClr val="tx1">
                    <a:lumMod val="75000"/>
                    <a:lumOff val="25000"/>
                  </a:schemeClr>
                </a:solidFill>
                <a:latin typeface="微软雅黑" panose="020B0503020204020204" pitchFamily="34" charset="-122"/>
                <a:ea typeface="微软雅黑" panose="020B0503020204020204" pitchFamily="34" charset="-122"/>
              </a:rPr>
              <a:t>标题</a:t>
            </a:r>
            <a:endParaRPr lang="zh-CN" altLang="en-US" sz="140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66" name="TextBox 65"/>
          <p:cNvSpPr txBox="1"/>
          <p:nvPr/>
        </p:nvSpPr>
        <p:spPr>
          <a:xfrm>
            <a:off x="4574087" y="4193225"/>
            <a:ext cx="465942" cy="268878"/>
          </a:xfrm>
          <a:prstGeom prst="rect">
            <a:avLst/>
          </a:prstGeom>
          <a:noFill/>
        </p:spPr>
        <p:txBody>
          <a:bodyPr wrap="none" lIns="52918" tIns="26459" rIns="52918" bIns="26459" rtlCol="0">
            <a:spAutoFit/>
          </a:bodyPr>
          <a:lstStyle/>
          <a:p>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标题</a:t>
            </a:r>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67" name="TextBox 66"/>
          <p:cNvSpPr txBox="1"/>
          <p:nvPr/>
        </p:nvSpPr>
        <p:spPr>
          <a:xfrm>
            <a:off x="6188189" y="2491486"/>
            <a:ext cx="2363996" cy="853654"/>
          </a:xfrm>
          <a:prstGeom prst="rect">
            <a:avLst/>
          </a:prstGeom>
          <a:noFill/>
        </p:spPr>
        <p:txBody>
          <a:bodyPr wrap="square" lIns="52918" tIns="26459" rIns="52918" bIns="26459" rtlCol="0">
            <a:spAutoFit/>
          </a:bodyPr>
          <a:lstStyle/>
          <a:p>
            <a:pPr algn="just">
              <a:lnSpc>
                <a:spcPct val="130000"/>
              </a:lnSpc>
            </a:pPr>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您的内容打在这里，或者通过复制您的文本后，在此框中选择粘贴，并选择只保留文字。您的内容打在这里，或者通过通过复制您的文本。</a:t>
            </a:r>
            <a:endPar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68" name="TextBox 67"/>
          <p:cNvSpPr txBox="1"/>
          <p:nvPr/>
        </p:nvSpPr>
        <p:spPr>
          <a:xfrm>
            <a:off x="6188190" y="2224187"/>
            <a:ext cx="1192121" cy="323165"/>
          </a:xfrm>
          <a:prstGeom prst="rect">
            <a:avLst/>
          </a:prstGeom>
          <a:noFill/>
        </p:spPr>
        <p:txBody>
          <a:bodyPr wrap="square" lIns="52918" tIns="0" rIns="52918" bIns="0" rtlCol="0" anchor="t">
            <a:spAutoFit/>
          </a:bodyPr>
          <a:lstStyle/>
          <a:p>
            <a:pPr>
              <a:lnSpc>
                <a:spcPct val="150000"/>
              </a:lnSpc>
            </a:pP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cs typeface="华文黑体" pitchFamily="2" charset="-122"/>
              </a:rPr>
              <a:t>添</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cs typeface="华文黑体" pitchFamily="2" charset="-122"/>
              </a:rPr>
              <a:t>加标题</a:t>
            </a:r>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cs typeface="华文黑体" pitchFamily="2" charset="-122"/>
            </a:endParaRPr>
          </a:p>
        </p:txBody>
      </p:sp>
      <p:sp>
        <p:nvSpPr>
          <p:cNvPr id="70" name="TextBox 69"/>
          <p:cNvSpPr txBox="1"/>
          <p:nvPr/>
        </p:nvSpPr>
        <p:spPr>
          <a:xfrm>
            <a:off x="6510000" y="3955387"/>
            <a:ext cx="825015" cy="268878"/>
          </a:xfrm>
          <a:prstGeom prst="rect">
            <a:avLst/>
          </a:prstGeom>
          <a:noFill/>
        </p:spPr>
        <p:txBody>
          <a:bodyPr wrap="none" lIns="52918" tIns="26459" rIns="52918" bIns="26459" rtlCol="0">
            <a:spAutoFit/>
          </a:bodyPr>
          <a:lstStyle/>
          <a:p>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添加标题</a:t>
            </a:r>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72" name="Freeform 35"/>
          <p:cNvSpPr>
            <a:spLocks noEditPoints="1"/>
          </p:cNvSpPr>
          <p:nvPr/>
        </p:nvSpPr>
        <p:spPr bwMode="auto">
          <a:xfrm>
            <a:off x="7897225" y="3087708"/>
            <a:ext cx="136352" cy="287539"/>
          </a:xfrm>
          <a:custGeom>
            <a:avLst/>
            <a:gdLst>
              <a:gd name="T0" fmla="*/ 76 w 153"/>
              <a:gd name="T1" fmla="*/ 60 h 322"/>
              <a:gd name="T2" fmla="*/ 106 w 153"/>
              <a:gd name="T3" fmla="*/ 30 h 322"/>
              <a:gd name="T4" fmla="*/ 76 w 153"/>
              <a:gd name="T5" fmla="*/ 0 h 322"/>
              <a:gd name="T6" fmla="*/ 46 w 153"/>
              <a:gd name="T7" fmla="*/ 30 h 322"/>
              <a:gd name="T8" fmla="*/ 76 w 153"/>
              <a:gd name="T9" fmla="*/ 60 h 322"/>
              <a:gd name="T10" fmla="*/ 151 w 153"/>
              <a:gd name="T11" fmla="*/ 161 h 322"/>
              <a:gd name="T12" fmla="*/ 151 w 153"/>
              <a:gd name="T13" fmla="*/ 161 h 322"/>
              <a:gd name="T14" fmla="*/ 127 w 153"/>
              <a:gd name="T15" fmla="*/ 91 h 322"/>
              <a:gd name="T16" fmla="*/ 97 w 153"/>
              <a:gd name="T17" fmla="*/ 67 h 322"/>
              <a:gd name="T18" fmla="*/ 56 w 153"/>
              <a:gd name="T19" fmla="*/ 67 h 322"/>
              <a:gd name="T20" fmla="*/ 27 w 153"/>
              <a:gd name="T21" fmla="*/ 85 h 322"/>
              <a:gd name="T22" fmla="*/ 27 w 153"/>
              <a:gd name="T23" fmla="*/ 85 h 322"/>
              <a:gd name="T24" fmla="*/ 26 w 153"/>
              <a:gd name="T25" fmla="*/ 91 h 322"/>
              <a:gd name="T26" fmla="*/ 2 w 153"/>
              <a:gd name="T27" fmla="*/ 161 h 322"/>
              <a:gd name="T28" fmla="*/ 9 w 153"/>
              <a:gd name="T29" fmla="*/ 176 h 322"/>
              <a:gd name="T30" fmla="*/ 23 w 153"/>
              <a:gd name="T31" fmla="*/ 169 h 322"/>
              <a:gd name="T32" fmla="*/ 45 w 153"/>
              <a:gd name="T33" fmla="*/ 104 h 322"/>
              <a:gd name="T34" fmla="*/ 49 w 153"/>
              <a:gd name="T35" fmla="*/ 104 h 322"/>
              <a:gd name="T36" fmla="*/ 12 w 153"/>
              <a:gd name="T37" fmla="*/ 214 h 322"/>
              <a:gd name="T38" fmla="*/ 46 w 153"/>
              <a:gd name="T39" fmla="*/ 214 h 322"/>
              <a:gd name="T40" fmla="*/ 46 w 153"/>
              <a:gd name="T41" fmla="*/ 308 h 322"/>
              <a:gd name="T42" fmla="*/ 60 w 153"/>
              <a:gd name="T43" fmla="*/ 322 h 322"/>
              <a:gd name="T44" fmla="*/ 75 w 153"/>
              <a:gd name="T45" fmla="*/ 308 h 322"/>
              <a:gd name="T46" fmla="*/ 75 w 153"/>
              <a:gd name="T47" fmla="*/ 214 h 322"/>
              <a:gd name="T48" fmla="*/ 78 w 153"/>
              <a:gd name="T49" fmla="*/ 214 h 322"/>
              <a:gd name="T50" fmla="*/ 78 w 153"/>
              <a:gd name="T51" fmla="*/ 308 h 322"/>
              <a:gd name="T52" fmla="*/ 92 w 153"/>
              <a:gd name="T53" fmla="*/ 322 h 322"/>
              <a:gd name="T54" fmla="*/ 106 w 153"/>
              <a:gd name="T55" fmla="*/ 308 h 322"/>
              <a:gd name="T56" fmla="*/ 106 w 153"/>
              <a:gd name="T57" fmla="*/ 214 h 322"/>
              <a:gd name="T58" fmla="*/ 141 w 153"/>
              <a:gd name="T59" fmla="*/ 214 h 322"/>
              <a:gd name="T60" fmla="*/ 104 w 153"/>
              <a:gd name="T61" fmla="*/ 104 h 322"/>
              <a:gd name="T62" fmla="*/ 107 w 153"/>
              <a:gd name="T63" fmla="*/ 104 h 322"/>
              <a:gd name="T64" fmla="*/ 129 w 153"/>
              <a:gd name="T65" fmla="*/ 169 h 322"/>
              <a:gd name="T66" fmla="*/ 144 w 153"/>
              <a:gd name="T67" fmla="*/ 176 h 322"/>
              <a:gd name="T68" fmla="*/ 151 w 153"/>
              <a:gd name="T69" fmla="*/ 161 h 3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53" h="322">
                <a:moveTo>
                  <a:pt x="76" y="60"/>
                </a:moveTo>
                <a:cubicBezTo>
                  <a:pt x="92" y="60"/>
                  <a:pt x="106" y="46"/>
                  <a:pt x="106" y="30"/>
                </a:cubicBezTo>
                <a:cubicBezTo>
                  <a:pt x="106" y="14"/>
                  <a:pt x="92" y="0"/>
                  <a:pt x="76" y="0"/>
                </a:cubicBezTo>
                <a:cubicBezTo>
                  <a:pt x="60" y="0"/>
                  <a:pt x="46" y="14"/>
                  <a:pt x="46" y="30"/>
                </a:cubicBezTo>
                <a:cubicBezTo>
                  <a:pt x="46" y="46"/>
                  <a:pt x="60" y="60"/>
                  <a:pt x="76" y="60"/>
                </a:cubicBezTo>
                <a:close/>
                <a:moveTo>
                  <a:pt x="151" y="161"/>
                </a:moveTo>
                <a:cubicBezTo>
                  <a:pt x="151" y="161"/>
                  <a:pt x="151" y="161"/>
                  <a:pt x="151" y="161"/>
                </a:cubicBezTo>
                <a:cubicBezTo>
                  <a:pt x="127" y="91"/>
                  <a:pt x="127" y="91"/>
                  <a:pt x="127" y="91"/>
                </a:cubicBezTo>
                <a:cubicBezTo>
                  <a:pt x="124" y="77"/>
                  <a:pt x="112" y="67"/>
                  <a:pt x="97" y="67"/>
                </a:cubicBezTo>
                <a:cubicBezTo>
                  <a:pt x="56" y="67"/>
                  <a:pt x="56" y="67"/>
                  <a:pt x="56" y="67"/>
                </a:cubicBezTo>
                <a:cubicBezTo>
                  <a:pt x="43" y="67"/>
                  <a:pt x="32" y="74"/>
                  <a:pt x="27" y="85"/>
                </a:cubicBezTo>
                <a:cubicBezTo>
                  <a:pt x="27" y="85"/>
                  <a:pt x="27" y="85"/>
                  <a:pt x="27" y="85"/>
                </a:cubicBezTo>
                <a:cubicBezTo>
                  <a:pt x="27" y="87"/>
                  <a:pt x="26" y="89"/>
                  <a:pt x="26" y="91"/>
                </a:cubicBezTo>
                <a:cubicBezTo>
                  <a:pt x="2" y="161"/>
                  <a:pt x="2" y="161"/>
                  <a:pt x="2" y="161"/>
                </a:cubicBezTo>
                <a:cubicBezTo>
                  <a:pt x="0" y="167"/>
                  <a:pt x="3" y="174"/>
                  <a:pt x="9" y="176"/>
                </a:cubicBezTo>
                <a:cubicBezTo>
                  <a:pt x="15" y="178"/>
                  <a:pt x="21" y="175"/>
                  <a:pt x="23" y="169"/>
                </a:cubicBezTo>
                <a:cubicBezTo>
                  <a:pt x="45" y="104"/>
                  <a:pt x="45" y="104"/>
                  <a:pt x="45" y="104"/>
                </a:cubicBezTo>
                <a:cubicBezTo>
                  <a:pt x="49" y="104"/>
                  <a:pt x="49" y="104"/>
                  <a:pt x="49" y="104"/>
                </a:cubicBezTo>
                <a:cubicBezTo>
                  <a:pt x="12" y="214"/>
                  <a:pt x="12" y="214"/>
                  <a:pt x="12" y="214"/>
                </a:cubicBezTo>
                <a:cubicBezTo>
                  <a:pt x="46" y="214"/>
                  <a:pt x="46" y="214"/>
                  <a:pt x="46" y="214"/>
                </a:cubicBezTo>
                <a:cubicBezTo>
                  <a:pt x="46" y="308"/>
                  <a:pt x="46" y="308"/>
                  <a:pt x="46" y="308"/>
                </a:cubicBezTo>
                <a:cubicBezTo>
                  <a:pt x="46" y="316"/>
                  <a:pt x="53" y="322"/>
                  <a:pt x="60" y="322"/>
                </a:cubicBezTo>
                <a:cubicBezTo>
                  <a:pt x="68" y="322"/>
                  <a:pt x="75" y="316"/>
                  <a:pt x="75" y="308"/>
                </a:cubicBezTo>
                <a:cubicBezTo>
                  <a:pt x="75" y="214"/>
                  <a:pt x="75" y="214"/>
                  <a:pt x="75" y="214"/>
                </a:cubicBezTo>
                <a:cubicBezTo>
                  <a:pt x="78" y="214"/>
                  <a:pt x="78" y="214"/>
                  <a:pt x="78" y="214"/>
                </a:cubicBezTo>
                <a:cubicBezTo>
                  <a:pt x="78" y="308"/>
                  <a:pt x="78" y="308"/>
                  <a:pt x="78" y="308"/>
                </a:cubicBezTo>
                <a:cubicBezTo>
                  <a:pt x="78" y="316"/>
                  <a:pt x="85" y="322"/>
                  <a:pt x="92" y="322"/>
                </a:cubicBezTo>
                <a:cubicBezTo>
                  <a:pt x="100" y="322"/>
                  <a:pt x="106" y="316"/>
                  <a:pt x="106" y="308"/>
                </a:cubicBezTo>
                <a:cubicBezTo>
                  <a:pt x="106" y="214"/>
                  <a:pt x="106" y="214"/>
                  <a:pt x="106" y="214"/>
                </a:cubicBezTo>
                <a:cubicBezTo>
                  <a:pt x="141" y="214"/>
                  <a:pt x="141" y="214"/>
                  <a:pt x="141" y="214"/>
                </a:cubicBezTo>
                <a:cubicBezTo>
                  <a:pt x="104" y="104"/>
                  <a:pt x="104" y="104"/>
                  <a:pt x="104" y="104"/>
                </a:cubicBezTo>
                <a:cubicBezTo>
                  <a:pt x="107" y="104"/>
                  <a:pt x="107" y="104"/>
                  <a:pt x="107" y="104"/>
                </a:cubicBezTo>
                <a:cubicBezTo>
                  <a:pt x="129" y="169"/>
                  <a:pt x="129" y="169"/>
                  <a:pt x="129" y="169"/>
                </a:cubicBezTo>
                <a:cubicBezTo>
                  <a:pt x="131" y="175"/>
                  <a:pt x="138" y="178"/>
                  <a:pt x="144" y="176"/>
                </a:cubicBezTo>
                <a:cubicBezTo>
                  <a:pt x="150" y="174"/>
                  <a:pt x="153" y="167"/>
                  <a:pt x="151" y="161"/>
                </a:cubicBezTo>
                <a:close/>
              </a:path>
            </a:pathLst>
          </a:custGeom>
          <a:solidFill>
            <a:schemeClr val="accent1"/>
          </a:solidFill>
          <a:ln>
            <a:noFill/>
          </a:ln>
        </p:spPr>
        <p:txBody>
          <a:bodyPr vert="horz" wrap="square" lIns="52918" tIns="26459" rIns="52918" bIns="26459" numCol="1" anchor="t" anchorCtr="0" compatLnSpc="1"/>
          <a:lstStyle/>
          <a:p>
            <a:endParaRPr lang="zh-CN" altLang="en-US"/>
          </a:p>
        </p:txBody>
      </p:sp>
      <p:sp>
        <p:nvSpPr>
          <p:cNvPr id="73" name="Freeform 36"/>
          <p:cNvSpPr>
            <a:spLocks noEditPoints="1"/>
          </p:cNvSpPr>
          <p:nvPr/>
        </p:nvSpPr>
        <p:spPr bwMode="auto">
          <a:xfrm>
            <a:off x="7706461" y="3087708"/>
            <a:ext cx="113312" cy="286405"/>
          </a:xfrm>
          <a:custGeom>
            <a:avLst/>
            <a:gdLst>
              <a:gd name="T0" fmla="*/ 64 w 127"/>
              <a:gd name="T1" fmla="*/ 58 h 321"/>
              <a:gd name="T2" fmla="*/ 93 w 127"/>
              <a:gd name="T3" fmla="*/ 29 h 321"/>
              <a:gd name="T4" fmla="*/ 64 w 127"/>
              <a:gd name="T5" fmla="*/ 0 h 321"/>
              <a:gd name="T6" fmla="*/ 34 w 127"/>
              <a:gd name="T7" fmla="*/ 29 h 321"/>
              <a:gd name="T8" fmla="*/ 64 w 127"/>
              <a:gd name="T9" fmla="*/ 58 h 321"/>
              <a:gd name="T10" fmla="*/ 127 w 127"/>
              <a:gd name="T11" fmla="*/ 85 h 321"/>
              <a:gd name="T12" fmla="*/ 127 w 127"/>
              <a:gd name="T13" fmla="*/ 85 h 321"/>
              <a:gd name="T14" fmla="*/ 102 w 127"/>
              <a:gd name="T15" fmla="*/ 63 h 321"/>
              <a:gd name="T16" fmla="*/ 25 w 127"/>
              <a:gd name="T17" fmla="*/ 63 h 321"/>
              <a:gd name="T18" fmla="*/ 1 w 127"/>
              <a:gd name="T19" fmla="*/ 85 h 321"/>
              <a:gd name="T20" fmla="*/ 0 w 127"/>
              <a:gd name="T21" fmla="*/ 85 h 321"/>
              <a:gd name="T22" fmla="*/ 0 w 127"/>
              <a:gd name="T23" fmla="*/ 169 h 321"/>
              <a:gd name="T24" fmla="*/ 13 w 127"/>
              <a:gd name="T25" fmla="*/ 181 h 321"/>
              <a:gd name="T26" fmla="*/ 26 w 127"/>
              <a:gd name="T27" fmla="*/ 169 h 321"/>
              <a:gd name="T28" fmla="*/ 26 w 127"/>
              <a:gd name="T29" fmla="*/ 107 h 321"/>
              <a:gd name="T30" fmla="*/ 29 w 127"/>
              <a:gd name="T31" fmla="*/ 107 h 321"/>
              <a:gd name="T32" fmla="*/ 31 w 127"/>
              <a:gd name="T33" fmla="*/ 107 h 321"/>
              <a:gd name="T34" fmla="*/ 30 w 127"/>
              <a:gd name="T35" fmla="*/ 110 h 321"/>
              <a:gd name="T36" fmla="*/ 30 w 127"/>
              <a:gd name="T37" fmla="*/ 306 h 321"/>
              <a:gd name="T38" fmla="*/ 46 w 127"/>
              <a:gd name="T39" fmla="*/ 321 h 321"/>
              <a:gd name="T40" fmla="*/ 62 w 127"/>
              <a:gd name="T41" fmla="*/ 306 h 321"/>
              <a:gd name="T42" fmla="*/ 62 w 127"/>
              <a:gd name="T43" fmla="*/ 216 h 321"/>
              <a:gd name="T44" fmla="*/ 66 w 127"/>
              <a:gd name="T45" fmla="*/ 216 h 321"/>
              <a:gd name="T46" fmla="*/ 66 w 127"/>
              <a:gd name="T47" fmla="*/ 306 h 321"/>
              <a:gd name="T48" fmla="*/ 81 w 127"/>
              <a:gd name="T49" fmla="*/ 321 h 321"/>
              <a:gd name="T50" fmla="*/ 97 w 127"/>
              <a:gd name="T51" fmla="*/ 306 h 321"/>
              <a:gd name="T52" fmla="*/ 97 w 127"/>
              <a:gd name="T53" fmla="*/ 110 h 321"/>
              <a:gd name="T54" fmla="*/ 97 w 127"/>
              <a:gd name="T55" fmla="*/ 107 h 321"/>
              <a:gd name="T56" fmla="*/ 101 w 127"/>
              <a:gd name="T57" fmla="*/ 107 h 321"/>
              <a:gd name="T58" fmla="*/ 101 w 127"/>
              <a:gd name="T59" fmla="*/ 168 h 321"/>
              <a:gd name="T60" fmla="*/ 114 w 127"/>
              <a:gd name="T61" fmla="*/ 181 h 321"/>
              <a:gd name="T62" fmla="*/ 127 w 127"/>
              <a:gd name="T63" fmla="*/ 168 h 321"/>
              <a:gd name="T64" fmla="*/ 127 w 127"/>
              <a:gd name="T65" fmla="*/ 85 h 3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27" h="321">
                <a:moveTo>
                  <a:pt x="64" y="58"/>
                </a:moveTo>
                <a:cubicBezTo>
                  <a:pt x="80" y="58"/>
                  <a:pt x="93" y="45"/>
                  <a:pt x="93" y="29"/>
                </a:cubicBezTo>
                <a:cubicBezTo>
                  <a:pt x="93" y="13"/>
                  <a:pt x="80" y="0"/>
                  <a:pt x="64" y="0"/>
                </a:cubicBezTo>
                <a:cubicBezTo>
                  <a:pt x="47" y="0"/>
                  <a:pt x="34" y="13"/>
                  <a:pt x="34" y="29"/>
                </a:cubicBezTo>
                <a:cubicBezTo>
                  <a:pt x="34" y="45"/>
                  <a:pt x="47" y="58"/>
                  <a:pt x="64" y="58"/>
                </a:cubicBezTo>
                <a:close/>
                <a:moveTo>
                  <a:pt x="127" y="85"/>
                </a:moveTo>
                <a:cubicBezTo>
                  <a:pt x="127" y="85"/>
                  <a:pt x="127" y="85"/>
                  <a:pt x="127" y="85"/>
                </a:cubicBezTo>
                <a:cubicBezTo>
                  <a:pt x="126" y="73"/>
                  <a:pt x="115" y="63"/>
                  <a:pt x="102" y="63"/>
                </a:cubicBezTo>
                <a:cubicBezTo>
                  <a:pt x="25" y="63"/>
                  <a:pt x="25" y="63"/>
                  <a:pt x="25" y="63"/>
                </a:cubicBezTo>
                <a:cubicBezTo>
                  <a:pt x="12" y="63"/>
                  <a:pt x="2" y="73"/>
                  <a:pt x="1" y="85"/>
                </a:cubicBezTo>
                <a:cubicBezTo>
                  <a:pt x="0" y="85"/>
                  <a:pt x="0" y="85"/>
                  <a:pt x="0" y="85"/>
                </a:cubicBezTo>
                <a:cubicBezTo>
                  <a:pt x="0" y="169"/>
                  <a:pt x="0" y="169"/>
                  <a:pt x="0" y="169"/>
                </a:cubicBezTo>
                <a:cubicBezTo>
                  <a:pt x="0" y="176"/>
                  <a:pt x="6" y="181"/>
                  <a:pt x="13" y="181"/>
                </a:cubicBezTo>
                <a:cubicBezTo>
                  <a:pt x="20" y="181"/>
                  <a:pt x="26" y="176"/>
                  <a:pt x="26" y="169"/>
                </a:cubicBezTo>
                <a:cubicBezTo>
                  <a:pt x="26" y="107"/>
                  <a:pt x="26" y="107"/>
                  <a:pt x="26" y="107"/>
                </a:cubicBezTo>
                <a:cubicBezTo>
                  <a:pt x="27" y="107"/>
                  <a:pt x="28" y="107"/>
                  <a:pt x="29" y="107"/>
                </a:cubicBezTo>
                <a:cubicBezTo>
                  <a:pt x="31" y="107"/>
                  <a:pt x="31" y="107"/>
                  <a:pt x="31" y="107"/>
                </a:cubicBezTo>
                <a:cubicBezTo>
                  <a:pt x="30" y="108"/>
                  <a:pt x="30" y="109"/>
                  <a:pt x="30" y="110"/>
                </a:cubicBezTo>
                <a:cubicBezTo>
                  <a:pt x="30" y="306"/>
                  <a:pt x="30" y="306"/>
                  <a:pt x="30" y="306"/>
                </a:cubicBezTo>
                <a:cubicBezTo>
                  <a:pt x="30" y="314"/>
                  <a:pt x="37" y="321"/>
                  <a:pt x="46" y="321"/>
                </a:cubicBezTo>
                <a:cubicBezTo>
                  <a:pt x="55" y="321"/>
                  <a:pt x="62" y="314"/>
                  <a:pt x="62" y="306"/>
                </a:cubicBezTo>
                <a:cubicBezTo>
                  <a:pt x="62" y="216"/>
                  <a:pt x="62" y="216"/>
                  <a:pt x="62" y="216"/>
                </a:cubicBezTo>
                <a:cubicBezTo>
                  <a:pt x="66" y="216"/>
                  <a:pt x="66" y="216"/>
                  <a:pt x="66" y="216"/>
                </a:cubicBezTo>
                <a:cubicBezTo>
                  <a:pt x="66" y="306"/>
                  <a:pt x="66" y="306"/>
                  <a:pt x="66" y="306"/>
                </a:cubicBezTo>
                <a:cubicBezTo>
                  <a:pt x="66" y="314"/>
                  <a:pt x="73" y="321"/>
                  <a:pt x="81" y="321"/>
                </a:cubicBezTo>
                <a:cubicBezTo>
                  <a:pt x="90" y="321"/>
                  <a:pt x="97" y="314"/>
                  <a:pt x="97" y="306"/>
                </a:cubicBezTo>
                <a:cubicBezTo>
                  <a:pt x="97" y="110"/>
                  <a:pt x="97" y="110"/>
                  <a:pt x="97" y="110"/>
                </a:cubicBezTo>
                <a:cubicBezTo>
                  <a:pt x="97" y="109"/>
                  <a:pt x="97" y="108"/>
                  <a:pt x="97" y="107"/>
                </a:cubicBezTo>
                <a:cubicBezTo>
                  <a:pt x="101" y="107"/>
                  <a:pt x="101" y="107"/>
                  <a:pt x="101" y="107"/>
                </a:cubicBezTo>
                <a:cubicBezTo>
                  <a:pt x="101" y="168"/>
                  <a:pt x="101" y="168"/>
                  <a:pt x="101" y="168"/>
                </a:cubicBezTo>
                <a:cubicBezTo>
                  <a:pt x="101" y="175"/>
                  <a:pt x="107" y="181"/>
                  <a:pt x="114" y="181"/>
                </a:cubicBezTo>
                <a:cubicBezTo>
                  <a:pt x="121" y="181"/>
                  <a:pt x="127" y="175"/>
                  <a:pt x="127" y="168"/>
                </a:cubicBezTo>
                <a:cubicBezTo>
                  <a:pt x="127" y="85"/>
                  <a:pt x="127" y="85"/>
                  <a:pt x="127" y="85"/>
                </a:cubicBezTo>
                <a:close/>
              </a:path>
            </a:pathLst>
          </a:custGeom>
          <a:solidFill>
            <a:schemeClr val="tx1">
              <a:lumMod val="65000"/>
              <a:lumOff val="35000"/>
            </a:schemeClr>
          </a:solidFill>
          <a:ln>
            <a:noFill/>
          </a:ln>
        </p:spPr>
        <p:txBody>
          <a:bodyPr vert="horz" wrap="square" lIns="52918" tIns="26459" rIns="52918" bIns="26459" numCol="1" anchor="t" anchorCtr="0" compatLnSpc="1"/>
          <a:lstStyle/>
          <a:p>
            <a:endParaRPr lang="zh-CN" altLang="en-US"/>
          </a:p>
        </p:txBody>
      </p:sp>
      <p:sp>
        <p:nvSpPr>
          <p:cNvPr id="74" name="Freeform 38"/>
          <p:cNvSpPr>
            <a:spLocks noEditPoints="1"/>
          </p:cNvSpPr>
          <p:nvPr/>
        </p:nvSpPr>
        <p:spPr bwMode="auto">
          <a:xfrm>
            <a:off x="6272489" y="3955385"/>
            <a:ext cx="195835" cy="195906"/>
          </a:xfrm>
          <a:custGeom>
            <a:avLst/>
            <a:gdLst>
              <a:gd name="T0" fmla="*/ 91 w 181"/>
              <a:gd name="T1" fmla="*/ 0 h 181"/>
              <a:gd name="T2" fmla="*/ 154 w 181"/>
              <a:gd name="T3" fmla="*/ 26 h 181"/>
              <a:gd name="T4" fmla="*/ 154 w 181"/>
              <a:gd name="T5" fmla="*/ 26 h 181"/>
              <a:gd name="T6" fmla="*/ 181 w 181"/>
              <a:gd name="T7" fmla="*/ 90 h 181"/>
              <a:gd name="T8" fmla="*/ 154 w 181"/>
              <a:gd name="T9" fmla="*/ 154 h 181"/>
              <a:gd name="T10" fmla="*/ 91 w 181"/>
              <a:gd name="T11" fmla="*/ 181 h 181"/>
              <a:gd name="T12" fmla="*/ 27 w 181"/>
              <a:gd name="T13" fmla="*/ 154 h 181"/>
              <a:gd name="T14" fmla="*/ 27 w 181"/>
              <a:gd name="T15" fmla="*/ 154 h 181"/>
              <a:gd name="T16" fmla="*/ 0 w 181"/>
              <a:gd name="T17" fmla="*/ 90 h 181"/>
              <a:gd name="T18" fmla="*/ 27 w 181"/>
              <a:gd name="T19" fmla="*/ 26 h 181"/>
              <a:gd name="T20" fmla="*/ 27 w 181"/>
              <a:gd name="T21" fmla="*/ 26 h 181"/>
              <a:gd name="T22" fmla="*/ 91 w 181"/>
              <a:gd name="T23" fmla="*/ 0 h 181"/>
              <a:gd name="T24" fmla="*/ 129 w 181"/>
              <a:gd name="T25" fmla="*/ 52 h 181"/>
              <a:gd name="T26" fmla="*/ 91 w 181"/>
              <a:gd name="T27" fmla="*/ 36 h 181"/>
              <a:gd name="T28" fmla="*/ 52 w 181"/>
              <a:gd name="T29" fmla="*/ 52 h 181"/>
              <a:gd name="T30" fmla="*/ 52 w 181"/>
              <a:gd name="T31" fmla="*/ 52 h 181"/>
              <a:gd name="T32" fmla="*/ 37 w 181"/>
              <a:gd name="T33" fmla="*/ 90 h 181"/>
              <a:gd name="T34" fmla="*/ 52 w 181"/>
              <a:gd name="T35" fmla="*/ 128 h 181"/>
              <a:gd name="T36" fmla="*/ 52 w 181"/>
              <a:gd name="T37" fmla="*/ 128 h 181"/>
              <a:gd name="T38" fmla="*/ 91 w 181"/>
              <a:gd name="T39" fmla="*/ 144 h 181"/>
              <a:gd name="T40" fmla="*/ 129 w 181"/>
              <a:gd name="T41" fmla="*/ 128 h 181"/>
              <a:gd name="T42" fmla="*/ 145 w 181"/>
              <a:gd name="T43" fmla="*/ 90 h 181"/>
              <a:gd name="T44" fmla="*/ 129 w 181"/>
              <a:gd name="T45" fmla="*/ 52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81" h="181">
                <a:moveTo>
                  <a:pt x="91" y="0"/>
                </a:moveTo>
                <a:cubicBezTo>
                  <a:pt x="116" y="0"/>
                  <a:pt x="138" y="10"/>
                  <a:pt x="154" y="26"/>
                </a:cubicBezTo>
                <a:cubicBezTo>
                  <a:pt x="154" y="26"/>
                  <a:pt x="154" y="26"/>
                  <a:pt x="154" y="26"/>
                </a:cubicBezTo>
                <a:cubicBezTo>
                  <a:pt x="171" y="43"/>
                  <a:pt x="181" y="65"/>
                  <a:pt x="181" y="90"/>
                </a:cubicBezTo>
                <a:cubicBezTo>
                  <a:pt x="181" y="115"/>
                  <a:pt x="171" y="138"/>
                  <a:pt x="154" y="154"/>
                </a:cubicBezTo>
                <a:cubicBezTo>
                  <a:pt x="138" y="170"/>
                  <a:pt x="116" y="181"/>
                  <a:pt x="91" y="181"/>
                </a:cubicBezTo>
                <a:cubicBezTo>
                  <a:pt x="66" y="181"/>
                  <a:pt x="43" y="170"/>
                  <a:pt x="27" y="154"/>
                </a:cubicBezTo>
                <a:cubicBezTo>
                  <a:pt x="27" y="154"/>
                  <a:pt x="27" y="154"/>
                  <a:pt x="27" y="154"/>
                </a:cubicBezTo>
                <a:cubicBezTo>
                  <a:pt x="10" y="138"/>
                  <a:pt x="0" y="115"/>
                  <a:pt x="0" y="90"/>
                </a:cubicBezTo>
                <a:cubicBezTo>
                  <a:pt x="0" y="65"/>
                  <a:pt x="10" y="43"/>
                  <a:pt x="27" y="26"/>
                </a:cubicBezTo>
                <a:cubicBezTo>
                  <a:pt x="27" y="26"/>
                  <a:pt x="27" y="26"/>
                  <a:pt x="27" y="26"/>
                </a:cubicBezTo>
                <a:cubicBezTo>
                  <a:pt x="43" y="10"/>
                  <a:pt x="66" y="0"/>
                  <a:pt x="91" y="0"/>
                </a:cubicBezTo>
                <a:close/>
                <a:moveTo>
                  <a:pt x="129" y="52"/>
                </a:moveTo>
                <a:cubicBezTo>
                  <a:pt x="119" y="42"/>
                  <a:pt x="105" y="36"/>
                  <a:pt x="91" y="36"/>
                </a:cubicBezTo>
                <a:cubicBezTo>
                  <a:pt x="76" y="36"/>
                  <a:pt x="62" y="42"/>
                  <a:pt x="52" y="52"/>
                </a:cubicBezTo>
                <a:cubicBezTo>
                  <a:pt x="52" y="52"/>
                  <a:pt x="52" y="52"/>
                  <a:pt x="52" y="52"/>
                </a:cubicBezTo>
                <a:cubicBezTo>
                  <a:pt x="43" y="62"/>
                  <a:pt x="37" y="75"/>
                  <a:pt x="37" y="90"/>
                </a:cubicBezTo>
                <a:cubicBezTo>
                  <a:pt x="37" y="105"/>
                  <a:pt x="43" y="119"/>
                  <a:pt x="52" y="128"/>
                </a:cubicBezTo>
                <a:cubicBezTo>
                  <a:pt x="52" y="128"/>
                  <a:pt x="52" y="128"/>
                  <a:pt x="52" y="128"/>
                </a:cubicBezTo>
                <a:cubicBezTo>
                  <a:pt x="62" y="138"/>
                  <a:pt x="76" y="144"/>
                  <a:pt x="91" y="144"/>
                </a:cubicBezTo>
                <a:cubicBezTo>
                  <a:pt x="105" y="144"/>
                  <a:pt x="119" y="138"/>
                  <a:pt x="129" y="128"/>
                </a:cubicBezTo>
                <a:cubicBezTo>
                  <a:pt x="138" y="119"/>
                  <a:pt x="145" y="105"/>
                  <a:pt x="145" y="90"/>
                </a:cubicBezTo>
                <a:cubicBezTo>
                  <a:pt x="145" y="75"/>
                  <a:pt x="139" y="62"/>
                  <a:pt x="129" y="52"/>
                </a:cubicBezTo>
                <a:close/>
              </a:path>
            </a:pathLst>
          </a:custGeom>
          <a:solidFill>
            <a:schemeClr val="accent1"/>
          </a:solidFill>
          <a:ln>
            <a:noFill/>
          </a:ln>
        </p:spPr>
        <p:txBody>
          <a:bodyPr vert="horz" wrap="square" lIns="52918" tIns="26459" rIns="52918" bIns="26459" numCol="1" anchor="t" anchorCtr="0" compatLnSpc="1"/>
          <a:lstStyle/>
          <a:p>
            <a:endParaRPr lang="zh-CN" altLang="en-US"/>
          </a:p>
        </p:txBody>
      </p:sp>
      <p:sp>
        <p:nvSpPr>
          <p:cNvPr id="76" name="Freeform 7"/>
          <p:cNvSpPr/>
          <p:nvPr/>
        </p:nvSpPr>
        <p:spPr bwMode="auto">
          <a:xfrm>
            <a:off x="1703188" y="2861401"/>
            <a:ext cx="694134" cy="1287463"/>
          </a:xfrm>
          <a:custGeom>
            <a:avLst/>
            <a:gdLst>
              <a:gd name="T0" fmla="*/ 0 w 2566"/>
              <a:gd name="T1" fmla="*/ 4761 h 4761"/>
              <a:gd name="T2" fmla="*/ 1296 w 2566"/>
              <a:gd name="T3" fmla="*/ 0 h 4761"/>
              <a:gd name="T4" fmla="*/ 2566 w 2566"/>
              <a:gd name="T5" fmla="*/ 4761 h 4761"/>
              <a:gd name="T6" fmla="*/ 0 w 2566"/>
              <a:gd name="T7" fmla="*/ 4761 h 4761"/>
            </a:gdLst>
            <a:ahLst/>
            <a:cxnLst>
              <a:cxn ang="0">
                <a:pos x="T0" y="T1"/>
              </a:cxn>
              <a:cxn ang="0">
                <a:pos x="T2" y="T3"/>
              </a:cxn>
              <a:cxn ang="0">
                <a:pos x="T4" y="T5"/>
              </a:cxn>
              <a:cxn ang="0">
                <a:pos x="T6" y="T7"/>
              </a:cxn>
            </a:cxnLst>
            <a:rect l="0" t="0" r="r" b="b"/>
            <a:pathLst>
              <a:path w="2566" h="4761">
                <a:moveTo>
                  <a:pt x="0" y="4761"/>
                </a:moveTo>
                <a:lnTo>
                  <a:pt x="1296" y="0"/>
                </a:lnTo>
                <a:lnTo>
                  <a:pt x="2566" y="4761"/>
                </a:lnTo>
                <a:lnTo>
                  <a:pt x="0" y="4761"/>
                </a:lnTo>
                <a:close/>
              </a:path>
            </a:pathLst>
          </a:custGeom>
          <a:solidFill>
            <a:schemeClr val="accent1"/>
          </a:solidFill>
          <a:ln>
            <a:noFill/>
          </a:ln>
        </p:spPr>
        <p:txBody>
          <a:bodyPr vert="horz" wrap="square" lIns="68573" tIns="34286" rIns="68573" bIns="34286" numCol="1" anchor="t" anchorCtr="0" compatLnSpc="1"/>
          <a:lstStyle/>
          <a:p>
            <a:endParaRPr lang="zh-CN" altLang="en-US"/>
          </a:p>
        </p:txBody>
      </p:sp>
      <p:sp>
        <p:nvSpPr>
          <p:cNvPr id="77" name="Freeform 10"/>
          <p:cNvSpPr/>
          <p:nvPr/>
        </p:nvSpPr>
        <p:spPr bwMode="auto">
          <a:xfrm>
            <a:off x="2590204" y="2395723"/>
            <a:ext cx="794147" cy="1753141"/>
          </a:xfrm>
          <a:custGeom>
            <a:avLst/>
            <a:gdLst>
              <a:gd name="T0" fmla="*/ 0 w 2937"/>
              <a:gd name="T1" fmla="*/ 6482 h 6482"/>
              <a:gd name="T2" fmla="*/ 1455 w 2937"/>
              <a:gd name="T3" fmla="*/ 0 h 6482"/>
              <a:gd name="T4" fmla="*/ 2937 w 2937"/>
              <a:gd name="T5" fmla="*/ 6482 h 6482"/>
              <a:gd name="T6" fmla="*/ 0 w 2937"/>
              <a:gd name="T7" fmla="*/ 6482 h 6482"/>
            </a:gdLst>
            <a:ahLst/>
            <a:cxnLst>
              <a:cxn ang="0">
                <a:pos x="T0" y="T1"/>
              </a:cxn>
              <a:cxn ang="0">
                <a:pos x="T2" y="T3"/>
              </a:cxn>
              <a:cxn ang="0">
                <a:pos x="T4" y="T5"/>
              </a:cxn>
              <a:cxn ang="0">
                <a:pos x="T6" y="T7"/>
              </a:cxn>
            </a:cxnLst>
            <a:rect l="0" t="0" r="r" b="b"/>
            <a:pathLst>
              <a:path w="2937" h="6482">
                <a:moveTo>
                  <a:pt x="0" y="6482"/>
                </a:moveTo>
                <a:lnTo>
                  <a:pt x="1455" y="0"/>
                </a:lnTo>
                <a:lnTo>
                  <a:pt x="2937" y="6482"/>
                </a:lnTo>
                <a:lnTo>
                  <a:pt x="0" y="6482"/>
                </a:lnTo>
                <a:close/>
              </a:path>
            </a:pathLst>
          </a:custGeom>
          <a:solidFill>
            <a:schemeClr val="accent2">
              <a:alpha val="64000"/>
            </a:schemeClr>
          </a:solidFill>
          <a:ln>
            <a:noFill/>
          </a:ln>
        </p:spPr>
        <p:txBody>
          <a:bodyPr vert="horz" wrap="square" lIns="68573" tIns="34286" rIns="68573" bIns="34286" numCol="1" anchor="t" anchorCtr="0" compatLnSpc="1"/>
          <a:lstStyle/>
          <a:p>
            <a:endParaRPr lang="zh-CN" altLang="en-US"/>
          </a:p>
        </p:txBody>
      </p:sp>
      <p:sp>
        <p:nvSpPr>
          <p:cNvPr id="82" name="Freeform 14"/>
          <p:cNvSpPr/>
          <p:nvPr/>
        </p:nvSpPr>
        <p:spPr bwMode="auto">
          <a:xfrm>
            <a:off x="3470075" y="3100795"/>
            <a:ext cx="708422" cy="1051647"/>
          </a:xfrm>
          <a:custGeom>
            <a:avLst/>
            <a:gdLst>
              <a:gd name="T0" fmla="*/ 0 w 2619"/>
              <a:gd name="T1" fmla="*/ 3889 h 3889"/>
              <a:gd name="T2" fmla="*/ 1297 w 2619"/>
              <a:gd name="T3" fmla="*/ 0 h 3889"/>
              <a:gd name="T4" fmla="*/ 2619 w 2619"/>
              <a:gd name="T5" fmla="*/ 3889 h 3889"/>
              <a:gd name="T6" fmla="*/ 0 w 2619"/>
              <a:gd name="T7" fmla="*/ 3889 h 3889"/>
            </a:gdLst>
            <a:ahLst/>
            <a:cxnLst>
              <a:cxn ang="0">
                <a:pos x="T0" y="T1"/>
              </a:cxn>
              <a:cxn ang="0">
                <a:pos x="T2" y="T3"/>
              </a:cxn>
              <a:cxn ang="0">
                <a:pos x="T4" y="T5"/>
              </a:cxn>
              <a:cxn ang="0">
                <a:pos x="T6" y="T7"/>
              </a:cxn>
            </a:cxnLst>
            <a:rect l="0" t="0" r="r" b="b"/>
            <a:pathLst>
              <a:path w="2619" h="3889">
                <a:moveTo>
                  <a:pt x="0" y="3889"/>
                </a:moveTo>
                <a:lnTo>
                  <a:pt x="1297" y="0"/>
                </a:lnTo>
                <a:lnTo>
                  <a:pt x="2619" y="3889"/>
                </a:lnTo>
                <a:lnTo>
                  <a:pt x="0" y="3889"/>
                </a:lnTo>
                <a:close/>
              </a:path>
            </a:pathLst>
          </a:custGeom>
          <a:solidFill>
            <a:schemeClr val="accent3"/>
          </a:solidFill>
          <a:ln>
            <a:noFill/>
          </a:ln>
        </p:spPr>
        <p:txBody>
          <a:bodyPr vert="horz" wrap="square" lIns="68573" tIns="34286" rIns="68573" bIns="34286" numCol="1" anchor="t" anchorCtr="0" compatLnSpc="1"/>
          <a:lstStyle/>
          <a:p>
            <a:endParaRPr lang="zh-CN" altLang="en-US"/>
          </a:p>
        </p:txBody>
      </p:sp>
      <p:sp>
        <p:nvSpPr>
          <p:cNvPr id="83" name="Freeform 17"/>
          <p:cNvSpPr/>
          <p:nvPr/>
        </p:nvSpPr>
        <p:spPr bwMode="auto">
          <a:xfrm>
            <a:off x="4314233" y="1909799"/>
            <a:ext cx="844153" cy="2239066"/>
          </a:xfrm>
          <a:custGeom>
            <a:avLst/>
            <a:gdLst>
              <a:gd name="T0" fmla="*/ 0 w 3122"/>
              <a:gd name="T1" fmla="*/ 8280 h 8280"/>
              <a:gd name="T2" fmla="*/ 1561 w 3122"/>
              <a:gd name="T3" fmla="*/ 0 h 8280"/>
              <a:gd name="T4" fmla="*/ 3122 w 3122"/>
              <a:gd name="T5" fmla="*/ 8280 h 8280"/>
              <a:gd name="T6" fmla="*/ 0 w 3122"/>
              <a:gd name="T7" fmla="*/ 8280 h 8280"/>
            </a:gdLst>
            <a:ahLst/>
            <a:cxnLst>
              <a:cxn ang="0">
                <a:pos x="T0" y="T1"/>
              </a:cxn>
              <a:cxn ang="0">
                <a:pos x="T2" y="T3"/>
              </a:cxn>
              <a:cxn ang="0">
                <a:pos x="T4" y="T5"/>
              </a:cxn>
              <a:cxn ang="0">
                <a:pos x="T6" y="T7"/>
              </a:cxn>
            </a:cxnLst>
            <a:rect l="0" t="0" r="r" b="b"/>
            <a:pathLst>
              <a:path w="3122" h="8280">
                <a:moveTo>
                  <a:pt x="0" y="8280"/>
                </a:moveTo>
                <a:lnTo>
                  <a:pt x="1561" y="0"/>
                </a:lnTo>
                <a:lnTo>
                  <a:pt x="3122" y="8280"/>
                </a:lnTo>
                <a:lnTo>
                  <a:pt x="0" y="8280"/>
                </a:lnTo>
                <a:close/>
              </a:path>
            </a:pathLst>
          </a:custGeom>
          <a:solidFill>
            <a:schemeClr val="accent4">
              <a:alpha val="64000"/>
            </a:schemeClr>
          </a:solidFill>
          <a:ln>
            <a:noFill/>
          </a:ln>
        </p:spPr>
        <p:txBody>
          <a:bodyPr vert="horz" wrap="square" lIns="68573" tIns="34286" rIns="68573" bIns="34286" numCol="1" anchor="t" anchorCtr="0" compatLnSpc="1"/>
          <a:lstStyle/>
          <a:p>
            <a:endParaRPr lang="zh-CN" altLang="en-US"/>
          </a:p>
        </p:txBody>
      </p:sp>
      <p:sp>
        <p:nvSpPr>
          <p:cNvPr id="102" name="TextBox 101"/>
          <p:cNvSpPr txBox="1"/>
          <p:nvPr/>
        </p:nvSpPr>
        <p:spPr>
          <a:xfrm>
            <a:off x="6510000" y="3668357"/>
            <a:ext cx="825015" cy="268878"/>
          </a:xfrm>
          <a:prstGeom prst="rect">
            <a:avLst/>
          </a:prstGeom>
          <a:noFill/>
        </p:spPr>
        <p:txBody>
          <a:bodyPr wrap="none" lIns="52918" tIns="26459" rIns="52918" bIns="26459" rtlCol="0">
            <a:spAutoFit/>
          </a:bodyPr>
          <a:lstStyle/>
          <a:p>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添加标题</a:t>
            </a:r>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09" name="Freeform 38"/>
          <p:cNvSpPr>
            <a:spLocks noEditPoints="1"/>
          </p:cNvSpPr>
          <p:nvPr/>
        </p:nvSpPr>
        <p:spPr bwMode="auto">
          <a:xfrm>
            <a:off x="6272489" y="3668356"/>
            <a:ext cx="195835" cy="195906"/>
          </a:xfrm>
          <a:custGeom>
            <a:avLst/>
            <a:gdLst>
              <a:gd name="T0" fmla="*/ 91 w 181"/>
              <a:gd name="T1" fmla="*/ 0 h 181"/>
              <a:gd name="T2" fmla="*/ 154 w 181"/>
              <a:gd name="T3" fmla="*/ 26 h 181"/>
              <a:gd name="T4" fmla="*/ 154 w 181"/>
              <a:gd name="T5" fmla="*/ 26 h 181"/>
              <a:gd name="T6" fmla="*/ 181 w 181"/>
              <a:gd name="T7" fmla="*/ 90 h 181"/>
              <a:gd name="T8" fmla="*/ 154 w 181"/>
              <a:gd name="T9" fmla="*/ 154 h 181"/>
              <a:gd name="T10" fmla="*/ 91 w 181"/>
              <a:gd name="T11" fmla="*/ 181 h 181"/>
              <a:gd name="T12" fmla="*/ 27 w 181"/>
              <a:gd name="T13" fmla="*/ 154 h 181"/>
              <a:gd name="T14" fmla="*/ 27 w 181"/>
              <a:gd name="T15" fmla="*/ 154 h 181"/>
              <a:gd name="T16" fmla="*/ 0 w 181"/>
              <a:gd name="T17" fmla="*/ 90 h 181"/>
              <a:gd name="T18" fmla="*/ 27 w 181"/>
              <a:gd name="T19" fmla="*/ 26 h 181"/>
              <a:gd name="T20" fmla="*/ 27 w 181"/>
              <a:gd name="T21" fmla="*/ 26 h 181"/>
              <a:gd name="T22" fmla="*/ 91 w 181"/>
              <a:gd name="T23" fmla="*/ 0 h 181"/>
              <a:gd name="T24" fmla="*/ 129 w 181"/>
              <a:gd name="T25" fmla="*/ 52 h 181"/>
              <a:gd name="T26" fmla="*/ 91 w 181"/>
              <a:gd name="T27" fmla="*/ 36 h 181"/>
              <a:gd name="T28" fmla="*/ 52 w 181"/>
              <a:gd name="T29" fmla="*/ 52 h 181"/>
              <a:gd name="T30" fmla="*/ 52 w 181"/>
              <a:gd name="T31" fmla="*/ 52 h 181"/>
              <a:gd name="T32" fmla="*/ 37 w 181"/>
              <a:gd name="T33" fmla="*/ 90 h 181"/>
              <a:gd name="T34" fmla="*/ 52 w 181"/>
              <a:gd name="T35" fmla="*/ 128 h 181"/>
              <a:gd name="T36" fmla="*/ 52 w 181"/>
              <a:gd name="T37" fmla="*/ 128 h 181"/>
              <a:gd name="T38" fmla="*/ 91 w 181"/>
              <a:gd name="T39" fmla="*/ 144 h 181"/>
              <a:gd name="T40" fmla="*/ 129 w 181"/>
              <a:gd name="T41" fmla="*/ 128 h 181"/>
              <a:gd name="T42" fmla="*/ 145 w 181"/>
              <a:gd name="T43" fmla="*/ 90 h 181"/>
              <a:gd name="T44" fmla="*/ 129 w 181"/>
              <a:gd name="T45" fmla="*/ 52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81" h="181">
                <a:moveTo>
                  <a:pt x="91" y="0"/>
                </a:moveTo>
                <a:cubicBezTo>
                  <a:pt x="116" y="0"/>
                  <a:pt x="138" y="10"/>
                  <a:pt x="154" y="26"/>
                </a:cubicBezTo>
                <a:cubicBezTo>
                  <a:pt x="154" y="26"/>
                  <a:pt x="154" y="26"/>
                  <a:pt x="154" y="26"/>
                </a:cubicBezTo>
                <a:cubicBezTo>
                  <a:pt x="171" y="43"/>
                  <a:pt x="181" y="65"/>
                  <a:pt x="181" y="90"/>
                </a:cubicBezTo>
                <a:cubicBezTo>
                  <a:pt x="181" y="115"/>
                  <a:pt x="171" y="138"/>
                  <a:pt x="154" y="154"/>
                </a:cubicBezTo>
                <a:cubicBezTo>
                  <a:pt x="138" y="170"/>
                  <a:pt x="116" y="181"/>
                  <a:pt x="91" y="181"/>
                </a:cubicBezTo>
                <a:cubicBezTo>
                  <a:pt x="66" y="181"/>
                  <a:pt x="43" y="170"/>
                  <a:pt x="27" y="154"/>
                </a:cubicBezTo>
                <a:cubicBezTo>
                  <a:pt x="27" y="154"/>
                  <a:pt x="27" y="154"/>
                  <a:pt x="27" y="154"/>
                </a:cubicBezTo>
                <a:cubicBezTo>
                  <a:pt x="10" y="138"/>
                  <a:pt x="0" y="115"/>
                  <a:pt x="0" y="90"/>
                </a:cubicBezTo>
                <a:cubicBezTo>
                  <a:pt x="0" y="65"/>
                  <a:pt x="10" y="43"/>
                  <a:pt x="27" y="26"/>
                </a:cubicBezTo>
                <a:cubicBezTo>
                  <a:pt x="27" y="26"/>
                  <a:pt x="27" y="26"/>
                  <a:pt x="27" y="26"/>
                </a:cubicBezTo>
                <a:cubicBezTo>
                  <a:pt x="43" y="10"/>
                  <a:pt x="66" y="0"/>
                  <a:pt x="91" y="0"/>
                </a:cubicBezTo>
                <a:close/>
                <a:moveTo>
                  <a:pt x="129" y="52"/>
                </a:moveTo>
                <a:cubicBezTo>
                  <a:pt x="119" y="42"/>
                  <a:pt x="105" y="36"/>
                  <a:pt x="91" y="36"/>
                </a:cubicBezTo>
                <a:cubicBezTo>
                  <a:pt x="76" y="36"/>
                  <a:pt x="62" y="42"/>
                  <a:pt x="52" y="52"/>
                </a:cubicBezTo>
                <a:cubicBezTo>
                  <a:pt x="52" y="52"/>
                  <a:pt x="52" y="52"/>
                  <a:pt x="52" y="52"/>
                </a:cubicBezTo>
                <a:cubicBezTo>
                  <a:pt x="43" y="62"/>
                  <a:pt x="37" y="75"/>
                  <a:pt x="37" y="90"/>
                </a:cubicBezTo>
                <a:cubicBezTo>
                  <a:pt x="37" y="105"/>
                  <a:pt x="43" y="119"/>
                  <a:pt x="52" y="128"/>
                </a:cubicBezTo>
                <a:cubicBezTo>
                  <a:pt x="52" y="128"/>
                  <a:pt x="52" y="128"/>
                  <a:pt x="52" y="128"/>
                </a:cubicBezTo>
                <a:cubicBezTo>
                  <a:pt x="62" y="138"/>
                  <a:pt x="76" y="144"/>
                  <a:pt x="91" y="144"/>
                </a:cubicBezTo>
                <a:cubicBezTo>
                  <a:pt x="105" y="144"/>
                  <a:pt x="119" y="138"/>
                  <a:pt x="129" y="128"/>
                </a:cubicBezTo>
                <a:cubicBezTo>
                  <a:pt x="138" y="119"/>
                  <a:pt x="145" y="105"/>
                  <a:pt x="145" y="90"/>
                </a:cubicBezTo>
                <a:cubicBezTo>
                  <a:pt x="145" y="75"/>
                  <a:pt x="139" y="62"/>
                  <a:pt x="129" y="52"/>
                </a:cubicBezTo>
                <a:close/>
              </a:path>
            </a:pathLst>
          </a:custGeom>
          <a:solidFill>
            <a:schemeClr val="accent1"/>
          </a:solidFill>
          <a:ln>
            <a:noFill/>
          </a:ln>
        </p:spPr>
        <p:txBody>
          <a:bodyPr vert="horz" wrap="square" lIns="52918" tIns="26459" rIns="52918" bIns="26459" numCol="1" anchor="t" anchorCtr="0" compatLnSpc="1"/>
          <a:lstStyle/>
          <a:p>
            <a:endParaRPr lang="zh-CN" altLang="en-US"/>
          </a:p>
        </p:txBody>
      </p:sp>
      <p:grpSp>
        <p:nvGrpSpPr>
          <p:cNvPr id="2" name="组合 3"/>
          <p:cNvGrpSpPr/>
          <p:nvPr/>
        </p:nvGrpSpPr>
        <p:grpSpPr>
          <a:xfrm>
            <a:off x="1685548" y="1792866"/>
            <a:ext cx="2960794" cy="1350152"/>
            <a:chOff x="2246603" y="2389748"/>
            <a:chExt cx="3947725" cy="1799647"/>
          </a:xfrm>
        </p:grpSpPr>
        <p:cxnSp>
          <p:nvCxnSpPr>
            <p:cNvPr id="117" name="直接连接符 116"/>
            <p:cNvCxnSpPr/>
            <p:nvPr/>
          </p:nvCxnSpPr>
          <p:spPr>
            <a:xfrm flipH="1" flipV="1">
              <a:off x="2848256" y="3020698"/>
              <a:ext cx="1086710" cy="43152"/>
            </a:xfrm>
            <a:prstGeom prst="line">
              <a:avLst/>
            </a:prstGeom>
            <a:ln w="15875">
              <a:solidFill>
                <a:schemeClr val="accent1"/>
              </a:solidFill>
            </a:ln>
          </p:spPr>
          <p:style>
            <a:lnRef idx="1">
              <a:schemeClr val="accent1"/>
            </a:lnRef>
            <a:fillRef idx="0">
              <a:schemeClr val="accent1"/>
            </a:fillRef>
            <a:effectRef idx="0">
              <a:schemeClr val="accent1"/>
            </a:effectRef>
            <a:fontRef idx="minor">
              <a:schemeClr val="tx1"/>
            </a:fontRef>
          </p:style>
        </p:cxnSp>
        <p:grpSp>
          <p:nvGrpSpPr>
            <p:cNvPr id="4" name="组合 1"/>
            <p:cNvGrpSpPr/>
            <p:nvPr/>
          </p:nvGrpSpPr>
          <p:grpSpPr>
            <a:xfrm>
              <a:off x="2246603" y="2389748"/>
              <a:ext cx="3947725" cy="1799647"/>
              <a:chOff x="2246603" y="2389748"/>
              <a:chExt cx="3947725" cy="1799647"/>
            </a:xfrm>
          </p:grpSpPr>
          <p:cxnSp>
            <p:nvCxnSpPr>
              <p:cNvPr id="3" name="直接连接符 2"/>
              <p:cNvCxnSpPr/>
              <p:nvPr/>
            </p:nvCxnSpPr>
            <p:spPr>
              <a:xfrm flipV="1">
                <a:off x="2270123" y="3020697"/>
                <a:ext cx="578132" cy="1168698"/>
              </a:xfrm>
              <a:prstGeom prst="line">
                <a:avLst/>
              </a:prstGeom>
              <a:ln w="158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18" name="直接连接符 117"/>
              <p:cNvCxnSpPr/>
              <p:nvPr/>
            </p:nvCxnSpPr>
            <p:spPr>
              <a:xfrm flipH="1">
                <a:off x="3934966" y="2545612"/>
                <a:ext cx="560320" cy="518238"/>
              </a:xfrm>
              <a:prstGeom prst="line">
                <a:avLst/>
              </a:prstGeom>
              <a:ln w="158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19" name="直接连接符 118"/>
              <p:cNvCxnSpPr/>
              <p:nvPr/>
            </p:nvCxnSpPr>
            <p:spPr>
              <a:xfrm flipH="1" flipV="1">
                <a:off x="4495286" y="2545612"/>
                <a:ext cx="717903" cy="736402"/>
              </a:xfrm>
              <a:prstGeom prst="line">
                <a:avLst/>
              </a:prstGeom>
              <a:ln w="158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20" name="直接连接符 119"/>
              <p:cNvCxnSpPr/>
              <p:nvPr/>
            </p:nvCxnSpPr>
            <p:spPr>
              <a:xfrm flipH="1">
                <a:off x="5213187" y="2420888"/>
                <a:ext cx="947901" cy="858229"/>
              </a:xfrm>
              <a:prstGeom prst="line">
                <a:avLst/>
              </a:prstGeom>
              <a:ln w="15875">
                <a:solidFill>
                  <a:schemeClr val="accent1"/>
                </a:solidFill>
              </a:ln>
            </p:spPr>
            <p:style>
              <a:lnRef idx="1">
                <a:schemeClr val="accent1"/>
              </a:lnRef>
              <a:fillRef idx="0">
                <a:schemeClr val="accent1"/>
              </a:fillRef>
              <a:effectRef idx="0">
                <a:schemeClr val="accent1"/>
              </a:effectRef>
              <a:fontRef idx="minor">
                <a:schemeClr val="tx1"/>
              </a:fontRef>
            </p:style>
          </p:cxnSp>
          <p:sp>
            <p:nvSpPr>
              <p:cNvPr id="30" name="椭圆 29"/>
              <p:cNvSpPr/>
              <p:nvPr/>
            </p:nvSpPr>
            <p:spPr>
              <a:xfrm>
                <a:off x="4472911" y="2502614"/>
                <a:ext cx="72000" cy="72000"/>
              </a:xfrm>
              <a:prstGeom prst="ellipse">
                <a:avLst/>
              </a:prstGeom>
              <a:solidFill>
                <a:schemeClr val="tx1">
                  <a:lumMod val="65000"/>
                  <a:lumOff val="35000"/>
                </a:schemeClr>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1" name="椭圆 130"/>
              <p:cNvSpPr/>
              <p:nvPr/>
            </p:nvSpPr>
            <p:spPr>
              <a:xfrm>
                <a:off x="5182047" y="3220575"/>
                <a:ext cx="72000" cy="72000"/>
              </a:xfrm>
              <a:prstGeom prst="ellipse">
                <a:avLst/>
              </a:prstGeom>
              <a:solidFill>
                <a:schemeClr val="tx1">
                  <a:lumMod val="65000"/>
                  <a:lumOff val="35000"/>
                </a:schemeClr>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2" name="椭圆 131"/>
              <p:cNvSpPr/>
              <p:nvPr/>
            </p:nvSpPr>
            <p:spPr>
              <a:xfrm>
                <a:off x="6122328" y="2389748"/>
                <a:ext cx="72000" cy="72000"/>
              </a:xfrm>
              <a:prstGeom prst="ellipse">
                <a:avLst/>
              </a:prstGeom>
              <a:solidFill>
                <a:schemeClr val="tx1">
                  <a:lumMod val="65000"/>
                  <a:lumOff val="35000"/>
                </a:schemeClr>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3" name="椭圆 132"/>
              <p:cNvSpPr/>
              <p:nvPr/>
            </p:nvSpPr>
            <p:spPr>
              <a:xfrm>
                <a:off x="3897100" y="3013040"/>
                <a:ext cx="72000" cy="72000"/>
              </a:xfrm>
              <a:prstGeom prst="ellipse">
                <a:avLst/>
              </a:prstGeom>
              <a:solidFill>
                <a:schemeClr val="tx1">
                  <a:lumMod val="65000"/>
                  <a:lumOff val="35000"/>
                </a:schemeClr>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4" name="椭圆 133"/>
              <p:cNvSpPr/>
              <p:nvPr/>
            </p:nvSpPr>
            <p:spPr>
              <a:xfrm>
                <a:off x="2817116" y="2978710"/>
                <a:ext cx="72000" cy="72000"/>
              </a:xfrm>
              <a:prstGeom prst="ellipse">
                <a:avLst/>
              </a:prstGeom>
              <a:solidFill>
                <a:schemeClr val="tx1">
                  <a:lumMod val="65000"/>
                  <a:lumOff val="35000"/>
                </a:schemeClr>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5" name="椭圆 134"/>
              <p:cNvSpPr/>
              <p:nvPr/>
            </p:nvSpPr>
            <p:spPr>
              <a:xfrm>
                <a:off x="2246603" y="4115672"/>
                <a:ext cx="72000" cy="72000"/>
              </a:xfrm>
              <a:prstGeom prst="ellipse">
                <a:avLst/>
              </a:prstGeom>
              <a:solidFill>
                <a:schemeClr val="tx1">
                  <a:lumMod val="65000"/>
                  <a:lumOff val="35000"/>
                </a:schemeClr>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spTree>
  </p:cSld>
  <p:clrMapOvr>
    <a:masterClrMapping/>
  </p:clrMapOvr>
  <p:transition advClick="0" advTm="2000">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56"/>
                                        </p:tgtEl>
                                        <p:attrNameLst>
                                          <p:attrName>style.visibility</p:attrName>
                                        </p:attrNameLst>
                                      </p:cBhvr>
                                      <p:to>
                                        <p:strVal val="visible"/>
                                      </p:to>
                                    </p:set>
                                    <p:animEffect transition="in" filter="randombar(horizontal)">
                                      <p:cBhvr>
                                        <p:cTn id="7" dur="500"/>
                                        <p:tgtEl>
                                          <p:spTgt spid="56"/>
                                        </p:tgtEl>
                                      </p:cBhvr>
                                    </p:animEffect>
                                  </p:childTnLst>
                                </p:cTn>
                              </p:par>
                              <p:par>
                                <p:cTn id="8" presetID="14" presetClass="entr" presetSubtype="10" fill="hold" grpId="0" nodeType="withEffect">
                                  <p:stCondLst>
                                    <p:cond delay="0"/>
                                  </p:stCondLst>
                                  <p:childTnLst>
                                    <p:set>
                                      <p:cBhvr>
                                        <p:cTn id="9" dur="1" fill="hold">
                                          <p:stCondLst>
                                            <p:cond delay="0"/>
                                          </p:stCondLst>
                                        </p:cTn>
                                        <p:tgtEl>
                                          <p:spTgt spid="57"/>
                                        </p:tgtEl>
                                        <p:attrNameLst>
                                          <p:attrName>style.visibility</p:attrName>
                                        </p:attrNameLst>
                                      </p:cBhvr>
                                      <p:to>
                                        <p:strVal val="visible"/>
                                      </p:to>
                                    </p:set>
                                    <p:animEffect transition="in" filter="randombar(horizontal)">
                                      <p:cBhvr>
                                        <p:cTn id="10" dur="500"/>
                                        <p:tgtEl>
                                          <p:spTgt spid="57"/>
                                        </p:tgtEl>
                                      </p:cBhvr>
                                    </p:animEffect>
                                  </p:childTnLst>
                                </p:cTn>
                              </p:par>
                              <p:par>
                                <p:cTn id="11" presetID="14" presetClass="entr" presetSubtype="10" fill="hold" grpId="0" nodeType="withEffect">
                                  <p:stCondLst>
                                    <p:cond delay="0"/>
                                  </p:stCondLst>
                                  <p:childTnLst>
                                    <p:set>
                                      <p:cBhvr>
                                        <p:cTn id="12" dur="1" fill="hold">
                                          <p:stCondLst>
                                            <p:cond delay="0"/>
                                          </p:stCondLst>
                                        </p:cTn>
                                        <p:tgtEl>
                                          <p:spTgt spid="58"/>
                                        </p:tgtEl>
                                        <p:attrNameLst>
                                          <p:attrName>style.visibility</p:attrName>
                                        </p:attrNameLst>
                                      </p:cBhvr>
                                      <p:to>
                                        <p:strVal val="visible"/>
                                      </p:to>
                                    </p:set>
                                    <p:animEffect transition="in" filter="randombar(horizontal)">
                                      <p:cBhvr>
                                        <p:cTn id="13" dur="500"/>
                                        <p:tgtEl>
                                          <p:spTgt spid="58"/>
                                        </p:tgtEl>
                                      </p:cBhvr>
                                    </p:animEffect>
                                  </p:childTnLst>
                                </p:cTn>
                              </p:par>
                              <p:par>
                                <p:cTn id="14" presetID="14" presetClass="entr" presetSubtype="10" fill="hold" grpId="0" nodeType="withEffect">
                                  <p:stCondLst>
                                    <p:cond delay="0"/>
                                  </p:stCondLst>
                                  <p:childTnLst>
                                    <p:set>
                                      <p:cBhvr>
                                        <p:cTn id="15" dur="1" fill="hold">
                                          <p:stCondLst>
                                            <p:cond delay="0"/>
                                          </p:stCondLst>
                                        </p:cTn>
                                        <p:tgtEl>
                                          <p:spTgt spid="59"/>
                                        </p:tgtEl>
                                        <p:attrNameLst>
                                          <p:attrName>style.visibility</p:attrName>
                                        </p:attrNameLst>
                                      </p:cBhvr>
                                      <p:to>
                                        <p:strVal val="visible"/>
                                      </p:to>
                                    </p:set>
                                    <p:animEffect transition="in" filter="randombar(horizontal)">
                                      <p:cBhvr>
                                        <p:cTn id="16" dur="500"/>
                                        <p:tgtEl>
                                          <p:spTgt spid="59"/>
                                        </p:tgtEl>
                                      </p:cBhvr>
                                    </p:animEffect>
                                  </p:childTnLst>
                                </p:cTn>
                              </p:par>
                              <p:par>
                                <p:cTn id="17" presetID="14" presetClass="entr" presetSubtype="10" fill="hold" grpId="0" nodeType="withEffect">
                                  <p:stCondLst>
                                    <p:cond delay="0"/>
                                  </p:stCondLst>
                                  <p:childTnLst>
                                    <p:set>
                                      <p:cBhvr>
                                        <p:cTn id="18" dur="1" fill="hold">
                                          <p:stCondLst>
                                            <p:cond delay="0"/>
                                          </p:stCondLst>
                                        </p:cTn>
                                        <p:tgtEl>
                                          <p:spTgt spid="60"/>
                                        </p:tgtEl>
                                        <p:attrNameLst>
                                          <p:attrName>style.visibility</p:attrName>
                                        </p:attrNameLst>
                                      </p:cBhvr>
                                      <p:to>
                                        <p:strVal val="visible"/>
                                      </p:to>
                                    </p:set>
                                    <p:animEffect transition="in" filter="randombar(horizontal)">
                                      <p:cBhvr>
                                        <p:cTn id="19" dur="500"/>
                                        <p:tgtEl>
                                          <p:spTgt spid="60"/>
                                        </p:tgtEl>
                                      </p:cBhvr>
                                    </p:animEffect>
                                  </p:childTnLst>
                                </p:cTn>
                              </p:par>
                              <p:par>
                                <p:cTn id="20" presetID="14" presetClass="entr" presetSubtype="10" fill="hold" grpId="0" nodeType="withEffect">
                                  <p:stCondLst>
                                    <p:cond delay="0"/>
                                  </p:stCondLst>
                                  <p:childTnLst>
                                    <p:set>
                                      <p:cBhvr>
                                        <p:cTn id="21" dur="1" fill="hold">
                                          <p:stCondLst>
                                            <p:cond delay="0"/>
                                          </p:stCondLst>
                                        </p:cTn>
                                        <p:tgtEl>
                                          <p:spTgt spid="61"/>
                                        </p:tgtEl>
                                        <p:attrNameLst>
                                          <p:attrName>style.visibility</p:attrName>
                                        </p:attrNameLst>
                                      </p:cBhvr>
                                      <p:to>
                                        <p:strVal val="visible"/>
                                      </p:to>
                                    </p:set>
                                    <p:animEffect transition="in" filter="randombar(horizontal)">
                                      <p:cBhvr>
                                        <p:cTn id="22" dur="500"/>
                                        <p:tgtEl>
                                          <p:spTgt spid="61"/>
                                        </p:tgtEl>
                                      </p:cBhvr>
                                    </p:animEffect>
                                  </p:childTnLst>
                                </p:cTn>
                              </p:par>
                              <p:par>
                                <p:cTn id="23" presetID="14" presetClass="entr" presetSubtype="10" fill="hold" grpId="0" nodeType="withEffect">
                                  <p:stCondLst>
                                    <p:cond delay="0"/>
                                  </p:stCondLst>
                                  <p:childTnLst>
                                    <p:set>
                                      <p:cBhvr>
                                        <p:cTn id="24" dur="1" fill="hold">
                                          <p:stCondLst>
                                            <p:cond delay="0"/>
                                          </p:stCondLst>
                                        </p:cTn>
                                        <p:tgtEl>
                                          <p:spTgt spid="62"/>
                                        </p:tgtEl>
                                        <p:attrNameLst>
                                          <p:attrName>style.visibility</p:attrName>
                                        </p:attrNameLst>
                                      </p:cBhvr>
                                      <p:to>
                                        <p:strVal val="visible"/>
                                      </p:to>
                                    </p:set>
                                    <p:animEffect transition="in" filter="randombar(horizontal)">
                                      <p:cBhvr>
                                        <p:cTn id="25" dur="500"/>
                                        <p:tgtEl>
                                          <p:spTgt spid="62"/>
                                        </p:tgtEl>
                                      </p:cBhvr>
                                    </p:animEffect>
                                  </p:childTnLst>
                                </p:cTn>
                              </p:par>
                              <p:par>
                                <p:cTn id="26" presetID="14" presetClass="entr" presetSubtype="10" fill="hold" grpId="0" nodeType="withEffect">
                                  <p:stCondLst>
                                    <p:cond delay="0"/>
                                  </p:stCondLst>
                                  <p:childTnLst>
                                    <p:set>
                                      <p:cBhvr>
                                        <p:cTn id="27" dur="1" fill="hold">
                                          <p:stCondLst>
                                            <p:cond delay="0"/>
                                          </p:stCondLst>
                                        </p:cTn>
                                        <p:tgtEl>
                                          <p:spTgt spid="55"/>
                                        </p:tgtEl>
                                        <p:attrNameLst>
                                          <p:attrName>style.visibility</p:attrName>
                                        </p:attrNameLst>
                                      </p:cBhvr>
                                      <p:to>
                                        <p:strVal val="visible"/>
                                      </p:to>
                                    </p:set>
                                    <p:animEffect transition="in" filter="randombar(horizontal)">
                                      <p:cBhvr>
                                        <p:cTn id="28" dur="500"/>
                                        <p:tgtEl>
                                          <p:spTgt spid="55"/>
                                        </p:tgtEl>
                                      </p:cBhvr>
                                    </p:animEffect>
                                  </p:childTnLst>
                                </p:cTn>
                              </p:par>
                            </p:childTnLst>
                          </p:cTn>
                        </p:par>
                        <p:par>
                          <p:cTn id="29" fill="hold">
                            <p:stCondLst>
                              <p:cond delay="500"/>
                            </p:stCondLst>
                            <p:childTnLst>
                              <p:par>
                                <p:cTn id="30" presetID="22" presetClass="entr" presetSubtype="8" fill="hold" grpId="0" nodeType="afterEffect">
                                  <p:stCondLst>
                                    <p:cond delay="0"/>
                                  </p:stCondLst>
                                  <p:childTnLst>
                                    <p:set>
                                      <p:cBhvr>
                                        <p:cTn id="31" dur="1" fill="hold">
                                          <p:stCondLst>
                                            <p:cond delay="0"/>
                                          </p:stCondLst>
                                        </p:cTn>
                                        <p:tgtEl>
                                          <p:spTgt spid="47"/>
                                        </p:tgtEl>
                                        <p:attrNameLst>
                                          <p:attrName>style.visibility</p:attrName>
                                        </p:attrNameLst>
                                      </p:cBhvr>
                                      <p:to>
                                        <p:strVal val="visible"/>
                                      </p:to>
                                    </p:set>
                                    <p:animEffect transition="in" filter="wipe(left)">
                                      <p:cBhvr>
                                        <p:cTn id="32" dur="500"/>
                                        <p:tgtEl>
                                          <p:spTgt spid="47"/>
                                        </p:tgtEl>
                                      </p:cBhvr>
                                    </p:animEffect>
                                  </p:childTnLst>
                                </p:cTn>
                              </p:par>
                              <p:par>
                                <p:cTn id="33" presetID="22" presetClass="entr" presetSubtype="8" fill="hold" grpId="0" nodeType="withEffect">
                                  <p:stCondLst>
                                    <p:cond delay="0"/>
                                  </p:stCondLst>
                                  <p:childTnLst>
                                    <p:set>
                                      <p:cBhvr>
                                        <p:cTn id="34" dur="1" fill="hold">
                                          <p:stCondLst>
                                            <p:cond delay="0"/>
                                          </p:stCondLst>
                                        </p:cTn>
                                        <p:tgtEl>
                                          <p:spTgt spid="48"/>
                                        </p:tgtEl>
                                        <p:attrNameLst>
                                          <p:attrName>style.visibility</p:attrName>
                                        </p:attrNameLst>
                                      </p:cBhvr>
                                      <p:to>
                                        <p:strVal val="visible"/>
                                      </p:to>
                                    </p:set>
                                    <p:animEffect transition="in" filter="wipe(left)">
                                      <p:cBhvr>
                                        <p:cTn id="35" dur="500"/>
                                        <p:tgtEl>
                                          <p:spTgt spid="48"/>
                                        </p:tgtEl>
                                      </p:cBhvr>
                                    </p:animEffect>
                                  </p:childTnLst>
                                </p:cTn>
                              </p:par>
                              <p:par>
                                <p:cTn id="36" presetID="22" presetClass="entr" presetSubtype="8" fill="hold" grpId="0" nodeType="withEffect">
                                  <p:stCondLst>
                                    <p:cond delay="0"/>
                                  </p:stCondLst>
                                  <p:childTnLst>
                                    <p:set>
                                      <p:cBhvr>
                                        <p:cTn id="37" dur="1" fill="hold">
                                          <p:stCondLst>
                                            <p:cond delay="0"/>
                                          </p:stCondLst>
                                        </p:cTn>
                                        <p:tgtEl>
                                          <p:spTgt spid="49"/>
                                        </p:tgtEl>
                                        <p:attrNameLst>
                                          <p:attrName>style.visibility</p:attrName>
                                        </p:attrNameLst>
                                      </p:cBhvr>
                                      <p:to>
                                        <p:strVal val="visible"/>
                                      </p:to>
                                    </p:set>
                                    <p:animEffect transition="in" filter="wipe(left)">
                                      <p:cBhvr>
                                        <p:cTn id="38" dur="500"/>
                                        <p:tgtEl>
                                          <p:spTgt spid="49"/>
                                        </p:tgtEl>
                                      </p:cBhvr>
                                    </p:animEffect>
                                  </p:childTnLst>
                                </p:cTn>
                              </p:par>
                              <p:par>
                                <p:cTn id="39" presetID="22" presetClass="entr" presetSubtype="8" fill="hold" grpId="0" nodeType="withEffect">
                                  <p:stCondLst>
                                    <p:cond delay="0"/>
                                  </p:stCondLst>
                                  <p:childTnLst>
                                    <p:set>
                                      <p:cBhvr>
                                        <p:cTn id="40" dur="1" fill="hold">
                                          <p:stCondLst>
                                            <p:cond delay="0"/>
                                          </p:stCondLst>
                                        </p:cTn>
                                        <p:tgtEl>
                                          <p:spTgt spid="50"/>
                                        </p:tgtEl>
                                        <p:attrNameLst>
                                          <p:attrName>style.visibility</p:attrName>
                                        </p:attrNameLst>
                                      </p:cBhvr>
                                      <p:to>
                                        <p:strVal val="visible"/>
                                      </p:to>
                                    </p:set>
                                    <p:animEffect transition="in" filter="wipe(left)">
                                      <p:cBhvr>
                                        <p:cTn id="41" dur="500"/>
                                        <p:tgtEl>
                                          <p:spTgt spid="50"/>
                                        </p:tgtEl>
                                      </p:cBhvr>
                                    </p:animEffect>
                                  </p:childTnLst>
                                </p:cTn>
                              </p:par>
                              <p:par>
                                <p:cTn id="42" presetID="22" presetClass="entr" presetSubtype="8" fill="hold" grpId="0" nodeType="withEffect">
                                  <p:stCondLst>
                                    <p:cond delay="0"/>
                                  </p:stCondLst>
                                  <p:childTnLst>
                                    <p:set>
                                      <p:cBhvr>
                                        <p:cTn id="43" dur="1" fill="hold">
                                          <p:stCondLst>
                                            <p:cond delay="0"/>
                                          </p:stCondLst>
                                        </p:cTn>
                                        <p:tgtEl>
                                          <p:spTgt spid="51"/>
                                        </p:tgtEl>
                                        <p:attrNameLst>
                                          <p:attrName>style.visibility</p:attrName>
                                        </p:attrNameLst>
                                      </p:cBhvr>
                                      <p:to>
                                        <p:strVal val="visible"/>
                                      </p:to>
                                    </p:set>
                                    <p:animEffect transition="in" filter="wipe(left)">
                                      <p:cBhvr>
                                        <p:cTn id="44" dur="500"/>
                                        <p:tgtEl>
                                          <p:spTgt spid="51"/>
                                        </p:tgtEl>
                                      </p:cBhvr>
                                    </p:animEffect>
                                  </p:childTnLst>
                                </p:cTn>
                              </p:par>
                              <p:par>
                                <p:cTn id="45" presetID="22" presetClass="entr" presetSubtype="8" fill="hold" grpId="0" nodeType="withEffect">
                                  <p:stCondLst>
                                    <p:cond delay="0"/>
                                  </p:stCondLst>
                                  <p:childTnLst>
                                    <p:set>
                                      <p:cBhvr>
                                        <p:cTn id="46" dur="1" fill="hold">
                                          <p:stCondLst>
                                            <p:cond delay="0"/>
                                          </p:stCondLst>
                                        </p:cTn>
                                        <p:tgtEl>
                                          <p:spTgt spid="52"/>
                                        </p:tgtEl>
                                        <p:attrNameLst>
                                          <p:attrName>style.visibility</p:attrName>
                                        </p:attrNameLst>
                                      </p:cBhvr>
                                      <p:to>
                                        <p:strVal val="visible"/>
                                      </p:to>
                                    </p:set>
                                    <p:animEffect transition="in" filter="wipe(left)">
                                      <p:cBhvr>
                                        <p:cTn id="47" dur="500"/>
                                        <p:tgtEl>
                                          <p:spTgt spid="52"/>
                                        </p:tgtEl>
                                      </p:cBhvr>
                                    </p:animEffect>
                                  </p:childTnLst>
                                </p:cTn>
                              </p:par>
                              <p:par>
                                <p:cTn id="48" presetID="22" presetClass="entr" presetSubtype="8" fill="hold" grpId="0" nodeType="withEffect">
                                  <p:stCondLst>
                                    <p:cond delay="0"/>
                                  </p:stCondLst>
                                  <p:childTnLst>
                                    <p:set>
                                      <p:cBhvr>
                                        <p:cTn id="49" dur="1" fill="hold">
                                          <p:stCondLst>
                                            <p:cond delay="0"/>
                                          </p:stCondLst>
                                        </p:cTn>
                                        <p:tgtEl>
                                          <p:spTgt spid="53"/>
                                        </p:tgtEl>
                                        <p:attrNameLst>
                                          <p:attrName>style.visibility</p:attrName>
                                        </p:attrNameLst>
                                      </p:cBhvr>
                                      <p:to>
                                        <p:strVal val="visible"/>
                                      </p:to>
                                    </p:set>
                                    <p:animEffect transition="in" filter="wipe(left)">
                                      <p:cBhvr>
                                        <p:cTn id="50" dur="500"/>
                                        <p:tgtEl>
                                          <p:spTgt spid="53"/>
                                        </p:tgtEl>
                                      </p:cBhvr>
                                    </p:animEffect>
                                  </p:childTnLst>
                                </p:cTn>
                              </p:par>
                              <p:par>
                                <p:cTn id="51" presetID="22" presetClass="entr" presetSubtype="8" fill="hold" grpId="0" nodeType="withEffect">
                                  <p:stCondLst>
                                    <p:cond delay="0"/>
                                  </p:stCondLst>
                                  <p:childTnLst>
                                    <p:set>
                                      <p:cBhvr>
                                        <p:cTn id="52" dur="1" fill="hold">
                                          <p:stCondLst>
                                            <p:cond delay="0"/>
                                          </p:stCondLst>
                                        </p:cTn>
                                        <p:tgtEl>
                                          <p:spTgt spid="54"/>
                                        </p:tgtEl>
                                        <p:attrNameLst>
                                          <p:attrName>style.visibility</p:attrName>
                                        </p:attrNameLst>
                                      </p:cBhvr>
                                      <p:to>
                                        <p:strVal val="visible"/>
                                      </p:to>
                                    </p:set>
                                    <p:animEffect transition="in" filter="wipe(left)">
                                      <p:cBhvr>
                                        <p:cTn id="53" dur="500"/>
                                        <p:tgtEl>
                                          <p:spTgt spid="54"/>
                                        </p:tgtEl>
                                      </p:cBhvr>
                                    </p:animEffect>
                                  </p:childTnLst>
                                </p:cTn>
                              </p:par>
                              <p:par>
                                <p:cTn id="54" presetID="42" presetClass="entr" presetSubtype="0" fill="hold" grpId="0" nodeType="withEffect">
                                  <p:stCondLst>
                                    <p:cond delay="0"/>
                                  </p:stCondLst>
                                  <p:childTnLst>
                                    <p:set>
                                      <p:cBhvr>
                                        <p:cTn id="55" dur="1" fill="hold">
                                          <p:stCondLst>
                                            <p:cond delay="0"/>
                                          </p:stCondLst>
                                        </p:cTn>
                                        <p:tgtEl>
                                          <p:spTgt spid="63"/>
                                        </p:tgtEl>
                                        <p:attrNameLst>
                                          <p:attrName>style.visibility</p:attrName>
                                        </p:attrNameLst>
                                      </p:cBhvr>
                                      <p:to>
                                        <p:strVal val="visible"/>
                                      </p:to>
                                    </p:set>
                                    <p:animEffect transition="in" filter="fade">
                                      <p:cBhvr>
                                        <p:cTn id="56" dur="1000"/>
                                        <p:tgtEl>
                                          <p:spTgt spid="63"/>
                                        </p:tgtEl>
                                      </p:cBhvr>
                                    </p:animEffect>
                                    <p:anim calcmode="lin" valueType="num">
                                      <p:cBhvr>
                                        <p:cTn id="57" dur="1000" fill="hold"/>
                                        <p:tgtEl>
                                          <p:spTgt spid="63"/>
                                        </p:tgtEl>
                                        <p:attrNameLst>
                                          <p:attrName>ppt_x</p:attrName>
                                        </p:attrNameLst>
                                      </p:cBhvr>
                                      <p:tavLst>
                                        <p:tav tm="0">
                                          <p:val>
                                            <p:strVal val="#ppt_x"/>
                                          </p:val>
                                        </p:tav>
                                        <p:tav tm="100000">
                                          <p:val>
                                            <p:strVal val="#ppt_x"/>
                                          </p:val>
                                        </p:tav>
                                      </p:tavLst>
                                    </p:anim>
                                    <p:anim calcmode="lin" valueType="num">
                                      <p:cBhvr>
                                        <p:cTn id="58" dur="1000" fill="hold"/>
                                        <p:tgtEl>
                                          <p:spTgt spid="63"/>
                                        </p:tgtEl>
                                        <p:attrNameLst>
                                          <p:attrName>ppt_y</p:attrName>
                                        </p:attrNameLst>
                                      </p:cBhvr>
                                      <p:tavLst>
                                        <p:tav tm="0">
                                          <p:val>
                                            <p:strVal val="#ppt_y+.1"/>
                                          </p:val>
                                        </p:tav>
                                        <p:tav tm="100000">
                                          <p:val>
                                            <p:strVal val="#ppt_y"/>
                                          </p:val>
                                        </p:tav>
                                      </p:tavLst>
                                    </p:anim>
                                  </p:childTnLst>
                                </p:cTn>
                              </p:par>
                              <p:par>
                                <p:cTn id="59" presetID="42" presetClass="entr" presetSubtype="0" fill="hold" grpId="0" nodeType="withEffect">
                                  <p:stCondLst>
                                    <p:cond delay="0"/>
                                  </p:stCondLst>
                                  <p:childTnLst>
                                    <p:set>
                                      <p:cBhvr>
                                        <p:cTn id="60" dur="1" fill="hold">
                                          <p:stCondLst>
                                            <p:cond delay="0"/>
                                          </p:stCondLst>
                                        </p:cTn>
                                        <p:tgtEl>
                                          <p:spTgt spid="64"/>
                                        </p:tgtEl>
                                        <p:attrNameLst>
                                          <p:attrName>style.visibility</p:attrName>
                                        </p:attrNameLst>
                                      </p:cBhvr>
                                      <p:to>
                                        <p:strVal val="visible"/>
                                      </p:to>
                                    </p:set>
                                    <p:animEffect transition="in" filter="fade">
                                      <p:cBhvr>
                                        <p:cTn id="61" dur="1000"/>
                                        <p:tgtEl>
                                          <p:spTgt spid="64"/>
                                        </p:tgtEl>
                                      </p:cBhvr>
                                    </p:animEffect>
                                    <p:anim calcmode="lin" valueType="num">
                                      <p:cBhvr>
                                        <p:cTn id="62" dur="1000" fill="hold"/>
                                        <p:tgtEl>
                                          <p:spTgt spid="64"/>
                                        </p:tgtEl>
                                        <p:attrNameLst>
                                          <p:attrName>ppt_x</p:attrName>
                                        </p:attrNameLst>
                                      </p:cBhvr>
                                      <p:tavLst>
                                        <p:tav tm="0">
                                          <p:val>
                                            <p:strVal val="#ppt_x"/>
                                          </p:val>
                                        </p:tav>
                                        <p:tav tm="100000">
                                          <p:val>
                                            <p:strVal val="#ppt_x"/>
                                          </p:val>
                                        </p:tav>
                                      </p:tavLst>
                                    </p:anim>
                                    <p:anim calcmode="lin" valueType="num">
                                      <p:cBhvr>
                                        <p:cTn id="63" dur="1000" fill="hold"/>
                                        <p:tgtEl>
                                          <p:spTgt spid="64"/>
                                        </p:tgtEl>
                                        <p:attrNameLst>
                                          <p:attrName>ppt_y</p:attrName>
                                        </p:attrNameLst>
                                      </p:cBhvr>
                                      <p:tavLst>
                                        <p:tav tm="0">
                                          <p:val>
                                            <p:strVal val="#ppt_y+.1"/>
                                          </p:val>
                                        </p:tav>
                                        <p:tav tm="100000">
                                          <p:val>
                                            <p:strVal val="#ppt_y"/>
                                          </p:val>
                                        </p:tav>
                                      </p:tavLst>
                                    </p:anim>
                                  </p:childTnLst>
                                </p:cTn>
                              </p:par>
                              <p:par>
                                <p:cTn id="64" presetID="42" presetClass="entr" presetSubtype="0" fill="hold" grpId="0" nodeType="withEffect">
                                  <p:stCondLst>
                                    <p:cond delay="0"/>
                                  </p:stCondLst>
                                  <p:childTnLst>
                                    <p:set>
                                      <p:cBhvr>
                                        <p:cTn id="65" dur="1" fill="hold">
                                          <p:stCondLst>
                                            <p:cond delay="0"/>
                                          </p:stCondLst>
                                        </p:cTn>
                                        <p:tgtEl>
                                          <p:spTgt spid="65"/>
                                        </p:tgtEl>
                                        <p:attrNameLst>
                                          <p:attrName>style.visibility</p:attrName>
                                        </p:attrNameLst>
                                      </p:cBhvr>
                                      <p:to>
                                        <p:strVal val="visible"/>
                                      </p:to>
                                    </p:set>
                                    <p:animEffect transition="in" filter="fade">
                                      <p:cBhvr>
                                        <p:cTn id="66" dur="1000"/>
                                        <p:tgtEl>
                                          <p:spTgt spid="65"/>
                                        </p:tgtEl>
                                      </p:cBhvr>
                                    </p:animEffect>
                                    <p:anim calcmode="lin" valueType="num">
                                      <p:cBhvr>
                                        <p:cTn id="67" dur="1000" fill="hold"/>
                                        <p:tgtEl>
                                          <p:spTgt spid="65"/>
                                        </p:tgtEl>
                                        <p:attrNameLst>
                                          <p:attrName>ppt_x</p:attrName>
                                        </p:attrNameLst>
                                      </p:cBhvr>
                                      <p:tavLst>
                                        <p:tav tm="0">
                                          <p:val>
                                            <p:strVal val="#ppt_x"/>
                                          </p:val>
                                        </p:tav>
                                        <p:tav tm="100000">
                                          <p:val>
                                            <p:strVal val="#ppt_x"/>
                                          </p:val>
                                        </p:tav>
                                      </p:tavLst>
                                    </p:anim>
                                    <p:anim calcmode="lin" valueType="num">
                                      <p:cBhvr>
                                        <p:cTn id="68" dur="1000" fill="hold"/>
                                        <p:tgtEl>
                                          <p:spTgt spid="65"/>
                                        </p:tgtEl>
                                        <p:attrNameLst>
                                          <p:attrName>ppt_y</p:attrName>
                                        </p:attrNameLst>
                                      </p:cBhvr>
                                      <p:tavLst>
                                        <p:tav tm="0">
                                          <p:val>
                                            <p:strVal val="#ppt_y+.1"/>
                                          </p:val>
                                        </p:tav>
                                        <p:tav tm="100000">
                                          <p:val>
                                            <p:strVal val="#ppt_y"/>
                                          </p:val>
                                        </p:tav>
                                      </p:tavLst>
                                    </p:anim>
                                  </p:childTnLst>
                                </p:cTn>
                              </p:par>
                              <p:par>
                                <p:cTn id="69" presetID="42" presetClass="entr" presetSubtype="0" fill="hold" grpId="0" nodeType="withEffect">
                                  <p:stCondLst>
                                    <p:cond delay="0"/>
                                  </p:stCondLst>
                                  <p:childTnLst>
                                    <p:set>
                                      <p:cBhvr>
                                        <p:cTn id="70" dur="1" fill="hold">
                                          <p:stCondLst>
                                            <p:cond delay="0"/>
                                          </p:stCondLst>
                                        </p:cTn>
                                        <p:tgtEl>
                                          <p:spTgt spid="66"/>
                                        </p:tgtEl>
                                        <p:attrNameLst>
                                          <p:attrName>style.visibility</p:attrName>
                                        </p:attrNameLst>
                                      </p:cBhvr>
                                      <p:to>
                                        <p:strVal val="visible"/>
                                      </p:to>
                                    </p:set>
                                    <p:animEffect transition="in" filter="fade">
                                      <p:cBhvr>
                                        <p:cTn id="71" dur="1000"/>
                                        <p:tgtEl>
                                          <p:spTgt spid="66"/>
                                        </p:tgtEl>
                                      </p:cBhvr>
                                    </p:animEffect>
                                    <p:anim calcmode="lin" valueType="num">
                                      <p:cBhvr>
                                        <p:cTn id="72" dur="1000" fill="hold"/>
                                        <p:tgtEl>
                                          <p:spTgt spid="66"/>
                                        </p:tgtEl>
                                        <p:attrNameLst>
                                          <p:attrName>ppt_x</p:attrName>
                                        </p:attrNameLst>
                                      </p:cBhvr>
                                      <p:tavLst>
                                        <p:tav tm="0">
                                          <p:val>
                                            <p:strVal val="#ppt_x"/>
                                          </p:val>
                                        </p:tav>
                                        <p:tav tm="100000">
                                          <p:val>
                                            <p:strVal val="#ppt_x"/>
                                          </p:val>
                                        </p:tav>
                                      </p:tavLst>
                                    </p:anim>
                                    <p:anim calcmode="lin" valueType="num">
                                      <p:cBhvr>
                                        <p:cTn id="73" dur="1000" fill="hold"/>
                                        <p:tgtEl>
                                          <p:spTgt spid="66"/>
                                        </p:tgtEl>
                                        <p:attrNameLst>
                                          <p:attrName>ppt_y</p:attrName>
                                        </p:attrNameLst>
                                      </p:cBhvr>
                                      <p:tavLst>
                                        <p:tav tm="0">
                                          <p:val>
                                            <p:strVal val="#ppt_y+.1"/>
                                          </p:val>
                                        </p:tav>
                                        <p:tav tm="100000">
                                          <p:val>
                                            <p:strVal val="#ppt_y"/>
                                          </p:val>
                                        </p:tav>
                                      </p:tavLst>
                                    </p:anim>
                                  </p:childTnLst>
                                </p:cTn>
                              </p:par>
                            </p:childTnLst>
                          </p:cTn>
                        </p:par>
                        <p:par>
                          <p:cTn id="74" fill="hold">
                            <p:stCondLst>
                              <p:cond delay="1000"/>
                            </p:stCondLst>
                            <p:childTnLst>
                              <p:par>
                                <p:cTn id="75" presetID="22" presetClass="entr" presetSubtype="4" fill="hold" grpId="0" nodeType="afterEffect">
                                  <p:stCondLst>
                                    <p:cond delay="0"/>
                                  </p:stCondLst>
                                  <p:childTnLst>
                                    <p:set>
                                      <p:cBhvr>
                                        <p:cTn id="76" dur="1" fill="hold">
                                          <p:stCondLst>
                                            <p:cond delay="0"/>
                                          </p:stCondLst>
                                        </p:cTn>
                                        <p:tgtEl>
                                          <p:spTgt spid="76"/>
                                        </p:tgtEl>
                                        <p:attrNameLst>
                                          <p:attrName>style.visibility</p:attrName>
                                        </p:attrNameLst>
                                      </p:cBhvr>
                                      <p:to>
                                        <p:strVal val="visible"/>
                                      </p:to>
                                    </p:set>
                                    <p:animEffect transition="in" filter="wipe(down)">
                                      <p:cBhvr>
                                        <p:cTn id="77" dur="500"/>
                                        <p:tgtEl>
                                          <p:spTgt spid="76"/>
                                        </p:tgtEl>
                                      </p:cBhvr>
                                    </p:animEffect>
                                  </p:childTnLst>
                                </p:cTn>
                              </p:par>
                              <p:par>
                                <p:cTn id="78" presetID="22" presetClass="entr" presetSubtype="4" fill="hold" grpId="0" nodeType="withEffect">
                                  <p:stCondLst>
                                    <p:cond delay="0"/>
                                  </p:stCondLst>
                                  <p:childTnLst>
                                    <p:set>
                                      <p:cBhvr>
                                        <p:cTn id="79" dur="1" fill="hold">
                                          <p:stCondLst>
                                            <p:cond delay="0"/>
                                          </p:stCondLst>
                                        </p:cTn>
                                        <p:tgtEl>
                                          <p:spTgt spid="77"/>
                                        </p:tgtEl>
                                        <p:attrNameLst>
                                          <p:attrName>style.visibility</p:attrName>
                                        </p:attrNameLst>
                                      </p:cBhvr>
                                      <p:to>
                                        <p:strVal val="visible"/>
                                      </p:to>
                                    </p:set>
                                    <p:animEffect transition="in" filter="wipe(down)">
                                      <p:cBhvr>
                                        <p:cTn id="80" dur="500"/>
                                        <p:tgtEl>
                                          <p:spTgt spid="77"/>
                                        </p:tgtEl>
                                      </p:cBhvr>
                                    </p:animEffect>
                                  </p:childTnLst>
                                </p:cTn>
                              </p:par>
                              <p:par>
                                <p:cTn id="81" presetID="22" presetClass="entr" presetSubtype="4" fill="hold" grpId="0" nodeType="withEffect">
                                  <p:stCondLst>
                                    <p:cond delay="0"/>
                                  </p:stCondLst>
                                  <p:childTnLst>
                                    <p:set>
                                      <p:cBhvr>
                                        <p:cTn id="82" dur="1" fill="hold">
                                          <p:stCondLst>
                                            <p:cond delay="0"/>
                                          </p:stCondLst>
                                        </p:cTn>
                                        <p:tgtEl>
                                          <p:spTgt spid="82"/>
                                        </p:tgtEl>
                                        <p:attrNameLst>
                                          <p:attrName>style.visibility</p:attrName>
                                        </p:attrNameLst>
                                      </p:cBhvr>
                                      <p:to>
                                        <p:strVal val="visible"/>
                                      </p:to>
                                    </p:set>
                                    <p:animEffect transition="in" filter="wipe(down)">
                                      <p:cBhvr>
                                        <p:cTn id="83" dur="500"/>
                                        <p:tgtEl>
                                          <p:spTgt spid="82"/>
                                        </p:tgtEl>
                                      </p:cBhvr>
                                    </p:animEffect>
                                  </p:childTnLst>
                                </p:cTn>
                              </p:par>
                              <p:par>
                                <p:cTn id="84" presetID="22" presetClass="entr" presetSubtype="4" fill="hold" grpId="0" nodeType="withEffect">
                                  <p:stCondLst>
                                    <p:cond delay="0"/>
                                  </p:stCondLst>
                                  <p:childTnLst>
                                    <p:set>
                                      <p:cBhvr>
                                        <p:cTn id="85" dur="1" fill="hold">
                                          <p:stCondLst>
                                            <p:cond delay="0"/>
                                          </p:stCondLst>
                                        </p:cTn>
                                        <p:tgtEl>
                                          <p:spTgt spid="83"/>
                                        </p:tgtEl>
                                        <p:attrNameLst>
                                          <p:attrName>style.visibility</p:attrName>
                                        </p:attrNameLst>
                                      </p:cBhvr>
                                      <p:to>
                                        <p:strVal val="visible"/>
                                      </p:to>
                                    </p:set>
                                    <p:animEffect transition="in" filter="wipe(down)">
                                      <p:cBhvr>
                                        <p:cTn id="86" dur="500"/>
                                        <p:tgtEl>
                                          <p:spTgt spid="83"/>
                                        </p:tgtEl>
                                      </p:cBhvr>
                                    </p:animEffect>
                                  </p:childTnLst>
                                </p:cTn>
                              </p:par>
                            </p:childTnLst>
                          </p:cTn>
                        </p:par>
                        <p:par>
                          <p:cTn id="87" fill="hold">
                            <p:stCondLst>
                              <p:cond delay="1500"/>
                            </p:stCondLst>
                            <p:childTnLst>
                              <p:par>
                                <p:cTn id="88" presetID="22" presetClass="entr" presetSubtype="8" fill="hold" nodeType="afterEffect">
                                  <p:stCondLst>
                                    <p:cond delay="0"/>
                                  </p:stCondLst>
                                  <p:childTnLst>
                                    <p:set>
                                      <p:cBhvr>
                                        <p:cTn id="89" dur="1" fill="hold">
                                          <p:stCondLst>
                                            <p:cond delay="0"/>
                                          </p:stCondLst>
                                        </p:cTn>
                                        <p:tgtEl>
                                          <p:spTgt spid="2"/>
                                        </p:tgtEl>
                                        <p:attrNameLst>
                                          <p:attrName>style.visibility</p:attrName>
                                        </p:attrNameLst>
                                      </p:cBhvr>
                                      <p:to>
                                        <p:strVal val="visible"/>
                                      </p:to>
                                    </p:set>
                                    <p:animEffect transition="in" filter="wipe(left)">
                                      <p:cBhvr>
                                        <p:cTn id="90" dur="500"/>
                                        <p:tgtEl>
                                          <p:spTgt spid="2"/>
                                        </p:tgtEl>
                                      </p:cBhvr>
                                    </p:animEffect>
                                  </p:childTnLst>
                                </p:cTn>
                              </p:par>
                              <p:par>
                                <p:cTn id="91" presetID="10" presetClass="entr" presetSubtype="0" fill="hold" grpId="0" nodeType="withEffect">
                                  <p:stCondLst>
                                    <p:cond delay="0"/>
                                  </p:stCondLst>
                                  <p:childTnLst>
                                    <p:set>
                                      <p:cBhvr>
                                        <p:cTn id="92" dur="1" fill="hold">
                                          <p:stCondLst>
                                            <p:cond delay="0"/>
                                          </p:stCondLst>
                                        </p:cTn>
                                        <p:tgtEl>
                                          <p:spTgt spid="109"/>
                                        </p:tgtEl>
                                        <p:attrNameLst>
                                          <p:attrName>style.visibility</p:attrName>
                                        </p:attrNameLst>
                                      </p:cBhvr>
                                      <p:to>
                                        <p:strVal val="visible"/>
                                      </p:to>
                                    </p:set>
                                    <p:animEffect transition="in" filter="fade">
                                      <p:cBhvr>
                                        <p:cTn id="93" dur="500"/>
                                        <p:tgtEl>
                                          <p:spTgt spid="109"/>
                                        </p:tgtEl>
                                      </p:cBhvr>
                                    </p:animEffect>
                                  </p:childTnLst>
                                </p:cTn>
                              </p:par>
                              <p:par>
                                <p:cTn id="94" presetID="10" presetClass="entr" presetSubtype="0" fill="hold" grpId="0" nodeType="withEffect">
                                  <p:stCondLst>
                                    <p:cond delay="0"/>
                                  </p:stCondLst>
                                  <p:childTnLst>
                                    <p:set>
                                      <p:cBhvr>
                                        <p:cTn id="95" dur="1" fill="hold">
                                          <p:stCondLst>
                                            <p:cond delay="0"/>
                                          </p:stCondLst>
                                        </p:cTn>
                                        <p:tgtEl>
                                          <p:spTgt spid="74"/>
                                        </p:tgtEl>
                                        <p:attrNameLst>
                                          <p:attrName>style.visibility</p:attrName>
                                        </p:attrNameLst>
                                      </p:cBhvr>
                                      <p:to>
                                        <p:strVal val="visible"/>
                                      </p:to>
                                    </p:set>
                                    <p:animEffect transition="in" filter="fade">
                                      <p:cBhvr>
                                        <p:cTn id="96" dur="500"/>
                                        <p:tgtEl>
                                          <p:spTgt spid="74"/>
                                        </p:tgtEl>
                                      </p:cBhvr>
                                    </p:animEffect>
                                  </p:childTnLst>
                                </p:cTn>
                              </p:par>
                              <p:par>
                                <p:cTn id="97" presetID="12" presetClass="entr" presetSubtype="8" fill="hold" grpId="0" nodeType="withEffect">
                                  <p:stCondLst>
                                    <p:cond delay="0"/>
                                  </p:stCondLst>
                                  <p:childTnLst>
                                    <p:set>
                                      <p:cBhvr>
                                        <p:cTn id="98" dur="1" fill="hold">
                                          <p:stCondLst>
                                            <p:cond delay="0"/>
                                          </p:stCondLst>
                                        </p:cTn>
                                        <p:tgtEl>
                                          <p:spTgt spid="102"/>
                                        </p:tgtEl>
                                        <p:attrNameLst>
                                          <p:attrName>style.visibility</p:attrName>
                                        </p:attrNameLst>
                                      </p:cBhvr>
                                      <p:to>
                                        <p:strVal val="visible"/>
                                      </p:to>
                                    </p:set>
                                    <p:anim calcmode="lin" valueType="num">
                                      <p:cBhvr additive="base">
                                        <p:cTn id="99" dur="500"/>
                                        <p:tgtEl>
                                          <p:spTgt spid="102"/>
                                        </p:tgtEl>
                                        <p:attrNameLst>
                                          <p:attrName>ppt_x</p:attrName>
                                        </p:attrNameLst>
                                      </p:cBhvr>
                                      <p:tavLst>
                                        <p:tav tm="0">
                                          <p:val>
                                            <p:strVal val="#ppt_x-#ppt_w*1.125000"/>
                                          </p:val>
                                        </p:tav>
                                        <p:tav tm="100000">
                                          <p:val>
                                            <p:strVal val="#ppt_x"/>
                                          </p:val>
                                        </p:tav>
                                      </p:tavLst>
                                    </p:anim>
                                    <p:animEffect transition="in" filter="wipe(right)">
                                      <p:cBhvr>
                                        <p:cTn id="100" dur="500"/>
                                        <p:tgtEl>
                                          <p:spTgt spid="102"/>
                                        </p:tgtEl>
                                      </p:cBhvr>
                                    </p:animEffect>
                                  </p:childTnLst>
                                </p:cTn>
                              </p:par>
                              <p:par>
                                <p:cTn id="101" presetID="12" presetClass="entr" presetSubtype="8" fill="hold" grpId="0" nodeType="withEffect">
                                  <p:stCondLst>
                                    <p:cond delay="0"/>
                                  </p:stCondLst>
                                  <p:childTnLst>
                                    <p:set>
                                      <p:cBhvr>
                                        <p:cTn id="102" dur="1" fill="hold">
                                          <p:stCondLst>
                                            <p:cond delay="0"/>
                                          </p:stCondLst>
                                        </p:cTn>
                                        <p:tgtEl>
                                          <p:spTgt spid="70"/>
                                        </p:tgtEl>
                                        <p:attrNameLst>
                                          <p:attrName>style.visibility</p:attrName>
                                        </p:attrNameLst>
                                      </p:cBhvr>
                                      <p:to>
                                        <p:strVal val="visible"/>
                                      </p:to>
                                    </p:set>
                                    <p:anim calcmode="lin" valueType="num">
                                      <p:cBhvr additive="base">
                                        <p:cTn id="103" dur="500"/>
                                        <p:tgtEl>
                                          <p:spTgt spid="70"/>
                                        </p:tgtEl>
                                        <p:attrNameLst>
                                          <p:attrName>ppt_x</p:attrName>
                                        </p:attrNameLst>
                                      </p:cBhvr>
                                      <p:tavLst>
                                        <p:tav tm="0">
                                          <p:val>
                                            <p:strVal val="#ppt_x-#ppt_w*1.125000"/>
                                          </p:val>
                                        </p:tav>
                                        <p:tav tm="100000">
                                          <p:val>
                                            <p:strVal val="#ppt_x"/>
                                          </p:val>
                                        </p:tav>
                                      </p:tavLst>
                                    </p:anim>
                                    <p:animEffect transition="in" filter="wipe(right)">
                                      <p:cBhvr>
                                        <p:cTn id="104" dur="500"/>
                                        <p:tgtEl>
                                          <p:spTgt spid="70"/>
                                        </p:tgtEl>
                                      </p:cBhvr>
                                    </p:animEffect>
                                  </p:childTnLst>
                                </p:cTn>
                              </p:par>
                            </p:childTnLst>
                          </p:cTn>
                        </p:par>
                        <p:par>
                          <p:cTn id="105" fill="hold">
                            <p:stCondLst>
                              <p:cond delay="2000"/>
                            </p:stCondLst>
                            <p:childTnLst>
                              <p:par>
                                <p:cTn id="106" presetID="12" presetClass="entr" presetSubtype="8" fill="hold" grpId="0" nodeType="afterEffect">
                                  <p:stCondLst>
                                    <p:cond delay="0"/>
                                  </p:stCondLst>
                                  <p:childTnLst>
                                    <p:set>
                                      <p:cBhvr>
                                        <p:cTn id="107" dur="1" fill="hold">
                                          <p:stCondLst>
                                            <p:cond delay="0"/>
                                          </p:stCondLst>
                                        </p:cTn>
                                        <p:tgtEl>
                                          <p:spTgt spid="68"/>
                                        </p:tgtEl>
                                        <p:attrNameLst>
                                          <p:attrName>style.visibility</p:attrName>
                                        </p:attrNameLst>
                                      </p:cBhvr>
                                      <p:to>
                                        <p:strVal val="visible"/>
                                      </p:to>
                                    </p:set>
                                    <p:anim calcmode="lin" valueType="num">
                                      <p:cBhvr additive="base">
                                        <p:cTn id="108" dur="500"/>
                                        <p:tgtEl>
                                          <p:spTgt spid="68"/>
                                        </p:tgtEl>
                                        <p:attrNameLst>
                                          <p:attrName>ppt_x</p:attrName>
                                        </p:attrNameLst>
                                      </p:cBhvr>
                                      <p:tavLst>
                                        <p:tav tm="0">
                                          <p:val>
                                            <p:strVal val="#ppt_x-#ppt_w*1.125000"/>
                                          </p:val>
                                        </p:tav>
                                        <p:tav tm="100000">
                                          <p:val>
                                            <p:strVal val="#ppt_x"/>
                                          </p:val>
                                        </p:tav>
                                      </p:tavLst>
                                    </p:anim>
                                    <p:animEffect transition="in" filter="wipe(right)">
                                      <p:cBhvr>
                                        <p:cTn id="109" dur="500"/>
                                        <p:tgtEl>
                                          <p:spTgt spid="68"/>
                                        </p:tgtEl>
                                      </p:cBhvr>
                                    </p:animEffect>
                                  </p:childTnLst>
                                </p:cTn>
                              </p:par>
                              <p:par>
                                <p:cTn id="110" presetID="12" presetClass="entr" presetSubtype="8" fill="hold" grpId="0" nodeType="withEffect">
                                  <p:stCondLst>
                                    <p:cond delay="0"/>
                                  </p:stCondLst>
                                  <p:childTnLst>
                                    <p:set>
                                      <p:cBhvr>
                                        <p:cTn id="111" dur="1" fill="hold">
                                          <p:stCondLst>
                                            <p:cond delay="0"/>
                                          </p:stCondLst>
                                        </p:cTn>
                                        <p:tgtEl>
                                          <p:spTgt spid="67"/>
                                        </p:tgtEl>
                                        <p:attrNameLst>
                                          <p:attrName>style.visibility</p:attrName>
                                        </p:attrNameLst>
                                      </p:cBhvr>
                                      <p:to>
                                        <p:strVal val="visible"/>
                                      </p:to>
                                    </p:set>
                                    <p:anim calcmode="lin" valueType="num">
                                      <p:cBhvr additive="base">
                                        <p:cTn id="112" dur="500"/>
                                        <p:tgtEl>
                                          <p:spTgt spid="67"/>
                                        </p:tgtEl>
                                        <p:attrNameLst>
                                          <p:attrName>ppt_x</p:attrName>
                                        </p:attrNameLst>
                                      </p:cBhvr>
                                      <p:tavLst>
                                        <p:tav tm="0">
                                          <p:val>
                                            <p:strVal val="#ppt_x-#ppt_w*1.125000"/>
                                          </p:val>
                                        </p:tav>
                                        <p:tav tm="100000">
                                          <p:val>
                                            <p:strVal val="#ppt_x"/>
                                          </p:val>
                                        </p:tav>
                                      </p:tavLst>
                                    </p:anim>
                                    <p:animEffect transition="in" filter="wipe(right)">
                                      <p:cBhvr>
                                        <p:cTn id="113" dur="500"/>
                                        <p:tgtEl>
                                          <p:spTgt spid="67"/>
                                        </p:tgtEl>
                                      </p:cBhvr>
                                    </p:animEffect>
                                  </p:childTnLst>
                                </p:cTn>
                              </p:par>
                            </p:childTnLst>
                          </p:cTn>
                        </p:par>
                        <p:par>
                          <p:cTn id="114" fill="hold">
                            <p:stCondLst>
                              <p:cond delay="2500"/>
                            </p:stCondLst>
                            <p:childTnLst>
                              <p:par>
                                <p:cTn id="115" presetID="14" presetClass="entr" presetSubtype="10" fill="hold" grpId="0" nodeType="afterEffect">
                                  <p:stCondLst>
                                    <p:cond delay="0"/>
                                  </p:stCondLst>
                                  <p:childTnLst>
                                    <p:set>
                                      <p:cBhvr>
                                        <p:cTn id="116" dur="1" fill="hold">
                                          <p:stCondLst>
                                            <p:cond delay="0"/>
                                          </p:stCondLst>
                                        </p:cTn>
                                        <p:tgtEl>
                                          <p:spTgt spid="73"/>
                                        </p:tgtEl>
                                        <p:attrNameLst>
                                          <p:attrName>style.visibility</p:attrName>
                                        </p:attrNameLst>
                                      </p:cBhvr>
                                      <p:to>
                                        <p:strVal val="visible"/>
                                      </p:to>
                                    </p:set>
                                    <p:animEffect transition="in" filter="randombar(horizontal)">
                                      <p:cBhvr>
                                        <p:cTn id="117" dur="500"/>
                                        <p:tgtEl>
                                          <p:spTgt spid="73"/>
                                        </p:tgtEl>
                                      </p:cBhvr>
                                    </p:animEffect>
                                  </p:childTnLst>
                                </p:cTn>
                              </p:par>
                              <p:par>
                                <p:cTn id="118" presetID="14" presetClass="entr" presetSubtype="10" fill="hold" grpId="0" nodeType="withEffect">
                                  <p:stCondLst>
                                    <p:cond delay="0"/>
                                  </p:stCondLst>
                                  <p:childTnLst>
                                    <p:set>
                                      <p:cBhvr>
                                        <p:cTn id="119" dur="1" fill="hold">
                                          <p:stCondLst>
                                            <p:cond delay="0"/>
                                          </p:stCondLst>
                                        </p:cTn>
                                        <p:tgtEl>
                                          <p:spTgt spid="72"/>
                                        </p:tgtEl>
                                        <p:attrNameLst>
                                          <p:attrName>style.visibility</p:attrName>
                                        </p:attrNameLst>
                                      </p:cBhvr>
                                      <p:to>
                                        <p:strVal val="visible"/>
                                      </p:to>
                                    </p:set>
                                    <p:animEffect transition="in" filter="randombar(horizontal)">
                                      <p:cBhvr>
                                        <p:cTn id="120" dur="500"/>
                                        <p:tgtEl>
                                          <p:spTgt spid="7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 grpId="0" animBg="1"/>
      <p:bldP spid="48" grpId="0" animBg="1"/>
      <p:bldP spid="49" grpId="0" animBg="1"/>
      <p:bldP spid="50" grpId="0" animBg="1"/>
      <p:bldP spid="51" grpId="0" animBg="1"/>
      <p:bldP spid="52" grpId="0" animBg="1"/>
      <p:bldP spid="53" grpId="0" animBg="1"/>
      <p:bldP spid="54" grpId="0" animBg="1"/>
      <p:bldP spid="55" grpId="0"/>
      <p:bldP spid="56" grpId="0"/>
      <p:bldP spid="57" grpId="0"/>
      <p:bldP spid="58" grpId="0"/>
      <p:bldP spid="59" grpId="0"/>
      <p:bldP spid="60" grpId="0"/>
      <p:bldP spid="61" grpId="0"/>
      <p:bldP spid="62" grpId="0"/>
      <p:bldP spid="63" grpId="0"/>
      <p:bldP spid="64" grpId="0"/>
      <p:bldP spid="65" grpId="0"/>
      <p:bldP spid="66" grpId="0"/>
      <p:bldP spid="67" grpId="0"/>
      <p:bldP spid="68" grpId="0"/>
      <p:bldP spid="70" grpId="0"/>
      <p:bldP spid="72" grpId="0" animBg="1"/>
      <p:bldP spid="73" grpId="0" animBg="1"/>
      <p:bldP spid="74" grpId="0" animBg="1"/>
      <p:bldP spid="76" grpId="0" animBg="1"/>
      <p:bldP spid="77" grpId="0" animBg="1"/>
      <p:bldP spid="82" grpId="0" animBg="1"/>
      <p:bldP spid="83" grpId="0" animBg="1"/>
      <p:bldP spid="102" grpId="0"/>
      <p:bldP spid="109"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p:txBody>
          <a:bodyPr/>
          <a:lstStyle/>
          <a:p>
            <a:endParaRPr lang="zh-CN" altLang="en-US"/>
          </a:p>
        </p:txBody>
      </p:sp>
      <p:sp>
        <p:nvSpPr>
          <p:cNvPr id="3" name="副标题 2"/>
          <p:cNvSpPr>
            <a:spLocks noGrp="1"/>
          </p:cNvSpPr>
          <p:nvPr>
            <p:ph type="subTitle" idx="1"/>
          </p:nvPr>
        </p:nvSpPr>
        <p:spPr/>
        <p:txBody>
          <a:bodyPr/>
          <a:lstStyle/>
          <a:p>
            <a:endParaRPr lang="zh-CN" altLang="en-US"/>
          </a:p>
        </p:txBody>
      </p:sp>
      <p:pic>
        <p:nvPicPr>
          <p:cNvPr id="1026" name="Picture 2"/>
          <p:cNvPicPr>
            <a:picLocks noChangeAspect="1" noChangeArrowheads="1"/>
          </p:cNvPicPr>
          <p:nvPr/>
        </p:nvPicPr>
        <p:blipFill>
          <a:blip r:embed="rId1" cstate="print"/>
          <a:srcRect/>
          <a:stretch>
            <a:fillRect/>
          </a:stretch>
        </p:blipFill>
        <p:spPr bwMode="auto">
          <a:xfrm>
            <a:off x="0" y="-3175"/>
            <a:ext cx="9144000" cy="5148263"/>
          </a:xfrm>
          <a:prstGeom prst="rect">
            <a:avLst/>
          </a:prstGeom>
          <a:noFill/>
          <a:ln w="9525">
            <a:noFill/>
            <a:miter lim="800000"/>
            <a:headEnd/>
            <a:tailEnd/>
          </a:ln>
          <a:effectLst/>
        </p:spPr>
      </p:pic>
      <p:sp>
        <p:nvSpPr>
          <p:cNvPr id="5" name="矩形 8"/>
          <p:cNvSpPr>
            <a:spLocks noChangeArrowheads="1"/>
          </p:cNvSpPr>
          <p:nvPr/>
        </p:nvSpPr>
        <p:spPr bwMode="auto">
          <a:xfrm>
            <a:off x="1902800" y="1420416"/>
            <a:ext cx="4397392" cy="1015663"/>
          </a:xfrm>
          <a:prstGeom prst="rect">
            <a:avLst/>
          </a:prstGeom>
          <a:noFill/>
          <a:ln w="9525">
            <a:noFill/>
            <a:miter lim="800000"/>
          </a:ln>
        </p:spPr>
        <p:txBody>
          <a:bodyPr wrap="square">
            <a:spAutoFit/>
          </a:bodyPr>
          <a:lstStyle/>
          <a:p>
            <a:pPr algn="ctr" eaLnBrk="1" hangingPunct="1">
              <a:buFont typeface="Arial" panose="020B0604020202020204" pitchFamily="34" charset="0"/>
              <a:buNone/>
            </a:pPr>
            <a:r>
              <a:rPr lang="zh-CN" altLang="en-US" sz="6000" dirty="0" smtClean="0">
                <a:solidFill>
                  <a:schemeClr val="tx1">
                    <a:lumMod val="85000"/>
                    <a:lumOff val="15000"/>
                  </a:schemeClr>
                </a:solidFill>
                <a:latin typeface="仿宋" panose="02010609060101010101" pitchFamily="49" charset="-122"/>
                <a:ea typeface="仿宋" panose="02010609060101010101" pitchFamily="49" charset="-122"/>
                <a:sym typeface="叶根友毛笔行书简体" pitchFamily="2" charset="-122"/>
              </a:rPr>
              <a:t>谢谢欣赏</a:t>
            </a:r>
            <a:endParaRPr lang="zh-CN" altLang="en-US" sz="6000" dirty="0">
              <a:solidFill>
                <a:schemeClr val="tx1">
                  <a:lumMod val="85000"/>
                  <a:lumOff val="15000"/>
                </a:schemeClr>
              </a:solidFill>
              <a:latin typeface="仿宋" panose="02010609060101010101" pitchFamily="49" charset="-122"/>
              <a:ea typeface="仿宋" panose="02010609060101010101" pitchFamily="49" charset="-122"/>
              <a:sym typeface="叶根友毛笔行书简体" pitchFamily="2" charset="-122"/>
            </a:endParaRPr>
          </a:p>
        </p:txBody>
      </p:sp>
      <p:pic>
        <p:nvPicPr>
          <p:cNvPr id="13" name="Picture 9" descr="F:\ppt素材\图标\我收集的图标\字体\3.png"/>
          <p:cNvPicPr>
            <a:picLocks noChangeAspect="1" noChangeArrowheads="1"/>
          </p:cNvPicPr>
          <p:nvPr/>
        </p:nvPicPr>
        <p:blipFill>
          <a:blip r:embed="rId2" cstate="print"/>
          <a:srcRect/>
          <a:stretch>
            <a:fillRect/>
          </a:stretch>
        </p:blipFill>
        <p:spPr bwMode="auto">
          <a:xfrm rot="5400000">
            <a:off x="4139952" y="520316"/>
            <a:ext cx="792088" cy="4824536"/>
          </a:xfrm>
          <a:prstGeom prst="rect">
            <a:avLst/>
          </a:prstGeom>
          <a:noFill/>
          <a:ln w="9525">
            <a:noFill/>
            <a:miter lim="800000"/>
            <a:headEnd/>
            <a:tailEnd/>
          </a:ln>
        </p:spPr>
      </p:pic>
      <p:sp>
        <p:nvSpPr>
          <p:cNvPr id="16" name="TextBox 15"/>
          <p:cNvSpPr txBox="1"/>
          <p:nvPr/>
        </p:nvSpPr>
        <p:spPr>
          <a:xfrm>
            <a:off x="2519772" y="2851284"/>
            <a:ext cx="1900555" cy="368300"/>
          </a:xfrm>
          <a:prstGeom prst="rect">
            <a:avLst/>
          </a:prstGeom>
          <a:noFill/>
        </p:spPr>
        <p:txBody>
          <a:bodyPr wrap="none" rtlCol="0">
            <a:spAutoFit/>
          </a:bodyPr>
          <a:lstStyle/>
          <a:p>
            <a:r>
              <a:rPr lang="zh-CN" altLang="en-US" dirty="0">
                <a:solidFill>
                  <a:srgbClr val="C00000"/>
                </a:solidFill>
              </a:rPr>
              <a:t>汇报</a:t>
            </a:r>
            <a:r>
              <a:rPr lang="zh-CN" altLang="en-US" dirty="0" smtClean="0">
                <a:solidFill>
                  <a:srgbClr val="C00000"/>
                </a:solidFill>
              </a:rPr>
              <a:t>人：</a:t>
            </a:r>
            <a:r>
              <a:rPr lang="en-US" altLang="zh-CN" dirty="0" smtClean="0">
                <a:solidFill>
                  <a:srgbClr val="C00000"/>
                </a:solidFill>
              </a:rPr>
              <a:t>PPT</a:t>
            </a:r>
            <a:r>
              <a:rPr lang="zh-CN" altLang="en-US" dirty="0" smtClean="0">
                <a:solidFill>
                  <a:srgbClr val="C00000"/>
                </a:solidFill>
              </a:rPr>
              <a:t>家园</a:t>
            </a:r>
            <a:endParaRPr lang="zh-CN" altLang="en-US" dirty="0" smtClean="0">
              <a:solidFill>
                <a:srgbClr val="C00000"/>
              </a:solidFill>
            </a:endParaRPr>
          </a:p>
        </p:txBody>
      </p:sp>
      <p:grpSp>
        <p:nvGrpSpPr>
          <p:cNvPr id="4" name="组合 21"/>
          <p:cNvGrpSpPr/>
          <p:nvPr/>
        </p:nvGrpSpPr>
        <p:grpSpPr>
          <a:xfrm>
            <a:off x="7452320" y="2891292"/>
            <a:ext cx="396044" cy="1193420"/>
            <a:chOff x="7740352" y="2640555"/>
            <a:chExt cx="396044" cy="1193420"/>
          </a:xfrm>
        </p:grpSpPr>
        <p:grpSp>
          <p:nvGrpSpPr>
            <p:cNvPr id="6" name="印章"/>
            <p:cNvGrpSpPr/>
            <p:nvPr/>
          </p:nvGrpSpPr>
          <p:grpSpPr bwMode="auto">
            <a:xfrm>
              <a:off x="7760093" y="2716560"/>
              <a:ext cx="376303" cy="1117415"/>
              <a:chOff x="0" y="0"/>
              <a:chExt cx="501516" cy="1490634"/>
            </a:xfrm>
          </p:grpSpPr>
          <p:pic>
            <p:nvPicPr>
              <p:cNvPr id="9" name="图片 10"/>
              <p:cNvPicPr>
                <a:picLocks noChangeAspect="1" noChangeArrowheads="1"/>
              </p:cNvPicPr>
              <p:nvPr/>
            </p:nvPicPr>
            <p:blipFill>
              <a:blip r:embed="rId3" cstate="print"/>
              <a:srcRect/>
              <a:stretch>
                <a:fillRect/>
              </a:stretch>
            </p:blipFill>
            <p:spPr bwMode="auto">
              <a:xfrm>
                <a:off x="52521" y="0"/>
                <a:ext cx="382433" cy="900842"/>
              </a:xfrm>
              <a:prstGeom prst="rect">
                <a:avLst/>
              </a:prstGeom>
              <a:noFill/>
              <a:ln w="9525">
                <a:noFill/>
                <a:miter lim="800000"/>
                <a:headEnd/>
                <a:tailEnd/>
              </a:ln>
            </p:spPr>
          </p:pic>
          <p:sp>
            <p:nvSpPr>
              <p:cNvPr id="10" name="矩形 11"/>
              <p:cNvSpPr>
                <a:spLocks noChangeArrowheads="1"/>
              </p:cNvSpPr>
              <p:nvPr/>
            </p:nvSpPr>
            <p:spPr bwMode="auto">
              <a:xfrm>
                <a:off x="3600" y="60732"/>
                <a:ext cx="246199" cy="287403"/>
              </a:xfrm>
              <a:prstGeom prst="rect">
                <a:avLst/>
              </a:prstGeom>
              <a:noFill/>
              <a:ln w="9525">
                <a:noFill/>
                <a:miter lim="800000"/>
              </a:ln>
            </p:spPr>
            <p:txBody>
              <a:bodyPr wrap="none">
                <a:spAutoFit/>
              </a:bodyPr>
              <a:lstStyle/>
              <a:p>
                <a:pPr eaLnBrk="1" hangingPunct="1">
                  <a:buFont typeface="Arial" panose="020B0604020202020204" pitchFamily="34" charset="0"/>
                  <a:buNone/>
                </a:pPr>
                <a:endParaRPr lang="zh-CN" altLang="zh-CN" sz="800" dirty="0">
                  <a:solidFill>
                    <a:schemeClr val="bg1"/>
                  </a:solidFill>
                  <a:latin typeface="Calibri" panose="020F0502020204030204" pitchFamily="34" charset="0"/>
                  <a:sym typeface="宋体" panose="02010600030101010101" pitchFamily="2" charset="-122"/>
                </a:endParaRPr>
              </a:p>
            </p:txBody>
          </p:sp>
          <p:sp>
            <p:nvSpPr>
              <p:cNvPr id="11" name="矩形 13"/>
              <p:cNvSpPr>
                <a:spLocks noChangeArrowheads="1"/>
              </p:cNvSpPr>
              <p:nvPr/>
            </p:nvSpPr>
            <p:spPr bwMode="auto">
              <a:xfrm>
                <a:off x="0" y="53623"/>
                <a:ext cx="501516" cy="1437011"/>
              </a:xfrm>
              <a:prstGeom prst="rect">
                <a:avLst/>
              </a:prstGeom>
              <a:noFill/>
              <a:ln w="9525">
                <a:noFill/>
                <a:miter lim="800000"/>
              </a:ln>
            </p:spPr>
            <p:txBody>
              <a:bodyPr>
                <a:spAutoFit/>
              </a:bodyPr>
              <a:lstStyle/>
              <a:p>
                <a:pPr eaLnBrk="1" hangingPunct="1">
                  <a:buFont typeface="Arial" panose="020B0604020202020204" pitchFamily="34" charset="0"/>
                  <a:buNone/>
                </a:pPr>
                <a:r>
                  <a:rPr lang="zh-CN" altLang="en-US" sz="800" dirty="0">
                    <a:solidFill>
                      <a:schemeClr val="bg1"/>
                    </a:solidFill>
                    <a:latin typeface="方正兰亭粗黑简体" pitchFamily="2" charset="-122"/>
                    <a:ea typeface="方正兰亭粗黑简体" pitchFamily="2" charset="-122"/>
                    <a:sym typeface="方正兰亭粗黑简体" pitchFamily="2" charset="-122"/>
                  </a:rPr>
                  <a:t>点击添加印章文字</a:t>
                </a:r>
                <a:endParaRPr lang="zh-CN" altLang="en-US" sz="800" dirty="0">
                  <a:solidFill>
                    <a:schemeClr val="bg1"/>
                  </a:solidFill>
                  <a:latin typeface="方正兰亭粗黑简体" pitchFamily="2" charset="-122"/>
                  <a:ea typeface="方正兰亭粗黑简体" pitchFamily="2" charset="-122"/>
                  <a:sym typeface="方正兰亭粗黑简体" pitchFamily="2" charset="-122"/>
                </a:endParaRPr>
              </a:p>
            </p:txBody>
          </p:sp>
        </p:grpSp>
        <p:grpSp>
          <p:nvGrpSpPr>
            <p:cNvPr id="7" name="组合 23"/>
            <p:cNvGrpSpPr>
              <a:grpSpLocks noChangeAspect="1"/>
            </p:cNvGrpSpPr>
            <p:nvPr/>
          </p:nvGrpSpPr>
          <p:grpSpPr bwMode="auto">
            <a:xfrm>
              <a:off x="7740352" y="2640555"/>
              <a:ext cx="396044" cy="796086"/>
              <a:chOff x="0" y="0"/>
              <a:chExt cx="1291187" cy="2597467"/>
            </a:xfrm>
          </p:grpSpPr>
          <p:pic>
            <p:nvPicPr>
              <p:cNvPr id="18" name="图片 24"/>
              <p:cNvPicPr>
                <a:picLocks noChangeAspect="1" noChangeArrowheads="1"/>
              </p:cNvPicPr>
              <p:nvPr/>
            </p:nvPicPr>
            <p:blipFill>
              <a:blip r:embed="rId4" cstate="screen"/>
              <a:srcRect/>
              <a:stretch>
                <a:fillRect/>
              </a:stretch>
            </p:blipFill>
            <p:spPr bwMode="auto">
              <a:xfrm>
                <a:off x="755432" y="7300"/>
                <a:ext cx="535755" cy="535755"/>
              </a:xfrm>
              <a:prstGeom prst="rect">
                <a:avLst/>
              </a:prstGeom>
              <a:noFill/>
              <a:ln w="9525">
                <a:noFill/>
                <a:miter lim="800000"/>
                <a:headEnd/>
                <a:tailEnd/>
              </a:ln>
            </p:spPr>
          </p:pic>
          <p:pic>
            <p:nvPicPr>
              <p:cNvPr id="19" name="图片 25"/>
              <p:cNvPicPr>
                <a:picLocks noChangeAspect="1" noChangeArrowheads="1"/>
              </p:cNvPicPr>
              <p:nvPr/>
            </p:nvPicPr>
            <p:blipFill>
              <a:blip r:embed="rId4" cstate="screen"/>
              <a:srcRect/>
              <a:stretch>
                <a:fillRect/>
              </a:stretch>
            </p:blipFill>
            <p:spPr bwMode="auto">
              <a:xfrm rot="-5400000">
                <a:off x="3645" y="0"/>
                <a:ext cx="535755" cy="535755"/>
              </a:xfrm>
              <a:prstGeom prst="rect">
                <a:avLst/>
              </a:prstGeom>
              <a:noFill/>
              <a:ln w="9525">
                <a:noFill/>
                <a:miter lim="800000"/>
                <a:headEnd/>
                <a:tailEnd/>
              </a:ln>
            </p:spPr>
          </p:pic>
          <p:pic>
            <p:nvPicPr>
              <p:cNvPr id="20" name="图片 26"/>
              <p:cNvPicPr>
                <a:picLocks noChangeAspect="1" noChangeArrowheads="1"/>
              </p:cNvPicPr>
              <p:nvPr/>
            </p:nvPicPr>
            <p:blipFill>
              <a:blip r:embed="rId4" cstate="screen"/>
              <a:srcRect/>
              <a:stretch>
                <a:fillRect/>
              </a:stretch>
            </p:blipFill>
            <p:spPr bwMode="auto">
              <a:xfrm rot="5400000">
                <a:off x="755428" y="2061712"/>
                <a:ext cx="535755" cy="535755"/>
              </a:xfrm>
              <a:prstGeom prst="rect">
                <a:avLst/>
              </a:prstGeom>
              <a:noFill/>
              <a:ln w="9525">
                <a:noFill/>
                <a:miter lim="800000"/>
                <a:headEnd/>
                <a:tailEnd/>
              </a:ln>
            </p:spPr>
          </p:pic>
          <p:pic>
            <p:nvPicPr>
              <p:cNvPr id="21" name="图片 27"/>
              <p:cNvPicPr>
                <a:picLocks noChangeAspect="1" noChangeArrowheads="1"/>
              </p:cNvPicPr>
              <p:nvPr/>
            </p:nvPicPr>
            <p:blipFill>
              <a:blip r:embed="rId4" cstate="screen"/>
              <a:srcRect/>
              <a:stretch>
                <a:fillRect/>
              </a:stretch>
            </p:blipFill>
            <p:spPr bwMode="auto">
              <a:xfrm rot="10800000">
                <a:off x="0" y="2046746"/>
                <a:ext cx="535755" cy="535755"/>
              </a:xfrm>
              <a:prstGeom prst="rect">
                <a:avLst/>
              </a:prstGeom>
              <a:noFill/>
              <a:ln w="9525">
                <a:noFill/>
                <a:miter lim="800000"/>
                <a:headEnd/>
                <a:tailEnd/>
              </a:ln>
            </p:spPr>
          </p:pic>
        </p:grpSp>
      </p:grpSp>
    </p:spTree>
  </p:cSld>
  <p:clrMapOvr>
    <a:masterClrMapping/>
  </p:clrMapOvr>
  <p:transition advClick="0" advTm="2000">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1026"/>
                                        </p:tgtEl>
                                        <p:attrNameLst>
                                          <p:attrName>style.visibility</p:attrName>
                                        </p:attrNameLst>
                                      </p:cBhvr>
                                      <p:to>
                                        <p:strVal val="visible"/>
                                      </p:to>
                                    </p:set>
                                    <p:anim calcmode="lin" valueType="num">
                                      <p:cBhvr additive="base">
                                        <p:cTn id="7" dur="500" fill="hold"/>
                                        <p:tgtEl>
                                          <p:spTgt spid="1026"/>
                                        </p:tgtEl>
                                        <p:attrNameLst>
                                          <p:attrName>ppt_x</p:attrName>
                                        </p:attrNameLst>
                                      </p:cBhvr>
                                      <p:tavLst>
                                        <p:tav tm="0">
                                          <p:val>
                                            <p:strVal val="#ppt_x"/>
                                          </p:val>
                                        </p:tav>
                                        <p:tav tm="100000">
                                          <p:val>
                                            <p:strVal val="#ppt_x"/>
                                          </p:val>
                                        </p:tav>
                                      </p:tavLst>
                                    </p:anim>
                                    <p:anim calcmode="lin" valueType="num">
                                      <p:cBhvr additive="base">
                                        <p:cTn id="8" dur="500" fill="hold"/>
                                        <p:tgtEl>
                                          <p:spTgt spid="1026"/>
                                        </p:tgtEl>
                                        <p:attrNameLst>
                                          <p:attrName>ppt_y</p:attrName>
                                        </p:attrNameLst>
                                      </p:cBhvr>
                                      <p:tavLst>
                                        <p:tav tm="0">
                                          <p:val>
                                            <p:strVal val="1+#ppt_h/2"/>
                                          </p:val>
                                        </p:tav>
                                        <p:tav tm="100000">
                                          <p:val>
                                            <p:strVal val="#ppt_y"/>
                                          </p:val>
                                        </p:tav>
                                      </p:tavLst>
                                    </p:anim>
                                  </p:childTnLst>
                                </p:cTn>
                              </p:par>
                              <p:par>
                                <p:cTn id="9" presetID="2" presetClass="entr" presetSubtype="1" fill="hold" grpId="0" nodeType="withEffect">
                                  <p:stCondLst>
                                    <p:cond delay="30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fill="hold"/>
                                        <p:tgtEl>
                                          <p:spTgt spid="5"/>
                                        </p:tgtEl>
                                        <p:attrNameLst>
                                          <p:attrName>ppt_x</p:attrName>
                                        </p:attrNameLst>
                                      </p:cBhvr>
                                      <p:tavLst>
                                        <p:tav tm="0">
                                          <p:val>
                                            <p:strVal val="#ppt_x"/>
                                          </p:val>
                                        </p:tav>
                                        <p:tav tm="100000">
                                          <p:val>
                                            <p:strVal val="#ppt_x"/>
                                          </p:val>
                                        </p:tav>
                                      </p:tavLst>
                                    </p:anim>
                                    <p:anim calcmode="lin" valueType="num">
                                      <p:cBhvr additive="base">
                                        <p:cTn id="12" dur="500" fill="hold"/>
                                        <p:tgtEl>
                                          <p:spTgt spid="5"/>
                                        </p:tgtEl>
                                        <p:attrNameLst>
                                          <p:attrName>ppt_y</p:attrName>
                                        </p:attrNameLst>
                                      </p:cBhvr>
                                      <p:tavLst>
                                        <p:tav tm="0">
                                          <p:val>
                                            <p:strVal val="0-#ppt_h/2"/>
                                          </p:val>
                                        </p:tav>
                                        <p:tav tm="100000">
                                          <p:val>
                                            <p:strVal val="#ppt_y"/>
                                          </p:val>
                                        </p:tav>
                                      </p:tavLst>
                                    </p:anim>
                                  </p:childTnLst>
                                </p:cTn>
                              </p:par>
                              <p:par>
                                <p:cTn id="13" presetID="22" presetClass="entr" presetSubtype="8" fill="hold" nodeType="withEffect">
                                  <p:stCondLst>
                                    <p:cond delay="600"/>
                                  </p:stCondLst>
                                  <p:childTnLst>
                                    <p:set>
                                      <p:cBhvr>
                                        <p:cTn id="14" dur="1" fill="hold">
                                          <p:stCondLst>
                                            <p:cond delay="0"/>
                                          </p:stCondLst>
                                        </p:cTn>
                                        <p:tgtEl>
                                          <p:spTgt spid="13"/>
                                        </p:tgtEl>
                                        <p:attrNameLst>
                                          <p:attrName>style.visibility</p:attrName>
                                        </p:attrNameLst>
                                      </p:cBhvr>
                                      <p:to>
                                        <p:strVal val="visible"/>
                                      </p:to>
                                    </p:set>
                                    <p:animEffect transition="in" filter="wipe(left)">
                                      <p:cBhvr>
                                        <p:cTn id="15" dur="500"/>
                                        <p:tgtEl>
                                          <p:spTgt spid="13"/>
                                        </p:tgtEl>
                                      </p:cBhvr>
                                    </p:animEffect>
                                  </p:childTnLst>
                                </p:cTn>
                              </p:par>
                              <p:par>
                                <p:cTn id="16" presetID="53" presetClass="entr" presetSubtype="16" fill="hold" grpId="0" nodeType="withEffect">
                                  <p:stCondLst>
                                    <p:cond delay="900"/>
                                  </p:stCondLst>
                                  <p:childTnLst>
                                    <p:set>
                                      <p:cBhvr>
                                        <p:cTn id="17" dur="1" fill="hold">
                                          <p:stCondLst>
                                            <p:cond delay="0"/>
                                          </p:stCondLst>
                                        </p:cTn>
                                        <p:tgtEl>
                                          <p:spTgt spid="16"/>
                                        </p:tgtEl>
                                        <p:attrNameLst>
                                          <p:attrName>style.visibility</p:attrName>
                                        </p:attrNameLst>
                                      </p:cBhvr>
                                      <p:to>
                                        <p:strVal val="visible"/>
                                      </p:to>
                                    </p:set>
                                    <p:anim calcmode="lin" valueType="num">
                                      <p:cBhvr>
                                        <p:cTn id="18" dur="500" fill="hold"/>
                                        <p:tgtEl>
                                          <p:spTgt spid="16"/>
                                        </p:tgtEl>
                                        <p:attrNameLst>
                                          <p:attrName>ppt_w</p:attrName>
                                        </p:attrNameLst>
                                      </p:cBhvr>
                                      <p:tavLst>
                                        <p:tav tm="0">
                                          <p:val>
                                            <p:fltVal val="0"/>
                                          </p:val>
                                        </p:tav>
                                        <p:tav tm="100000">
                                          <p:val>
                                            <p:strVal val="#ppt_w"/>
                                          </p:val>
                                        </p:tav>
                                      </p:tavLst>
                                    </p:anim>
                                    <p:anim calcmode="lin" valueType="num">
                                      <p:cBhvr>
                                        <p:cTn id="19" dur="500" fill="hold"/>
                                        <p:tgtEl>
                                          <p:spTgt spid="16"/>
                                        </p:tgtEl>
                                        <p:attrNameLst>
                                          <p:attrName>ppt_h</p:attrName>
                                        </p:attrNameLst>
                                      </p:cBhvr>
                                      <p:tavLst>
                                        <p:tav tm="0">
                                          <p:val>
                                            <p:fltVal val="0"/>
                                          </p:val>
                                        </p:tav>
                                        <p:tav tm="100000">
                                          <p:val>
                                            <p:strVal val="#ppt_h"/>
                                          </p:val>
                                        </p:tav>
                                      </p:tavLst>
                                    </p:anim>
                                    <p:animEffect transition="in" filter="fade">
                                      <p:cBhvr>
                                        <p:cTn id="20" dur="500"/>
                                        <p:tgtEl>
                                          <p:spTgt spid="16"/>
                                        </p:tgtEl>
                                      </p:cBhvr>
                                    </p:animEffect>
                                  </p:childTnLst>
                                </p:cTn>
                              </p:par>
                              <p:par>
                                <p:cTn id="21" presetID="10" presetClass="entr" presetSubtype="0" fill="hold" nodeType="withEffect">
                                  <p:stCondLst>
                                    <p:cond delay="1100"/>
                                  </p:stCondLst>
                                  <p:childTnLst>
                                    <p:set>
                                      <p:cBhvr>
                                        <p:cTn id="22" dur="1" fill="hold">
                                          <p:stCondLst>
                                            <p:cond delay="0"/>
                                          </p:stCondLst>
                                        </p:cTn>
                                        <p:tgtEl>
                                          <p:spTgt spid="4"/>
                                        </p:tgtEl>
                                        <p:attrNameLst>
                                          <p:attrName>style.visibility</p:attrName>
                                        </p:attrNameLst>
                                      </p:cBhvr>
                                      <p:to>
                                        <p:strVal val="visible"/>
                                      </p:to>
                                    </p:set>
                                    <p:animEffect transition="in" filter="fade">
                                      <p:cBhvr>
                                        <p:cTn id="23" dur="6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16" grpId="0"/>
    </p:bldLst>
  </p:timing>
</p:sld>
</file>

<file path=ppt/theme/theme1.xml><?xml version="1.0" encoding="utf-8"?>
<a:theme xmlns:a="http://schemas.openxmlformats.org/drawingml/2006/main" name="第一PPT，www.1ppt.com">
  <a:themeElements>
    <a:clrScheme name="自定义 40">
      <a:dk1>
        <a:sysClr val="windowText" lastClr="000000"/>
      </a:dk1>
      <a:lt1>
        <a:sysClr val="window" lastClr="FFFFFF"/>
      </a:lt1>
      <a:dk2>
        <a:srgbClr val="1F497D"/>
      </a:dk2>
      <a:lt2>
        <a:srgbClr val="EEECE1"/>
      </a:lt2>
      <a:accent1>
        <a:srgbClr val="262626"/>
      </a:accent1>
      <a:accent2>
        <a:srgbClr val="3F3F3F"/>
      </a:accent2>
      <a:accent3>
        <a:srgbClr val="3F3F3F"/>
      </a:accent3>
      <a:accent4>
        <a:srgbClr val="7F7F7F"/>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3126</Words>
  <Application>WPS 演示</Application>
  <PresentationFormat>自定义</PresentationFormat>
  <Paragraphs>485</Paragraphs>
  <Slides>28</Slides>
  <Notes>3</Notes>
  <HiddenSlides>0</HiddenSlides>
  <MMClips>0</MMClips>
  <ScaleCrop>false</ScaleCrop>
  <HeadingPairs>
    <vt:vector size="6" baseType="variant">
      <vt:variant>
        <vt:lpstr>已用的字体</vt:lpstr>
      </vt:variant>
      <vt:variant>
        <vt:i4>19</vt:i4>
      </vt:variant>
      <vt:variant>
        <vt:lpstr>主题</vt:lpstr>
      </vt:variant>
      <vt:variant>
        <vt:i4>1</vt:i4>
      </vt:variant>
      <vt:variant>
        <vt:lpstr>幻灯片标题</vt:lpstr>
      </vt:variant>
      <vt:variant>
        <vt:i4>28</vt:i4>
      </vt:variant>
    </vt:vector>
  </HeadingPairs>
  <TitlesOfParts>
    <vt:vector size="48" baseType="lpstr">
      <vt:lpstr>Arial</vt:lpstr>
      <vt:lpstr>宋体</vt:lpstr>
      <vt:lpstr>Wingdings</vt:lpstr>
      <vt:lpstr>微软雅黑</vt:lpstr>
      <vt:lpstr>仿宋</vt:lpstr>
      <vt:lpstr>叶根友毛笔行书简体</vt:lpstr>
      <vt:lpstr>Calibri</vt:lpstr>
      <vt:lpstr>方正兰亭粗黑简体</vt:lpstr>
      <vt:lpstr>叶根友毛笔行书2.0版</vt:lpstr>
      <vt:lpstr>华文行楷</vt:lpstr>
      <vt:lpstr>叶根友刀锋黑草</vt:lpstr>
      <vt:lpstr>黑体</vt:lpstr>
      <vt:lpstr>经典粗仿黑</vt:lpstr>
      <vt:lpstr>Arial Unicode MS</vt:lpstr>
      <vt:lpstr>DFKai-SB</vt:lpstr>
      <vt:lpstr>华文黑体</vt:lpstr>
      <vt:lpstr>等线</vt:lpstr>
      <vt:lpstr>Impact MT Std</vt:lpstr>
      <vt:lpstr>Arial</vt:lpstr>
      <vt:lpstr>第一PPT，www.1ppt.com</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第一PPT，www.1ppt.com</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淡雅水墨中国风</dc:title>
  <dc:creator>第一PPT</dc:creator>
  <cp:keywords>www.1ppt.com</cp:keywords>
  <dc:description>www.1ppt.com</dc:description>
  <cp:lastModifiedBy>♛</cp:lastModifiedBy>
  <cp:revision>44</cp:revision>
  <dcterms:created xsi:type="dcterms:W3CDTF">2017-03-03T02:55:00Z</dcterms:created>
  <dcterms:modified xsi:type="dcterms:W3CDTF">2019-11-05T06:21:54Z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2052-11.1.0.9175</vt:lpwstr>
  </property>
</Properties>
</file>