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75" r:id="rId2"/>
    <p:sldId id="3176" r:id="rId3"/>
    <p:sldId id="3177" r:id="rId4"/>
    <p:sldId id="3093" r:id="rId5"/>
    <p:sldId id="3126" r:id="rId6"/>
    <p:sldId id="3089" r:id="rId7"/>
    <p:sldId id="3088" r:id="rId8"/>
    <p:sldId id="3178" r:id="rId9"/>
    <p:sldId id="3095" r:id="rId10"/>
    <p:sldId id="3097" r:id="rId11"/>
    <p:sldId id="3096" r:id="rId12"/>
    <p:sldId id="3094" r:id="rId13"/>
    <p:sldId id="3179" r:id="rId14"/>
    <p:sldId id="3090" r:id="rId15"/>
    <p:sldId id="3091" r:id="rId16"/>
    <p:sldId id="3127" r:id="rId17"/>
    <p:sldId id="3092" r:id="rId18"/>
    <p:sldId id="3180" r:id="rId19"/>
    <p:sldId id="3124" r:id="rId20"/>
    <p:sldId id="3125" r:id="rId21"/>
    <p:sldId id="3087" r:id="rId22"/>
    <p:sldId id="3181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8F1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5433" autoAdjust="0"/>
  </p:normalViewPr>
  <p:slideViewPr>
    <p:cSldViewPr>
      <p:cViewPr varScale="1">
        <p:scale>
          <a:sx n="103" d="100"/>
          <a:sy n="103" d="100"/>
        </p:scale>
        <p:origin x="-648" y="-96"/>
      </p:cViewPr>
      <p:guideLst>
        <p:guide orient="horz" pos="328"/>
        <p:guide orient="horz" pos="4183"/>
        <p:guide pos="4050"/>
        <p:guide pos="557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1933952"/>
        <c:axId val="541935488"/>
      </c:barChart>
      <c:catAx>
        <c:axId val="541933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541935488"/>
        <c:crosses val="autoZero"/>
        <c:auto val="1"/>
        <c:lblAlgn val="ctr"/>
        <c:lblOffset val="100"/>
        <c:noMultiLvlLbl val="0"/>
      </c:catAx>
      <c:valAx>
        <c:axId val="54193548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541933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609733632"/>
        <c:axId val="609743616"/>
      </c:barChart>
      <c:catAx>
        <c:axId val="6097336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9743616"/>
        <c:crosses val="autoZero"/>
        <c:auto val="1"/>
        <c:lblAlgn val="ctr"/>
        <c:lblOffset val="100"/>
        <c:noMultiLvlLbl val="0"/>
      </c:catAx>
      <c:valAx>
        <c:axId val="609743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097336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1.4</c:v>
                </c:pt>
                <c:pt idx="2">
                  <c:v>2</c:v>
                </c:pt>
                <c:pt idx="3">
                  <c:v>0.7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6"/>
        <c:overlap val="-20"/>
        <c:axId val="610077696"/>
        <c:axId val="610125696"/>
      </c:barChart>
      <c:catAx>
        <c:axId val="610077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125696"/>
        <c:crosses val="autoZero"/>
        <c:auto val="1"/>
        <c:lblAlgn val="ctr"/>
        <c:lblOffset val="100"/>
        <c:noMultiLvlLbl val="0"/>
      </c:catAx>
      <c:valAx>
        <c:axId val="610125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100776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1.3</c:v>
                </c:pt>
                <c:pt idx="3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609752576"/>
        <c:axId val="609754112"/>
      </c:barChart>
      <c:catAx>
        <c:axId val="609752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9754112"/>
        <c:crosses val="autoZero"/>
        <c:auto val="1"/>
        <c:lblAlgn val="ctr"/>
        <c:lblOffset val="100"/>
        <c:noMultiLvlLbl val="0"/>
      </c:catAx>
      <c:valAx>
        <c:axId val="6097541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09752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609774208"/>
        <c:axId val="609788288"/>
      </c:barChart>
      <c:catAx>
        <c:axId val="6097742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9788288"/>
        <c:crosses val="autoZero"/>
        <c:auto val="1"/>
        <c:lblAlgn val="ctr"/>
        <c:lblOffset val="100"/>
        <c:noMultiLvlLbl val="0"/>
      </c:catAx>
      <c:valAx>
        <c:axId val="609788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09774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41830708661"/>
          <c:y val="9.9076995718676605E-2"/>
          <c:w val="0.73412627378412199"/>
          <c:h val="0.7821731083255020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val>
            <c:numRef>
              <c:f>Sheet1!$B$2:$B$8</c:f>
              <c:numCache>
                <c:formatCode>0%</c:formatCode>
                <c:ptCount val="7"/>
                <c:pt idx="0">
                  <c:v>0.7</c:v>
                </c:pt>
                <c:pt idx="1">
                  <c:v>0.61</c:v>
                </c:pt>
                <c:pt idx="2">
                  <c:v>0.34</c:v>
                </c:pt>
                <c:pt idx="3">
                  <c:v>0.34</c:v>
                </c:pt>
                <c:pt idx="4">
                  <c:v>0.23</c:v>
                </c:pt>
                <c:pt idx="5">
                  <c:v>0.27</c:v>
                </c:pt>
                <c:pt idx="6">
                  <c:v>0.3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Column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Sheet1!$A$2:$A$8</c15:sqref>
                        </c15:formulaRef>
                      </c:ext>
                    </c:extLst>
                    <c:strCache>
                      <c:ptCount val="7"/>
                      <c:pt idx="0">
                        <c:v>PPT</c:v>
                      </c:pt>
                      <c:pt idx="1">
                        <c:v>PPT</c:v>
                      </c:pt>
                      <c:pt idx="2">
                        <c:v>PPT</c:v>
                      </c:pt>
                      <c:pt idx="3">
                        <c:v>PPT</c:v>
                      </c:pt>
                      <c:pt idx="4">
                        <c:v>PPT</c:v>
                      </c:pt>
                      <c:pt idx="5">
                        <c:v>PPT</c:v>
                      </c:pt>
                      <c:pt idx="6">
                        <c:v>PPT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val>
            <c:numRef>
              <c:f>Sheet1!$C$2:$C$8</c:f>
              <c:numCache>
                <c:formatCode>0%</c:formatCode>
                <c:ptCount val="7"/>
                <c:pt idx="0">
                  <c:v>0.37</c:v>
                </c:pt>
                <c:pt idx="1">
                  <c:v>0.19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0.18</c:v>
                </c:pt>
                <c:pt idx="5">
                  <c:v>0.6</c:v>
                </c:pt>
                <c:pt idx="6">
                  <c:v>0.45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Column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Sheet1!$A$2:$A$8</c15:sqref>
                        </c15:formulaRef>
                      </c:ext>
                    </c:extLst>
                    <c:strCache>
                      <c:ptCount val="7"/>
                      <c:pt idx="0">
                        <c:v>PPT</c:v>
                      </c:pt>
                      <c:pt idx="1">
                        <c:v>PPT</c:v>
                      </c:pt>
                      <c:pt idx="2">
                        <c:v>PPT</c:v>
                      </c:pt>
                      <c:pt idx="3">
                        <c:v>PPT</c:v>
                      </c:pt>
                      <c:pt idx="4">
                        <c:v>PPT</c:v>
                      </c:pt>
                      <c:pt idx="5">
                        <c:v>PPT</c:v>
                      </c:pt>
                      <c:pt idx="6">
                        <c:v>PPT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val>
            <c:numRef>
              <c:f>Sheet1!$D$2:$D$8</c:f>
              <c:numCache>
                <c:formatCode>0%</c:formatCode>
                <c:ptCount val="7"/>
                <c:pt idx="0">
                  <c:v>0.3</c:v>
                </c:pt>
                <c:pt idx="1">
                  <c:v>0.39</c:v>
                </c:pt>
                <c:pt idx="2">
                  <c:v>0.47</c:v>
                </c:pt>
                <c:pt idx="3">
                  <c:v>0.49</c:v>
                </c:pt>
                <c:pt idx="4">
                  <c:v>0.48</c:v>
                </c:pt>
                <c:pt idx="5">
                  <c:v>0.45</c:v>
                </c:pt>
                <c:pt idx="6">
                  <c:v>0.6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Column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Sheet1!$A$2:$A$8</c15:sqref>
                        </c15:formulaRef>
                      </c:ext>
                    </c:extLst>
                    <c:strCache>
                      <c:ptCount val="7"/>
                      <c:pt idx="0">
                        <c:v>PPT</c:v>
                      </c:pt>
                      <c:pt idx="1">
                        <c:v>PPT</c:v>
                      </c:pt>
                      <c:pt idx="2">
                        <c:v>PPT</c:v>
                      </c:pt>
                      <c:pt idx="3">
                        <c:v>PPT</c:v>
                      </c:pt>
                      <c:pt idx="4">
                        <c:v>PPT</c:v>
                      </c:pt>
                      <c:pt idx="5">
                        <c:v>PPT</c:v>
                      </c:pt>
                      <c:pt idx="6">
                        <c:v>PPT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063872"/>
        <c:axId val="610174080"/>
      </c:lineChart>
      <c:catAx>
        <c:axId val="61006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610174080"/>
        <c:crosses val="autoZero"/>
        <c:auto val="1"/>
        <c:lblAlgn val="ctr"/>
        <c:lblOffset val="100"/>
        <c:noMultiLvlLbl val="0"/>
      </c:catAx>
      <c:valAx>
        <c:axId val="61017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61006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864003394226297"/>
          <c:y val="0.39004689080472699"/>
          <c:w val="0.131359966057737"/>
          <c:h val="0.21990600761693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4989518628232E-2"/>
          <c:y val="5.1251556153279899E-2"/>
          <c:w val="0.77951244066535597"/>
          <c:h val="0.8331047643279689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/>
              </a:solidFill>
              <a:round/>
            </a:ln>
            <a:effectLst/>
            <a:sp3d contourW="9525">
              <a:contourClr>
                <a:schemeClr val="accent1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4.5</c:v>
                </c:pt>
                <c:pt idx="1">
                  <c:v>2.5</c:v>
                </c:pt>
                <c:pt idx="2">
                  <c:v>3.2</c:v>
                </c:pt>
                <c:pt idx="3">
                  <c:v>3.7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/>
              </a:solidFill>
              <a:round/>
            </a:ln>
            <a:effectLst/>
            <a:sp3d contourW="9525">
              <a:contourClr>
                <a:schemeClr val="accent2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Sheet1!$C$2:$C$5</c:f>
              <c:numCache>
                <c:formatCode>General</c:formatCode>
                <c:ptCount val="4"/>
                <c:pt idx="0">
                  <c:v>2.5</c:v>
                </c:pt>
                <c:pt idx="1">
                  <c:v>4.2</c:v>
                </c:pt>
                <c:pt idx="2">
                  <c:v>1.6</c:v>
                </c:pt>
                <c:pt idx="3">
                  <c:v>2.4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/>
              </a:solidFill>
              <a:round/>
            </a:ln>
            <a:effectLst/>
            <a:sp3d contourW="9525">
              <a:contourClr>
                <a:schemeClr val="accent4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608155520"/>
        <c:axId val="608157056"/>
      </c:barChart>
      <c:catAx>
        <c:axId val="6081555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cap="all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608157056"/>
        <c:crosses val="autoZero"/>
        <c:auto val="1"/>
        <c:lblAlgn val="ctr"/>
        <c:lblOffset val="100"/>
        <c:noMultiLvlLbl val="0"/>
      </c:catAx>
      <c:valAx>
        <c:axId val="608157056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60815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6089290732402302"/>
          <c:y val="0.12751108245321999"/>
          <c:w val="0.12354509056968201"/>
          <c:h val="0.384509699870501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zero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5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133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9121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dirty="0" smtClean="0"/>
              <a:t>PPT】https://mumjin.taobao.com/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smtClean="0"/>
              <a:t>PPT】https://mumjin.taobao.com/</a:t>
            </a:r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4768453"/>
            <a:ext cx="12858750" cy="2214047"/>
          </a:xfrm>
          <a:prstGeom prst="rect">
            <a:avLst/>
          </a:prstGeom>
          <a:solidFill>
            <a:srgbClr val="05A8F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875151" y="4959224"/>
            <a:ext cx="91084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财务统计工作总结</a:t>
            </a:r>
            <a:r>
              <a:rPr lang="en-US" altLang="zh-CN" sz="54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54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zh-CN" altLang="en-US" sz="54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333031" y="5824546"/>
            <a:ext cx="6192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财务管理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数据统计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endParaRPr lang="zh-CN" altLang="en-US" sz="2400" cap="all" spc="3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37287" y="6558786"/>
            <a:ext cx="308381" cy="308381"/>
            <a:chOff x="801291" y="3535885"/>
            <a:chExt cx="219347" cy="219347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0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5945471" y="6527045"/>
            <a:ext cx="1699504" cy="35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9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：代用名</a:t>
            </a:r>
            <a:endParaRPr lang="zh-CN" altLang="en-US" sz="16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0655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474">
        <p14:doors dir="vert"/>
      </p:transition>
    </mc:Choice>
    <mc:Fallback xmlns="">
      <p:transition spd="slow" advTm="64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3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1" animBg="1"/>
      <p:bldP spid="4" grpId="0" animBg="1"/>
      <p:bldP spid="12" grpId="0"/>
      <p:bldP spid="14" grpId="0"/>
      <p:bldP spid="14" grpId="1"/>
      <p:bldP spid="1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6632667" y="214271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486312" y="2082283"/>
            <a:ext cx="2251058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253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632667" y="3036057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486312" y="2975623"/>
            <a:ext cx="2251058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6632667" y="3929397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486312" y="3868963"/>
            <a:ext cx="2251058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632667" y="4822736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486312" y="4762302"/>
            <a:ext cx="2251058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2017460" y="2881045"/>
            <a:ext cx="1877980" cy="83099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1791507" y="3740164"/>
            <a:ext cx="2329889" cy="492571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25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11" grpId="0" animBg="1"/>
          <p:bldP spid="12" grpId="0"/>
          <p:bldP spid="13" grpId="0" animBg="1"/>
          <p:bldP spid="14" grpId="0"/>
          <p:bldP spid="15" grpId="0" animBg="1"/>
          <p:bldP spid="16" grpId="0"/>
          <p:bldP spid="17" grpId="0" animBg="1"/>
          <p:bldP spid="18" grpId="0"/>
          <p:bldP spid="19" grpId="0"/>
          <p:bldP spid="20" grpId="0"/>
          <p:bldP spid="24" grpId="0" animBg="1"/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 animBg="1"/>
          <p:bldP spid="11" grpId="0" animBg="1"/>
          <p:bldP spid="12" grpId="0"/>
          <p:bldP spid="13" grpId="0" animBg="1"/>
          <p:bldP spid="14" grpId="0"/>
          <p:bldP spid="15" grpId="0" animBg="1"/>
          <p:bldP spid="16" grpId="0"/>
          <p:bldP spid="17" grpId="0" animBg="1"/>
          <p:bldP spid="18" grpId="0"/>
          <p:bldP spid="19" grpId="0"/>
          <p:bldP spid="20" grpId="0"/>
          <p:bldP spid="24" grpId="0" animBg="1"/>
          <p:bldP spid="2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2"/>
            <a:ext cx="4320242" cy="738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055889" y="2103673"/>
          <a:ext cx="8746974" cy="2740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333781" y="5240863"/>
            <a:ext cx="2495555" cy="757130"/>
            <a:chOff x="1150665" y="1672015"/>
            <a:chExt cx="2724775" cy="826673"/>
          </a:xfrm>
        </p:grpSpPr>
        <p:sp>
          <p:nvSpPr>
            <p:cNvPr id="7" name="TextBox 6"/>
            <p:cNvSpPr txBox="1"/>
            <p:nvPr/>
          </p:nvSpPr>
          <p:spPr>
            <a:xfrm>
              <a:off x="1150665" y="1672015"/>
              <a:ext cx="761706" cy="82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 Placeholder 32"/>
            <p:cNvSpPr txBox="1"/>
            <p:nvPr/>
          </p:nvSpPr>
          <p:spPr>
            <a:xfrm>
              <a:off x="1898843" y="1991320"/>
              <a:ext cx="1976597" cy="4690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 Placeholder 33"/>
            <p:cNvSpPr txBox="1"/>
            <p:nvPr/>
          </p:nvSpPr>
          <p:spPr>
            <a:xfrm>
              <a:off x="1898845" y="1750689"/>
              <a:ext cx="1846848" cy="28227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54403" y="5240860"/>
            <a:ext cx="2525653" cy="757130"/>
            <a:chOff x="1150666" y="1672015"/>
            <a:chExt cx="2757638" cy="826674"/>
          </a:xfrm>
        </p:grpSpPr>
        <p:sp>
          <p:nvSpPr>
            <p:cNvPr id="11" name="TextBox 10"/>
            <p:cNvSpPr txBox="1"/>
            <p:nvPr/>
          </p:nvSpPr>
          <p:spPr>
            <a:xfrm>
              <a:off x="1150666" y="1672015"/>
              <a:ext cx="761706" cy="826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 Placeholder 32"/>
            <p:cNvSpPr txBox="1"/>
            <p:nvPr/>
          </p:nvSpPr>
          <p:spPr>
            <a:xfrm>
              <a:off x="1898842" y="1991322"/>
              <a:ext cx="2009462" cy="4690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 Placeholder 33"/>
            <p:cNvSpPr txBox="1"/>
            <p:nvPr/>
          </p:nvSpPr>
          <p:spPr>
            <a:xfrm>
              <a:off x="1898845" y="1750689"/>
              <a:ext cx="1464301" cy="28227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005123" y="5240860"/>
            <a:ext cx="2488971" cy="757130"/>
            <a:chOff x="1150666" y="1672015"/>
            <a:chExt cx="2717585" cy="826674"/>
          </a:xfrm>
        </p:grpSpPr>
        <p:sp>
          <p:nvSpPr>
            <p:cNvPr id="15" name="TextBox 14"/>
            <p:cNvSpPr txBox="1"/>
            <p:nvPr/>
          </p:nvSpPr>
          <p:spPr>
            <a:xfrm>
              <a:off x="1150666" y="1672015"/>
              <a:ext cx="761706" cy="826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16" name="Text Placeholder 32"/>
            <p:cNvSpPr txBox="1"/>
            <p:nvPr/>
          </p:nvSpPr>
          <p:spPr>
            <a:xfrm>
              <a:off x="1898843" y="1991322"/>
              <a:ext cx="1969408" cy="4690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33"/>
            <p:cNvSpPr txBox="1"/>
            <p:nvPr/>
          </p:nvSpPr>
          <p:spPr>
            <a:xfrm>
              <a:off x="1898845" y="1750689"/>
              <a:ext cx="1464301" cy="282279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279115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779578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71117" y="5742568"/>
            <a:ext cx="1215821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5528" y="5804796"/>
            <a:ext cx="12429523" cy="62016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34" y="3948961"/>
            <a:ext cx="3744791" cy="1220333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279115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779578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9936" y="3948961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279115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779578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80" dirty="0">
              <a:ea typeface="Roboto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53936" y="3948961"/>
            <a:ext cx="3744791" cy="1149929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01606" y="5006027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91228" y="5050650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80849" y="5095274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62212" y="1918609"/>
            <a:ext cx="8638667" cy="2883693"/>
            <a:chOff x="1167355" y="1217191"/>
            <a:chExt cx="6892537" cy="2300813"/>
          </a:xfrm>
        </p:grpSpPr>
        <p:sp>
          <p:nvSpPr>
            <p:cNvPr id="6" name="Freeform 4"/>
            <p:cNvSpPr/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69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517" y="1786760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defTabSz="-635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83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defTabSz="-635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4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3"/>
            <a:ext cx="432024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</a:t>
            </a: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作完成情况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/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33800"/>
            <a:ext cx="957263" cy="37306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333625"/>
            <a:ext cx="2181225" cy="430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869"/>
          <p:cNvSpPr/>
          <p:nvPr/>
        </p:nvSpPr>
        <p:spPr>
          <a:xfrm rot="10800000">
            <a:off x="4127124" y="1803500"/>
            <a:ext cx="4604502" cy="2296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2" y="2114"/>
                  <a:pt x="3163" y="6342"/>
                </a:cubicBezTo>
                <a:cubicBezTo>
                  <a:pt x="1060" y="10557"/>
                  <a:pt x="7" y="16076"/>
                  <a:pt x="0" y="21600"/>
                </a:cubicBezTo>
                <a:lnTo>
                  <a:pt x="21600" y="21600"/>
                </a:lnTo>
                <a:cubicBezTo>
                  <a:pt x="21593" y="16076"/>
                  <a:pt x="20540" y="10557"/>
                  <a:pt x="18437" y="6342"/>
                </a:cubicBezTo>
                <a:cubicBezTo>
                  <a:pt x="16328" y="2114"/>
                  <a:pt x="135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0091" tIns="20091" rIns="20091" bIns="20091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0885488" y="2257425"/>
            <a:ext cx="1973262" cy="11811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635"/>
              </a:spcBef>
              <a:buNone/>
            </a:pPr>
            <a:r>
              <a:rPr lang="zh-CN" altLang="en-US" sz="32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Shape 1851"/>
          <p:cNvSpPr/>
          <p:nvPr/>
        </p:nvSpPr>
        <p:spPr>
          <a:xfrm>
            <a:off x="1991975" y="3076776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Shape 1852"/>
          <p:cNvSpPr/>
          <p:nvPr/>
        </p:nvSpPr>
        <p:spPr>
          <a:xfrm>
            <a:off x="2293401" y="1792953"/>
            <a:ext cx="947691" cy="947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853"/>
          <p:cNvSpPr/>
          <p:nvPr/>
        </p:nvSpPr>
        <p:spPr>
          <a:xfrm>
            <a:off x="2571012" y="2107073"/>
            <a:ext cx="392466" cy="319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855"/>
          <p:cNvSpPr/>
          <p:nvPr/>
        </p:nvSpPr>
        <p:spPr>
          <a:xfrm>
            <a:off x="3530706" y="5507022"/>
            <a:ext cx="1773664" cy="57842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Shape 1856"/>
          <p:cNvSpPr/>
          <p:nvPr/>
        </p:nvSpPr>
        <p:spPr>
          <a:xfrm>
            <a:off x="3642266" y="5204014"/>
            <a:ext cx="1550543" cy="25853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Shape 1857"/>
          <p:cNvSpPr/>
          <p:nvPr/>
        </p:nvSpPr>
        <p:spPr>
          <a:xfrm>
            <a:off x="3940501" y="3916999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859"/>
          <p:cNvSpPr/>
          <p:nvPr/>
        </p:nvSpPr>
        <p:spPr>
          <a:xfrm>
            <a:off x="7491341" y="5532716"/>
            <a:ext cx="1773664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Shape 1860"/>
          <p:cNvSpPr/>
          <p:nvPr/>
        </p:nvSpPr>
        <p:spPr>
          <a:xfrm>
            <a:off x="7602902" y="5229707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Shape 1861"/>
          <p:cNvSpPr/>
          <p:nvPr/>
        </p:nvSpPr>
        <p:spPr>
          <a:xfrm>
            <a:off x="7903328" y="3944883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1862"/>
          <p:cNvSpPr/>
          <p:nvPr/>
        </p:nvSpPr>
        <p:spPr>
          <a:xfrm>
            <a:off x="8196543" y="4222218"/>
            <a:ext cx="363260" cy="324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Shape 1864"/>
          <p:cNvSpPr/>
          <p:nvPr/>
        </p:nvSpPr>
        <p:spPr>
          <a:xfrm>
            <a:off x="9199136" y="3379785"/>
            <a:ext cx="1773664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Shape 1865"/>
          <p:cNvSpPr/>
          <p:nvPr/>
        </p:nvSpPr>
        <p:spPr>
          <a:xfrm>
            <a:off x="9310696" y="3076777"/>
            <a:ext cx="1550543" cy="258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Shape 1866"/>
          <p:cNvSpPr/>
          <p:nvPr/>
        </p:nvSpPr>
        <p:spPr>
          <a:xfrm>
            <a:off x="9611121" y="1791952"/>
            <a:ext cx="949693" cy="949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6788" tIns="26788" rIns="26788" bIns="26788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Shape 1857"/>
          <p:cNvSpPr/>
          <p:nvPr/>
        </p:nvSpPr>
        <p:spPr>
          <a:xfrm>
            <a:off x="3940501" y="3917655"/>
            <a:ext cx="954074" cy="954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6788" tIns="26788" rIns="26788" bIns="26788" anchor="ctr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858"/>
          <p:cNvSpPr/>
          <p:nvPr/>
        </p:nvSpPr>
        <p:spPr>
          <a:xfrm>
            <a:off x="4301622" y="4182942"/>
            <a:ext cx="231830" cy="422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867"/>
          <p:cNvSpPr/>
          <p:nvPr/>
        </p:nvSpPr>
        <p:spPr>
          <a:xfrm>
            <a:off x="9918245" y="2091274"/>
            <a:ext cx="335443" cy="351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84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 build="p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3" grpId="0"/>
      <p:bldP spid="24" grpId="0"/>
      <p:bldP spid="25" grpId="0" animBg="1"/>
      <p:bldP spid="28" grpId="0" animBg="1"/>
      <p:bldP spid="28" grpId="1" animBg="1"/>
      <p:bldP spid="16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1724"/>
          <p:cNvSpPr/>
          <p:nvPr/>
        </p:nvSpPr>
        <p:spPr>
          <a:xfrm>
            <a:off x="7806210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5"/>
          <p:cNvSpPr/>
          <p:nvPr/>
        </p:nvSpPr>
        <p:spPr>
          <a:xfrm>
            <a:off x="5000961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6"/>
          <p:cNvSpPr/>
          <p:nvPr/>
        </p:nvSpPr>
        <p:spPr>
          <a:xfrm>
            <a:off x="2258592" y="3346679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33"/>
          <p:cNvSpPr/>
          <p:nvPr/>
        </p:nvSpPr>
        <p:spPr>
          <a:xfrm>
            <a:off x="5847739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Shape 1735"/>
          <p:cNvSpPr/>
          <p:nvPr/>
        </p:nvSpPr>
        <p:spPr>
          <a:xfrm>
            <a:off x="8560977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Shape 1739"/>
          <p:cNvSpPr/>
          <p:nvPr/>
        </p:nvSpPr>
        <p:spPr>
          <a:xfrm>
            <a:off x="3089552" y="4558023"/>
            <a:ext cx="1945701" cy="553963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730"/>
          <p:cNvSpPr/>
          <p:nvPr/>
        </p:nvSpPr>
        <p:spPr>
          <a:xfrm>
            <a:off x="7313328" y="3137487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Shape 1741"/>
          <p:cNvSpPr/>
          <p:nvPr/>
        </p:nvSpPr>
        <p:spPr>
          <a:xfrm>
            <a:off x="4531643" y="4348831"/>
            <a:ext cx="972348" cy="972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3263" tIns="23263" rIns="23263" bIns="23263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Shape 1748"/>
          <p:cNvSpPr/>
          <p:nvPr/>
        </p:nvSpPr>
        <p:spPr>
          <a:xfrm rot="2348650">
            <a:off x="9907825" y="3612464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Shape 1749"/>
          <p:cNvSpPr/>
          <p:nvPr/>
        </p:nvSpPr>
        <p:spPr>
          <a:xfrm rot="12794463">
            <a:off x="1829845" y="4468967"/>
            <a:ext cx="1108848" cy="342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90439" y="3137487"/>
            <a:ext cx="972348" cy="972347"/>
            <a:chOff x="1072256" y="2492673"/>
            <a:chExt cx="1061660" cy="1061659"/>
          </a:xfrm>
        </p:grpSpPr>
        <p:sp>
          <p:nvSpPr>
            <p:cNvPr id="13" name="Shape 1729"/>
            <p:cNvSpPr/>
            <p:nvPr/>
          </p:nvSpPr>
          <p:spPr>
            <a:xfrm>
              <a:off x="1072256" y="2492673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750"/>
            <p:cNvSpPr/>
            <p:nvPr/>
          </p:nvSpPr>
          <p:spPr>
            <a:xfrm>
              <a:off x="1390151" y="2822318"/>
              <a:ext cx="415919" cy="39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28447" y="3137487"/>
            <a:ext cx="972347" cy="972347"/>
            <a:chOff x="4061755" y="2492673"/>
            <a:chExt cx="1061659" cy="1061659"/>
          </a:xfrm>
        </p:grpSpPr>
        <p:sp>
          <p:nvSpPr>
            <p:cNvPr id="11" name="Shape 1727"/>
            <p:cNvSpPr/>
            <p:nvPr/>
          </p:nvSpPr>
          <p:spPr>
            <a:xfrm>
              <a:off x="4061755" y="2492673"/>
              <a:ext cx="1061659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Shape 1751"/>
            <p:cNvSpPr/>
            <p:nvPr/>
          </p:nvSpPr>
          <p:spPr>
            <a:xfrm>
              <a:off x="4396967" y="2817846"/>
              <a:ext cx="398216" cy="398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020336" y="4348831"/>
            <a:ext cx="972348" cy="972347"/>
            <a:chOff x="10058085" y="3811668"/>
            <a:chExt cx="1061660" cy="1061659"/>
          </a:xfrm>
        </p:grpSpPr>
        <p:sp>
          <p:nvSpPr>
            <p:cNvPr id="21" name="Shape 1737"/>
            <p:cNvSpPr/>
            <p:nvPr/>
          </p:nvSpPr>
          <p:spPr>
            <a:xfrm>
              <a:off x="10058085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753"/>
            <p:cNvSpPr/>
            <p:nvPr/>
          </p:nvSpPr>
          <p:spPr>
            <a:xfrm>
              <a:off x="10363316" y="4111638"/>
              <a:ext cx="451197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305207" y="4348831"/>
            <a:ext cx="972348" cy="972347"/>
            <a:chOff x="7093566" y="3811668"/>
            <a:chExt cx="1061660" cy="1061659"/>
          </a:xfrm>
        </p:grpSpPr>
        <p:sp>
          <p:nvSpPr>
            <p:cNvPr id="22" name="Shape 1738"/>
            <p:cNvSpPr/>
            <p:nvPr/>
          </p:nvSpPr>
          <p:spPr>
            <a:xfrm>
              <a:off x="7093566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Shape 1754"/>
            <p:cNvSpPr/>
            <p:nvPr/>
          </p:nvSpPr>
          <p:spPr>
            <a:xfrm>
              <a:off x="7386751" y="4108303"/>
              <a:ext cx="492480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494088"/>
            <a:ext cx="1211263" cy="25876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503488"/>
            <a:ext cx="1663700" cy="5778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5603864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8398237" y="3505357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881518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6104342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3342547" y="4716703"/>
            <a:ext cx="1212295" cy="236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n-ea"/>
                <a:sym typeface="Arial" panose="020B0604020202020204" pitchFamily="34" charset="0"/>
              </a:rPr>
              <a:t>文字内容</a:t>
            </a:r>
            <a:endParaRPr lang="id-ID" altLang="zh-CN" sz="1400" dirty="0">
              <a:solidFill>
                <a:schemeClr val="bg1">
                  <a:lumMod val="65000"/>
                </a:schemeClr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4"/>
          <p:cNvSpPr txBox="1"/>
          <p:nvPr/>
        </p:nvSpPr>
        <p:spPr>
          <a:xfrm>
            <a:off x="4489438" y="2502790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7305207" y="2502790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4103838" y="5429539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858787" y="5427698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4"/>
          <p:cNvSpPr txBox="1"/>
          <p:nvPr/>
        </p:nvSpPr>
        <p:spPr>
          <a:xfrm>
            <a:off x="9574768" y="5435165"/>
            <a:ext cx="1664786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Shape 1752"/>
          <p:cNvSpPr/>
          <p:nvPr/>
        </p:nvSpPr>
        <p:spPr>
          <a:xfrm>
            <a:off x="7587816" y="3412222"/>
            <a:ext cx="422877" cy="4228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4" extrusionOk="0">
                <a:moveTo>
                  <a:pt x="2578" y="8409"/>
                </a:moveTo>
                <a:cubicBezTo>
                  <a:pt x="2578" y="5193"/>
                  <a:pt x="5174" y="2587"/>
                  <a:pt x="8376" y="2587"/>
                </a:cubicBezTo>
                <a:cubicBezTo>
                  <a:pt x="11580" y="2587"/>
                  <a:pt x="14435" y="5451"/>
                  <a:pt x="14435" y="8666"/>
                </a:cubicBezTo>
                <a:cubicBezTo>
                  <a:pt x="14435" y="11882"/>
                  <a:pt x="11838" y="14488"/>
                  <a:pt x="8635" y="14488"/>
                </a:cubicBezTo>
                <a:cubicBezTo>
                  <a:pt x="5431" y="14488"/>
                  <a:pt x="2578" y="11624"/>
                  <a:pt x="2578" y="8409"/>
                </a:cubicBezTo>
                <a:close/>
                <a:moveTo>
                  <a:pt x="20914" y="18167"/>
                </a:moveTo>
                <a:lnTo>
                  <a:pt x="15797" y="13032"/>
                </a:lnTo>
                <a:cubicBezTo>
                  <a:pt x="16568" y="11759"/>
                  <a:pt x="17013" y="10265"/>
                  <a:pt x="17013" y="8666"/>
                </a:cubicBezTo>
                <a:cubicBezTo>
                  <a:pt x="17013" y="4023"/>
                  <a:pt x="13004" y="0"/>
                  <a:pt x="8376" y="0"/>
                </a:cubicBezTo>
                <a:cubicBezTo>
                  <a:pt x="3750" y="0"/>
                  <a:pt x="0" y="3765"/>
                  <a:pt x="0" y="8409"/>
                </a:cubicBezTo>
                <a:cubicBezTo>
                  <a:pt x="0" y="13052"/>
                  <a:pt x="4008" y="17075"/>
                  <a:pt x="8635" y="17075"/>
                </a:cubicBezTo>
                <a:cubicBezTo>
                  <a:pt x="10173" y="17075"/>
                  <a:pt x="11614" y="16657"/>
                  <a:pt x="12852" y="15931"/>
                </a:cubicBezTo>
                <a:lnTo>
                  <a:pt x="17996" y="21094"/>
                </a:lnTo>
                <a:cubicBezTo>
                  <a:pt x="18500" y="21600"/>
                  <a:pt x="19317" y="21600"/>
                  <a:pt x="19819" y="21094"/>
                </a:cubicBezTo>
                <a:lnTo>
                  <a:pt x="21096" y="19815"/>
                </a:lnTo>
                <a:cubicBezTo>
                  <a:pt x="21600" y="19309"/>
                  <a:pt x="21417" y="18672"/>
                  <a:pt x="20914" y="1816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Shape 1755"/>
          <p:cNvSpPr/>
          <p:nvPr/>
        </p:nvSpPr>
        <p:spPr>
          <a:xfrm>
            <a:off x="4835459" y="4670819"/>
            <a:ext cx="364716" cy="32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9030" y="0"/>
                  <a:pt x="7856" y="707"/>
                  <a:pt x="7120" y="1087"/>
                </a:cubicBezTo>
                <a:lnTo>
                  <a:pt x="7120" y="3594"/>
                </a:lnTo>
                <a:lnTo>
                  <a:pt x="4741" y="3594"/>
                </a:lnTo>
                <a:lnTo>
                  <a:pt x="4741" y="21600"/>
                </a:lnTo>
                <a:lnTo>
                  <a:pt x="16843" y="21600"/>
                </a:lnTo>
                <a:lnTo>
                  <a:pt x="16843" y="3594"/>
                </a:lnTo>
                <a:lnTo>
                  <a:pt x="14465" y="3594"/>
                </a:lnTo>
                <a:cubicBezTo>
                  <a:pt x="14465" y="3594"/>
                  <a:pt x="14465" y="1087"/>
                  <a:pt x="14465" y="1087"/>
                </a:cubicBezTo>
                <a:cubicBezTo>
                  <a:pt x="13730" y="707"/>
                  <a:pt x="12555" y="0"/>
                  <a:pt x="10792" y="0"/>
                </a:cubicBezTo>
                <a:close/>
                <a:moveTo>
                  <a:pt x="2152" y="3611"/>
                </a:moveTo>
                <a:cubicBezTo>
                  <a:pt x="965" y="3611"/>
                  <a:pt x="0" y="4682"/>
                  <a:pt x="0" y="6002"/>
                </a:cubicBezTo>
                <a:lnTo>
                  <a:pt x="0" y="19209"/>
                </a:lnTo>
                <a:cubicBezTo>
                  <a:pt x="0" y="20528"/>
                  <a:pt x="965" y="21600"/>
                  <a:pt x="2152" y="21600"/>
                </a:cubicBezTo>
                <a:lnTo>
                  <a:pt x="3236" y="21600"/>
                </a:lnTo>
                <a:lnTo>
                  <a:pt x="3236" y="3611"/>
                </a:lnTo>
                <a:lnTo>
                  <a:pt x="2152" y="3611"/>
                </a:lnTo>
                <a:close/>
                <a:moveTo>
                  <a:pt x="18364" y="3611"/>
                </a:moveTo>
                <a:lnTo>
                  <a:pt x="18364" y="21600"/>
                </a:lnTo>
                <a:lnTo>
                  <a:pt x="19448" y="21600"/>
                </a:lnTo>
                <a:cubicBezTo>
                  <a:pt x="20635" y="21600"/>
                  <a:pt x="21600" y="20528"/>
                  <a:pt x="21600" y="19209"/>
                </a:cubicBezTo>
                <a:lnTo>
                  <a:pt x="21600" y="6002"/>
                </a:lnTo>
                <a:cubicBezTo>
                  <a:pt x="21600" y="4682"/>
                  <a:pt x="20635" y="3611"/>
                  <a:pt x="19448" y="3611"/>
                </a:cubicBezTo>
                <a:lnTo>
                  <a:pt x="18364" y="3611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14" grpId="0" animBg="1"/>
      <p:bldP spid="25" grpId="0" animBg="1"/>
      <p:bldP spid="32" grpId="0" animBg="1"/>
      <p:bldP spid="33" grpId="0" animBg="1"/>
      <p:bldP spid="4" grpId="0" build="p"/>
      <p:bldP spid="5" grpId="0" build="p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  <p:bldP spid="51" grpId="0"/>
      <p:bldP spid="36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831267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50577" y="5290010"/>
            <a:ext cx="1304845" cy="2243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01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6507814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27125" y="5290010"/>
            <a:ext cx="1304845" cy="2243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02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8173768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293079" y="5290010"/>
            <a:ext cx="1304845" cy="2243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03</a:t>
            </a:r>
          </a:p>
        </p:txBody>
      </p:sp>
      <p:graphicFrame>
        <p:nvGraphicFramePr>
          <p:cNvPr id="11" name="Chart 10"/>
          <p:cNvGraphicFramePr/>
          <p:nvPr/>
        </p:nvGraphicFramePr>
        <p:xfrm>
          <a:off x="9844981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964293" y="5290010"/>
            <a:ext cx="1304845" cy="22435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04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77212" y="2704858"/>
            <a:ext cx="2938673" cy="2425145"/>
            <a:chOff x="1023776" y="1932475"/>
            <a:chExt cx="2781691" cy="2647897"/>
          </a:xfrm>
        </p:grpSpPr>
        <p:sp>
          <p:nvSpPr>
            <p:cNvPr id="14" name="Text Placeholder 32"/>
            <p:cNvSpPr txBox="1"/>
            <p:nvPr/>
          </p:nvSpPr>
          <p:spPr>
            <a:xfrm>
              <a:off x="1023776" y="3879576"/>
              <a:ext cx="2781691" cy="7007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695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695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AU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 Placeholder 33"/>
            <p:cNvSpPr txBox="1"/>
            <p:nvPr/>
          </p:nvSpPr>
          <p:spPr>
            <a:xfrm>
              <a:off x="1023778" y="2329688"/>
              <a:ext cx="2781689" cy="70079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695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695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AU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23777" y="1932475"/>
              <a:ext cx="2420840" cy="362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Graphic spid="7" grpId="0">
        <p:bldAsOne/>
      </p:bldGraphic>
      <p:bldP spid="8" grpId="0"/>
      <p:bldGraphic spid="9" grpId="0">
        <p:bldAsOne/>
      </p:bldGraphic>
      <p:bldP spid="10" grpId="0"/>
      <p:bldGraphic spid="11" grpId="0">
        <p:bldAsOne/>
      </p:bldGraphic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2"/>
            <a:ext cx="4320242" cy="738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 txBox="1"/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图表 6"/>
          <p:cNvGraphicFramePr/>
          <p:nvPr/>
        </p:nvGraphicFramePr>
        <p:xfrm>
          <a:off x="1230863" y="1865370"/>
          <a:ext cx="10019653" cy="3482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1632177" y="5488533"/>
            <a:ext cx="96249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31158" y="3007329"/>
            <a:ext cx="2113215" cy="287924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375800" y="3007329"/>
            <a:ext cx="2135823" cy="287924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817" name="AutoShape 1"/>
          <p:cNvSpPr/>
          <p:nvPr/>
        </p:nvSpPr>
        <p:spPr bwMode="auto">
          <a:xfrm>
            <a:off x="3755080" y="5886574"/>
            <a:ext cx="2607326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18" name="AutoShape 2"/>
          <p:cNvSpPr/>
          <p:nvPr/>
        </p:nvSpPr>
        <p:spPr bwMode="auto">
          <a:xfrm>
            <a:off x="8509878" y="3013605"/>
            <a:ext cx="2553750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0" name="AutoShape 4"/>
          <p:cNvSpPr/>
          <p:nvPr/>
        </p:nvSpPr>
        <p:spPr bwMode="auto">
          <a:xfrm>
            <a:off x="3822052" y="3013605"/>
            <a:ext cx="2549282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2" name="AutoShape 6"/>
          <p:cNvSpPr/>
          <p:nvPr/>
        </p:nvSpPr>
        <p:spPr bwMode="auto">
          <a:xfrm>
            <a:off x="1746012" y="5886574"/>
            <a:ext cx="2111755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3" name="AutoShape 7"/>
          <p:cNvSpPr/>
          <p:nvPr/>
        </p:nvSpPr>
        <p:spPr bwMode="auto">
          <a:xfrm>
            <a:off x="6366872" y="5886574"/>
            <a:ext cx="216533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4" name="AutoShape 8"/>
          <p:cNvSpPr/>
          <p:nvPr/>
        </p:nvSpPr>
        <p:spPr bwMode="auto">
          <a:xfrm>
            <a:off x="8523272" y="5886575"/>
            <a:ext cx="255375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4825" name="AutoShape 9"/>
          <p:cNvSpPr/>
          <p:nvPr/>
        </p:nvSpPr>
        <p:spPr bwMode="auto">
          <a:xfrm>
            <a:off x="4031886" y="4600770"/>
            <a:ext cx="2176493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6" name="AutoShape 10"/>
          <p:cNvSpPr/>
          <p:nvPr/>
        </p:nvSpPr>
        <p:spPr bwMode="auto">
          <a:xfrm>
            <a:off x="3991705" y="4386469"/>
            <a:ext cx="2122917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>
              <a:defRPr/>
            </a:pPr>
            <a:r>
              <a:rPr lang="es-ES" sz="985" dirty="0">
                <a:solidFill>
                  <a:srgbClr val="FFFFFF"/>
                </a:solidFill>
                <a:latin typeface="Verdana" panose="020B0604030504040204" charset="0"/>
                <a:cs typeface="Verdana" panose="020B0604030504040204" charset="0"/>
                <a:sym typeface="Verdana" panose="020B0604030504040204" charset="0"/>
              </a:rPr>
              <a:t>SUBTITLE OF THIS ARTICLE</a:t>
            </a:r>
            <a:endParaRPr lang="es-ES" sz="2670" dirty="0">
              <a:cs typeface="Calibri" panose="020F0502020204030204" pitchFamily="34" charset="0"/>
            </a:endParaRPr>
          </a:p>
        </p:txBody>
      </p:sp>
      <p:sp>
        <p:nvSpPr>
          <p:cNvPr id="34827" name="AutoShape 11"/>
          <p:cNvSpPr/>
          <p:nvPr/>
        </p:nvSpPr>
        <p:spPr bwMode="auto">
          <a:xfrm>
            <a:off x="8737573" y="4600770"/>
            <a:ext cx="2178724" cy="7143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828" name="AutoShape 12"/>
          <p:cNvSpPr/>
          <p:nvPr/>
        </p:nvSpPr>
        <p:spPr bwMode="auto">
          <a:xfrm>
            <a:off x="8699624" y="4386469"/>
            <a:ext cx="2122916" cy="1785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>
              <a:defRPr/>
            </a:pPr>
            <a:r>
              <a:rPr lang="es-ES" sz="985" dirty="0">
                <a:solidFill>
                  <a:srgbClr val="FFFFFF"/>
                </a:solidFill>
                <a:latin typeface="Verdana" panose="020B0604030504040204" charset="0"/>
                <a:cs typeface="Verdana" panose="020B0604030504040204" charset="0"/>
                <a:sym typeface="Verdana" panose="020B0604030504040204" charset="0"/>
              </a:rPr>
              <a:t>SUBTITLE OF THIS ARTICLE</a:t>
            </a:r>
            <a:endParaRPr lang="es-ES" sz="2670" dirty="0">
              <a:cs typeface="Calibri" panose="020F0502020204030204" pitchFamily="34" charset="0"/>
            </a:endParaRPr>
          </a:p>
        </p:txBody>
      </p:sp>
      <p:sp>
        <p:nvSpPr>
          <p:cNvPr id="34832" name="AutoShape 16"/>
          <p:cNvSpPr/>
          <p:nvPr/>
        </p:nvSpPr>
        <p:spPr bwMode="auto">
          <a:xfrm>
            <a:off x="399170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/>
          <p:nvPr/>
        </p:nvSpPr>
        <p:spPr bwMode="auto">
          <a:xfrm>
            <a:off x="8699623" y="4035997"/>
            <a:ext cx="1717591" cy="2857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ctr"/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6" grpId="0"/>
      <p:bldP spid="34827" grpId="0"/>
      <p:bldP spid="34828" grpId="0"/>
      <p:bldP spid="34832" grpId="0" autoUpdateAnimBg="0"/>
      <p:bldP spid="3483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2160511" y="1816125"/>
          <a:ext cx="8504641" cy="2993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34"/>
          <p:cNvSpPr txBox="1"/>
          <p:nvPr/>
        </p:nvSpPr>
        <p:spPr>
          <a:xfrm>
            <a:off x="1492036" y="5344517"/>
            <a:ext cx="987467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199"/>
            <a:ext cx="12858044" cy="72322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Freeform 10"/>
          <p:cNvSpPr/>
          <p:nvPr/>
        </p:nvSpPr>
        <p:spPr bwMode="auto">
          <a:xfrm flipH="1">
            <a:off x="353" y="200"/>
            <a:ext cx="4495553" cy="7232253"/>
          </a:xfrm>
          <a:custGeom>
            <a:avLst/>
            <a:gdLst>
              <a:gd name="T0" fmla="*/ 354 w 2330"/>
              <a:gd name="T1" fmla="*/ 0 h 3224"/>
              <a:gd name="T2" fmla="*/ 2330 w 2330"/>
              <a:gd name="T3" fmla="*/ 0 h 3224"/>
              <a:gd name="T4" fmla="*/ 2330 w 2330"/>
              <a:gd name="T5" fmla="*/ 3224 h 3224"/>
              <a:gd name="T6" fmla="*/ 366 w 2330"/>
              <a:gd name="T7" fmla="*/ 3224 h 3224"/>
              <a:gd name="T8" fmla="*/ 292 w 2330"/>
              <a:gd name="T9" fmla="*/ 3058 h 3224"/>
              <a:gd name="T10" fmla="*/ 226 w 2330"/>
              <a:gd name="T11" fmla="*/ 2886 h 3224"/>
              <a:gd name="T12" fmla="*/ 166 w 2330"/>
              <a:gd name="T13" fmla="*/ 2713 h 3224"/>
              <a:gd name="T14" fmla="*/ 117 w 2330"/>
              <a:gd name="T15" fmla="*/ 2534 h 3224"/>
              <a:gd name="T16" fmla="*/ 75 w 2330"/>
              <a:gd name="T17" fmla="*/ 2354 h 3224"/>
              <a:gd name="T18" fmla="*/ 42 w 2330"/>
              <a:gd name="T19" fmla="*/ 2168 h 3224"/>
              <a:gd name="T20" fmla="*/ 19 w 2330"/>
              <a:gd name="T21" fmla="*/ 1981 h 3224"/>
              <a:gd name="T22" fmla="*/ 5 w 2330"/>
              <a:gd name="T23" fmla="*/ 1792 h 3224"/>
              <a:gd name="T24" fmla="*/ 0 w 2330"/>
              <a:gd name="T25" fmla="*/ 1599 h 3224"/>
              <a:gd name="T26" fmla="*/ 5 w 2330"/>
              <a:gd name="T27" fmla="*/ 1410 h 3224"/>
              <a:gd name="T28" fmla="*/ 19 w 2330"/>
              <a:gd name="T29" fmla="*/ 1223 h 3224"/>
              <a:gd name="T30" fmla="*/ 42 w 2330"/>
              <a:gd name="T31" fmla="*/ 1039 h 3224"/>
              <a:gd name="T32" fmla="*/ 73 w 2330"/>
              <a:gd name="T33" fmla="*/ 857 h 3224"/>
              <a:gd name="T34" fmla="*/ 112 w 2330"/>
              <a:gd name="T35" fmla="*/ 679 h 3224"/>
              <a:gd name="T36" fmla="*/ 161 w 2330"/>
              <a:gd name="T37" fmla="*/ 504 h 3224"/>
              <a:gd name="T38" fmla="*/ 217 w 2330"/>
              <a:gd name="T39" fmla="*/ 332 h 3224"/>
              <a:gd name="T40" fmla="*/ 282 w 2330"/>
              <a:gd name="T41" fmla="*/ 162 h 3224"/>
              <a:gd name="T42" fmla="*/ 354 w 2330"/>
              <a:gd name="T43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30" h="3224">
                <a:moveTo>
                  <a:pt x="354" y="0"/>
                </a:moveTo>
                <a:lnTo>
                  <a:pt x="2330" y="0"/>
                </a:lnTo>
                <a:lnTo>
                  <a:pt x="2330" y="3224"/>
                </a:lnTo>
                <a:lnTo>
                  <a:pt x="366" y="3224"/>
                </a:lnTo>
                <a:lnTo>
                  <a:pt x="292" y="3058"/>
                </a:lnTo>
                <a:lnTo>
                  <a:pt x="226" y="2886"/>
                </a:lnTo>
                <a:lnTo>
                  <a:pt x="166" y="2713"/>
                </a:lnTo>
                <a:lnTo>
                  <a:pt x="117" y="2534"/>
                </a:lnTo>
                <a:lnTo>
                  <a:pt x="75" y="2354"/>
                </a:lnTo>
                <a:lnTo>
                  <a:pt x="42" y="2168"/>
                </a:lnTo>
                <a:lnTo>
                  <a:pt x="19" y="1981"/>
                </a:lnTo>
                <a:lnTo>
                  <a:pt x="5" y="1792"/>
                </a:lnTo>
                <a:lnTo>
                  <a:pt x="0" y="1599"/>
                </a:lnTo>
                <a:lnTo>
                  <a:pt x="5" y="1410"/>
                </a:lnTo>
                <a:lnTo>
                  <a:pt x="19" y="1223"/>
                </a:lnTo>
                <a:lnTo>
                  <a:pt x="42" y="1039"/>
                </a:lnTo>
                <a:lnTo>
                  <a:pt x="73" y="857"/>
                </a:lnTo>
                <a:lnTo>
                  <a:pt x="112" y="679"/>
                </a:lnTo>
                <a:lnTo>
                  <a:pt x="161" y="504"/>
                </a:lnTo>
                <a:lnTo>
                  <a:pt x="217" y="332"/>
                </a:lnTo>
                <a:lnTo>
                  <a:pt x="282" y="162"/>
                </a:lnTo>
                <a:lnTo>
                  <a:pt x="354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8" name="Freeform 7"/>
          <p:cNvSpPr/>
          <p:nvPr/>
        </p:nvSpPr>
        <p:spPr bwMode="auto">
          <a:xfrm flipH="1">
            <a:off x="3175708" y="200"/>
            <a:ext cx="1716545" cy="7232253"/>
          </a:xfrm>
          <a:custGeom>
            <a:avLst/>
            <a:gdLst>
              <a:gd name="T0" fmla="*/ 439 w 769"/>
              <a:gd name="T1" fmla="*/ 0 h 3224"/>
              <a:gd name="T2" fmla="*/ 769 w 769"/>
              <a:gd name="T3" fmla="*/ 0 h 3224"/>
              <a:gd name="T4" fmla="*/ 679 w 769"/>
              <a:gd name="T5" fmla="*/ 157 h 3224"/>
              <a:gd name="T6" fmla="*/ 599 w 769"/>
              <a:gd name="T7" fmla="*/ 318 h 3224"/>
              <a:gd name="T8" fmla="*/ 525 w 769"/>
              <a:gd name="T9" fmla="*/ 484 h 3224"/>
              <a:gd name="T10" fmla="*/ 459 w 769"/>
              <a:gd name="T11" fmla="*/ 654 h 3224"/>
              <a:gd name="T12" fmla="*/ 401 w 769"/>
              <a:gd name="T13" fmla="*/ 828 h 3224"/>
              <a:gd name="T14" fmla="*/ 352 w 769"/>
              <a:gd name="T15" fmla="*/ 1006 h 3224"/>
              <a:gd name="T16" fmla="*/ 310 w 769"/>
              <a:gd name="T17" fmla="*/ 1186 h 3224"/>
              <a:gd name="T18" fmla="*/ 278 w 769"/>
              <a:gd name="T19" fmla="*/ 1370 h 3224"/>
              <a:gd name="T20" fmla="*/ 254 w 769"/>
              <a:gd name="T21" fmla="*/ 1556 h 3224"/>
              <a:gd name="T22" fmla="*/ 240 w 769"/>
              <a:gd name="T23" fmla="*/ 1747 h 3224"/>
              <a:gd name="T24" fmla="*/ 236 w 769"/>
              <a:gd name="T25" fmla="*/ 1937 h 3224"/>
              <a:gd name="T26" fmla="*/ 240 w 769"/>
              <a:gd name="T27" fmla="*/ 2130 h 3224"/>
              <a:gd name="T28" fmla="*/ 256 w 769"/>
              <a:gd name="T29" fmla="*/ 2319 h 3224"/>
              <a:gd name="T30" fmla="*/ 278 w 769"/>
              <a:gd name="T31" fmla="*/ 2506 h 3224"/>
              <a:gd name="T32" fmla="*/ 312 w 769"/>
              <a:gd name="T33" fmla="*/ 2690 h 3224"/>
              <a:gd name="T34" fmla="*/ 354 w 769"/>
              <a:gd name="T35" fmla="*/ 2872 h 3224"/>
              <a:gd name="T36" fmla="*/ 403 w 769"/>
              <a:gd name="T37" fmla="*/ 3049 h 3224"/>
              <a:gd name="T38" fmla="*/ 460 w 769"/>
              <a:gd name="T39" fmla="*/ 3224 h 3224"/>
              <a:gd name="T40" fmla="*/ 429 w 769"/>
              <a:gd name="T41" fmla="*/ 3224 h 3224"/>
              <a:gd name="T42" fmla="*/ 350 w 769"/>
              <a:gd name="T43" fmla="*/ 3080 h 3224"/>
              <a:gd name="T44" fmla="*/ 280 w 769"/>
              <a:gd name="T45" fmla="*/ 2932 h 3224"/>
              <a:gd name="T46" fmla="*/ 215 w 769"/>
              <a:gd name="T47" fmla="*/ 2779 h 3224"/>
              <a:gd name="T48" fmla="*/ 159 w 769"/>
              <a:gd name="T49" fmla="*/ 2624 h 3224"/>
              <a:gd name="T50" fmla="*/ 112 w 769"/>
              <a:gd name="T51" fmla="*/ 2463 h 3224"/>
              <a:gd name="T52" fmla="*/ 72 w 769"/>
              <a:gd name="T53" fmla="*/ 2300 h 3224"/>
              <a:gd name="T54" fmla="*/ 40 w 769"/>
              <a:gd name="T55" fmla="*/ 2135 h 3224"/>
              <a:gd name="T56" fmla="*/ 17 w 769"/>
              <a:gd name="T57" fmla="*/ 1965 h 3224"/>
              <a:gd name="T58" fmla="*/ 3 w 769"/>
              <a:gd name="T59" fmla="*/ 1794 h 3224"/>
              <a:gd name="T60" fmla="*/ 0 w 769"/>
              <a:gd name="T61" fmla="*/ 1621 h 3224"/>
              <a:gd name="T62" fmla="*/ 3 w 769"/>
              <a:gd name="T63" fmla="*/ 1444 h 3224"/>
              <a:gd name="T64" fmla="*/ 17 w 769"/>
              <a:gd name="T65" fmla="*/ 1270 h 3224"/>
              <a:gd name="T66" fmla="*/ 42 w 769"/>
              <a:gd name="T67" fmla="*/ 1099 h 3224"/>
              <a:gd name="T68" fmla="*/ 73 w 769"/>
              <a:gd name="T69" fmla="*/ 933 h 3224"/>
              <a:gd name="T70" fmla="*/ 114 w 769"/>
              <a:gd name="T71" fmla="*/ 766 h 3224"/>
              <a:gd name="T72" fmla="*/ 163 w 769"/>
              <a:gd name="T73" fmla="*/ 605 h 3224"/>
              <a:gd name="T74" fmla="*/ 221 w 769"/>
              <a:gd name="T75" fmla="*/ 448 h 3224"/>
              <a:gd name="T76" fmla="*/ 285 w 769"/>
              <a:gd name="T77" fmla="*/ 294 h 3224"/>
              <a:gd name="T78" fmla="*/ 359 w 769"/>
              <a:gd name="T79" fmla="*/ 145 h 3224"/>
              <a:gd name="T80" fmla="*/ 439 w 769"/>
              <a:gd name="T81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69" h="3224">
                <a:moveTo>
                  <a:pt x="439" y="0"/>
                </a:moveTo>
                <a:lnTo>
                  <a:pt x="769" y="0"/>
                </a:lnTo>
                <a:lnTo>
                  <a:pt x="679" y="157"/>
                </a:lnTo>
                <a:lnTo>
                  <a:pt x="599" y="318"/>
                </a:lnTo>
                <a:lnTo>
                  <a:pt x="525" y="484"/>
                </a:lnTo>
                <a:lnTo>
                  <a:pt x="459" y="654"/>
                </a:lnTo>
                <a:lnTo>
                  <a:pt x="401" y="828"/>
                </a:lnTo>
                <a:lnTo>
                  <a:pt x="352" y="1006"/>
                </a:lnTo>
                <a:lnTo>
                  <a:pt x="310" y="1186"/>
                </a:lnTo>
                <a:lnTo>
                  <a:pt x="278" y="1370"/>
                </a:lnTo>
                <a:lnTo>
                  <a:pt x="254" y="1556"/>
                </a:lnTo>
                <a:lnTo>
                  <a:pt x="240" y="1747"/>
                </a:lnTo>
                <a:lnTo>
                  <a:pt x="236" y="1937"/>
                </a:lnTo>
                <a:lnTo>
                  <a:pt x="240" y="2130"/>
                </a:lnTo>
                <a:lnTo>
                  <a:pt x="256" y="2319"/>
                </a:lnTo>
                <a:lnTo>
                  <a:pt x="278" y="2506"/>
                </a:lnTo>
                <a:lnTo>
                  <a:pt x="312" y="2690"/>
                </a:lnTo>
                <a:lnTo>
                  <a:pt x="354" y="2872"/>
                </a:lnTo>
                <a:lnTo>
                  <a:pt x="403" y="3049"/>
                </a:lnTo>
                <a:lnTo>
                  <a:pt x="460" y="3224"/>
                </a:lnTo>
                <a:lnTo>
                  <a:pt x="429" y="3224"/>
                </a:lnTo>
                <a:lnTo>
                  <a:pt x="350" y="3080"/>
                </a:lnTo>
                <a:lnTo>
                  <a:pt x="280" y="2932"/>
                </a:lnTo>
                <a:lnTo>
                  <a:pt x="215" y="2779"/>
                </a:lnTo>
                <a:lnTo>
                  <a:pt x="159" y="2624"/>
                </a:lnTo>
                <a:lnTo>
                  <a:pt x="112" y="2463"/>
                </a:lnTo>
                <a:lnTo>
                  <a:pt x="72" y="2300"/>
                </a:lnTo>
                <a:lnTo>
                  <a:pt x="40" y="2135"/>
                </a:lnTo>
                <a:lnTo>
                  <a:pt x="17" y="1965"/>
                </a:lnTo>
                <a:lnTo>
                  <a:pt x="3" y="1794"/>
                </a:lnTo>
                <a:lnTo>
                  <a:pt x="0" y="1621"/>
                </a:lnTo>
                <a:lnTo>
                  <a:pt x="3" y="1444"/>
                </a:lnTo>
                <a:lnTo>
                  <a:pt x="17" y="1270"/>
                </a:lnTo>
                <a:lnTo>
                  <a:pt x="42" y="1099"/>
                </a:lnTo>
                <a:lnTo>
                  <a:pt x="73" y="933"/>
                </a:lnTo>
                <a:lnTo>
                  <a:pt x="114" y="766"/>
                </a:lnTo>
                <a:lnTo>
                  <a:pt x="163" y="605"/>
                </a:lnTo>
                <a:lnTo>
                  <a:pt x="221" y="448"/>
                </a:lnTo>
                <a:lnTo>
                  <a:pt x="285" y="294"/>
                </a:lnTo>
                <a:lnTo>
                  <a:pt x="359" y="145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3702502" y="200"/>
            <a:ext cx="1247787" cy="7232253"/>
          </a:xfrm>
          <a:custGeom>
            <a:avLst/>
            <a:gdLst>
              <a:gd name="T0" fmla="*/ 533 w 559"/>
              <a:gd name="T1" fmla="*/ 0 h 3224"/>
              <a:gd name="T2" fmla="*/ 547 w 559"/>
              <a:gd name="T3" fmla="*/ 0 h 3224"/>
              <a:gd name="T4" fmla="*/ 475 w 559"/>
              <a:gd name="T5" fmla="*/ 162 h 3224"/>
              <a:gd name="T6" fmla="*/ 410 w 559"/>
              <a:gd name="T7" fmla="*/ 332 h 3224"/>
              <a:gd name="T8" fmla="*/ 354 w 559"/>
              <a:gd name="T9" fmla="*/ 504 h 3224"/>
              <a:gd name="T10" fmla="*/ 305 w 559"/>
              <a:gd name="T11" fmla="*/ 679 h 3224"/>
              <a:gd name="T12" fmla="*/ 266 w 559"/>
              <a:gd name="T13" fmla="*/ 857 h 3224"/>
              <a:gd name="T14" fmla="*/ 235 w 559"/>
              <a:gd name="T15" fmla="*/ 1039 h 3224"/>
              <a:gd name="T16" fmla="*/ 212 w 559"/>
              <a:gd name="T17" fmla="*/ 1223 h 3224"/>
              <a:gd name="T18" fmla="*/ 198 w 559"/>
              <a:gd name="T19" fmla="*/ 1410 h 3224"/>
              <a:gd name="T20" fmla="*/ 193 w 559"/>
              <a:gd name="T21" fmla="*/ 1599 h 3224"/>
              <a:gd name="T22" fmla="*/ 198 w 559"/>
              <a:gd name="T23" fmla="*/ 1792 h 3224"/>
              <a:gd name="T24" fmla="*/ 212 w 559"/>
              <a:gd name="T25" fmla="*/ 1981 h 3224"/>
              <a:gd name="T26" fmla="*/ 235 w 559"/>
              <a:gd name="T27" fmla="*/ 2168 h 3224"/>
              <a:gd name="T28" fmla="*/ 268 w 559"/>
              <a:gd name="T29" fmla="*/ 2354 h 3224"/>
              <a:gd name="T30" fmla="*/ 310 w 559"/>
              <a:gd name="T31" fmla="*/ 2534 h 3224"/>
              <a:gd name="T32" fmla="*/ 359 w 559"/>
              <a:gd name="T33" fmla="*/ 2713 h 3224"/>
              <a:gd name="T34" fmla="*/ 419 w 559"/>
              <a:gd name="T35" fmla="*/ 2886 h 3224"/>
              <a:gd name="T36" fmla="*/ 485 w 559"/>
              <a:gd name="T37" fmla="*/ 3058 h 3224"/>
              <a:gd name="T38" fmla="*/ 559 w 559"/>
              <a:gd name="T39" fmla="*/ 3224 h 3224"/>
              <a:gd name="T40" fmla="*/ 224 w 559"/>
              <a:gd name="T41" fmla="*/ 3224 h 3224"/>
              <a:gd name="T42" fmla="*/ 167 w 559"/>
              <a:gd name="T43" fmla="*/ 3049 h 3224"/>
              <a:gd name="T44" fmla="*/ 118 w 559"/>
              <a:gd name="T45" fmla="*/ 2872 h 3224"/>
              <a:gd name="T46" fmla="*/ 76 w 559"/>
              <a:gd name="T47" fmla="*/ 2690 h 3224"/>
              <a:gd name="T48" fmla="*/ 42 w 559"/>
              <a:gd name="T49" fmla="*/ 2506 h 3224"/>
              <a:gd name="T50" fmla="*/ 20 w 559"/>
              <a:gd name="T51" fmla="*/ 2319 h 3224"/>
              <a:gd name="T52" fmla="*/ 4 w 559"/>
              <a:gd name="T53" fmla="*/ 2130 h 3224"/>
              <a:gd name="T54" fmla="*/ 0 w 559"/>
              <a:gd name="T55" fmla="*/ 1937 h 3224"/>
              <a:gd name="T56" fmla="*/ 4 w 559"/>
              <a:gd name="T57" fmla="*/ 1747 h 3224"/>
              <a:gd name="T58" fmla="*/ 18 w 559"/>
              <a:gd name="T59" fmla="*/ 1556 h 3224"/>
              <a:gd name="T60" fmla="*/ 42 w 559"/>
              <a:gd name="T61" fmla="*/ 1370 h 3224"/>
              <a:gd name="T62" fmla="*/ 74 w 559"/>
              <a:gd name="T63" fmla="*/ 1186 h 3224"/>
              <a:gd name="T64" fmla="*/ 116 w 559"/>
              <a:gd name="T65" fmla="*/ 1006 h 3224"/>
              <a:gd name="T66" fmla="*/ 165 w 559"/>
              <a:gd name="T67" fmla="*/ 828 h 3224"/>
              <a:gd name="T68" fmla="*/ 223 w 559"/>
              <a:gd name="T69" fmla="*/ 654 h 3224"/>
              <a:gd name="T70" fmla="*/ 289 w 559"/>
              <a:gd name="T71" fmla="*/ 484 h 3224"/>
              <a:gd name="T72" fmla="*/ 363 w 559"/>
              <a:gd name="T73" fmla="*/ 318 h 3224"/>
              <a:gd name="T74" fmla="*/ 443 w 559"/>
              <a:gd name="T75" fmla="*/ 157 h 3224"/>
              <a:gd name="T76" fmla="*/ 533 w 559"/>
              <a:gd name="T77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" h="3224">
                <a:moveTo>
                  <a:pt x="533" y="0"/>
                </a:moveTo>
                <a:lnTo>
                  <a:pt x="547" y="0"/>
                </a:lnTo>
                <a:lnTo>
                  <a:pt x="475" y="162"/>
                </a:lnTo>
                <a:lnTo>
                  <a:pt x="410" y="332"/>
                </a:lnTo>
                <a:lnTo>
                  <a:pt x="354" y="504"/>
                </a:lnTo>
                <a:lnTo>
                  <a:pt x="305" y="679"/>
                </a:lnTo>
                <a:lnTo>
                  <a:pt x="266" y="857"/>
                </a:lnTo>
                <a:lnTo>
                  <a:pt x="235" y="1039"/>
                </a:lnTo>
                <a:lnTo>
                  <a:pt x="212" y="1223"/>
                </a:lnTo>
                <a:lnTo>
                  <a:pt x="198" y="1410"/>
                </a:lnTo>
                <a:lnTo>
                  <a:pt x="193" y="1599"/>
                </a:lnTo>
                <a:lnTo>
                  <a:pt x="198" y="1792"/>
                </a:lnTo>
                <a:lnTo>
                  <a:pt x="212" y="1981"/>
                </a:lnTo>
                <a:lnTo>
                  <a:pt x="235" y="2168"/>
                </a:lnTo>
                <a:lnTo>
                  <a:pt x="268" y="2354"/>
                </a:lnTo>
                <a:lnTo>
                  <a:pt x="310" y="2534"/>
                </a:lnTo>
                <a:lnTo>
                  <a:pt x="359" y="2713"/>
                </a:lnTo>
                <a:lnTo>
                  <a:pt x="419" y="2886"/>
                </a:lnTo>
                <a:lnTo>
                  <a:pt x="485" y="3058"/>
                </a:lnTo>
                <a:lnTo>
                  <a:pt x="559" y="3224"/>
                </a:lnTo>
                <a:lnTo>
                  <a:pt x="224" y="3224"/>
                </a:lnTo>
                <a:lnTo>
                  <a:pt x="167" y="3049"/>
                </a:lnTo>
                <a:lnTo>
                  <a:pt x="118" y="2872"/>
                </a:lnTo>
                <a:lnTo>
                  <a:pt x="76" y="2690"/>
                </a:lnTo>
                <a:lnTo>
                  <a:pt x="42" y="2506"/>
                </a:lnTo>
                <a:lnTo>
                  <a:pt x="20" y="2319"/>
                </a:lnTo>
                <a:lnTo>
                  <a:pt x="4" y="2130"/>
                </a:lnTo>
                <a:lnTo>
                  <a:pt x="0" y="1937"/>
                </a:lnTo>
                <a:lnTo>
                  <a:pt x="4" y="1747"/>
                </a:lnTo>
                <a:lnTo>
                  <a:pt x="18" y="1556"/>
                </a:lnTo>
                <a:lnTo>
                  <a:pt x="42" y="1370"/>
                </a:lnTo>
                <a:lnTo>
                  <a:pt x="74" y="1186"/>
                </a:lnTo>
                <a:lnTo>
                  <a:pt x="116" y="1006"/>
                </a:lnTo>
                <a:lnTo>
                  <a:pt x="165" y="828"/>
                </a:lnTo>
                <a:lnTo>
                  <a:pt x="223" y="654"/>
                </a:lnTo>
                <a:lnTo>
                  <a:pt x="289" y="484"/>
                </a:lnTo>
                <a:lnTo>
                  <a:pt x="363" y="318"/>
                </a:lnTo>
                <a:lnTo>
                  <a:pt x="443" y="157"/>
                </a:lnTo>
                <a:lnTo>
                  <a:pt x="5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  <a:effectLst>
            <a:outerShdw blurRad="190500" dist="101600" algn="l" rotWithShape="0">
              <a:prstClr val="black">
                <a:alpha val="40000"/>
              </a:prstClr>
            </a:outerShdw>
          </a:effectLst>
        </p:spPr>
        <p:txBody>
          <a:bodyPr vert="horz" wrap="square" lIns="128573" tIns="64286" rIns="128573" bIns="64286" numCol="1" anchor="t" anchorCtr="0" compatLnSpc="1"/>
          <a:lstStyle/>
          <a:p>
            <a:endParaRPr lang="zh-CN" altLang="en-US" sz="2000"/>
          </a:p>
        </p:txBody>
      </p:sp>
      <p:sp>
        <p:nvSpPr>
          <p:cNvPr id="7" name="TextBox 48"/>
          <p:cNvSpPr txBox="1"/>
          <p:nvPr/>
        </p:nvSpPr>
        <p:spPr>
          <a:xfrm>
            <a:off x="5997352" y="3089632"/>
            <a:ext cx="4320242" cy="738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en-GB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227660" y="2371193"/>
            <a:ext cx="2963463" cy="315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9900" cap="all" spc="3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19900" cap="all" spc="3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94340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832212" y="3966023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40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7832212" y="4276937"/>
            <a:ext cx="1837346" cy="30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8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9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549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4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19" grpId="0" animBg="1"/>
          <p:bldP spid="7" grpId="0"/>
          <p:bldP spid="7" grpId="1"/>
          <p:bldP spid="9" grpId="0"/>
          <p:bldP spid="9" grpId="1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69546" y="1039636"/>
            <a:ext cx="2906170" cy="58959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693071" y="1600101"/>
            <a:ext cx="2448272" cy="460851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39"/>
          <p:cNvSpPr txBox="1"/>
          <p:nvPr/>
        </p:nvSpPr>
        <p:spPr>
          <a:xfrm>
            <a:off x="7293471" y="1528093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39"/>
          <p:cNvSpPr txBox="1"/>
          <p:nvPr/>
        </p:nvSpPr>
        <p:spPr>
          <a:xfrm>
            <a:off x="7293471" y="2801614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7293471" y="407513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7293471" y="534865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793083" y="1636734"/>
            <a:ext cx="24420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-1" fmla="*/ 0 w 8801100"/>
              <a:gd name="connsiteY0-2" fmla="*/ 0 h 5153025"/>
              <a:gd name="connsiteX1-3" fmla="*/ 5153025 w 8801100"/>
              <a:gd name="connsiteY1-4" fmla="*/ 5153025 h 5153025"/>
              <a:gd name="connsiteX2-5" fmla="*/ 8801100 w 8801100"/>
              <a:gd name="connsiteY2-6" fmla="*/ 5153025 h 5153025"/>
              <a:gd name="connsiteX3-7" fmla="*/ 3629025 w 8801100"/>
              <a:gd name="connsiteY3-8" fmla="*/ 0 h 5153025"/>
              <a:gd name="connsiteX4-9" fmla="*/ 0 w 8801100"/>
              <a:gd name="connsiteY4-10" fmla="*/ 0 h 5153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grpSp>
        <p:nvGrpSpPr>
          <p:cNvPr id="3" name="组合 7"/>
          <p:cNvGrpSpPr/>
          <p:nvPr/>
        </p:nvGrpSpPr>
        <p:grpSpPr bwMode="auto">
          <a:xfrm>
            <a:off x="1019294" y="5535012"/>
            <a:ext cx="3264842" cy="1178353"/>
            <a:chOff x="3484439" y="880115"/>
            <a:chExt cx="2320294" cy="838106"/>
          </a:xfrm>
        </p:grpSpPr>
        <p:sp>
          <p:nvSpPr>
            <p:cNvPr id="20494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7"/>
          <p:cNvGrpSpPr/>
          <p:nvPr/>
        </p:nvGrpSpPr>
        <p:grpSpPr bwMode="auto">
          <a:xfrm>
            <a:off x="1019294" y="3828537"/>
            <a:ext cx="3264840" cy="1178353"/>
            <a:chOff x="3484439" y="880115"/>
            <a:chExt cx="2320294" cy="838106"/>
          </a:xfrm>
        </p:grpSpPr>
        <p:sp>
          <p:nvSpPr>
            <p:cNvPr id="20490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7" name="组合 7"/>
          <p:cNvGrpSpPr/>
          <p:nvPr/>
        </p:nvGrpSpPr>
        <p:grpSpPr bwMode="auto">
          <a:xfrm>
            <a:off x="8805548" y="2283812"/>
            <a:ext cx="3264842" cy="1178353"/>
            <a:chOff x="3484439" y="880115"/>
            <a:chExt cx="2320294" cy="838106"/>
          </a:xfrm>
        </p:grpSpPr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4780327" y="880115"/>
              <a:ext cx="1024404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5299" y="1286573"/>
              <a:ext cx="28715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8805548" y="577337"/>
            <a:ext cx="3264840" cy="1178353"/>
            <a:chOff x="3484439" y="880115"/>
            <a:chExt cx="2320294" cy="838106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3484439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4762947" y="880115"/>
              <a:ext cx="1024405" cy="218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355300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20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doors dir="vert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/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/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4768453"/>
            <a:ext cx="12858750" cy="2214047"/>
          </a:xfrm>
          <a:prstGeom prst="rect">
            <a:avLst/>
          </a:prstGeom>
          <a:solidFill>
            <a:srgbClr val="05A8F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875151" y="4959224"/>
            <a:ext cx="91084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333031" y="5824546"/>
            <a:ext cx="6192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财务管理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数据统计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endParaRPr lang="zh-CN" altLang="en-US" sz="2400" cap="all" spc="3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637287" y="6558786"/>
            <a:ext cx="308381" cy="308381"/>
            <a:chOff x="801291" y="3535885"/>
            <a:chExt cx="219347" cy="219347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0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5945471" y="6527045"/>
            <a:ext cx="1699504" cy="352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9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：代用名</a:t>
            </a:r>
            <a:endParaRPr lang="zh-CN" altLang="en-US" sz="16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474">
        <p14:doors dir="vert"/>
      </p:transition>
    </mc:Choice>
    <mc:Fallback xmlns="">
      <p:transition spd="slow" advTm="64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99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99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99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99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2" grpId="0"/>
      <p:bldP spid="14" grpId="0"/>
      <p:bldP spid="14" grpId="1"/>
      <p:bldP spid="15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20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A8F1"/>
      </a:accent1>
      <a:accent2>
        <a:srgbClr val="D9D9D9"/>
      </a:accent2>
      <a:accent3>
        <a:srgbClr val="05A8F1"/>
      </a:accent3>
      <a:accent4>
        <a:srgbClr val="D9D9D9"/>
      </a:accent4>
      <a:accent5>
        <a:srgbClr val="05A8F1"/>
      </a:accent5>
      <a:accent6>
        <a:srgbClr val="D9D9D9"/>
      </a:accent6>
      <a:hlink>
        <a:srgbClr val="05A8F1"/>
      </a:hlink>
      <a:folHlink>
        <a:srgbClr val="D9D9D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3453</Words>
  <Application>Microsoft Office PowerPoint</Application>
  <PresentationFormat>自定义</PresentationFormat>
  <Paragraphs>211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bt679.pptx</dc:title>
  <dc:creator/>
  <cp:lastModifiedBy/>
  <cp:revision>3</cp:revision>
  <dcterms:created xsi:type="dcterms:W3CDTF">2016-10-17T14:00:00Z</dcterms:created>
  <dcterms:modified xsi:type="dcterms:W3CDTF">2017-07-19T04:09:02Z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