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5"/>
  </p:notesMasterIdLst>
  <p:sldIdLst>
    <p:sldId id="470" r:id="rId11"/>
    <p:sldId id="353" r:id="rId12"/>
    <p:sldId id="471" r:id="rId13"/>
    <p:sldId id="352" r:id="rId14"/>
    <p:sldId id="475" r:id="rId15"/>
    <p:sldId id="476" r:id="rId16"/>
    <p:sldId id="478" r:id="rId17"/>
    <p:sldId id="477" r:id="rId18"/>
    <p:sldId id="472" r:id="rId19"/>
    <p:sldId id="479" r:id="rId20"/>
    <p:sldId id="480" r:id="rId21"/>
    <p:sldId id="481" r:id="rId22"/>
    <p:sldId id="482" r:id="rId23"/>
    <p:sldId id="473" r:id="rId24"/>
    <p:sldId id="483" r:id="rId25"/>
    <p:sldId id="484" r:id="rId26"/>
    <p:sldId id="485" r:id="rId27"/>
    <p:sldId id="486" r:id="rId28"/>
    <p:sldId id="474" r:id="rId29"/>
    <p:sldId id="487" r:id="rId30"/>
    <p:sldId id="488" r:id="rId31"/>
    <p:sldId id="489" r:id="rId32"/>
    <p:sldId id="490" r:id="rId33"/>
    <p:sldId id="496" r:id="rId34"/>
  </p:sldIdLst>
  <p:sldSz cx="12190413" cy="6859588"/>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A381"/>
    <a:srgbClr val="39A991"/>
    <a:srgbClr val="434343"/>
    <a:srgbClr val="24896B"/>
    <a:srgbClr val="F68F19"/>
    <a:srgbClr val="3296A8"/>
    <a:srgbClr val="6D8AAB"/>
    <a:srgbClr val="31709C"/>
    <a:srgbClr val="7697B3"/>
    <a:srgbClr val="6FA0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7778" autoAdjust="0"/>
  </p:normalViewPr>
  <p:slideViewPr>
    <p:cSldViewPr snapToGrid="0" showGuides="1">
      <p:cViewPr varScale="1">
        <p:scale>
          <a:sx n="88" d="100"/>
          <a:sy n="88" d="100"/>
        </p:scale>
        <p:origin x="702" y="78"/>
      </p:cViewPr>
      <p:guideLst>
        <p:guide orient="horz" pos="2160"/>
        <p:guide pos="3846"/>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heme" Target="theme/theme1.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ags" Target="tags/tag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notesMaster" Target="notesMasters/notesMaster1.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image" Target="../media/image2.jpeg"/><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rgbClr val="EFABAC"/>
            </a:solidFill>
          </c:spPr>
          <c:dPt>
            <c:idx val="0"/>
            <c:bubble3D val="0"/>
            <c:spPr>
              <a:blipFill>
                <a:blip xmlns:r="http://schemas.openxmlformats.org/officeDocument/2006/relationships" r:embed="rId3"/>
                <a:stretch>
                  <a:fillRect/>
                </a:stretch>
              </a:blipFill>
              <a:ln w="19050">
                <a:solidFill>
                  <a:schemeClr val="lt1"/>
                </a:solidFill>
              </a:ln>
              <a:effectLst/>
            </c:spPr>
          </c:dPt>
          <c:dPt>
            <c:idx val="1"/>
            <c:bubble3D val="0"/>
            <c:spPr>
              <a:solidFill>
                <a:schemeClr val="bg1">
                  <a:lumMod val="50000"/>
                </a:schemeClr>
              </a:solidFill>
              <a:ln w="19050">
                <a:solidFill>
                  <a:schemeClr val="lt1"/>
                </a:solidFill>
              </a:ln>
              <a:effectLst/>
            </c:spPr>
          </c:dPt>
          <c:dPt>
            <c:idx val="2"/>
            <c:bubble3D val="0"/>
            <c:spPr>
              <a:blipFill>
                <a:blip xmlns:r="http://schemas.openxmlformats.org/officeDocument/2006/relationships" r:embed="rId3"/>
                <a:stretch>
                  <a:fillRect/>
                </a:stretch>
              </a:blipFill>
              <a:ln w="19050">
                <a:solidFill>
                  <a:schemeClr val="lt1"/>
                </a:solidFill>
              </a:ln>
              <a:effectLst/>
            </c:spPr>
          </c:dPt>
          <c:dPt>
            <c:idx val="3"/>
            <c:bubble3D val="0"/>
            <c:spPr>
              <a:solidFill>
                <a:schemeClr val="bg1">
                  <a:lumMod val="50000"/>
                </a:schemeClr>
              </a:solidFill>
              <a:ln w="19050">
                <a:solidFill>
                  <a:schemeClr val="lt1"/>
                </a:solidFill>
              </a:ln>
              <a:effectLst/>
            </c:spPr>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b="0" i="0">
          <a:latin typeface="Poppins Light" charset="0"/>
          <a:ea typeface="Poppins Light" charset="0"/>
          <a:cs typeface="Poppins Light" charset="0"/>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2020/6/18</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2391762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4071392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879301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4225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1814086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898126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482976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637013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544307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855967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113253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6162068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3408911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004706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8696579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788964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014605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6697698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4911335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2959164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7565357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1945384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9184825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652980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822193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2020/6/18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2020/6/18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2020/6/18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2020/6/18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2020/6/18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2020/6/18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2020/6/18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2020/6/18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2020/6/18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2020/6/18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2020/6/18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timing>
    <p:tnLst>
      <p:par>
        <p:cTn id="1" dur="indefinite" restart="never" nodeType="tmRoot"/>
      </p:par>
    </p:tnLst>
  </p:timing>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6/18/2020</a:t>
            </a:fld>
            <a:endParaRPr lang="en-US" dirty="0">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timing>
    <p:tnLst>
      <p:par>
        <p:cTn id="1" dur="indefinite" restart="never" nodeType="tmRoot"/>
      </p:par>
    </p:tnLst>
  </p:timing>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6/18/2020</a:t>
            </a:fld>
            <a:endParaRPr lang="en-US" dirty="0">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timing>
    <p:tnLst>
      <p:par>
        <p:cTn id="1" dur="indefinite" restart="never" nodeType="tmRoot"/>
      </p:par>
    </p:tnLst>
  </p:timing>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6/18/2020</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timing>
    <p:tnLst>
      <p:par>
        <p:cTn id="1" dur="indefinite" restart="never" nodeType="tmRoot"/>
      </p:par>
    </p:tnLst>
  </p:timing>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6/18/2020</a:t>
            </a:fld>
            <a:endParaRPr lang="en-US" dirty="0">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timing>
    <p:tnLst>
      <p:par>
        <p:cTn id="1" dur="indefinite" restart="never" nodeType="tmRoot"/>
      </p:par>
    </p:tnLst>
  </p:timing>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6/18/2020</a:t>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timing>
    <p:tnLst>
      <p:par>
        <p:cTn id="1" dur="indefinite" restart="never" nodeType="tmRoot"/>
      </p:par>
    </p:tnLst>
  </p:timing>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6/18/2020</a:t>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timing>
    <p:tnLst>
      <p:par>
        <p:cTn id="1" dur="indefinite" restart="never" nodeType="tmRoot"/>
      </p:par>
    </p:tnLst>
  </p:timing>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6/18/2020</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timing>
    <p:tnLst>
      <p:par>
        <p:cTn id="1" dur="indefinite" restart="never" nodeType="tmRoot"/>
      </p:par>
    </p:tnLst>
  </p:timing>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6/18/2020</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t>6/18/2020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t>6/18/2020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t>6/18/2020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t>6/18/2020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t>6/18/2020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t>6/18/2020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5" Type="http://schemas.openxmlformats.org/officeDocument/2006/relationships/image" Target="../media/image1.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2020/6/18</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iming>
    <p:tnLst>
      <p:par>
        <p:cTn id="1" dur="indefinite" restart="never" nodeType="tmRoot"/>
      </p:par>
    </p:tnLst>
  </p:timing>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iming>
    <p:tnLst>
      <p:par>
        <p:cTn id="1" dur="indefinite" restart="never" nodeType="tmRoot"/>
      </p:par>
    </p:tnLst>
  </p:timing>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iming>
    <p:tnLst>
      <p:par>
        <p:cTn id="1" dur="indefinite" restart="never" nodeType="tmRoot"/>
      </p:par>
    </p:tnLst>
  </p:timing>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timing>
    <p:tnLst>
      <p:par>
        <p:cTn id="1" dur="indefinite" restart="never" nodeType="tmRoot"/>
      </p:par>
    </p:tnLst>
  </p:timing>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timing>
    <p:tnLst>
      <p:par>
        <p:cTn id="1" dur="indefinite" restart="never" nodeType="tmRoot"/>
      </p:par>
    </p:tnLst>
  </p:timing>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timing>
    <p:tnLst>
      <p:par>
        <p:cTn id="1" dur="indefinite" restart="never" nodeType="tmRoot"/>
      </p:par>
    </p:tnLst>
  </p:timing>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t>6/18/2020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iming>
    <p:tnLst>
      <p:par>
        <p:cTn id="1" dur="indefinite" restart="never" nodeType="tmRoot"/>
      </p:par>
    </p:tnLst>
  </p:timing>
  <p:hf hdr="0" ftr="0" dt="0"/>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3.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43.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43.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43.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43.xml"/><Relationship Id="rId4" Type="http://schemas.openxmlformats.org/officeDocument/2006/relationships/image" Target="../media/image7.emf"/></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8.jpeg"/><Relationship Id="rId5" Type="http://schemas.openxmlformats.org/officeDocument/2006/relationships/image" Target="../media/image2.jpe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43.xml"/><Relationship Id="rId4" Type="http://schemas.openxmlformats.org/officeDocument/2006/relationships/image" Target="../media/image7.emf"/></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6.xml"/><Relationship Id="rId7" Type="http://schemas.openxmlformats.org/officeDocument/2006/relationships/slideLayout" Target="../slideLayouts/slideLayout43.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5" Type="http://schemas.openxmlformats.org/officeDocument/2006/relationships/tags" Target="../tags/tag8.xml"/><Relationship Id="rId10" Type="http://schemas.openxmlformats.org/officeDocument/2006/relationships/image" Target="../media/image9.jpeg"/><Relationship Id="rId4" Type="http://schemas.openxmlformats.org/officeDocument/2006/relationships/tags" Target="../tags/tag7.xml"/><Relationship Id="rId9"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43.xml"/><Relationship Id="rId4" Type="http://schemas.openxmlformats.org/officeDocument/2006/relationships/image" Target="../media/image7.emf"/></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43.xml"/><Relationship Id="rId4" Type="http://schemas.openxmlformats.org/officeDocument/2006/relationships/chart" Target="../charts/char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43.xml"/><Relationship Id="rId4" Type="http://schemas.openxmlformats.org/officeDocument/2006/relationships/image" Target="../media/image10.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3.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4" name="图片 3" descr="预览图_千图网_编号33585221"/>
          <p:cNvPicPr>
            <a:picLocks noChangeAspect="1"/>
          </p:cNvPicPr>
          <p:nvPr/>
        </p:nvPicPr>
        <p:blipFill>
          <a:blip r:embed="rId6"/>
          <a:srcRect l="7823" t="27405" r="9976" b="30120"/>
          <a:stretch>
            <a:fillRect/>
          </a:stretch>
        </p:blipFill>
        <p:spPr>
          <a:xfrm>
            <a:off x="1266825" y="940435"/>
            <a:ext cx="10322560" cy="5195570"/>
          </a:xfrm>
          <a:prstGeom prst="homePlate">
            <a:avLst/>
          </a:prstGeom>
        </p:spPr>
      </p:pic>
      <p:sp>
        <p:nvSpPr>
          <p:cNvPr id="13" name="矩形 12"/>
          <p:cNvSpPr/>
          <p:nvPr/>
        </p:nvSpPr>
        <p:spPr>
          <a:xfrm>
            <a:off x="2838450" y="3030529"/>
            <a:ext cx="5820424" cy="1015663"/>
          </a:xfrm>
          <a:prstGeom prst="rect">
            <a:avLst/>
          </a:prstGeom>
        </p:spPr>
        <p:txBody>
          <a:bodyPr wrap="square">
            <a:spAutoFit/>
          </a:bodyPr>
          <a:lstStyle/>
          <a:p>
            <a:pPr algn="ctr" fontAlgn="auto">
              <a:spcBef>
                <a:spcPts val="0"/>
              </a:spcBef>
              <a:spcAft>
                <a:spcPts val="0"/>
              </a:spcAft>
              <a:defRPr/>
            </a:pPr>
            <a:r>
              <a:rPr lang="zh-CN" altLang="en-US" sz="6000" b="1" spc="600" dirty="0">
                <a:blipFill>
                  <a:blip r:embed="rId5"/>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年中工作总结</a:t>
            </a:r>
          </a:p>
        </p:txBody>
      </p:sp>
      <p:sp>
        <p:nvSpPr>
          <p:cNvPr id="14" name="TextBox 71"/>
          <p:cNvSpPr txBox="1"/>
          <p:nvPr/>
        </p:nvSpPr>
        <p:spPr>
          <a:xfrm>
            <a:off x="3323581" y="4947062"/>
            <a:ext cx="4824762" cy="400110"/>
          </a:xfrm>
          <a:prstGeom prst="rect">
            <a:avLst/>
          </a:prstGeom>
          <a:noFill/>
        </p:spPr>
        <p:txBody>
          <a:bodyPr wrap="square" rtlCol="0">
            <a:spAutoFit/>
          </a:bodyPr>
          <a:lstStyle/>
          <a:p>
            <a:pPr algn="ctr"/>
            <a:r>
              <a:rPr lang="zh-CN" altLang="en-US" sz="2000" dirty="0">
                <a:blipFill>
                  <a:blip r:embed="rId5"/>
                  <a:stretch>
                    <a:fillRect/>
                  </a:stretch>
                </a:blipFill>
                <a:latin typeface="微软雅黑" panose="020B0503020204020204" pitchFamily="34" charset="-122"/>
                <a:ea typeface="微软雅黑" panose="020B0503020204020204" pitchFamily="34" charset="-122"/>
              </a:rPr>
              <a:t>汇 报   总 结   述职</a:t>
            </a:r>
            <a:r>
              <a:rPr lang="en-US" altLang="zh-CN" sz="2000" dirty="0">
                <a:blipFill>
                  <a:blip r:embed="rId5"/>
                  <a:stretch>
                    <a:fillRect/>
                  </a:stretch>
                </a:blipFill>
                <a:latin typeface="微软雅黑" panose="020B0503020204020204" pitchFamily="34" charset="-122"/>
                <a:ea typeface="微软雅黑" panose="020B0503020204020204" pitchFamily="34" charset="-122"/>
              </a:rPr>
              <a:t>   </a:t>
            </a:r>
            <a:r>
              <a:rPr lang="zh-CN" altLang="en-US" sz="2000" dirty="0">
                <a:blipFill>
                  <a:blip r:embed="rId5"/>
                  <a:stretch>
                    <a:fillRect/>
                  </a:stretch>
                </a:blipFill>
                <a:latin typeface="微软雅黑" panose="020B0503020204020204" pitchFamily="34" charset="-122"/>
                <a:ea typeface="微软雅黑" panose="020B0503020204020204" pitchFamily="34" charset="-122"/>
              </a:rPr>
              <a:t>报告</a:t>
            </a:r>
            <a:r>
              <a:rPr lang="en-US" altLang="zh-CN" sz="2000" dirty="0">
                <a:blipFill>
                  <a:blip r:embed="rId5"/>
                  <a:stretch>
                    <a:fillRect/>
                  </a:stretch>
                </a:blipFill>
                <a:latin typeface="微软雅黑" panose="020B0503020204020204" pitchFamily="34" charset="-122"/>
                <a:ea typeface="微软雅黑" panose="020B0503020204020204" pitchFamily="34" charset="-122"/>
              </a:rPr>
              <a:t>   </a:t>
            </a:r>
            <a:r>
              <a:rPr lang="zh-CN" altLang="en-US" sz="2000" dirty="0">
                <a:blipFill>
                  <a:blip r:embed="rId5"/>
                  <a:stretch>
                    <a:fillRect/>
                  </a:stretch>
                </a:blipFill>
                <a:latin typeface="微软雅黑" panose="020B0503020204020204" pitchFamily="34" charset="-122"/>
                <a:ea typeface="微软雅黑" panose="020B0503020204020204" pitchFamily="34" charset="-122"/>
              </a:rPr>
              <a:t>通用</a:t>
            </a:r>
          </a:p>
        </p:txBody>
      </p:sp>
      <p:sp>
        <p:nvSpPr>
          <p:cNvPr id="15" name="矩形 14"/>
          <p:cNvSpPr/>
          <p:nvPr/>
        </p:nvSpPr>
        <p:spPr>
          <a:xfrm>
            <a:off x="2533650" y="3988276"/>
            <a:ext cx="6430024" cy="861774"/>
          </a:xfrm>
          <a:prstGeom prst="rect">
            <a:avLst/>
          </a:prstGeom>
        </p:spPr>
        <p:txBody>
          <a:bodyPr wrap="square">
            <a:spAutoFit/>
          </a:bodyPr>
          <a:lstStyle/>
          <a:p>
            <a:pPr algn="ctr"/>
            <a:r>
              <a:rPr lang="en-US" altLang="zh-CN" sz="5000" spc="600" dirty="0">
                <a:blipFill>
                  <a:blip r:embed="rId5"/>
                  <a:stretch>
                    <a:fillRect/>
                  </a:stretch>
                </a:blipFill>
                <a:latin typeface="微软雅黑" panose="020B0503020204020204" pitchFamily="34" charset="-122"/>
                <a:ea typeface="微软雅黑" panose="020B0503020204020204" pitchFamily="34" charset="-122"/>
                <a:cs typeface="Adobe Arabic" panose="02040503050201020203" pitchFamily="18" charset="-78"/>
                <a:sym typeface="微软雅黑" panose="020B0503020204020204" pitchFamily="34" charset="-122"/>
              </a:rPr>
              <a:t>POWERPOINT</a:t>
            </a:r>
            <a:endParaRPr lang="zh-CN" altLang="en-US" sz="5000" spc="600" dirty="0">
              <a:blipFill>
                <a:blip r:embed="rId5"/>
                <a:stretch>
                  <a:fillRect/>
                </a:stretch>
              </a:blipFill>
              <a:latin typeface="微软雅黑" panose="020B0503020204020204" pitchFamily="34" charset="-122"/>
              <a:ea typeface="微软雅黑" panose="020B0503020204020204" pitchFamily="34" charset="-122"/>
              <a:cs typeface="Adobe Arabic" panose="02040503050201020203" pitchFamily="18" charset="-78"/>
              <a:sym typeface="微软雅黑" panose="020B0503020204020204" pitchFamily="34" charset="-122"/>
            </a:endParaRPr>
          </a:p>
        </p:txBody>
      </p:sp>
      <p:sp>
        <p:nvSpPr>
          <p:cNvPr id="16" name="矩形 15"/>
          <p:cNvSpPr/>
          <p:nvPr/>
        </p:nvSpPr>
        <p:spPr>
          <a:xfrm>
            <a:off x="3323581" y="1662062"/>
            <a:ext cx="4738442" cy="1368425"/>
          </a:xfrm>
          <a:prstGeom prst="rect">
            <a:avLst/>
          </a:prstGeom>
        </p:spPr>
        <p:txBody>
          <a:bodyPr wrap="square">
            <a:spAutoFit/>
          </a:bodyPr>
          <a:lstStyle/>
          <a:p>
            <a:pPr algn="ctr"/>
            <a:r>
              <a:rPr lang="en-US" altLang="zh-CN" sz="8300" b="1" spc="600" dirty="0">
                <a:blipFill>
                  <a:blip r:embed="rId5"/>
                  <a:stretch>
                    <a:fillRect/>
                  </a:stretch>
                </a:blipFill>
                <a:latin typeface="微软雅黑" panose="020B0503020204020204" pitchFamily="34" charset="-122"/>
                <a:ea typeface="微软雅黑" panose="020B0503020204020204" pitchFamily="34" charset="-122"/>
                <a:cs typeface="Adobe Arabic" panose="02040503050201020203" pitchFamily="18" charset="-78"/>
                <a:sym typeface="微软雅黑" panose="020B0503020204020204" pitchFamily="34" charset="-122"/>
              </a:rPr>
              <a:t>202X</a:t>
            </a:r>
            <a:endParaRPr lang="zh-CN" altLang="en-US" sz="8300" b="1" spc="600" dirty="0">
              <a:blipFill>
                <a:blip r:embed="rId5"/>
                <a:stretch>
                  <a:fillRect/>
                </a:stretch>
              </a:blipFill>
              <a:latin typeface="微软雅黑" panose="020B0503020204020204" pitchFamily="34" charset="-122"/>
              <a:ea typeface="微软雅黑" panose="020B0503020204020204" pitchFamily="34" charset="-122"/>
              <a:cs typeface="Adobe Arabic" panose="02040503050201020203" pitchFamily="18" charset="-78"/>
              <a:sym typeface="微软雅黑" panose="020B0503020204020204" pitchFamily="34" charset="-122"/>
            </a:endParaRPr>
          </a:p>
        </p:txBody>
      </p:sp>
      <p:pic>
        <p:nvPicPr>
          <p:cNvPr id="21" name="William Joseph - Radioactiv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66750" y="81386"/>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1"/>
                                        </p:tgtEl>
                                      </p:cBhvr>
                                    </p:cmd>
                                  </p:childTnLst>
                                </p:cTn>
                              </p:par>
                              <p:par>
                                <p:cTn id="7" presetID="16" presetClass="entr" presetSubtype="21" fill="hold" nodeType="withEffect">
                                  <p:stCondLst>
                                    <p:cond delay="0"/>
                                  </p:stCondLst>
                                  <p:childTnLst>
                                    <p:set>
                                      <p:cBhvr>
                                        <p:cTn id="8" dur="1" fill="hold">
                                          <p:stCondLst>
                                            <p:cond delay="0"/>
                                          </p:stCondLst>
                                        </p:cTn>
                                        <p:tgtEl>
                                          <p:spTgt spid="19"/>
                                        </p:tgtEl>
                                        <p:attrNameLst>
                                          <p:attrName>style.visibility</p:attrName>
                                        </p:attrNameLst>
                                      </p:cBhvr>
                                      <p:to>
                                        <p:strVal val="visible"/>
                                      </p:to>
                                    </p:set>
                                    <p:animEffect transition="in" filter="barn(inVertical)">
                                      <p:cBhvr>
                                        <p:cTn id="9" dur="750"/>
                                        <p:tgtEl>
                                          <p:spTgt spid="19"/>
                                        </p:tgtEl>
                                      </p:cBhvr>
                                    </p:animEffect>
                                  </p:childTnLst>
                                </p:cTn>
                              </p:par>
                            </p:childTnLst>
                          </p:cTn>
                        </p:par>
                        <p:par>
                          <p:cTn id="10" fill="hold">
                            <p:stCondLst>
                              <p:cond delay="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childTnLst>
                          </p:cTn>
                        </p:par>
                        <p:par>
                          <p:cTn id="22" fill="hold">
                            <p:stCondLst>
                              <p:cond delay="1000"/>
                            </p:stCondLst>
                            <p:childTnLst>
                              <p:par>
                                <p:cTn id="23" presetID="5" presetClass="entr" presetSubtype="1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checkerboard(across)">
                                      <p:cBhvr>
                                        <p:cTn id="25" dur="500"/>
                                        <p:tgtEl>
                                          <p:spTgt spid="13"/>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randombar(horizontal)">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0" repeatCount="indefinite" fill="hold" display="0">
                  <p:stCondLst>
                    <p:cond delay="indefinite"/>
                  </p:stCondLst>
                  <p:endCondLst>
                    <p:cond evt="onStopAudio" delay="0">
                      <p:tgtEl>
                        <p:sldTgt/>
                      </p:tgtEl>
                    </p:cond>
                  </p:endCondLst>
                </p:cTn>
                <p:tgtEl>
                  <p:spTgt spid="21"/>
                </p:tgtEl>
              </p:cMediaNode>
            </p:audio>
          </p:childTnLst>
        </p:cTn>
      </p:par>
    </p:tnLst>
    <p:bldLst>
      <p:bldP spid="13" grpId="0"/>
      <p:bldP spid="14" grpId="0"/>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预览图_千图网_编号33585221"/>
          <p:cNvPicPr>
            <a:picLocks noChangeAspect="1"/>
          </p:cNvPicPr>
          <p:nvPr/>
        </p:nvPicPr>
        <p:blipFill>
          <a:blip r:embed="rId3"/>
          <a:srcRect l="7823" t="27405" r="9976" b="30120"/>
          <a:stretch>
            <a:fillRect/>
          </a:stretch>
        </p:blipFill>
        <p:spPr>
          <a:xfrm>
            <a:off x="146685" y="403225"/>
            <a:ext cx="11621135" cy="6061710"/>
          </a:xfrm>
          <a:prstGeom prst="rect">
            <a:avLst/>
          </a:prstGeom>
        </p:spPr>
      </p:pic>
      <p:sp>
        <p:nvSpPr>
          <p:cNvPr id="34" name="矩形 33"/>
          <p:cNvSpPr/>
          <p:nvPr/>
        </p:nvSpPr>
        <p:spPr>
          <a:xfrm>
            <a:off x="0" y="0"/>
            <a:ext cx="3492500" cy="6858000"/>
          </a:xfrm>
          <a:prstGeom prst="rect">
            <a:avLst/>
          </a:prstGeom>
          <a:blipFill dpi="0" rotWithShape="0">
            <a:blip r:embed="rId4"/>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 name="矩形 35"/>
          <p:cNvSpPr/>
          <p:nvPr/>
        </p:nvSpPr>
        <p:spPr>
          <a:xfrm>
            <a:off x="416877" y="403105"/>
            <a:ext cx="11351260" cy="6061360"/>
          </a:xfrm>
          <a:prstGeom prst="rect">
            <a:avLst/>
          </a:prstGeom>
          <a:noFill/>
          <a:ln w="76200">
            <a:solidFill>
              <a:srgbClr val="3BA3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478883" y="1947039"/>
            <a:ext cx="1017334" cy="2862322"/>
          </a:xfrm>
          <a:prstGeom prst="rect">
            <a:avLst/>
          </a:prstGeom>
          <a:noFill/>
        </p:spPr>
        <p:txBody>
          <a:bodyPr wrap="square" rtlCol="0">
            <a:spAutoFit/>
          </a:bodyPr>
          <a:lstStyle/>
          <a:p>
            <a:pPr algn="ctr"/>
            <a:r>
              <a:rPr lang="zh-CN" altLang="en-US" sz="6000" b="1" dirty="0">
                <a:solidFill>
                  <a:schemeClr val="bg1"/>
                </a:solidFill>
                <a:latin typeface="微软雅黑" panose="020B0503020204020204" pitchFamily="34" charset="-122"/>
                <a:ea typeface="微软雅黑" panose="020B0503020204020204" pitchFamily="34" charset="-122"/>
              </a:rPr>
              <a:t>主目录</a:t>
            </a:r>
          </a:p>
        </p:txBody>
      </p:sp>
      <p:sp>
        <p:nvSpPr>
          <p:cNvPr id="38" name="文本框 37"/>
          <p:cNvSpPr txBox="1"/>
          <p:nvPr/>
        </p:nvSpPr>
        <p:spPr>
          <a:xfrm>
            <a:off x="6076033" y="1234145"/>
            <a:ext cx="4250690" cy="738664"/>
          </a:xfrm>
          <a:prstGeom prst="rect">
            <a:avLst/>
          </a:prstGeom>
          <a:noFill/>
        </p:spPr>
        <p:txBody>
          <a:bodyPr wrap="square" rtlCol="0">
            <a:spAutoFit/>
          </a:bodyPr>
          <a:lstStyle/>
          <a:p>
            <a:pPr algn="l" fontAlgn="auto"/>
            <a:r>
              <a:rPr lang="zh-CN" altLang="en-US" sz="3200" b="1" spc="600" dirty="0">
                <a:solidFill>
                  <a:schemeClr val="bg1">
                    <a:lumMod val="50000"/>
                  </a:schemeClr>
                </a:solidFill>
                <a:latin typeface="微软雅黑" panose="020B0503020204020204" pitchFamily="34" charset="-122"/>
                <a:ea typeface="微软雅黑" panose="020B0503020204020204" pitchFamily="34" charset="-122"/>
                <a:sym typeface="+mn-ea"/>
              </a:rPr>
              <a:t>年中工作概述</a:t>
            </a:r>
          </a:p>
          <a:p>
            <a:pPr algn="l" fontAlgn="auto"/>
            <a:r>
              <a:rPr lang="zh-CN" altLang="en-US" sz="1000" dirty="0">
                <a:solidFill>
                  <a:schemeClr val="bg1">
                    <a:lumMod val="50000"/>
                  </a:schemeClr>
                </a:solidFill>
                <a:latin typeface="微软雅黑" panose="020B0503020204020204" pitchFamily="34" charset="-122"/>
                <a:ea typeface="微软雅黑" panose="020B0503020204020204" pitchFamily="34" charset="-122"/>
                <a:sym typeface="+mn-ea"/>
              </a:rPr>
              <a:t>And I've waited longer for you than I've waited for any woman.</a:t>
            </a:r>
          </a:p>
        </p:txBody>
      </p:sp>
      <p:sp>
        <p:nvSpPr>
          <p:cNvPr id="39" name="文本框 38"/>
          <p:cNvSpPr txBox="1"/>
          <p:nvPr/>
        </p:nvSpPr>
        <p:spPr>
          <a:xfrm>
            <a:off x="5165171" y="1249385"/>
            <a:ext cx="760730" cy="646331"/>
          </a:xfrm>
          <a:prstGeom prst="rect">
            <a:avLst/>
          </a:prstGeom>
          <a:blipFill dpi="0" rotWithShape="1">
            <a:blip r:embed="rId4"/>
            <a:srcRect/>
            <a:stretch>
              <a:fillRect/>
            </a:stretch>
          </a:blipFill>
        </p:spPr>
        <p:txBody>
          <a:bodyPr wrap="square" rtlCol="0">
            <a:spAutoFit/>
          </a:bodyPr>
          <a:lstStyle/>
          <a:p>
            <a:pPr algn="r"/>
            <a:r>
              <a:rPr lang="en-US" altLang="zh-CN" sz="3600" b="1" dirty="0">
                <a:solidFill>
                  <a:schemeClr val="bg1"/>
                </a:solidFill>
                <a:latin typeface="微软雅黑" panose="020B0503020204020204" pitchFamily="34" charset="-122"/>
                <a:ea typeface="微软雅黑" panose="020B0503020204020204" pitchFamily="34" charset="-122"/>
              </a:rPr>
              <a:t>01</a:t>
            </a:r>
          </a:p>
        </p:txBody>
      </p:sp>
      <p:sp>
        <p:nvSpPr>
          <p:cNvPr id="40" name="文本框 39"/>
          <p:cNvSpPr txBox="1"/>
          <p:nvPr/>
        </p:nvSpPr>
        <p:spPr>
          <a:xfrm>
            <a:off x="6084923" y="2443911"/>
            <a:ext cx="4250690" cy="738664"/>
          </a:xfrm>
          <a:prstGeom prst="rect">
            <a:avLst/>
          </a:prstGeom>
          <a:noFill/>
        </p:spPr>
        <p:txBody>
          <a:bodyPr wrap="square" rtlCol="0">
            <a:spAutoFit/>
          </a:bodyPr>
          <a:lstStyle/>
          <a:p>
            <a:pPr lvl="0"/>
            <a:r>
              <a:rPr lang="zh-CN" altLang="en-US" sz="3200" b="1" spc="600" dirty="0">
                <a:solidFill>
                  <a:schemeClr val="bg1">
                    <a:lumMod val="50000"/>
                  </a:schemeClr>
                </a:solidFill>
                <a:latin typeface="微软雅黑" panose="020B0503020204020204" pitchFamily="34" charset="-122"/>
                <a:ea typeface="微软雅黑" panose="020B0503020204020204" pitchFamily="34" charset="-122"/>
                <a:sym typeface="+mn-ea"/>
              </a:rPr>
              <a:t>工作完成情况</a:t>
            </a:r>
          </a:p>
          <a:p>
            <a:pPr lvl="0"/>
            <a:r>
              <a:rPr lang="zh-CN" altLang="en-US" sz="1000" dirty="0">
                <a:solidFill>
                  <a:schemeClr val="bg1">
                    <a:lumMod val="50000"/>
                  </a:schemeClr>
                </a:solidFill>
                <a:latin typeface="微软雅黑" panose="020B0503020204020204" pitchFamily="34" charset="-122"/>
                <a:ea typeface="微软雅黑" panose="020B0503020204020204" pitchFamily="34" charset="-122"/>
                <a:sym typeface="+mn-ea"/>
              </a:rPr>
              <a:t>And I've waited longer for you than I've waited for any woman.</a:t>
            </a:r>
          </a:p>
        </p:txBody>
      </p:sp>
      <p:sp>
        <p:nvSpPr>
          <p:cNvPr id="41" name="文本框 40"/>
          <p:cNvSpPr txBox="1"/>
          <p:nvPr/>
        </p:nvSpPr>
        <p:spPr>
          <a:xfrm>
            <a:off x="5174061" y="2459151"/>
            <a:ext cx="760730" cy="646331"/>
          </a:xfrm>
          <a:prstGeom prst="rect">
            <a:avLst/>
          </a:prstGeom>
          <a:blipFill dpi="0" rotWithShape="1">
            <a:blip r:embed="rId4"/>
            <a:srcRect/>
            <a:stretch>
              <a:fillRect/>
            </a:stretch>
          </a:blipFill>
        </p:spPr>
        <p:txBody>
          <a:bodyPr wrap="square" rtlCol="0">
            <a:spAutoFit/>
          </a:bodyPr>
          <a:lstStyle/>
          <a:p>
            <a:pPr algn="r"/>
            <a:r>
              <a:rPr lang="en-US" altLang="zh-CN" sz="3600" b="1">
                <a:solidFill>
                  <a:schemeClr val="bg1"/>
                </a:solidFill>
                <a:latin typeface="微软雅黑" panose="020B0503020204020204" pitchFamily="34" charset="-122"/>
                <a:ea typeface="微软雅黑" panose="020B0503020204020204" pitchFamily="34" charset="-122"/>
              </a:rPr>
              <a:t>02</a:t>
            </a:r>
          </a:p>
        </p:txBody>
      </p:sp>
      <p:sp>
        <p:nvSpPr>
          <p:cNvPr id="42" name="文本框 41"/>
          <p:cNvSpPr txBox="1"/>
          <p:nvPr/>
        </p:nvSpPr>
        <p:spPr>
          <a:xfrm>
            <a:off x="6076033" y="3611925"/>
            <a:ext cx="4250690" cy="738664"/>
          </a:xfrm>
          <a:prstGeom prst="rect">
            <a:avLst/>
          </a:prstGeom>
          <a:noFill/>
        </p:spPr>
        <p:txBody>
          <a:bodyPr wrap="square" rtlCol="0">
            <a:spAutoFit/>
          </a:bodyPr>
          <a:lstStyle/>
          <a:p>
            <a:pPr lvl="0"/>
            <a:r>
              <a:rPr lang="zh-CN" altLang="en-US" sz="3200" b="1" spc="600" dirty="0">
                <a:solidFill>
                  <a:schemeClr val="bg1">
                    <a:lumMod val="50000"/>
                  </a:schemeClr>
                </a:solidFill>
                <a:latin typeface="微软雅黑" panose="020B0503020204020204" pitchFamily="34" charset="-122"/>
                <a:ea typeface="微软雅黑" panose="020B0503020204020204" pitchFamily="34" charset="-122"/>
                <a:sym typeface="+mn-ea"/>
              </a:rPr>
              <a:t>成功项目展示</a:t>
            </a:r>
            <a:endParaRPr lang="en-US" altLang="zh-CN" sz="3200" b="1" spc="600" dirty="0">
              <a:solidFill>
                <a:schemeClr val="bg1">
                  <a:lumMod val="50000"/>
                </a:schemeClr>
              </a:solidFill>
              <a:latin typeface="微软雅黑" panose="020B0503020204020204" pitchFamily="34" charset="-122"/>
              <a:ea typeface="微软雅黑" panose="020B0503020204020204" pitchFamily="34" charset="-122"/>
              <a:sym typeface="+mn-ea"/>
            </a:endParaRPr>
          </a:p>
          <a:p>
            <a:pPr lvl="0"/>
            <a:r>
              <a:rPr lang="zh-CN" altLang="en-US" sz="1000" dirty="0">
                <a:solidFill>
                  <a:schemeClr val="bg1">
                    <a:lumMod val="50000"/>
                  </a:schemeClr>
                </a:solidFill>
                <a:latin typeface="微软雅黑" panose="020B0503020204020204" pitchFamily="34" charset="-122"/>
                <a:ea typeface="微软雅黑" panose="020B0503020204020204" pitchFamily="34" charset="-122"/>
                <a:sym typeface="+mn-ea"/>
              </a:rPr>
              <a:t>And I've waited longer for you than I've waited for any woman.</a:t>
            </a:r>
          </a:p>
        </p:txBody>
      </p:sp>
      <p:sp>
        <p:nvSpPr>
          <p:cNvPr id="43" name="文本框 42"/>
          <p:cNvSpPr txBox="1"/>
          <p:nvPr/>
        </p:nvSpPr>
        <p:spPr>
          <a:xfrm>
            <a:off x="5165171" y="3627165"/>
            <a:ext cx="760730" cy="646331"/>
          </a:xfrm>
          <a:prstGeom prst="rect">
            <a:avLst/>
          </a:prstGeom>
          <a:blipFill dpi="0" rotWithShape="1">
            <a:blip r:embed="rId4"/>
            <a:srcRect/>
            <a:stretch>
              <a:fillRect/>
            </a:stretch>
          </a:blipFill>
        </p:spPr>
        <p:txBody>
          <a:bodyPr wrap="square" rtlCol="0">
            <a:spAutoFit/>
          </a:bodyPr>
          <a:lstStyle/>
          <a:p>
            <a:pPr algn="r"/>
            <a:r>
              <a:rPr lang="en-US" altLang="zh-CN" sz="3600" b="1">
                <a:solidFill>
                  <a:schemeClr val="bg1"/>
                </a:solidFill>
                <a:latin typeface="微软雅黑" panose="020B0503020204020204" pitchFamily="34" charset="-122"/>
                <a:ea typeface="微软雅黑" panose="020B0503020204020204" pitchFamily="34" charset="-122"/>
              </a:rPr>
              <a:t>03</a:t>
            </a:r>
          </a:p>
        </p:txBody>
      </p:sp>
      <p:sp>
        <p:nvSpPr>
          <p:cNvPr id="44" name="文本框 43"/>
          <p:cNvSpPr txBox="1"/>
          <p:nvPr/>
        </p:nvSpPr>
        <p:spPr>
          <a:xfrm>
            <a:off x="6076033" y="4821691"/>
            <a:ext cx="4250690" cy="738664"/>
          </a:xfrm>
          <a:prstGeom prst="rect">
            <a:avLst/>
          </a:prstGeom>
          <a:noFill/>
        </p:spPr>
        <p:txBody>
          <a:bodyPr wrap="square" rtlCol="0">
            <a:spAutoFit/>
          </a:bodyPr>
          <a:lstStyle/>
          <a:p>
            <a:pPr lvl="0"/>
            <a:r>
              <a:rPr lang="zh-CN" altLang="en-US" sz="3200" b="1" spc="600" dirty="0">
                <a:solidFill>
                  <a:schemeClr val="bg1">
                    <a:lumMod val="50000"/>
                  </a:schemeClr>
                </a:solidFill>
                <a:latin typeface="微软雅黑" panose="020B0503020204020204" pitchFamily="34" charset="-122"/>
                <a:ea typeface="微软雅黑" panose="020B0503020204020204" pitchFamily="34" charset="-122"/>
                <a:sym typeface="+mn-ea"/>
              </a:rPr>
              <a:t>未来工作计划</a:t>
            </a:r>
          </a:p>
          <a:p>
            <a:pPr lvl="0"/>
            <a:r>
              <a:rPr lang="zh-CN" altLang="en-US" sz="1000" dirty="0">
                <a:solidFill>
                  <a:schemeClr val="bg1">
                    <a:lumMod val="50000"/>
                  </a:schemeClr>
                </a:solidFill>
                <a:latin typeface="微软雅黑" panose="020B0503020204020204" pitchFamily="34" charset="-122"/>
                <a:ea typeface="微软雅黑" panose="020B0503020204020204" pitchFamily="34" charset="-122"/>
                <a:sym typeface="+mn-ea"/>
              </a:rPr>
              <a:t>And I've waited longer for you than I've waited for any woman.</a:t>
            </a:r>
          </a:p>
        </p:txBody>
      </p:sp>
      <p:sp>
        <p:nvSpPr>
          <p:cNvPr id="45" name="文本框 44"/>
          <p:cNvSpPr txBox="1"/>
          <p:nvPr/>
        </p:nvSpPr>
        <p:spPr>
          <a:xfrm>
            <a:off x="5165171" y="4836931"/>
            <a:ext cx="760730" cy="646331"/>
          </a:xfrm>
          <a:prstGeom prst="rect">
            <a:avLst/>
          </a:prstGeom>
          <a:blipFill dpi="0" rotWithShape="1">
            <a:blip r:embed="rId4"/>
            <a:srcRect/>
            <a:stretch>
              <a:fillRect/>
            </a:stretch>
          </a:blipFill>
        </p:spPr>
        <p:txBody>
          <a:bodyPr wrap="square" rtlCol="0">
            <a:spAutoFit/>
          </a:bodyPr>
          <a:lstStyle/>
          <a:p>
            <a:pPr algn="r"/>
            <a:r>
              <a:rPr lang="en-US" altLang="zh-CN" sz="3600" b="1">
                <a:solidFill>
                  <a:schemeClr val="bg1"/>
                </a:solidFill>
                <a:latin typeface="微软雅黑" panose="020B0503020204020204" pitchFamily="34" charset="-122"/>
                <a:ea typeface="微软雅黑" panose="020B0503020204020204" pitchFamily="34" charset="-122"/>
              </a:rPr>
              <a:t>04</a:t>
            </a: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par>
                          <p:cTn id="8" fill="hold">
                            <p:stCondLst>
                              <p:cond delay="500"/>
                            </p:stCondLst>
                            <p:childTnLst>
                              <p:par>
                                <p:cTn id="9" presetID="16" presetClass="entr" presetSubtype="21" fill="hold" grpId="0" nodeType="afterEffect" nodePh="1">
                                  <p:stCondLst>
                                    <p:cond delay="0"/>
                                  </p:stCondLst>
                                  <p:endCondLst>
                                    <p:cond evt="begin" delay="0">
                                      <p:tn val="9"/>
                                    </p:cond>
                                  </p:endCondLst>
                                  <p:childTnLst>
                                    <p:set>
                                      <p:cBhvr>
                                        <p:cTn id="10" dur="1" fill="hold">
                                          <p:stCondLst>
                                            <p:cond delay="0"/>
                                          </p:stCondLst>
                                        </p:cTn>
                                        <p:tgtEl>
                                          <p:spTgt spid="36"/>
                                        </p:tgtEl>
                                        <p:attrNameLst>
                                          <p:attrName>style.visibility</p:attrName>
                                        </p:attrNameLst>
                                      </p:cBhvr>
                                      <p:to>
                                        <p:strVal val="visible"/>
                                      </p:to>
                                    </p:set>
                                    <p:animEffect transition="in" filter="barn(inVertical)">
                                      <p:cBhvr>
                                        <p:cTn id="11" dur="500"/>
                                        <p:tgtEl>
                                          <p:spTgt spid="3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animEffect transition="in" filter="fade">
                                      <p:cBhvr>
                                        <p:cTn id="21" dur="500"/>
                                        <p:tgtEl>
                                          <p:spTgt spid="39"/>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anim calcmode="lin" valueType="num">
                                      <p:cBhvr>
                                        <p:cTn id="26" dur="500" fill="hold"/>
                                        <p:tgtEl>
                                          <p:spTgt spid="38"/>
                                        </p:tgtEl>
                                        <p:attrNameLst>
                                          <p:attrName>ppt_x</p:attrName>
                                        </p:attrNameLst>
                                      </p:cBhvr>
                                      <p:tavLst>
                                        <p:tav tm="0">
                                          <p:val>
                                            <p:strVal val="#ppt_x"/>
                                          </p:val>
                                        </p:tav>
                                        <p:tav tm="100000">
                                          <p:val>
                                            <p:strVal val="#ppt_x"/>
                                          </p:val>
                                        </p:tav>
                                      </p:tavLst>
                                    </p:anim>
                                    <p:anim calcmode="lin" valueType="num">
                                      <p:cBhvr>
                                        <p:cTn id="27" dur="500" fill="hold"/>
                                        <p:tgtEl>
                                          <p:spTgt spid="38"/>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Effect transition="in" filter="fade">
                                      <p:cBhvr>
                                        <p:cTn id="33" dur="500"/>
                                        <p:tgtEl>
                                          <p:spTgt spid="41"/>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anim calcmode="lin" valueType="num">
                                      <p:cBhvr>
                                        <p:cTn id="38" dur="500" fill="hold"/>
                                        <p:tgtEl>
                                          <p:spTgt spid="40"/>
                                        </p:tgtEl>
                                        <p:attrNameLst>
                                          <p:attrName>ppt_x</p:attrName>
                                        </p:attrNameLst>
                                      </p:cBhvr>
                                      <p:tavLst>
                                        <p:tav tm="0">
                                          <p:val>
                                            <p:strVal val="#ppt_x"/>
                                          </p:val>
                                        </p:tav>
                                        <p:tav tm="100000">
                                          <p:val>
                                            <p:strVal val="#ppt_x"/>
                                          </p:val>
                                        </p:tav>
                                      </p:tavLst>
                                    </p:anim>
                                    <p:anim calcmode="lin" valueType="num">
                                      <p:cBhvr>
                                        <p:cTn id="39" dur="500" fill="hold"/>
                                        <p:tgtEl>
                                          <p:spTgt spid="40"/>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p:cTn id="43" dur="500" fill="hold"/>
                                        <p:tgtEl>
                                          <p:spTgt spid="43"/>
                                        </p:tgtEl>
                                        <p:attrNameLst>
                                          <p:attrName>ppt_w</p:attrName>
                                        </p:attrNameLst>
                                      </p:cBhvr>
                                      <p:tavLst>
                                        <p:tav tm="0">
                                          <p:val>
                                            <p:fltVal val="0"/>
                                          </p:val>
                                        </p:tav>
                                        <p:tav tm="100000">
                                          <p:val>
                                            <p:strVal val="#ppt_w"/>
                                          </p:val>
                                        </p:tav>
                                      </p:tavLst>
                                    </p:anim>
                                    <p:anim calcmode="lin" valueType="num">
                                      <p:cBhvr>
                                        <p:cTn id="44" dur="500" fill="hold"/>
                                        <p:tgtEl>
                                          <p:spTgt spid="43"/>
                                        </p:tgtEl>
                                        <p:attrNameLst>
                                          <p:attrName>ppt_h</p:attrName>
                                        </p:attrNameLst>
                                      </p:cBhvr>
                                      <p:tavLst>
                                        <p:tav tm="0">
                                          <p:val>
                                            <p:fltVal val="0"/>
                                          </p:val>
                                        </p:tav>
                                        <p:tav tm="100000">
                                          <p:val>
                                            <p:strVal val="#ppt_h"/>
                                          </p:val>
                                        </p:tav>
                                      </p:tavLst>
                                    </p:anim>
                                    <p:animEffect transition="in" filter="fade">
                                      <p:cBhvr>
                                        <p:cTn id="45" dur="500"/>
                                        <p:tgtEl>
                                          <p:spTgt spid="43"/>
                                        </p:tgtEl>
                                      </p:cBhvr>
                                    </p:animEffect>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anim calcmode="lin" valueType="num">
                                      <p:cBhvr>
                                        <p:cTn id="50" dur="500" fill="hold"/>
                                        <p:tgtEl>
                                          <p:spTgt spid="42"/>
                                        </p:tgtEl>
                                        <p:attrNameLst>
                                          <p:attrName>ppt_x</p:attrName>
                                        </p:attrNameLst>
                                      </p:cBhvr>
                                      <p:tavLst>
                                        <p:tav tm="0">
                                          <p:val>
                                            <p:strVal val="#ppt_x"/>
                                          </p:val>
                                        </p:tav>
                                        <p:tav tm="100000">
                                          <p:val>
                                            <p:strVal val="#ppt_x"/>
                                          </p:val>
                                        </p:tav>
                                      </p:tavLst>
                                    </p:anim>
                                    <p:anim calcmode="lin" valueType="num">
                                      <p:cBhvr>
                                        <p:cTn id="51" dur="500" fill="hold"/>
                                        <p:tgtEl>
                                          <p:spTgt spid="42"/>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p:cTn id="55" dur="500" fill="hold"/>
                                        <p:tgtEl>
                                          <p:spTgt spid="45"/>
                                        </p:tgtEl>
                                        <p:attrNameLst>
                                          <p:attrName>ppt_w</p:attrName>
                                        </p:attrNameLst>
                                      </p:cBhvr>
                                      <p:tavLst>
                                        <p:tav tm="0">
                                          <p:val>
                                            <p:fltVal val="0"/>
                                          </p:val>
                                        </p:tav>
                                        <p:tav tm="100000">
                                          <p:val>
                                            <p:strVal val="#ppt_w"/>
                                          </p:val>
                                        </p:tav>
                                      </p:tavLst>
                                    </p:anim>
                                    <p:anim calcmode="lin" valueType="num">
                                      <p:cBhvr>
                                        <p:cTn id="56" dur="500" fill="hold"/>
                                        <p:tgtEl>
                                          <p:spTgt spid="45"/>
                                        </p:tgtEl>
                                        <p:attrNameLst>
                                          <p:attrName>ppt_h</p:attrName>
                                        </p:attrNameLst>
                                      </p:cBhvr>
                                      <p:tavLst>
                                        <p:tav tm="0">
                                          <p:val>
                                            <p:fltVal val="0"/>
                                          </p:val>
                                        </p:tav>
                                        <p:tav tm="100000">
                                          <p:val>
                                            <p:strVal val="#ppt_h"/>
                                          </p:val>
                                        </p:tav>
                                      </p:tavLst>
                                    </p:anim>
                                    <p:animEffect transition="in" filter="fade">
                                      <p:cBhvr>
                                        <p:cTn id="57" dur="500"/>
                                        <p:tgtEl>
                                          <p:spTgt spid="45"/>
                                        </p:tgtEl>
                                      </p:cBhvr>
                                    </p:animEffect>
                                  </p:childTnLst>
                                </p:cTn>
                              </p:par>
                            </p:childTnLst>
                          </p:cTn>
                        </p:par>
                        <p:par>
                          <p:cTn id="58" fill="hold">
                            <p:stCondLst>
                              <p:cond delay="5000"/>
                            </p:stCondLst>
                            <p:childTnLst>
                              <p:par>
                                <p:cTn id="59" presetID="42" presetClass="entr" presetSubtype="0"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500"/>
                                        <p:tgtEl>
                                          <p:spTgt spid="44"/>
                                        </p:tgtEl>
                                      </p:cBhvr>
                                    </p:animEffect>
                                    <p:anim calcmode="lin" valueType="num">
                                      <p:cBhvr>
                                        <p:cTn id="62" dur="500" fill="hold"/>
                                        <p:tgtEl>
                                          <p:spTgt spid="44"/>
                                        </p:tgtEl>
                                        <p:attrNameLst>
                                          <p:attrName>ppt_x</p:attrName>
                                        </p:attrNameLst>
                                      </p:cBhvr>
                                      <p:tavLst>
                                        <p:tav tm="0">
                                          <p:val>
                                            <p:strVal val="#ppt_x"/>
                                          </p:val>
                                        </p:tav>
                                        <p:tav tm="100000">
                                          <p:val>
                                            <p:strVal val="#ppt_x"/>
                                          </p:val>
                                        </p:tav>
                                      </p:tavLst>
                                    </p:anim>
                                    <p:anim calcmode="lin" valueType="num">
                                      <p:cBhvr>
                                        <p:cTn id="63"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7" grpId="0"/>
      <p:bldP spid="38" grpId="0"/>
      <p:bldP spid="39" grpId="0" animBg="1"/>
      <p:bldP spid="40" grpId="0"/>
      <p:bldP spid="41" grpId="0" animBg="1"/>
      <p:bldP spid="42" grpId="0"/>
      <p:bldP spid="43" grpId="0" animBg="1"/>
      <p:bldP spid="44" grpId="0"/>
      <p:bldP spid="4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4" name="图片 3" descr="预览图_千图网_编号33585221"/>
          <p:cNvPicPr>
            <a:picLocks noChangeAspect="1"/>
          </p:cNvPicPr>
          <p:nvPr/>
        </p:nvPicPr>
        <p:blipFill>
          <a:blip r:embed="rId4"/>
          <a:srcRect l="7823" t="27405" r="9976" b="30120"/>
          <a:stretch>
            <a:fillRect/>
          </a:stretch>
        </p:blipFill>
        <p:spPr>
          <a:xfrm>
            <a:off x="1941830" y="1435100"/>
            <a:ext cx="7927340" cy="3989705"/>
          </a:xfrm>
          <a:prstGeom prst="rect">
            <a:avLst/>
          </a:prstGeom>
        </p:spPr>
      </p:pic>
      <p:cxnSp>
        <p:nvCxnSpPr>
          <p:cNvPr id="13" name="直接连接符 12"/>
          <p:cNvCxnSpPr/>
          <p:nvPr/>
        </p:nvCxnSpPr>
        <p:spPr>
          <a:xfrm>
            <a:off x="2438398" y="2366586"/>
            <a:ext cx="7251405" cy="0"/>
          </a:xfrm>
          <a:prstGeom prst="line">
            <a:avLst/>
          </a:prstGeom>
          <a:ln w="19050">
            <a:solidFill>
              <a:srgbClr val="3BA381">
                <a:alpha val="50000"/>
              </a:srgb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438398" y="4273355"/>
            <a:ext cx="7251405" cy="0"/>
          </a:xfrm>
          <a:prstGeom prst="line">
            <a:avLst/>
          </a:prstGeom>
          <a:ln w="19050">
            <a:solidFill>
              <a:srgbClr val="3BA381">
                <a:alpha val="50000"/>
              </a:srgbClr>
            </a:solidFill>
          </a:ln>
        </p:spPr>
        <p:style>
          <a:lnRef idx="1">
            <a:schemeClr val="accent1"/>
          </a:lnRef>
          <a:fillRef idx="0">
            <a:schemeClr val="accent1"/>
          </a:fillRef>
          <a:effectRef idx="0">
            <a:schemeClr val="accent1"/>
          </a:effectRef>
          <a:fontRef idx="minor">
            <a:schemeClr val="tx1"/>
          </a:fontRef>
        </p:style>
      </p:cxnSp>
      <p:sp>
        <p:nvSpPr>
          <p:cNvPr id="15" name="TextBox 5"/>
          <p:cNvSpPr txBox="1"/>
          <p:nvPr/>
        </p:nvSpPr>
        <p:spPr>
          <a:xfrm>
            <a:off x="2517717" y="2653546"/>
            <a:ext cx="1762985" cy="1332850"/>
          </a:xfrm>
          <a:prstGeom prst="rect">
            <a:avLst/>
          </a:prstGeom>
          <a:noFill/>
        </p:spPr>
        <p:txBody>
          <a:bodyPr wrap="none">
            <a:normAutofit fontScale="97500"/>
          </a:bodyPr>
          <a:lstStyle/>
          <a:p>
            <a:r>
              <a:rPr lang="en-US" altLang="zh-CN" sz="8000" b="1" i="1" dirty="0">
                <a:blipFill dpi="0" rotWithShape="1">
                  <a:blip r:embed="rId3"/>
                  <a:srcRect/>
                  <a:stretch>
                    <a:fillRect/>
                  </a:stretch>
                </a:blipFill>
                <a:latin typeface="微软雅黑" panose="020B0503020204020204" pitchFamily="34" charset="-122"/>
                <a:ea typeface="微软雅黑" panose="020B0503020204020204" pitchFamily="34" charset="-122"/>
              </a:rPr>
              <a:t>0 1</a:t>
            </a:r>
          </a:p>
        </p:txBody>
      </p:sp>
      <p:sp>
        <p:nvSpPr>
          <p:cNvPr id="16" name="Rectangle 19"/>
          <p:cNvSpPr/>
          <p:nvPr/>
        </p:nvSpPr>
        <p:spPr>
          <a:xfrm>
            <a:off x="4637486" y="2878661"/>
            <a:ext cx="4909797" cy="882619"/>
          </a:xfrm>
          <a:prstGeom prst="rect">
            <a:avLst/>
          </a:prstGeom>
        </p:spPr>
        <p:txBody>
          <a:bodyPr wrap="none" lIns="0" tIns="0" rIns="0" bIns="0">
            <a:normAutofit/>
          </a:bodyPr>
          <a:lstStyle/>
          <a:p>
            <a:pPr algn="ctr"/>
            <a:r>
              <a:rPr lang="zh-CN" altLang="en-US" sz="5400" b="1" spc="600" dirty="0">
                <a:blipFill dpi="0" rotWithShape="1">
                  <a:blip r:embed="rId3"/>
                  <a:srcRect/>
                  <a:stretch>
                    <a:fillRect/>
                  </a:stretch>
                </a:blipFill>
                <a:latin typeface="微软雅黑" panose="020B0503020204020204" pitchFamily="34" charset="-122"/>
                <a:ea typeface="微软雅黑" panose="020B0503020204020204" pitchFamily="34" charset="-122"/>
              </a:rPr>
              <a:t>年中工作概述</a:t>
            </a: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par>
                                <p:cTn id="12" presetID="22" presetClass="entr" presetSubtype="2"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right)">
                                      <p:cBhvr>
                                        <p:cTn id="14" dur="500"/>
                                        <p:tgtEl>
                                          <p:spTgt spid="14"/>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0-#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2"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4" y="406509"/>
            <a:ext cx="3948095" cy="523220"/>
            <a:chOff x="724" y="524079"/>
            <a:chExt cx="3948095" cy="523220"/>
          </a:xfrm>
        </p:grpSpPr>
        <p:sp>
          <p:nvSpPr>
            <p:cNvPr id="4" name="矩形 3"/>
            <p:cNvSpPr/>
            <p:nvPr/>
          </p:nvSpPr>
          <p:spPr>
            <a:xfrm>
              <a:off x="724" y="776246"/>
              <a:ext cx="989876" cy="4572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20"/>
            <p:cNvSpPr txBox="1"/>
            <p:nvPr/>
          </p:nvSpPr>
          <p:spPr>
            <a:xfrm>
              <a:off x="1134444" y="524079"/>
              <a:ext cx="2814375" cy="523220"/>
            </a:xfrm>
            <a:prstGeom prst="rect">
              <a:avLst/>
            </a:prstGeom>
            <a:noFill/>
          </p:spPr>
          <p:txBody>
            <a:bodyPr wrap="square" rtlCol="0">
              <a:spAutoFit/>
            </a:bodyPr>
            <a:lstStyle/>
            <a:p>
              <a:r>
                <a:rPr lang="zh-CN" altLang="en-US" sz="2800" b="1" spc="300" dirty="0">
                  <a:blipFill>
                    <a:blip r:embed="rId3"/>
                    <a:stretch>
                      <a:fillRect/>
                    </a:stretch>
                  </a:blipFill>
                  <a:latin typeface="微软雅黑" panose="020B0503020204020204" pitchFamily="34" charset="-122"/>
                  <a:ea typeface="微软雅黑" panose="020B0503020204020204" pitchFamily="34" charset="-122"/>
                </a:rPr>
                <a:t>年中工作概述</a:t>
              </a:r>
            </a:p>
          </p:txBody>
        </p:sp>
      </p:grpSp>
      <p:grpSp>
        <p:nvGrpSpPr>
          <p:cNvPr id="6" name="组合 5"/>
          <p:cNvGrpSpPr/>
          <p:nvPr/>
        </p:nvGrpSpPr>
        <p:grpSpPr>
          <a:xfrm>
            <a:off x="1585026" y="1832122"/>
            <a:ext cx="9342197" cy="4040238"/>
            <a:chOff x="478654" y="932475"/>
            <a:chExt cx="8485834" cy="3669885"/>
          </a:xfrm>
          <a:blipFill>
            <a:blip r:embed="rId3"/>
            <a:stretch>
              <a:fillRect/>
            </a:stretch>
          </a:blipFill>
        </p:grpSpPr>
        <p:grpSp>
          <p:nvGrpSpPr>
            <p:cNvPr id="7" name="组合 6"/>
            <p:cNvGrpSpPr/>
            <p:nvPr/>
          </p:nvGrpSpPr>
          <p:grpSpPr>
            <a:xfrm>
              <a:off x="2081481" y="1324137"/>
              <a:ext cx="1511085" cy="1509370"/>
              <a:chOff x="5305424" y="2638424"/>
              <a:chExt cx="1579563" cy="1577975"/>
            </a:xfrm>
            <a:grpFill/>
          </p:grpSpPr>
          <p:sp>
            <p:nvSpPr>
              <p:cNvPr id="29" name="Freeform 6"/>
              <p:cNvSpPr>
                <a:spLocks noEditPoints="1"/>
              </p:cNvSpPr>
              <p:nvPr/>
            </p:nvSpPr>
            <p:spPr bwMode="auto">
              <a:xfrm>
                <a:off x="5305424"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w="12700" cmpd="sng">
                <a:noFill/>
                <a:miter lim="800000"/>
              </a:ln>
            </p:spPr>
            <p:txBody>
              <a:bodyPr anchor="ctr"/>
              <a:lstStyle/>
              <a:p>
                <a:pPr defTabSz="914400">
                  <a:defRPr/>
                </a:pPr>
                <a:endParaRPr lang="zh-CN" altLang="en-US" sz="2400" kern="0">
                  <a:solidFill>
                    <a:schemeClr val="bg1">
                      <a:lumMod val="50000"/>
                    </a:schemeClr>
                  </a:solidFill>
                </a:endParaRPr>
              </a:p>
            </p:txBody>
          </p:sp>
          <p:sp>
            <p:nvSpPr>
              <p:cNvPr id="30"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w="12700" cmpd="sng">
                <a:noFill/>
                <a:miter lim="800000"/>
              </a:ln>
            </p:spPr>
            <p:txBody>
              <a:bodyPr anchor="ctr"/>
              <a:lstStyle/>
              <a:p>
                <a:pPr defTabSz="914400">
                  <a:defRPr/>
                </a:pPr>
                <a:endParaRPr lang="zh-CN" altLang="en-US" sz="2400" kern="0">
                  <a:solidFill>
                    <a:schemeClr val="bg1">
                      <a:lumMod val="50000"/>
                    </a:schemeClr>
                  </a:solidFill>
                </a:endParaRPr>
              </a:p>
            </p:txBody>
          </p:sp>
        </p:grpSp>
        <p:grpSp>
          <p:nvGrpSpPr>
            <p:cNvPr id="8" name="组合 7"/>
            <p:cNvGrpSpPr/>
            <p:nvPr/>
          </p:nvGrpSpPr>
          <p:grpSpPr>
            <a:xfrm>
              <a:off x="2998146" y="2239331"/>
              <a:ext cx="1896829" cy="1893545"/>
              <a:chOff x="5102225" y="2441575"/>
              <a:chExt cx="1982788" cy="1979613"/>
            </a:xfrm>
            <a:grpFill/>
            <a:effectLst/>
          </p:grpSpPr>
          <p:sp>
            <p:nvSpPr>
              <p:cNvPr id="27"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pFill/>
              <a:ln w="12700" cmpd="sng">
                <a:noFill/>
                <a:miter lim="800000"/>
              </a:ln>
            </p:spPr>
            <p:txBody>
              <a:bodyPr anchor="ctr"/>
              <a:lstStyle/>
              <a:p>
                <a:pPr defTabSz="914400">
                  <a:defRPr/>
                </a:pPr>
                <a:endParaRPr lang="zh-CN" altLang="en-US" sz="2400" kern="0">
                  <a:solidFill>
                    <a:schemeClr val="bg1">
                      <a:lumMod val="50000"/>
                    </a:schemeClr>
                  </a:solidFill>
                </a:endParaRPr>
              </a:p>
            </p:txBody>
          </p:sp>
          <p:sp>
            <p:nvSpPr>
              <p:cNvPr id="28"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grpFill/>
              <a:ln w="12700" cmpd="sng">
                <a:noFill/>
                <a:miter lim="800000"/>
              </a:ln>
            </p:spPr>
            <p:txBody>
              <a:bodyPr anchor="ctr"/>
              <a:lstStyle/>
              <a:p>
                <a:pPr defTabSz="914400">
                  <a:defRPr/>
                </a:pPr>
                <a:endParaRPr lang="zh-CN" altLang="en-US" sz="2400" kern="0">
                  <a:solidFill>
                    <a:schemeClr val="bg1">
                      <a:lumMod val="50000"/>
                    </a:schemeClr>
                  </a:solidFill>
                </a:endParaRPr>
              </a:p>
            </p:txBody>
          </p:sp>
        </p:grpSp>
        <p:grpSp>
          <p:nvGrpSpPr>
            <p:cNvPr id="9" name="组合 8"/>
            <p:cNvGrpSpPr/>
            <p:nvPr/>
          </p:nvGrpSpPr>
          <p:grpSpPr>
            <a:xfrm>
              <a:off x="4617058" y="1883248"/>
              <a:ext cx="1243798" cy="1261857"/>
              <a:chOff x="5803900" y="2852738"/>
              <a:chExt cx="1300163" cy="1319212"/>
            </a:xfrm>
            <a:grpFill/>
            <a:effectLst/>
          </p:grpSpPr>
          <p:sp>
            <p:nvSpPr>
              <p:cNvPr id="25"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grpFill/>
              <a:ln w="12700" cmpd="sng">
                <a:noFill/>
                <a:miter lim="800000"/>
              </a:ln>
            </p:spPr>
            <p:txBody>
              <a:bodyPr anchor="ctr"/>
              <a:lstStyle/>
              <a:p>
                <a:pPr defTabSz="914400">
                  <a:defRPr/>
                </a:pPr>
                <a:endParaRPr lang="zh-CN" altLang="en-US" sz="2400" kern="0">
                  <a:solidFill>
                    <a:schemeClr val="bg1">
                      <a:lumMod val="50000"/>
                    </a:schemeClr>
                  </a:solidFill>
                </a:endParaRPr>
              </a:p>
            </p:txBody>
          </p:sp>
          <p:sp>
            <p:nvSpPr>
              <p:cNvPr id="26"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grpFill/>
              <a:ln w="12700" cmpd="sng">
                <a:noFill/>
                <a:miter lim="800000"/>
              </a:ln>
            </p:spPr>
            <p:txBody>
              <a:bodyPr anchor="ctr"/>
              <a:lstStyle/>
              <a:p>
                <a:pPr defTabSz="914400">
                  <a:defRPr/>
                </a:pPr>
                <a:endParaRPr lang="zh-CN" altLang="en-US" sz="2400" kern="0">
                  <a:solidFill>
                    <a:schemeClr val="bg1">
                      <a:lumMod val="50000"/>
                    </a:schemeClr>
                  </a:solidFill>
                </a:endParaRPr>
              </a:p>
            </p:txBody>
          </p:sp>
        </p:grpSp>
        <p:grpSp>
          <p:nvGrpSpPr>
            <p:cNvPr id="10" name="组合 9"/>
            <p:cNvGrpSpPr/>
            <p:nvPr/>
          </p:nvGrpSpPr>
          <p:grpSpPr>
            <a:xfrm>
              <a:off x="5687748" y="2114056"/>
              <a:ext cx="1511085" cy="1509370"/>
              <a:chOff x="5305425" y="2638425"/>
              <a:chExt cx="1579563" cy="1577975"/>
            </a:xfrm>
            <a:grpFill/>
            <a:effectLst/>
          </p:grpSpPr>
          <p:sp>
            <p:nvSpPr>
              <p:cNvPr id="23"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w="12700" cmpd="sng">
                <a:noFill/>
                <a:miter lim="800000"/>
              </a:ln>
            </p:spPr>
            <p:txBody>
              <a:bodyPr anchor="ctr"/>
              <a:lstStyle/>
              <a:p>
                <a:pPr defTabSz="914400">
                  <a:defRPr/>
                </a:pPr>
                <a:endParaRPr lang="zh-CN" altLang="en-US" sz="2400" kern="0">
                  <a:solidFill>
                    <a:schemeClr val="bg1">
                      <a:lumMod val="50000"/>
                    </a:schemeClr>
                  </a:solidFill>
                </a:endParaRPr>
              </a:p>
            </p:txBody>
          </p:sp>
          <p:sp>
            <p:nvSpPr>
              <p:cNvPr id="24"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w="12700" cmpd="sng">
                <a:noFill/>
                <a:miter lim="800000"/>
              </a:ln>
            </p:spPr>
            <p:txBody>
              <a:bodyPr anchor="ctr"/>
              <a:lstStyle/>
              <a:p>
                <a:pPr defTabSz="914400">
                  <a:defRPr/>
                </a:pPr>
                <a:endParaRPr lang="zh-CN" altLang="en-US" sz="2400" kern="0">
                  <a:solidFill>
                    <a:schemeClr val="bg1">
                      <a:lumMod val="50000"/>
                    </a:schemeClr>
                  </a:solidFill>
                </a:endParaRPr>
              </a:p>
            </p:txBody>
          </p:sp>
        </p:grpSp>
        <p:sp>
          <p:nvSpPr>
            <p:cNvPr id="11" name="TextBox 40"/>
            <p:cNvSpPr txBox="1"/>
            <p:nvPr/>
          </p:nvSpPr>
          <p:spPr>
            <a:xfrm>
              <a:off x="478654" y="2162311"/>
              <a:ext cx="1139877" cy="747736"/>
            </a:xfrm>
            <a:prstGeom prst="rect">
              <a:avLst/>
            </a:prstGeom>
            <a:noFill/>
            <a:ln>
              <a:noFill/>
            </a:ln>
          </p:spPr>
          <p:txBody>
            <a:bodyPr wrap="square" lIns="68571" tIns="34286" rIns="68571" bIns="34286" rtlCol="0" anchor="ctr">
              <a:spAutoFit/>
            </a:bodyPr>
            <a:lstStyle/>
            <a:p>
              <a:pPr defTabSz="914400">
                <a:defRPr/>
              </a:pPr>
              <a:endParaRPr lang="en-US" altLang="zh-CN" sz="700" kern="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a:p>
              <a:pPr defTabSz="914400">
                <a:defRPr/>
              </a:pPr>
              <a:r>
                <a:rPr lang="zh-CN" altLang="en-US" sz="1400" kern="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a:t>
              </a:r>
            </a:p>
          </p:txBody>
        </p:sp>
        <p:sp>
          <p:nvSpPr>
            <p:cNvPr id="12" name="矩形 11"/>
            <p:cNvSpPr/>
            <p:nvPr/>
          </p:nvSpPr>
          <p:spPr>
            <a:xfrm>
              <a:off x="2254313" y="932475"/>
              <a:ext cx="1199327" cy="314469"/>
            </a:xfrm>
            <a:prstGeom prst="rect">
              <a:avLst/>
            </a:prstGeom>
            <a:noFill/>
            <a:ln>
              <a:noFill/>
            </a:ln>
          </p:spPr>
          <p:txBody>
            <a:bodyPr wrap="square" lIns="68571" tIns="34286" rIns="68571" bIns="34286">
              <a:spAutoFit/>
            </a:bodyPr>
            <a:lstStyle/>
            <a:p>
              <a:pPr algn="ctr" defTabSz="914400">
                <a:defRPr/>
              </a:pPr>
              <a:r>
                <a:rPr lang="zh-CN" altLang="en-US" b="1" kern="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2400" b="1" kern="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3" name="TextBox 42"/>
            <p:cNvSpPr txBox="1"/>
            <p:nvPr/>
          </p:nvSpPr>
          <p:spPr>
            <a:xfrm>
              <a:off x="1255749" y="2927395"/>
              <a:ext cx="1301235" cy="943405"/>
            </a:xfrm>
            <a:prstGeom prst="rect">
              <a:avLst/>
            </a:prstGeom>
            <a:noFill/>
            <a:ln>
              <a:noFill/>
            </a:ln>
          </p:spPr>
          <p:txBody>
            <a:bodyPr wrap="square" lIns="68571" tIns="34286" rIns="68571" bIns="34286" rtlCol="0" anchor="ctr">
              <a:spAutoFit/>
            </a:bodyPr>
            <a:lstStyle/>
            <a:p>
              <a:pPr defTabSz="914400">
                <a:defRPr/>
              </a:pPr>
              <a:endParaRPr lang="en-US" altLang="zh-CN" sz="700" kern="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a:p>
              <a:pPr defTabSz="914400">
                <a:defRPr/>
              </a:pPr>
              <a:r>
                <a:rPr lang="zh-CN" altLang="en-US" sz="1400" kern="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p>
          </p:txBody>
        </p:sp>
        <p:sp>
          <p:nvSpPr>
            <p:cNvPr id="14" name="矩形 13"/>
            <p:cNvSpPr/>
            <p:nvPr/>
          </p:nvSpPr>
          <p:spPr>
            <a:xfrm>
              <a:off x="3346898" y="4287891"/>
              <a:ext cx="1199327" cy="314469"/>
            </a:xfrm>
            <a:prstGeom prst="rect">
              <a:avLst/>
            </a:prstGeom>
            <a:noFill/>
            <a:ln>
              <a:noFill/>
            </a:ln>
          </p:spPr>
          <p:txBody>
            <a:bodyPr wrap="square" lIns="68571" tIns="34286" rIns="68571" bIns="34286">
              <a:spAutoFit/>
            </a:bodyPr>
            <a:lstStyle/>
            <a:p>
              <a:pPr algn="ctr" defTabSz="914400">
                <a:defRPr/>
              </a:pPr>
              <a:r>
                <a:rPr lang="zh-CN" altLang="en-US" b="1" kern="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2400" b="1" kern="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5" name="TextBox 44"/>
            <p:cNvSpPr txBox="1"/>
            <p:nvPr/>
          </p:nvSpPr>
          <p:spPr>
            <a:xfrm>
              <a:off x="6391745" y="1460565"/>
              <a:ext cx="1614175" cy="552067"/>
            </a:xfrm>
            <a:prstGeom prst="rect">
              <a:avLst/>
            </a:prstGeom>
            <a:noFill/>
            <a:ln>
              <a:noFill/>
            </a:ln>
          </p:spPr>
          <p:txBody>
            <a:bodyPr wrap="square" lIns="68571" tIns="34286" rIns="68571" bIns="34286" rtlCol="0" anchor="ctr">
              <a:spAutoFit/>
            </a:bodyPr>
            <a:lstStyle/>
            <a:p>
              <a:pPr defTabSz="914400">
                <a:defRPr/>
              </a:pPr>
              <a:endParaRPr lang="en-US" altLang="zh-CN" sz="700" kern="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a:p>
              <a:pPr defTabSz="914400">
                <a:defRPr/>
              </a:pPr>
              <a:r>
                <a:rPr lang="zh-CN" altLang="en-US" sz="1400" kern="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a:t>
              </a:r>
            </a:p>
          </p:txBody>
        </p:sp>
        <p:sp>
          <p:nvSpPr>
            <p:cNvPr id="16" name="矩形 15"/>
            <p:cNvSpPr/>
            <p:nvPr/>
          </p:nvSpPr>
          <p:spPr>
            <a:xfrm>
              <a:off x="4656246" y="1477080"/>
              <a:ext cx="1199327" cy="314469"/>
            </a:xfrm>
            <a:prstGeom prst="rect">
              <a:avLst/>
            </a:prstGeom>
            <a:noFill/>
            <a:ln>
              <a:noFill/>
            </a:ln>
          </p:spPr>
          <p:txBody>
            <a:bodyPr wrap="square" lIns="68571" tIns="34286" rIns="68571" bIns="34286">
              <a:spAutoFit/>
            </a:bodyPr>
            <a:lstStyle/>
            <a:p>
              <a:pPr algn="ctr" defTabSz="914400">
                <a:defRPr/>
              </a:pPr>
              <a:r>
                <a:rPr lang="zh-CN" altLang="en-US" b="1" kern="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2400" b="1" kern="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7" name="TextBox 46"/>
            <p:cNvSpPr txBox="1"/>
            <p:nvPr/>
          </p:nvSpPr>
          <p:spPr>
            <a:xfrm>
              <a:off x="7448835" y="3054501"/>
              <a:ext cx="1515653" cy="747736"/>
            </a:xfrm>
            <a:prstGeom prst="rect">
              <a:avLst/>
            </a:prstGeom>
            <a:noFill/>
            <a:ln>
              <a:noFill/>
            </a:ln>
          </p:spPr>
          <p:txBody>
            <a:bodyPr wrap="square" lIns="68571" tIns="34286" rIns="68571" bIns="34286" rtlCol="0" anchor="ctr">
              <a:spAutoFit/>
            </a:bodyPr>
            <a:lstStyle/>
            <a:p>
              <a:pPr defTabSz="914400">
                <a:defRPr/>
              </a:pPr>
              <a:endParaRPr lang="en-US" altLang="zh-CN" sz="700" kern="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a:p>
              <a:pPr defTabSz="914400">
                <a:defRPr/>
              </a:pPr>
              <a:r>
                <a:rPr lang="zh-CN" altLang="en-US" sz="1400" kern="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p>
          </p:txBody>
        </p:sp>
        <p:sp>
          <p:nvSpPr>
            <p:cNvPr id="18" name="矩形 17"/>
            <p:cNvSpPr/>
            <p:nvPr/>
          </p:nvSpPr>
          <p:spPr>
            <a:xfrm>
              <a:off x="5843628" y="3720243"/>
              <a:ext cx="1199327" cy="314469"/>
            </a:xfrm>
            <a:prstGeom prst="rect">
              <a:avLst/>
            </a:prstGeom>
            <a:noFill/>
            <a:ln>
              <a:noFill/>
            </a:ln>
          </p:spPr>
          <p:txBody>
            <a:bodyPr wrap="square" lIns="68571" tIns="34286" rIns="68571" bIns="34286">
              <a:spAutoFit/>
            </a:bodyPr>
            <a:lstStyle/>
            <a:p>
              <a:pPr algn="ctr" defTabSz="914400">
                <a:defRPr/>
              </a:pPr>
              <a:r>
                <a:rPr lang="zh-CN" altLang="en-US" b="1" kern="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2400" b="1" kern="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cxnSp>
          <p:nvCxnSpPr>
            <p:cNvPr id="19" name="肘形连接符 48"/>
            <p:cNvCxnSpPr/>
            <p:nvPr/>
          </p:nvCxnSpPr>
          <p:spPr>
            <a:xfrm rot="10800000" flipV="1">
              <a:off x="491370" y="2325186"/>
              <a:ext cx="1590116" cy="542795"/>
            </a:xfrm>
            <a:prstGeom prst="bentConnector3">
              <a:avLst>
                <a:gd name="adj1" fmla="val 32626"/>
              </a:avLst>
            </a:prstGeom>
            <a:noFill/>
            <a:ln w="9525" cap="flat" cmpd="sng" algn="ctr">
              <a:noFill/>
              <a:prstDash val="sysDash"/>
            </a:ln>
            <a:effectLst/>
          </p:spPr>
        </p:cxnSp>
        <p:cxnSp>
          <p:nvCxnSpPr>
            <p:cNvPr id="20" name="肘形连接符 49"/>
            <p:cNvCxnSpPr/>
            <p:nvPr/>
          </p:nvCxnSpPr>
          <p:spPr>
            <a:xfrm rot="10800000">
              <a:off x="1286428" y="3112932"/>
              <a:ext cx="1711721" cy="375837"/>
            </a:xfrm>
            <a:prstGeom prst="bentConnector3">
              <a:avLst>
                <a:gd name="adj1" fmla="val 29965"/>
              </a:avLst>
            </a:prstGeom>
            <a:grpFill/>
            <a:ln w="9525" cap="flat" cmpd="sng" algn="ctr">
              <a:noFill/>
              <a:prstDash val="sysDash"/>
            </a:ln>
            <a:effectLst/>
          </p:spPr>
        </p:cxnSp>
        <p:cxnSp>
          <p:nvCxnSpPr>
            <p:cNvPr id="21" name="肘形连接符 50"/>
            <p:cNvCxnSpPr/>
            <p:nvPr/>
          </p:nvCxnSpPr>
          <p:spPr>
            <a:xfrm rot="10800000" flipV="1">
              <a:off x="7034693" y="3145104"/>
              <a:ext cx="1818481" cy="368987"/>
            </a:xfrm>
            <a:prstGeom prst="bentConnector3">
              <a:avLst>
                <a:gd name="adj1" fmla="val 77764"/>
              </a:avLst>
            </a:prstGeom>
            <a:grpFill/>
            <a:ln w="9525" cap="flat" cmpd="sng" algn="ctr">
              <a:noFill/>
              <a:prstDash val="sysDash"/>
            </a:ln>
            <a:effectLst/>
          </p:spPr>
        </p:cxnSp>
        <p:cxnSp>
          <p:nvCxnSpPr>
            <p:cNvPr id="22" name="肘形连接符 51"/>
            <p:cNvCxnSpPr/>
            <p:nvPr/>
          </p:nvCxnSpPr>
          <p:spPr>
            <a:xfrm rot="10800000" flipV="1">
              <a:off x="5838622" y="1477081"/>
              <a:ext cx="2150345" cy="519027"/>
            </a:xfrm>
            <a:prstGeom prst="bentConnector3">
              <a:avLst>
                <a:gd name="adj1" fmla="val 77024"/>
              </a:avLst>
            </a:prstGeom>
            <a:grpFill/>
            <a:ln w="9525" cap="flat" cmpd="sng" algn="ctr">
              <a:noFill/>
              <a:prstDash val="sysDash"/>
            </a:ln>
            <a:effectLst/>
          </p:spPr>
        </p:cxn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4" y="406509"/>
            <a:ext cx="3948095" cy="523220"/>
            <a:chOff x="724" y="524079"/>
            <a:chExt cx="3948095" cy="523220"/>
          </a:xfrm>
        </p:grpSpPr>
        <p:sp>
          <p:nvSpPr>
            <p:cNvPr id="4" name="矩形 3"/>
            <p:cNvSpPr/>
            <p:nvPr/>
          </p:nvSpPr>
          <p:spPr>
            <a:xfrm>
              <a:off x="724" y="776246"/>
              <a:ext cx="989876" cy="4572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20"/>
            <p:cNvSpPr txBox="1"/>
            <p:nvPr/>
          </p:nvSpPr>
          <p:spPr>
            <a:xfrm>
              <a:off x="1134444" y="524079"/>
              <a:ext cx="2814375" cy="523220"/>
            </a:xfrm>
            <a:prstGeom prst="rect">
              <a:avLst/>
            </a:prstGeom>
            <a:noFill/>
          </p:spPr>
          <p:txBody>
            <a:bodyPr wrap="square" rtlCol="0">
              <a:spAutoFit/>
            </a:bodyPr>
            <a:lstStyle/>
            <a:p>
              <a:r>
                <a:rPr lang="zh-CN" altLang="en-US" sz="2800" b="1" spc="300" dirty="0">
                  <a:blipFill>
                    <a:blip r:embed="rId3"/>
                    <a:stretch>
                      <a:fillRect/>
                    </a:stretch>
                  </a:blipFill>
                  <a:latin typeface="微软雅黑" panose="020B0503020204020204" pitchFamily="34" charset="-122"/>
                  <a:ea typeface="微软雅黑" panose="020B0503020204020204" pitchFamily="34" charset="-122"/>
                </a:rPr>
                <a:t>年中工作概述</a:t>
              </a:r>
            </a:p>
          </p:txBody>
        </p:sp>
      </p:grpSp>
      <p:grpSp>
        <p:nvGrpSpPr>
          <p:cNvPr id="6" name="组合 5"/>
          <p:cNvGrpSpPr/>
          <p:nvPr/>
        </p:nvGrpSpPr>
        <p:grpSpPr>
          <a:xfrm>
            <a:off x="971286" y="2065858"/>
            <a:ext cx="4772105" cy="4039428"/>
            <a:chOff x="3519540" y="518392"/>
            <a:chExt cx="4181853" cy="4018363"/>
          </a:xfrm>
        </p:grpSpPr>
        <p:sp>
          <p:nvSpPr>
            <p:cNvPr id="7" name="矩形 6"/>
            <p:cNvSpPr/>
            <p:nvPr/>
          </p:nvSpPr>
          <p:spPr>
            <a:xfrm>
              <a:off x="3519540" y="518392"/>
              <a:ext cx="4181853" cy="2849446"/>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endParaRPr>
            </a:p>
          </p:txBody>
        </p:sp>
        <p:sp>
          <p:nvSpPr>
            <p:cNvPr id="8" name="矩形 7"/>
            <p:cNvSpPr/>
            <p:nvPr/>
          </p:nvSpPr>
          <p:spPr>
            <a:xfrm>
              <a:off x="3519540" y="3414352"/>
              <a:ext cx="4181853" cy="1104308"/>
            </a:xfrm>
            <a:prstGeom prst="rect">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endParaRPr>
            </a:p>
          </p:txBody>
        </p:sp>
        <p:sp>
          <p:nvSpPr>
            <p:cNvPr id="9" name="TextBox 14"/>
            <p:cNvSpPr txBox="1"/>
            <p:nvPr/>
          </p:nvSpPr>
          <p:spPr>
            <a:xfrm>
              <a:off x="3556744" y="3524974"/>
              <a:ext cx="4089378" cy="551037"/>
            </a:xfrm>
            <a:prstGeom prst="rect">
              <a:avLst/>
            </a:prstGeom>
            <a:noFill/>
          </p:spPr>
          <p:txBody>
            <a:bodyPr wrap="squar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00" dirty="0">
                  <a:solidFill>
                    <a:schemeClr val="bg1"/>
                  </a:solidFill>
                  <a:latin typeface="微软雅黑" panose="020B0503020204020204" pitchFamily="34" charset="-122"/>
                  <a:ea typeface="微软雅黑" panose="020B0503020204020204" pitchFamily="34" charset="-122"/>
                </a:rPr>
                <a:t>.</a:t>
              </a:r>
              <a:r>
                <a:rPr lang="zh-CN" altLang="en-US" sz="1000" dirty="0">
                  <a:solidFill>
                    <a:schemeClr val="bg1"/>
                  </a:solidFill>
                  <a:latin typeface="微软雅黑" panose="020B0503020204020204" pitchFamily="34" charset="-122"/>
                  <a:ea typeface="微软雅黑" panose="020B0503020204020204" pitchFamily="34" charset="-122"/>
                </a:rPr>
                <a:t>表达图表的含义</a:t>
              </a:r>
              <a:r>
                <a:rPr lang="en-US" altLang="zh-CN" sz="1000" dirty="0">
                  <a:solidFill>
                    <a:schemeClr val="bg1"/>
                  </a:solidFill>
                  <a:latin typeface="微软雅黑" panose="020B0503020204020204" pitchFamily="34" charset="-122"/>
                  <a:ea typeface="微软雅黑" panose="020B0503020204020204" pitchFamily="34" charset="-122"/>
                </a:rPr>
                <a:t>.</a:t>
              </a:r>
              <a:endParaRPr lang="zh-CN" altLang="en-US" sz="1000" dirty="0">
                <a:solidFill>
                  <a:schemeClr val="bg1"/>
                </a:solidFill>
                <a:latin typeface="微软雅黑" panose="020B0503020204020204" pitchFamily="34" charset="-122"/>
                <a:ea typeface="微软雅黑" panose="020B0503020204020204" pitchFamily="34" charset="-122"/>
              </a:endParaRPr>
            </a:p>
            <a:p>
              <a:r>
                <a:rPr lang="zh-CN" altLang="en-US" sz="10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00" dirty="0">
                  <a:solidFill>
                    <a:schemeClr val="bg1"/>
                  </a:solidFill>
                  <a:latin typeface="微软雅黑" panose="020B0503020204020204" pitchFamily="34" charset="-122"/>
                  <a:ea typeface="微软雅黑" panose="020B0503020204020204" pitchFamily="34" charset="-122"/>
                </a:rPr>
                <a:t>.</a:t>
              </a:r>
              <a:r>
                <a:rPr lang="zh-CN" altLang="en-US" sz="1000" dirty="0">
                  <a:solidFill>
                    <a:schemeClr val="bg1"/>
                  </a:solidFill>
                  <a:latin typeface="微软雅黑" panose="020B0503020204020204" pitchFamily="34" charset="-122"/>
                  <a:ea typeface="微软雅黑" panose="020B0503020204020204" pitchFamily="34" charset="-122"/>
                </a:rPr>
                <a:t>表达图表的含义</a:t>
              </a:r>
              <a:r>
                <a:rPr lang="en-US" altLang="zh-CN" sz="1000" dirty="0">
                  <a:solidFill>
                    <a:schemeClr val="bg1"/>
                  </a:solidFill>
                  <a:latin typeface="微软雅黑" panose="020B0503020204020204" pitchFamily="34" charset="-122"/>
                  <a:ea typeface="微软雅黑" panose="020B0503020204020204" pitchFamily="34" charset="-122"/>
                </a:rPr>
                <a:t>.</a:t>
              </a:r>
              <a:endParaRPr lang="zh-CN" altLang="en-US" sz="1000" dirty="0">
                <a:solidFill>
                  <a:schemeClr val="bg1"/>
                </a:solidFill>
                <a:latin typeface="微软雅黑" panose="020B0503020204020204" pitchFamily="34" charset="-122"/>
                <a:ea typeface="微软雅黑" panose="020B0503020204020204" pitchFamily="34" charset="-122"/>
              </a:endParaRPr>
            </a:p>
            <a:p>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10" name="TextBox 16"/>
            <p:cNvSpPr txBox="1"/>
            <p:nvPr/>
          </p:nvSpPr>
          <p:spPr>
            <a:xfrm>
              <a:off x="3702517" y="4169397"/>
              <a:ext cx="3797832" cy="367358"/>
            </a:xfrm>
            <a:prstGeom prst="rect">
              <a:avLst/>
            </a:prstGeom>
            <a:noFill/>
          </p:spPr>
          <p:txBody>
            <a:bodyPr wrap="squar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900" dirty="0">
                  <a:solidFill>
                    <a:schemeClr val="bg1"/>
                  </a:solidFill>
                  <a:latin typeface="微软雅黑" panose="020B0503020204020204" pitchFamily="34" charset="-122"/>
                  <a:ea typeface="微软雅黑" panose="020B0503020204020204" pitchFamily="34" charset="-122"/>
                </a:rPr>
                <a:t>.</a:t>
              </a:r>
              <a:r>
                <a:rPr lang="zh-CN" altLang="en-US" sz="900" dirty="0">
                  <a:solidFill>
                    <a:schemeClr val="bg1"/>
                  </a:solidFill>
                  <a:latin typeface="微软雅黑" panose="020B0503020204020204" pitchFamily="34" charset="-122"/>
                  <a:ea typeface="微软雅黑" panose="020B0503020204020204" pitchFamily="34" charset="-122"/>
                </a:rPr>
                <a:t>表达图表的含义</a:t>
              </a:r>
              <a:r>
                <a:rPr lang="en-US" altLang="zh-CN" sz="900" dirty="0">
                  <a:solidFill>
                    <a:schemeClr val="bg1"/>
                  </a:solidFill>
                  <a:latin typeface="微软雅黑" panose="020B0503020204020204" pitchFamily="34" charset="-122"/>
                  <a:ea typeface="微软雅黑" panose="020B0503020204020204" pitchFamily="34" charset="-122"/>
                </a:rPr>
                <a:t>.</a:t>
              </a:r>
              <a:endParaRPr lang="zh-CN" altLang="en-US" sz="900" dirty="0">
                <a:solidFill>
                  <a:schemeClr val="bg1"/>
                </a:solidFill>
                <a:latin typeface="微软雅黑" panose="020B0503020204020204" pitchFamily="34" charset="-122"/>
                <a:ea typeface="微软雅黑" panose="020B0503020204020204" pitchFamily="34" charset="-122"/>
              </a:endParaRPr>
            </a:p>
            <a:p>
              <a:endParaRPr lang="zh-CN" altLang="en-US" sz="900" dirty="0">
                <a:solidFill>
                  <a:schemeClr val="bg1"/>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3766135" y="4051013"/>
              <a:ext cx="3627013"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6157286" y="2183821"/>
            <a:ext cx="5580955" cy="3518258"/>
            <a:chOff x="12061235" y="3375466"/>
            <a:chExt cx="10871217" cy="6853260"/>
          </a:xfrm>
        </p:grpSpPr>
        <p:sp>
          <p:nvSpPr>
            <p:cNvPr id="13" name="Subtitle 2"/>
            <p:cNvSpPr txBox="1"/>
            <p:nvPr/>
          </p:nvSpPr>
          <p:spPr>
            <a:xfrm>
              <a:off x="19021853" y="6395144"/>
              <a:ext cx="3910599" cy="1371359"/>
            </a:xfrm>
            <a:prstGeom prst="rect">
              <a:avLst/>
            </a:prstGeom>
          </p:spPr>
          <p:txBody>
            <a:bodyPr vert="horz" wrap="square" lIns="217462" tIns="108731" rIns="217462" bIns="108731"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4" name="Oval 28"/>
            <p:cNvSpPr/>
            <p:nvPr/>
          </p:nvSpPr>
          <p:spPr>
            <a:xfrm>
              <a:off x="17863061" y="6541657"/>
              <a:ext cx="1122288" cy="1122288"/>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endParaRPr>
            </a:p>
          </p:txBody>
        </p:sp>
        <p:sp>
          <p:nvSpPr>
            <p:cNvPr id="15" name="Subtitle 2"/>
            <p:cNvSpPr txBox="1"/>
            <p:nvPr/>
          </p:nvSpPr>
          <p:spPr>
            <a:xfrm>
              <a:off x="13385716" y="6395144"/>
              <a:ext cx="3910599" cy="1371359"/>
            </a:xfrm>
            <a:prstGeom prst="rect">
              <a:avLst/>
            </a:prstGeom>
          </p:spPr>
          <p:txBody>
            <a:bodyPr vert="horz" wrap="square" lIns="217462" tIns="108731" rIns="217462" bIns="108731"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6" name="Oval 32"/>
            <p:cNvSpPr/>
            <p:nvPr/>
          </p:nvSpPr>
          <p:spPr>
            <a:xfrm>
              <a:off x="12226925" y="6541657"/>
              <a:ext cx="1122288" cy="1122288"/>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lumMod val="50000"/>
                  </a:schemeClr>
                </a:solidFill>
              </a:endParaRPr>
            </a:p>
          </p:txBody>
        </p:sp>
        <p:sp>
          <p:nvSpPr>
            <p:cNvPr id="17" name="Shape 2579"/>
            <p:cNvSpPr/>
            <p:nvPr/>
          </p:nvSpPr>
          <p:spPr>
            <a:xfrm>
              <a:off x="12526993" y="6800583"/>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38085" tIns="38085" rIns="38085" bIns="38085" anchor="ctr"/>
            <a:lstStyle/>
            <a:p>
              <a:pPr defTabSz="4572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000">
                <a:solidFill>
                  <a:schemeClr val="bg1">
                    <a:lumMod val="50000"/>
                  </a:schemeClr>
                </a:solidFill>
              </a:endParaRPr>
            </a:p>
          </p:txBody>
        </p:sp>
        <p:sp>
          <p:nvSpPr>
            <p:cNvPr id="18" name="Shape 2629"/>
            <p:cNvSpPr/>
            <p:nvPr/>
          </p:nvSpPr>
          <p:spPr>
            <a:xfrm>
              <a:off x="18154378" y="6846035"/>
              <a:ext cx="558810" cy="5586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38085" tIns="38085" rIns="38085" bIns="38085" anchor="ctr"/>
            <a:lstStyle/>
            <a:p>
              <a:pPr defTabSz="4572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000">
                <a:solidFill>
                  <a:schemeClr val="bg1">
                    <a:lumMod val="50000"/>
                  </a:schemeClr>
                </a:solidFill>
              </a:endParaRPr>
            </a:p>
          </p:txBody>
        </p:sp>
        <p:sp>
          <p:nvSpPr>
            <p:cNvPr id="19" name="Subtitle 2"/>
            <p:cNvSpPr txBox="1"/>
            <p:nvPr/>
          </p:nvSpPr>
          <p:spPr>
            <a:xfrm>
              <a:off x="19021853" y="8723770"/>
              <a:ext cx="3910599" cy="1371359"/>
            </a:xfrm>
            <a:prstGeom prst="rect">
              <a:avLst/>
            </a:prstGeom>
          </p:spPr>
          <p:txBody>
            <a:bodyPr vert="horz" wrap="square" lIns="217462" tIns="108731" rIns="217462" bIns="108731"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0" name="Oval 37"/>
            <p:cNvSpPr/>
            <p:nvPr/>
          </p:nvSpPr>
          <p:spPr>
            <a:xfrm>
              <a:off x="17863061" y="9106438"/>
              <a:ext cx="1122288" cy="1122288"/>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lumMod val="50000"/>
                  </a:schemeClr>
                </a:solidFill>
              </a:endParaRPr>
            </a:p>
          </p:txBody>
        </p:sp>
        <p:sp>
          <p:nvSpPr>
            <p:cNvPr id="21" name="Subtitle 2"/>
            <p:cNvSpPr txBox="1"/>
            <p:nvPr/>
          </p:nvSpPr>
          <p:spPr>
            <a:xfrm>
              <a:off x="13385716" y="8723770"/>
              <a:ext cx="3910599" cy="1371359"/>
            </a:xfrm>
            <a:prstGeom prst="rect">
              <a:avLst/>
            </a:prstGeom>
          </p:spPr>
          <p:txBody>
            <a:bodyPr vert="horz" wrap="square" lIns="217462" tIns="108731" rIns="217462" bIns="108731"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2" name="Oval 43"/>
            <p:cNvSpPr/>
            <p:nvPr/>
          </p:nvSpPr>
          <p:spPr>
            <a:xfrm>
              <a:off x="12226925" y="9106438"/>
              <a:ext cx="1122288" cy="1122288"/>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lumMod val="50000"/>
                  </a:schemeClr>
                </a:solidFill>
              </a:endParaRPr>
            </a:p>
          </p:txBody>
        </p:sp>
        <p:sp>
          <p:nvSpPr>
            <p:cNvPr id="23" name="Shape 2633"/>
            <p:cNvSpPr/>
            <p:nvPr/>
          </p:nvSpPr>
          <p:spPr>
            <a:xfrm>
              <a:off x="12526993" y="94328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38085" tIns="38085" rIns="38085" bIns="38085" anchor="ctr"/>
            <a:lstStyle/>
            <a:p>
              <a:pPr defTabSz="4572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000">
                <a:solidFill>
                  <a:schemeClr val="bg1">
                    <a:lumMod val="50000"/>
                  </a:schemeClr>
                </a:solidFill>
              </a:endParaRPr>
            </a:p>
          </p:txBody>
        </p:sp>
        <p:sp>
          <p:nvSpPr>
            <p:cNvPr id="24" name="Shape 2840"/>
            <p:cNvSpPr/>
            <p:nvPr/>
          </p:nvSpPr>
          <p:spPr>
            <a:xfrm>
              <a:off x="18144877" y="9413647"/>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bg1"/>
            </a:solidFill>
            <a:ln w="12700">
              <a:miter lim="400000"/>
            </a:ln>
          </p:spPr>
          <p:txBody>
            <a:bodyPr lIns="38085" tIns="38085" rIns="38085" bIns="38085" anchor="ctr"/>
            <a:lstStyle/>
            <a:p>
              <a:pPr defTabSz="4572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000">
                <a:solidFill>
                  <a:schemeClr val="bg1">
                    <a:lumMod val="50000"/>
                  </a:schemeClr>
                </a:solidFill>
              </a:endParaRPr>
            </a:p>
          </p:txBody>
        </p:sp>
        <p:sp>
          <p:nvSpPr>
            <p:cNvPr id="25" name="Subtitle 2"/>
            <p:cNvSpPr txBox="1"/>
            <p:nvPr/>
          </p:nvSpPr>
          <p:spPr>
            <a:xfrm>
              <a:off x="12061235" y="3375466"/>
              <a:ext cx="10776131" cy="2787545"/>
            </a:xfrm>
            <a:prstGeom prst="rect">
              <a:avLst/>
            </a:prstGeom>
          </p:spPr>
          <p:txBody>
            <a:bodyPr vert="horz" wrap="square" lIns="217462" tIns="108731" rIns="217462" bIns="108731"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点击此处更换文本点击添加点击此处更换文本点击添加点击此处更换文本点击添加点击此处更换文本点击添加点击此处更换文本点击添加点击此处更换文本点击添加</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4" y="406509"/>
            <a:ext cx="3948095" cy="523220"/>
            <a:chOff x="724" y="524079"/>
            <a:chExt cx="3948095" cy="523220"/>
          </a:xfrm>
        </p:grpSpPr>
        <p:sp>
          <p:nvSpPr>
            <p:cNvPr id="4" name="矩形 3"/>
            <p:cNvSpPr/>
            <p:nvPr/>
          </p:nvSpPr>
          <p:spPr>
            <a:xfrm>
              <a:off x="724" y="776246"/>
              <a:ext cx="989876" cy="4572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20"/>
            <p:cNvSpPr txBox="1"/>
            <p:nvPr/>
          </p:nvSpPr>
          <p:spPr>
            <a:xfrm>
              <a:off x="1134444" y="524079"/>
              <a:ext cx="2814375" cy="523220"/>
            </a:xfrm>
            <a:prstGeom prst="rect">
              <a:avLst/>
            </a:prstGeom>
            <a:noFill/>
          </p:spPr>
          <p:txBody>
            <a:bodyPr wrap="square" rtlCol="0">
              <a:spAutoFit/>
            </a:bodyPr>
            <a:lstStyle/>
            <a:p>
              <a:r>
                <a:rPr lang="zh-CN" altLang="en-US" sz="2800" b="1" spc="300" dirty="0">
                  <a:blipFill>
                    <a:blip r:embed="rId3"/>
                    <a:stretch>
                      <a:fillRect/>
                    </a:stretch>
                  </a:blipFill>
                  <a:latin typeface="微软雅黑" panose="020B0503020204020204" pitchFamily="34" charset="-122"/>
                  <a:ea typeface="微软雅黑" panose="020B0503020204020204" pitchFamily="34" charset="-122"/>
                </a:rPr>
                <a:t>年中工作概述</a:t>
              </a:r>
            </a:p>
          </p:txBody>
        </p:sp>
      </p:grpSp>
      <p:grpSp>
        <p:nvGrpSpPr>
          <p:cNvPr id="6" name="组合 5"/>
          <p:cNvGrpSpPr/>
          <p:nvPr/>
        </p:nvGrpSpPr>
        <p:grpSpPr>
          <a:xfrm>
            <a:off x="1189305" y="2203790"/>
            <a:ext cx="9854629" cy="3578624"/>
            <a:chOff x="2047483" y="2438219"/>
            <a:chExt cx="8139865" cy="2955923"/>
          </a:xfrm>
          <a:blipFill>
            <a:blip r:embed="rId3"/>
            <a:stretch>
              <a:fillRect/>
            </a:stretch>
          </a:blipFill>
        </p:grpSpPr>
        <p:grpSp>
          <p:nvGrpSpPr>
            <p:cNvPr id="7" name="组合 6"/>
            <p:cNvGrpSpPr/>
            <p:nvPr/>
          </p:nvGrpSpPr>
          <p:grpSpPr>
            <a:xfrm>
              <a:off x="4882414" y="2438219"/>
              <a:ext cx="2482703" cy="2955923"/>
              <a:chOff x="1827008" y="2120901"/>
              <a:chExt cx="2298700" cy="2736849"/>
            </a:xfrm>
            <a:grpFill/>
          </p:grpSpPr>
          <p:sp>
            <p:nvSpPr>
              <p:cNvPr id="20" name="矩形 19"/>
              <p:cNvSpPr/>
              <p:nvPr/>
            </p:nvSpPr>
            <p:spPr>
              <a:xfrm>
                <a:off x="1827008" y="2120901"/>
                <a:ext cx="2298700" cy="4445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21" name="矩形 20"/>
              <p:cNvSpPr/>
              <p:nvPr/>
            </p:nvSpPr>
            <p:spPr>
              <a:xfrm>
                <a:off x="1827008" y="2565400"/>
                <a:ext cx="2298700" cy="229235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grpSp>
        <p:grpSp>
          <p:nvGrpSpPr>
            <p:cNvPr id="8" name="组合 7"/>
            <p:cNvGrpSpPr/>
            <p:nvPr/>
          </p:nvGrpSpPr>
          <p:grpSpPr>
            <a:xfrm>
              <a:off x="7704645" y="2438219"/>
              <a:ext cx="2482703" cy="2955923"/>
              <a:chOff x="1827008" y="2120901"/>
              <a:chExt cx="2298700" cy="2736849"/>
            </a:xfrm>
            <a:grpFill/>
          </p:grpSpPr>
          <p:sp>
            <p:nvSpPr>
              <p:cNvPr id="18" name="矩形 17"/>
              <p:cNvSpPr/>
              <p:nvPr/>
            </p:nvSpPr>
            <p:spPr>
              <a:xfrm>
                <a:off x="1827008" y="2120901"/>
                <a:ext cx="2298700" cy="4445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827008" y="2565400"/>
                <a:ext cx="2298700" cy="229235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2047483" y="2438219"/>
              <a:ext cx="2495403" cy="2955923"/>
              <a:chOff x="1815249" y="2120901"/>
              <a:chExt cx="2310459" cy="2736849"/>
            </a:xfrm>
            <a:grpFill/>
          </p:grpSpPr>
          <p:sp>
            <p:nvSpPr>
              <p:cNvPr id="16" name="矩形 15"/>
              <p:cNvSpPr/>
              <p:nvPr/>
            </p:nvSpPr>
            <p:spPr>
              <a:xfrm>
                <a:off x="1815249" y="2120901"/>
                <a:ext cx="2310459" cy="4445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7" name="矩形 16"/>
              <p:cNvSpPr/>
              <p:nvPr/>
            </p:nvSpPr>
            <p:spPr>
              <a:xfrm>
                <a:off x="1827008" y="2565400"/>
                <a:ext cx="2298700" cy="229235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0" name="文本框 29"/>
            <p:cNvSpPr txBox="1"/>
            <p:nvPr/>
          </p:nvSpPr>
          <p:spPr>
            <a:xfrm>
              <a:off x="2466963" y="2465898"/>
              <a:ext cx="1669143" cy="381283"/>
            </a:xfrm>
            <a:prstGeom prst="rect">
              <a:avLst/>
            </a:prstGeom>
            <a:grpFill/>
            <a:ln>
              <a:noFill/>
            </a:ln>
          </p:spPr>
          <p:txBody>
            <a:bodyPr wrap="squar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加入标题</a:t>
              </a:r>
            </a:p>
          </p:txBody>
        </p:sp>
        <p:sp>
          <p:nvSpPr>
            <p:cNvPr id="11" name="文本框 30"/>
            <p:cNvSpPr txBox="1"/>
            <p:nvPr/>
          </p:nvSpPr>
          <p:spPr>
            <a:xfrm>
              <a:off x="8111425" y="2465898"/>
              <a:ext cx="1669143" cy="381283"/>
            </a:xfrm>
            <a:prstGeom prst="rect">
              <a:avLst/>
            </a:prstGeom>
            <a:grpFill/>
            <a:ln>
              <a:noFill/>
            </a:ln>
          </p:spPr>
          <p:txBody>
            <a:bodyPr wrap="squar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加入标题</a:t>
              </a:r>
            </a:p>
          </p:txBody>
        </p:sp>
        <p:sp>
          <p:nvSpPr>
            <p:cNvPr id="12" name="文本框 31"/>
            <p:cNvSpPr txBox="1"/>
            <p:nvPr/>
          </p:nvSpPr>
          <p:spPr>
            <a:xfrm>
              <a:off x="5289194" y="2465898"/>
              <a:ext cx="1669143" cy="381283"/>
            </a:xfrm>
            <a:prstGeom prst="rect">
              <a:avLst/>
            </a:prstGeom>
            <a:grpFill/>
            <a:ln>
              <a:noFill/>
            </a:ln>
          </p:spPr>
          <p:txBody>
            <a:bodyPr wrap="squar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加入标题</a:t>
              </a:r>
            </a:p>
          </p:txBody>
        </p:sp>
        <p:sp>
          <p:nvSpPr>
            <p:cNvPr id="13" name="文本框 33"/>
            <p:cNvSpPr txBox="1"/>
            <p:nvPr/>
          </p:nvSpPr>
          <p:spPr>
            <a:xfrm>
              <a:off x="2466962" y="3336587"/>
              <a:ext cx="1669143" cy="1448875"/>
            </a:xfrm>
            <a:prstGeom prst="rect">
              <a:avLst/>
            </a:prstGeom>
            <a:grpFill/>
            <a:ln>
              <a:noFill/>
            </a:ln>
          </p:spPr>
          <p:txBody>
            <a:bodyPr wrap="square" rtlCol="0">
              <a:spAutoFit/>
            </a:bodyPr>
            <a:lstStyle/>
            <a:p>
              <a:pPr algn="just"/>
              <a:r>
                <a:rPr lang="zh-CN" altLang="en-US" dirty="0">
                  <a:solidFill>
                    <a:schemeClr val="bg1"/>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p>
          </p:txBody>
        </p:sp>
        <p:sp>
          <p:nvSpPr>
            <p:cNvPr id="14" name="文本框 34"/>
            <p:cNvSpPr txBox="1"/>
            <p:nvPr/>
          </p:nvSpPr>
          <p:spPr>
            <a:xfrm>
              <a:off x="5295736" y="3336587"/>
              <a:ext cx="1669143" cy="1448875"/>
            </a:xfrm>
            <a:prstGeom prst="rect">
              <a:avLst/>
            </a:prstGeom>
            <a:grpFill/>
            <a:ln>
              <a:noFill/>
            </a:ln>
          </p:spPr>
          <p:txBody>
            <a:bodyPr wrap="square" rtlCol="0">
              <a:spAutoFit/>
            </a:bodyPr>
            <a:lstStyle/>
            <a:p>
              <a:pPr algn="just"/>
              <a:r>
                <a:rPr lang="zh-CN" altLang="en-US" dirty="0">
                  <a:solidFill>
                    <a:schemeClr val="bg1"/>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p>
          </p:txBody>
        </p:sp>
        <p:sp>
          <p:nvSpPr>
            <p:cNvPr id="15" name="文本框 14"/>
            <p:cNvSpPr txBox="1"/>
            <p:nvPr/>
          </p:nvSpPr>
          <p:spPr>
            <a:xfrm>
              <a:off x="8124510" y="3336587"/>
              <a:ext cx="1669143" cy="1448875"/>
            </a:xfrm>
            <a:prstGeom prst="rect">
              <a:avLst/>
            </a:prstGeom>
            <a:grpFill/>
            <a:ln>
              <a:noFill/>
            </a:ln>
          </p:spPr>
          <p:txBody>
            <a:bodyPr wrap="square" rtlCol="0">
              <a:spAutoFit/>
            </a:bodyPr>
            <a:lstStyle/>
            <a:p>
              <a:pPr algn="just"/>
              <a:r>
                <a:rPr lang="zh-CN" altLang="en-US" dirty="0">
                  <a:solidFill>
                    <a:schemeClr val="bg1"/>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4" y="406509"/>
            <a:ext cx="3948095" cy="523220"/>
            <a:chOff x="724" y="524079"/>
            <a:chExt cx="3948095" cy="523220"/>
          </a:xfrm>
        </p:grpSpPr>
        <p:sp>
          <p:nvSpPr>
            <p:cNvPr id="4" name="矩形 3"/>
            <p:cNvSpPr/>
            <p:nvPr/>
          </p:nvSpPr>
          <p:spPr>
            <a:xfrm>
              <a:off x="724" y="776246"/>
              <a:ext cx="989876" cy="4572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20"/>
            <p:cNvSpPr txBox="1"/>
            <p:nvPr/>
          </p:nvSpPr>
          <p:spPr>
            <a:xfrm>
              <a:off x="1134444" y="524079"/>
              <a:ext cx="2814375" cy="523220"/>
            </a:xfrm>
            <a:prstGeom prst="rect">
              <a:avLst/>
            </a:prstGeom>
            <a:noFill/>
          </p:spPr>
          <p:txBody>
            <a:bodyPr wrap="square" rtlCol="0">
              <a:spAutoFit/>
            </a:bodyPr>
            <a:lstStyle/>
            <a:p>
              <a:r>
                <a:rPr lang="zh-CN" altLang="en-US" sz="2800" b="1" spc="300" dirty="0">
                  <a:blipFill>
                    <a:blip r:embed="rId3"/>
                    <a:stretch>
                      <a:fillRect/>
                    </a:stretch>
                  </a:blipFill>
                  <a:latin typeface="微软雅黑" panose="020B0503020204020204" pitchFamily="34" charset="-122"/>
                  <a:ea typeface="微软雅黑" panose="020B0503020204020204" pitchFamily="34" charset="-122"/>
                </a:rPr>
                <a:t>年中工作概述</a:t>
              </a:r>
            </a:p>
          </p:txBody>
        </p:sp>
      </p:grpSp>
      <p:sp>
        <p:nvSpPr>
          <p:cNvPr id="6" name="文本框 5"/>
          <p:cNvSpPr txBox="1"/>
          <p:nvPr/>
        </p:nvSpPr>
        <p:spPr>
          <a:xfrm>
            <a:off x="1164639" y="4030499"/>
            <a:ext cx="2445473" cy="1384815"/>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7" name="Shape 897"/>
          <p:cNvSpPr>
            <a:spLocks noChangeAspect="1"/>
          </p:cNvSpPr>
          <p:nvPr/>
        </p:nvSpPr>
        <p:spPr>
          <a:xfrm>
            <a:off x="1153856" y="2847088"/>
            <a:ext cx="503904" cy="503934"/>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blipFill>
            <a:blip r:embed="rId3"/>
            <a:stretch>
              <a:fillRect/>
            </a:stretch>
          </a:blipFill>
          <a:ln>
            <a:noFill/>
          </a:ln>
        </p:spPr>
        <p:txBody>
          <a:bodyPr lIns="91413" tIns="91413" rIns="91413" bIns="91413" anchor="ctr" anchorCtr="0">
            <a:noAutofit/>
          </a:bodyPr>
          <a:lstStyle/>
          <a:p>
            <a:pPr algn="ctr"/>
            <a:endParaRPr dirty="0"/>
          </a:p>
        </p:txBody>
      </p:sp>
      <p:sp>
        <p:nvSpPr>
          <p:cNvPr id="8" name="文本框 7"/>
          <p:cNvSpPr txBox="1"/>
          <p:nvPr/>
        </p:nvSpPr>
        <p:spPr>
          <a:xfrm>
            <a:off x="3776885" y="4030499"/>
            <a:ext cx="2445473" cy="1384815"/>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9" name="Shape 897"/>
          <p:cNvSpPr>
            <a:spLocks noChangeAspect="1"/>
          </p:cNvSpPr>
          <p:nvPr/>
        </p:nvSpPr>
        <p:spPr>
          <a:xfrm>
            <a:off x="3766101" y="2847088"/>
            <a:ext cx="503904" cy="503934"/>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blipFill>
            <a:blip r:embed="rId3"/>
            <a:stretch>
              <a:fillRect/>
            </a:stretch>
          </a:blipFill>
          <a:ln>
            <a:noFill/>
          </a:ln>
        </p:spPr>
        <p:txBody>
          <a:bodyPr lIns="91413" tIns="91413" rIns="91413" bIns="91413" anchor="ctr" anchorCtr="0">
            <a:noAutofit/>
          </a:bodyPr>
          <a:lstStyle/>
          <a:p>
            <a:pPr algn="ctr"/>
            <a:endParaRPr dirty="0"/>
          </a:p>
        </p:txBody>
      </p:sp>
      <p:sp>
        <p:nvSpPr>
          <p:cNvPr id="10" name="文本框 9"/>
          <p:cNvSpPr txBox="1"/>
          <p:nvPr/>
        </p:nvSpPr>
        <p:spPr>
          <a:xfrm>
            <a:off x="6389131" y="4030498"/>
            <a:ext cx="2445473" cy="1384815"/>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1" name="Shape 897"/>
          <p:cNvSpPr>
            <a:spLocks noChangeAspect="1"/>
          </p:cNvSpPr>
          <p:nvPr/>
        </p:nvSpPr>
        <p:spPr>
          <a:xfrm>
            <a:off x="6378347" y="2847088"/>
            <a:ext cx="503904" cy="503934"/>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blipFill>
            <a:blip r:embed="rId3"/>
            <a:stretch>
              <a:fillRect/>
            </a:stretch>
          </a:blipFill>
          <a:ln>
            <a:noFill/>
          </a:ln>
        </p:spPr>
        <p:txBody>
          <a:bodyPr lIns="91413" tIns="91413" rIns="91413" bIns="91413" anchor="ctr" anchorCtr="0">
            <a:noAutofit/>
          </a:bodyPr>
          <a:lstStyle/>
          <a:p>
            <a:pPr algn="ctr"/>
            <a:endParaRPr dirty="0"/>
          </a:p>
        </p:txBody>
      </p:sp>
      <p:sp>
        <p:nvSpPr>
          <p:cNvPr id="12" name="文本框 11"/>
          <p:cNvSpPr txBox="1"/>
          <p:nvPr/>
        </p:nvSpPr>
        <p:spPr>
          <a:xfrm>
            <a:off x="9001377" y="4030498"/>
            <a:ext cx="2445473" cy="1384815"/>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3" name="Shape 897"/>
          <p:cNvSpPr>
            <a:spLocks noChangeAspect="1"/>
          </p:cNvSpPr>
          <p:nvPr/>
        </p:nvSpPr>
        <p:spPr>
          <a:xfrm>
            <a:off x="8990593" y="2847088"/>
            <a:ext cx="503904" cy="503934"/>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blipFill>
            <a:blip r:embed="rId3"/>
            <a:stretch>
              <a:fillRect/>
            </a:stretch>
          </a:blipFill>
          <a:ln>
            <a:noFill/>
          </a:ln>
        </p:spPr>
        <p:txBody>
          <a:bodyPr lIns="91413" tIns="91413" rIns="91413" bIns="91413" anchor="ctr" anchorCtr="0">
            <a:noAutofit/>
          </a:bodyPr>
          <a:lstStyle/>
          <a:p>
            <a:pPr algn="ctr"/>
            <a:endParaRPr dirty="0"/>
          </a:p>
        </p:txBody>
      </p:sp>
      <p:sp>
        <p:nvSpPr>
          <p:cNvPr id="14" name="等腰三角形 13"/>
          <p:cNvSpPr/>
          <p:nvPr/>
        </p:nvSpPr>
        <p:spPr>
          <a:xfrm>
            <a:off x="1936674" y="2466162"/>
            <a:ext cx="1219041" cy="1050897"/>
          </a:xfrm>
          <a:prstGeom prst="triangl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等腰三角形 14"/>
          <p:cNvSpPr/>
          <p:nvPr/>
        </p:nvSpPr>
        <p:spPr>
          <a:xfrm flipV="1">
            <a:off x="1936674" y="2713579"/>
            <a:ext cx="1219041" cy="1050897"/>
          </a:xfrm>
          <a:prstGeom prst="triangl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等腰三角形 15"/>
          <p:cNvSpPr/>
          <p:nvPr/>
        </p:nvSpPr>
        <p:spPr>
          <a:xfrm>
            <a:off x="4520428" y="2466162"/>
            <a:ext cx="1219041" cy="1050897"/>
          </a:xfrm>
          <a:prstGeom prst="triangl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flipV="1">
            <a:off x="4520428" y="2713579"/>
            <a:ext cx="1219041" cy="1050897"/>
          </a:xfrm>
          <a:prstGeom prst="triangl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a:off x="7115329" y="2466162"/>
            <a:ext cx="1219041" cy="1050897"/>
          </a:xfrm>
          <a:prstGeom prst="triangl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等腰三角形 18"/>
          <p:cNvSpPr/>
          <p:nvPr/>
        </p:nvSpPr>
        <p:spPr>
          <a:xfrm flipV="1">
            <a:off x="7115329" y="2713579"/>
            <a:ext cx="1219041" cy="1050897"/>
          </a:xfrm>
          <a:prstGeom prst="triangl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a:off x="9788280" y="2486180"/>
            <a:ext cx="1219041" cy="1050897"/>
          </a:xfrm>
          <a:prstGeom prst="triangl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flipV="1">
            <a:off x="9788280" y="2733598"/>
            <a:ext cx="1219041" cy="1050897"/>
          </a:xfrm>
          <a:prstGeom prst="triangl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2" name="Group 4"/>
          <p:cNvGrpSpPr>
            <a:grpSpLocks noChangeAspect="1"/>
          </p:cNvGrpSpPr>
          <p:nvPr/>
        </p:nvGrpSpPr>
        <p:grpSpPr bwMode="auto">
          <a:xfrm>
            <a:off x="2313095" y="2828889"/>
            <a:ext cx="466664" cy="503172"/>
            <a:chOff x="1287" y="1434"/>
            <a:chExt cx="294" cy="317"/>
          </a:xfrm>
          <a:solidFill>
            <a:schemeClr val="bg1"/>
          </a:solidFill>
        </p:grpSpPr>
        <p:sp>
          <p:nvSpPr>
            <p:cNvPr id="23" name="Freeform 6"/>
            <p:cNvSpPr>
              <a:spLocks noEditPoints="1"/>
            </p:cNvSpPr>
            <p:nvPr/>
          </p:nvSpPr>
          <p:spPr bwMode="auto">
            <a:xfrm>
              <a:off x="1287" y="1434"/>
              <a:ext cx="294" cy="317"/>
            </a:xfrm>
            <a:custGeom>
              <a:avLst/>
              <a:gdLst>
                <a:gd name="T0" fmla="*/ 1280 w 3232"/>
                <a:gd name="T1" fmla="*/ 3131 h 3487"/>
                <a:gd name="T2" fmla="*/ 1746 w 3232"/>
                <a:gd name="T3" fmla="*/ 3324 h 3487"/>
                <a:gd name="T4" fmla="*/ 2169 w 3232"/>
                <a:gd name="T5" fmla="*/ 2895 h 3487"/>
                <a:gd name="T6" fmla="*/ 2020 w 3232"/>
                <a:gd name="T7" fmla="*/ 2577 h 3487"/>
                <a:gd name="T8" fmla="*/ 2344 w 3232"/>
                <a:gd name="T9" fmla="*/ 2378 h 3487"/>
                <a:gd name="T10" fmla="*/ 1363 w 3232"/>
                <a:gd name="T11" fmla="*/ 2621 h 3487"/>
                <a:gd name="T12" fmla="*/ 2609 w 3232"/>
                <a:gd name="T13" fmla="*/ 2175 h 3487"/>
                <a:gd name="T14" fmla="*/ 2613 w 3232"/>
                <a:gd name="T15" fmla="*/ 2764 h 3487"/>
                <a:gd name="T16" fmla="*/ 2914 w 3232"/>
                <a:gd name="T17" fmla="*/ 2580 h 3487"/>
                <a:gd name="T18" fmla="*/ 3081 w 3232"/>
                <a:gd name="T19" fmla="*/ 2314 h 3487"/>
                <a:gd name="T20" fmla="*/ 349 w 3232"/>
                <a:gd name="T21" fmla="*/ 1934 h 3487"/>
                <a:gd name="T22" fmla="*/ 288 w 3232"/>
                <a:gd name="T23" fmla="*/ 2375 h 3487"/>
                <a:gd name="T24" fmla="*/ 287 w 3232"/>
                <a:gd name="T25" fmla="*/ 2576 h 3487"/>
                <a:gd name="T26" fmla="*/ 759 w 3232"/>
                <a:gd name="T27" fmla="*/ 2772 h 3487"/>
                <a:gd name="T28" fmla="*/ 688 w 3232"/>
                <a:gd name="T29" fmla="*/ 2175 h 3487"/>
                <a:gd name="T30" fmla="*/ 2554 w 3232"/>
                <a:gd name="T31" fmla="*/ 1936 h 3487"/>
                <a:gd name="T32" fmla="*/ 749 w 3232"/>
                <a:gd name="T33" fmla="*/ 1459 h 3487"/>
                <a:gd name="T34" fmla="*/ 739 w 3232"/>
                <a:gd name="T35" fmla="*/ 1841 h 3487"/>
                <a:gd name="T36" fmla="*/ 1084 w 3232"/>
                <a:gd name="T37" fmla="*/ 1199 h 3487"/>
                <a:gd name="T38" fmla="*/ 916 w 3232"/>
                <a:gd name="T39" fmla="*/ 2166 h 3487"/>
                <a:gd name="T40" fmla="*/ 1840 w 3232"/>
                <a:gd name="T41" fmla="*/ 2502 h 3487"/>
                <a:gd name="T42" fmla="*/ 2411 w 3232"/>
                <a:gd name="T43" fmla="*/ 1744 h 3487"/>
                <a:gd name="T44" fmla="*/ 1776 w 3232"/>
                <a:gd name="T45" fmla="*/ 954 h 3487"/>
                <a:gd name="T46" fmla="*/ 2187 w 3232"/>
                <a:gd name="T47" fmla="*/ 1006 h 3487"/>
                <a:gd name="T48" fmla="*/ 976 w 3232"/>
                <a:gd name="T49" fmla="*/ 1009 h 3487"/>
                <a:gd name="T50" fmla="*/ 1157 w 3232"/>
                <a:gd name="T51" fmla="*/ 749 h 3487"/>
                <a:gd name="T52" fmla="*/ 2522 w 3232"/>
                <a:gd name="T53" fmla="*/ 1241 h 3487"/>
                <a:gd name="T54" fmla="*/ 3054 w 3232"/>
                <a:gd name="T55" fmla="*/ 1325 h 3487"/>
                <a:gd name="T56" fmla="*/ 2981 w 3232"/>
                <a:gd name="T57" fmla="*/ 877 h 3487"/>
                <a:gd name="T58" fmla="*/ 2470 w 3232"/>
                <a:gd name="T59" fmla="*/ 714 h 3487"/>
                <a:gd name="T60" fmla="*/ 349 w 3232"/>
                <a:gd name="T61" fmla="*/ 846 h 3487"/>
                <a:gd name="T62" fmla="*/ 229 w 3232"/>
                <a:gd name="T63" fmla="*/ 1270 h 3487"/>
                <a:gd name="T64" fmla="*/ 687 w 3232"/>
                <a:gd name="T65" fmla="*/ 1313 h 3487"/>
                <a:gd name="T66" fmla="*/ 1649 w 3232"/>
                <a:gd name="T67" fmla="*/ 149 h 3487"/>
                <a:gd name="T68" fmla="*/ 1336 w 3232"/>
                <a:gd name="T69" fmla="*/ 362 h 3487"/>
                <a:gd name="T70" fmla="*/ 1229 w 3232"/>
                <a:gd name="T71" fmla="*/ 611 h 3487"/>
                <a:gd name="T72" fmla="*/ 2133 w 3232"/>
                <a:gd name="T73" fmla="*/ 525 h 3487"/>
                <a:gd name="T74" fmla="*/ 1699 w 3232"/>
                <a:gd name="T75" fmla="*/ 152 h 3487"/>
                <a:gd name="T76" fmla="*/ 2076 w 3232"/>
                <a:gd name="T77" fmla="*/ 199 h 3487"/>
                <a:gd name="T78" fmla="*/ 2617 w 3232"/>
                <a:gd name="T79" fmla="*/ 573 h 3487"/>
                <a:gd name="T80" fmla="*/ 3133 w 3232"/>
                <a:gd name="T81" fmla="*/ 827 h 3487"/>
                <a:gd name="T82" fmla="*/ 3195 w 3232"/>
                <a:gd name="T83" fmla="*/ 1375 h 3487"/>
                <a:gd name="T84" fmla="*/ 3121 w 3232"/>
                <a:gd name="T85" fmla="*/ 1933 h 3487"/>
                <a:gd name="T86" fmla="*/ 3206 w 3232"/>
                <a:gd name="T87" fmla="*/ 2517 h 3487"/>
                <a:gd name="T88" fmla="*/ 3067 w 3232"/>
                <a:gd name="T89" fmla="*/ 2811 h 3487"/>
                <a:gd name="T90" fmla="*/ 2750 w 3232"/>
                <a:gd name="T91" fmla="*/ 2891 h 3487"/>
                <a:gd name="T92" fmla="*/ 2168 w 3232"/>
                <a:gd name="T93" fmla="*/ 3183 h 3487"/>
                <a:gd name="T94" fmla="*/ 1649 w 3232"/>
                <a:gd name="T95" fmla="*/ 3487 h 3487"/>
                <a:gd name="T96" fmla="*/ 1129 w 3232"/>
                <a:gd name="T97" fmla="*/ 3183 h 3487"/>
                <a:gd name="T98" fmla="*/ 546 w 3232"/>
                <a:gd name="T99" fmla="*/ 2891 h 3487"/>
                <a:gd name="T100" fmla="*/ 124 w 3232"/>
                <a:gd name="T101" fmla="*/ 2593 h 3487"/>
                <a:gd name="T102" fmla="*/ 8 w 3232"/>
                <a:gd name="T103" fmla="*/ 2381 h 3487"/>
                <a:gd name="T104" fmla="*/ 200 w 3232"/>
                <a:gd name="T105" fmla="*/ 1888 h 3487"/>
                <a:gd name="T106" fmla="*/ 85 w 3232"/>
                <a:gd name="T107" fmla="*/ 1312 h 3487"/>
                <a:gd name="T108" fmla="*/ 196 w 3232"/>
                <a:gd name="T109" fmla="*/ 787 h 3487"/>
                <a:gd name="T110" fmla="*/ 751 w 3232"/>
                <a:gd name="T111" fmla="*/ 566 h 3487"/>
                <a:gd name="T112" fmla="*/ 1044 w 3232"/>
                <a:gd name="T113" fmla="*/ 302 h 3487"/>
                <a:gd name="T114" fmla="*/ 1278 w 3232"/>
                <a:gd name="T115" fmla="*/ 149 h 3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32" h="3487">
                  <a:moveTo>
                    <a:pt x="1648" y="2748"/>
                  </a:moveTo>
                  <a:lnTo>
                    <a:pt x="1542" y="2786"/>
                  </a:lnTo>
                  <a:lnTo>
                    <a:pt x="1437" y="2821"/>
                  </a:lnTo>
                  <a:lnTo>
                    <a:pt x="1332" y="2851"/>
                  </a:lnTo>
                  <a:lnTo>
                    <a:pt x="1229" y="2875"/>
                  </a:lnTo>
                  <a:lnTo>
                    <a:pt x="1127" y="2895"/>
                  </a:lnTo>
                  <a:lnTo>
                    <a:pt x="1163" y="2961"/>
                  </a:lnTo>
                  <a:lnTo>
                    <a:pt x="1201" y="3022"/>
                  </a:lnTo>
                  <a:lnTo>
                    <a:pt x="1239" y="3079"/>
                  </a:lnTo>
                  <a:lnTo>
                    <a:pt x="1280" y="3131"/>
                  </a:lnTo>
                  <a:lnTo>
                    <a:pt x="1321" y="3177"/>
                  </a:lnTo>
                  <a:lnTo>
                    <a:pt x="1365" y="3219"/>
                  </a:lnTo>
                  <a:lnTo>
                    <a:pt x="1409" y="3253"/>
                  </a:lnTo>
                  <a:lnTo>
                    <a:pt x="1456" y="3283"/>
                  </a:lnTo>
                  <a:lnTo>
                    <a:pt x="1503" y="3307"/>
                  </a:lnTo>
                  <a:lnTo>
                    <a:pt x="1550" y="3324"/>
                  </a:lnTo>
                  <a:lnTo>
                    <a:pt x="1599" y="3335"/>
                  </a:lnTo>
                  <a:lnTo>
                    <a:pt x="1649" y="3338"/>
                  </a:lnTo>
                  <a:lnTo>
                    <a:pt x="1699" y="3335"/>
                  </a:lnTo>
                  <a:lnTo>
                    <a:pt x="1746" y="3324"/>
                  </a:lnTo>
                  <a:lnTo>
                    <a:pt x="1795" y="3307"/>
                  </a:lnTo>
                  <a:lnTo>
                    <a:pt x="1842" y="3283"/>
                  </a:lnTo>
                  <a:lnTo>
                    <a:pt x="1887" y="3253"/>
                  </a:lnTo>
                  <a:lnTo>
                    <a:pt x="1932" y="3219"/>
                  </a:lnTo>
                  <a:lnTo>
                    <a:pt x="1975" y="3177"/>
                  </a:lnTo>
                  <a:lnTo>
                    <a:pt x="2018" y="3131"/>
                  </a:lnTo>
                  <a:lnTo>
                    <a:pt x="2058" y="3079"/>
                  </a:lnTo>
                  <a:lnTo>
                    <a:pt x="2096" y="3022"/>
                  </a:lnTo>
                  <a:lnTo>
                    <a:pt x="2133" y="2961"/>
                  </a:lnTo>
                  <a:lnTo>
                    <a:pt x="2169" y="2895"/>
                  </a:lnTo>
                  <a:lnTo>
                    <a:pt x="2067" y="2875"/>
                  </a:lnTo>
                  <a:lnTo>
                    <a:pt x="1965" y="2851"/>
                  </a:lnTo>
                  <a:lnTo>
                    <a:pt x="1860" y="2821"/>
                  </a:lnTo>
                  <a:lnTo>
                    <a:pt x="1754" y="2787"/>
                  </a:lnTo>
                  <a:lnTo>
                    <a:pt x="1648" y="2748"/>
                  </a:lnTo>
                  <a:close/>
                  <a:moveTo>
                    <a:pt x="2344" y="2378"/>
                  </a:moveTo>
                  <a:lnTo>
                    <a:pt x="2267" y="2430"/>
                  </a:lnTo>
                  <a:lnTo>
                    <a:pt x="2186" y="2481"/>
                  </a:lnTo>
                  <a:lnTo>
                    <a:pt x="2104" y="2531"/>
                  </a:lnTo>
                  <a:lnTo>
                    <a:pt x="2020" y="2577"/>
                  </a:lnTo>
                  <a:lnTo>
                    <a:pt x="1934" y="2621"/>
                  </a:lnTo>
                  <a:lnTo>
                    <a:pt x="1849" y="2662"/>
                  </a:lnTo>
                  <a:lnTo>
                    <a:pt x="1948" y="2691"/>
                  </a:lnTo>
                  <a:lnTo>
                    <a:pt x="2044" y="2718"/>
                  </a:lnTo>
                  <a:lnTo>
                    <a:pt x="2139" y="2738"/>
                  </a:lnTo>
                  <a:lnTo>
                    <a:pt x="2233" y="2754"/>
                  </a:lnTo>
                  <a:lnTo>
                    <a:pt x="2265" y="2666"/>
                  </a:lnTo>
                  <a:lnTo>
                    <a:pt x="2295" y="2574"/>
                  </a:lnTo>
                  <a:lnTo>
                    <a:pt x="2322" y="2477"/>
                  </a:lnTo>
                  <a:lnTo>
                    <a:pt x="2344" y="2378"/>
                  </a:lnTo>
                  <a:close/>
                  <a:moveTo>
                    <a:pt x="953" y="2378"/>
                  </a:moveTo>
                  <a:lnTo>
                    <a:pt x="976" y="2477"/>
                  </a:lnTo>
                  <a:lnTo>
                    <a:pt x="1001" y="2574"/>
                  </a:lnTo>
                  <a:lnTo>
                    <a:pt x="1031" y="2666"/>
                  </a:lnTo>
                  <a:lnTo>
                    <a:pt x="1064" y="2754"/>
                  </a:lnTo>
                  <a:lnTo>
                    <a:pt x="1157" y="2738"/>
                  </a:lnTo>
                  <a:lnTo>
                    <a:pt x="1252" y="2718"/>
                  </a:lnTo>
                  <a:lnTo>
                    <a:pt x="1349" y="2691"/>
                  </a:lnTo>
                  <a:lnTo>
                    <a:pt x="1447" y="2662"/>
                  </a:lnTo>
                  <a:lnTo>
                    <a:pt x="1363" y="2621"/>
                  </a:lnTo>
                  <a:lnTo>
                    <a:pt x="1277" y="2577"/>
                  </a:lnTo>
                  <a:lnTo>
                    <a:pt x="1192" y="2531"/>
                  </a:lnTo>
                  <a:lnTo>
                    <a:pt x="1110" y="2481"/>
                  </a:lnTo>
                  <a:lnTo>
                    <a:pt x="1030" y="2430"/>
                  </a:lnTo>
                  <a:lnTo>
                    <a:pt x="953" y="2378"/>
                  </a:lnTo>
                  <a:close/>
                  <a:moveTo>
                    <a:pt x="2908" y="1869"/>
                  </a:moveTo>
                  <a:lnTo>
                    <a:pt x="2841" y="1947"/>
                  </a:lnTo>
                  <a:lnTo>
                    <a:pt x="2769" y="2025"/>
                  </a:lnTo>
                  <a:lnTo>
                    <a:pt x="2691" y="2101"/>
                  </a:lnTo>
                  <a:lnTo>
                    <a:pt x="2609" y="2175"/>
                  </a:lnTo>
                  <a:lnTo>
                    <a:pt x="2522" y="2246"/>
                  </a:lnTo>
                  <a:lnTo>
                    <a:pt x="2503" y="2358"/>
                  </a:lnTo>
                  <a:lnTo>
                    <a:pt x="2480" y="2468"/>
                  </a:lnTo>
                  <a:lnTo>
                    <a:pt x="2453" y="2573"/>
                  </a:lnTo>
                  <a:lnTo>
                    <a:pt x="2422" y="2673"/>
                  </a:lnTo>
                  <a:lnTo>
                    <a:pt x="2388" y="2770"/>
                  </a:lnTo>
                  <a:lnTo>
                    <a:pt x="2430" y="2772"/>
                  </a:lnTo>
                  <a:lnTo>
                    <a:pt x="2470" y="2773"/>
                  </a:lnTo>
                  <a:lnTo>
                    <a:pt x="2543" y="2771"/>
                  </a:lnTo>
                  <a:lnTo>
                    <a:pt x="2613" y="2764"/>
                  </a:lnTo>
                  <a:lnTo>
                    <a:pt x="2678" y="2755"/>
                  </a:lnTo>
                  <a:lnTo>
                    <a:pt x="2738" y="2740"/>
                  </a:lnTo>
                  <a:lnTo>
                    <a:pt x="2794" y="2722"/>
                  </a:lnTo>
                  <a:lnTo>
                    <a:pt x="2798" y="2693"/>
                  </a:lnTo>
                  <a:lnTo>
                    <a:pt x="2807" y="2666"/>
                  </a:lnTo>
                  <a:lnTo>
                    <a:pt x="2822" y="2642"/>
                  </a:lnTo>
                  <a:lnTo>
                    <a:pt x="2840" y="2621"/>
                  </a:lnTo>
                  <a:lnTo>
                    <a:pt x="2861" y="2603"/>
                  </a:lnTo>
                  <a:lnTo>
                    <a:pt x="2886" y="2589"/>
                  </a:lnTo>
                  <a:lnTo>
                    <a:pt x="2914" y="2580"/>
                  </a:lnTo>
                  <a:lnTo>
                    <a:pt x="2944" y="2578"/>
                  </a:lnTo>
                  <a:lnTo>
                    <a:pt x="2972" y="2581"/>
                  </a:lnTo>
                  <a:lnTo>
                    <a:pt x="2999" y="2589"/>
                  </a:lnTo>
                  <a:lnTo>
                    <a:pt x="3017" y="2566"/>
                  </a:lnTo>
                  <a:lnTo>
                    <a:pt x="3033" y="2540"/>
                  </a:lnTo>
                  <a:lnTo>
                    <a:pt x="3053" y="2500"/>
                  </a:lnTo>
                  <a:lnTo>
                    <a:pt x="3068" y="2457"/>
                  </a:lnTo>
                  <a:lnTo>
                    <a:pt x="3077" y="2411"/>
                  </a:lnTo>
                  <a:lnTo>
                    <a:pt x="3082" y="2363"/>
                  </a:lnTo>
                  <a:lnTo>
                    <a:pt x="3081" y="2314"/>
                  </a:lnTo>
                  <a:lnTo>
                    <a:pt x="3076" y="2262"/>
                  </a:lnTo>
                  <a:lnTo>
                    <a:pt x="3066" y="2209"/>
                  </a:lnTo>
                  <a:lnTo>
                    <a:pt x="3050" y="2156"/>
                  </a:lnTo>
                  <a:lnTo>
                    <a:pt x="3031" y="2100"/>
                  </a:lnTo>
                  <a:lnTo>
                    <a:pt x="3006" y="2044"/>
                  </a:lnTo>
                  <a:lnTo>
                    <a:pt x="2978" y="1987"/>
                  </a:lnTo>
                  <a:lnTo>
                    <a:pt x="2945" y="1928"/>
                  </a:lnTo>
                  <a:lnTo>
                    <a:pt x="2908" y="1869"/>
                  </a:lnTo>
                  <a:close/>
                  <a:moveTo>
                    <a:pt x="389" y="1869"/>
                  </a:moveTo>
                  <a:lnTo>
                    <a:pt x="349" y="1934"/>
                  </a:lnTo>
                  <a:lnTo>
                    <a:pt x="313" y="1998"/>
                  </a:lnTo>
                  <a:lnTo>
                    <a:pt x="283" y="2061"/>
                  </a:lnTo>
                  <a:lnTo>
                    <a:pt x="259" y="2123"/>
                  </a:lnTo>
                  <a:lnTo>
                    <a:pt x="239" y="2183"/>
                  </a:lnTo>
                  <a:lnTo>
                    <a:pt x="226" y="2242"/>
                  </a:lnTo>
                  <a:lnTo>
                    <a:pt x="218" y="2299"/>
                  </a:lnTo>
                  <a:lnTo>
                    <a:pt x="239" y="2313"/>
                  </a:lnTo>
                  <a:lnTo>
                    <a:pt x="260" y="2331"/>
                  </a:lnTo>
                  <a:lnTo>
                    <a:pt x="276" y="2352"/>
                  </a:lnTo>
                  <a:lnTo>
                    <a:pt x="288" y="2375"/>
                  </a:lnTo>
                  <a:lnTo>
                    <a:pt x="296" y="2402"/>
                  </a:lnTo>
                  <a:lnTo>
                    <a:pt x="298" y="2429"/>
                  </a:lnTo>
                  <a:lnTo>
                    <a:pt x="296" y="2457"/>
                  </a:lnTo>
                  <a:lnTo>
                    <a:pt x="287" y="2483"/>
                  </a:lnTo>
                  <a:lnTo>
                    <a:pt x="274" y="2507"/>
                  </a:lnTo>
                  <a:lnTo>
                    <a:pt x="257" y="2529"/>
                  </a:lnTo>
                  <a:lnTo>
                    <a:pt x="260" y="2533"/>
                  </a:lnTo>
                  <a:lnTo>
                    <a:pt x="262" y="2537"/>
                  </a:lnTo>
                  <a:lnTo>
                    <a:pt x="264" y="2540"/>
                  </a:lnTo>
                  <a:lnTo>
                    <a:pt x="287" y="2576"/>
                  </a:lnTo>
                  <a:lnTo>
                    <a:pt x="316" y="2610"/>
                  </a:lnTo>
                  <a:lnTo>
                    <a:pt x="349" y="2640"/>
                  </a:lnTo>
                  <a:lnTo>
                    <a:pt x="387" y="2667"/>
                  </a:lnTo>
                  <a:lnTo>
                    <a:pt x="428" y="2691"/>
                  </a:lnTo>
                  <a:lnTo>
                    <a:pt x="474" y="2712"/>
                  </a:lnTo>
                  <a:lnTo>
                    <a:pt x="523" y="2731"/>
                  </a:lnTo>
                  <a:lnTo>
                    <a:pt x="576" y="2746"/>
                  </a:lnTo>
                  <a:lnTo>
                    <a:pt x="634" y="2758"/>
                  </a:lnTo>
                  <a:lnTo>
                    <a:pt x="695" y="2766"/>
                  </a:lnTo>
                  <a:lnTo>
                    <a:pt x="759" y="2772"/>
                  </a:lnTo>
                  <a:lnTo>
                    <a:pt x="827" y="2773"/>
                  </a:lnTo>
                  <a:lnTo>
                    <a:pt x="853" y="2773"/>
                  </a:lnTo>
                  <a:lnTo>
                    <a:pt x="881" y="2771"/>
                  </a:lnTo>
                  <a:lnTo>
                    <a:pt x="908" y="2768"/>
                  </a:lnTo>
                  <a:lnTo>
                    <a:pt x="874" y="2673"/>
                  </a:lnTo>
                  <a:lnTo>
                    <a:pt x="843" y="2573"/>
                  </a:lnTo>
                  <a:lnTo>
                    <a:pt x="817" y="2467"/>
                  </a:lnTo>
                  <a:lnTo>
                    <a:pt x="794" y="2358"/>
                  </a:lnTo>
                  <a:lnTo>
                    <a:pt x="775" y="2246"/>
                  </a:lnTo>
                  <a:lnTo>
                    <a:pt x="688" y="2175"/>
                  </a:lnTo>
                  <a:lnTo>
                    <a:pt x="606" y="2101"/>
                  </a:lnTo>
                  <a:lnTo>
                    <a:pt x="529" y="2025"/>
                  </a:lnTo>
                  <a:lnTo>
                    <a:pt x="456" y="1947"/>
                  </a:lnTo>
                  <a:lnTo>
                    <a:pt x="389" y="1869"/>
                  </a:lnTo>
                  <a:close/>
                  <a:moveTo>
                    <a:pt x="2547" y="1459"/>
                  </a:moveTo>
                  <a:lnTo>
                    <a:pt x="2554" y="1552"/>
                  </a:lnTo>
                  <a:lnTo>
                    <a:pt x="2558" y="1647"/>
                  </a:lnTo>
                  <a:lnTo>
                    <a:pt x="2559" y="1744"/>
                  </a:lnTo>
                  <a:lnTo>
                    <a:pt x="2558" y="1841"/>
                  </a:lnTo>
                  <a:lnTo>
                    <a:pt x="2554" y="1936"/>
                  </a:lnTo>
                  <a:lnTo>
                    <a:pt x="2547" y="2030"/>
                  </a:lnTo>
                  <a:lnTo>
                    <a:pt x="2622" y="1960"/>
                  </a:lnTo>
                  <a:lnTo>
                    <a:pt x="2691" y="1889"/>
                  </a:lnTo>
                  <a:lnTo>
                    <a:pt x="2757" y="1817"/>
                  </a:lnTo>
                  <a:lnTo>
                    <a:pt x="2818" y="1744"/>
                  </a:lnTo>
                  <a:lnTo>
                    <a:pt x="2758" y="1672"/>
                  </a:lnTo>
                  <a:lnTo>
                    <a:pt x="2693" y="1601"/>
                  </a:lnTo>
                  <a:lnTo>
                    <a:pt x="2623" y="1530"/>
                  </a:lnTo>
                  <a:lnTo>
                    <a:pt x="2547" y="1459"/>
                  </a:lnTo>
                  <a:close/>
                  <a:moveTo>
                    <a:pt x="749" y="1459"/>
                  </a:moveTo>
                  <a:lnTo>
                    <a:pt x="674" y="1530"/>
                  </a:lnTo>
                  <a:lnTo>
                    <a:pt x="604" y="1601"/>
                  </a:lnTo>
                  <a:lnTo>
                    <a:pt x="538" y="1673"/>
                  </a:lnTo>
                  <a:lnTo>
                    <a:pt x="479" y="1745"/>
                  </a:lnTo>
                  <a:lnTo>
                    <a:pt x="539" y="1817"/>
                  </a:lnTo>
                  <a:lnTo>
                    <a:pt x="605" y="1889"/>
                  </a:lnTo>
                  <a:lnTo>
                    <a:pt x="675" y="1960"/>
                  </a:lnTo>
                  <a:lnTo>
                    <a:pt x="749" y="2030"/>
                  </a:lnTo>
                  <a:lnTo>
                    <a:pt x="743" y="1937"/>
                  </a:lnTo>
                  <a:lnTo>
                    <a:pt x="739" y="1841"/>
                  </a:lnTo>
                  <a:lnTo>
                    <a:pt x="738" y="1744"/>
                  </a:lnTo>
                  <a:lnTo>
                    <a:pt x="739" y="1647"/>
                  </a:lnTo>
                  <a:lnTo>
                    <a:pt x="743" y="1552"/>
                  </a:lnTo>
                  <a:lnTo>
                    <a:pt x="749" y="1459"/>
                  </a:lnTo>
                  <a:close/>
                  <a:moveTo>
                    <a:pt x="1648" y="899"/>
                  </a:moveTo>
                  <a:lnTo>
                    <a:pt x="1521" y="954"/>
                  </a:lnTo>
                  <a:lnTo>
                    <a:pt x="1393" y="1017"/>
                  </a:lnTo>
                  <a:lnTo>
                    <a:pt x="1267" y="1085"/>
                  </a:lnTo>
                  <a:lnTo>
                    <a:pt x="1174" y="1141"/>
                  </a:lnTo>
                  <a:lnTo>
                    <a:pt x="1084" y="1199"/>
                  </a:lnTo>
                  <a:lnTo>
                    <a:pt x="998" y="1260"/>
                  </a:lnTo>
                  <a:lnTo>
                    <a:pt x="916" y="1321"/>
                  </a:lnTo>
                  <a:lnTo>
                    <a:pt x="903" y="1424"/>
                  </a:lnTo>
                  <a:lnTo>
                    <a:pt x="893" y="1529"/>
                  </a:lnTo>
                  <a:lnTo>
                    <a:pt x="888" y="1635"/>
                  </a:lnTo>
                  <a:lnTo>
                    <a:pt x="886" y="1744"/>
                  </a:lnTo>
                  <a:lnTo>
                    <a:pt x="888" y="1852"/>
                  </a:lnTo>
                  <a:lnTo>
                    <a:pt x="893" y="1959"/>
                  </a:lnTo>
                  <a:lnTo>
                    <a:pt x="903" y="2064"/>
                  </a:lnTo>
                  <a:lnTo>
                    <a:pt x="916" y="2166"/>
                  </a:lnTo>
                  <a:lnTo>
                    <a:pt x="999" y="2229"/>
                  </a:lnTo>
                  <a:lnTo>
                    <a:pt x="1085" y="2289"/>
                  </a:lnTo>
                  <a:lnTo>
                    <a:pt x="1175" y="2346"/>
                  </a:lnTo>
                  <a:lnTo>
                    <a:pt x="1267" y="2402"/>
                  </a:lnTo>
                  <a:lnTo>
                    <a:pt x="1362" y="2454"/>
                  </a:lnTo>
                  <a:lnTo>
                    <a:pt x="1457" y="2502"/>
                  </a:lnTo>
                  <a:lnTo>
                    <a:pt x="1552" y="2547"/>
                  </a:lnTo>
                  <a:lnTo>
                    <a:pt x="1648" y="2588"/>
                  </a:lnTo>
                  <a:lnTo>
                    <a:pt x="1744" y="2547"/>
                  </a:lnTo>
                  <a:lnTo>
                    <a:pt x="1840" y="2502"/>
                  </a:lnTo>
                  <a:lnTo>
                    <a:pt x="1935" y="2454"/>
                  </a:lnTo>
                  <a:lnTo>
                    <a:pt x="2029" y="2402"/>
                  </a:lnTo>
                  <a:lnTo>
                    <a:pt x="2122" y="2346"/>
                  </a:lnTo>
                  <a:lnTo>
                    <a:pt x="2211" y="2288"/>
                  </a:lnTo>
                  <a:lnTo>
                    <a:pt x="2297" y="2229"/>
                  </a:lnTo>
                  <a:lnTo>
                    <a:pt x="2381" y="2166"/>
                  </a:lnTo>
                  <a:lnTo>
                    <a:pt x="2394" y="2064"/>
                  </a:lnTo>
                  <a:lnTo>
                    <a:pt x="2403" y="1959"/>
                  </a:lnTo>
                  <a:lnTo>
                    <a:pt x="2409" y="1852"/>
                  </a:lnTo>
                  <a:lnTo>
                    <a:pt x="2411" y="1744"/>
                  </a:lnTo>
                  <a:lnTo>
                    <a:pt x="2409" y="1635"/>
                  </a:lnTo>
                  <a:lnTo>
                    <a:pt x="2403" y="1528"/>
                  </a:lnTo>
                  <a:lnTo>
                    <a:pt x="2394" y="1423"/>
                  </a:lnTo>
                  <a:lnTo>
                    <a:pt x="2381" y="1321"/>
                  </a:lnTo>
                  <a:lnTo>
                    <a:pt x="2298" y="1260"/>
                  </a:lnTo>
                  <a:lnTo>
                    <a:pt x="2213" y="1199"/>
                  </a:lnTo>
                  <a:lnTo>
                    <a:pt x="2122" y="1141"/>
                  </a:lnTo>
                  <a:lnTo>
                    <a:pt x="2029" y="1085"/>
                  </a:lnTo>
                  <a:lnTo>
                    <a:pt x="1903" y="1017"/>
                  </a:lnTo>
                  <a:lnTo>
                    <a:pt x="1776" y="954"/>
                  </a:lnTo>
                  <a:lnTo>
                    <a:pt x="1648" y="899"/>
                  </a:lnTo>
                  <a:close/>
                  <a:moveTo>
                    <a:pt x="2233" y="733"/>
                  </a:moveTo>
                  <a:lnTo>
                    <a:pt x="2139" y="749"/>
                  </a:lnTo>
                  <a:lnTo>
                    <a:pt x="2044" y="769"/>
                  </a:lnTo>
                  <a:lnTo>
                    <a:pt x="1948" y="795"/>
                  </a:lnTo>
                  <a:lnTo>
                    <a:pt x="1849" y="824"/>
                  </a:lnTo>
                  <a:lnTo>
                    <a:pt x="1934" y="865"/>
                  </a:lnTo>
                  <a:lnTo>
                    <a:pt x="2020" y="910"/>
                  </a:lnTo>
                  <a:lnTo>
                    <a:pt x="2104" y="956"/>
                  </a:lnTo>
                  <a:lnTo>
                    <a:pt x="2187" y="1006"/>
                  </a:lnTo>
                  <a:lnTo>
                    <a:pt x="2267" y="1057"/>
                  </a:lnTo>
                  <a:lnTo>
                    <a:pt x="2344" y="1110"/>
                  </a:lnTo>
                  <a:lnTo>
                    <a:pt x="2322" y="1009"/>
                  </a:lnTo>
                  <a:lnTo>
                    <a:pt x="2295" y="913"/>
                  </a:lnTo>
                  <a:lnTo>
                    <a:pt x="2265" y="821"/>
                  </a:lnTo>
                  <a:lnTo>
                    <a:pt x="2233" y="733"/>
                  </a:lnTo>
                  <a:close/>
                  <a:moveTo>
                    <a:pt x="1064" y="733"/>
                  </a:moveTo>
                  <a:lnTo>
                    <a:pt x="1031" y="821"/>
                  </a:lnTo>
                  <a:lnTo>
                    <a:pt x="1001" y="913"/>
                  </a:lnTo>
                  <a:lnTo>
                    <a:pt x="976" y="1009"/>
                  </a:lnTo>
                  <a:lnTo>
                    <a:pt x="953" y="1110"/>
                  </a:lnTo>
                  <a:lnTo>
                    <a:pt x="1030" y="1057"/>
                  </a:lnTo>
                  <a:lnTo>
                    <a:pt x="1109" y="1006"/>
                  </a:lnTo>
                  <a:lnTo>
                    <a:pt x="1192" y="956"/>
                  </a:lnTo>
                  <a:lnTo>
                    <a:pt x="1277" y="910"/>
                  </a:lnTo>
                  <a:lnTo>
                    <a:pt x="1363" y="866"/>
                  </a:lnTo>
                  <a:lnTo>
                    <a:pt x="1447" y="825"/>
                  </a:lnTo>
                  <a:lnTo>
                    <a:pt x="1349" y="795"/>
                  </a:lnTo>
                  <a:lnTo>
                    <a:pt x="1252" y="769"/>
                  </a:lnTo>
                  <a:lnTo>
                    <a:pt x="1157" y="749"/>
                  </a:lnTo>
                  <a:lnTo>
                    <a:pt x="1064" y="733"/>
                  </a:lnTo>
                  <a:close/>
                  <a:moveTo>
                    <a:pt x="2470" y="714"/>
                  </a:moveTo>
                  <a:lnTo>
                    <a:pt x="2444" y="714"/>
                  </a:lnTo>
                  <a:lnTo>
                    <a:pt x="2416" y="716"/>
                  </a:lnTo>
                  <a:lnTo>
                    <a:pt x="2388" y="717"/>
                  </a:lnTo>
                  <a:lnTo>
                    <a:pt x="2422" y="814"/>
                  </a:lnTo>
                  <a:lnTo>
                    <a:pt x="2453" y="914"/>
                  </a:lnTo>
                  <a:lnTo>
                    <a:pt x="2480" y="1019"/>
                  </a:lnTo>
                  <a:lnTo>
                    <a:pt x="2503" y="1127"/>
                  </a:lnTo>
                  <a:lnTo>
                    <a:pt x="2522" y="1241"/>
                  </a:lnTo>
                  <a:lnTo>
                    <a:pt x="2610" y="1313"/>
                  </a:lnTo>
                  <a:lnTo>
                    <a:pt x="2694" y="1387"/>
                  </a:lnTo>
                  <a:lnTo>
                    <a:pt x="2771" y="1463"/>
                  </a:lnTo>
                  <a:lnTo>
                    <a:pt x="2843" y="1541"/>
                  </a:lnTo>
                  <a:lnTo>
                    <a:pt x="2910" y="1618"/>
                  </a:lnTo>
                  <a:lnTo>
                    <a:pt x="2948" y="1556"/>
                  </a:lnTo>
                  <a:lnTo>
                    <a:pt x="2982" y="1496"/>
                  </a:lnTo>
                  <a:lnTo>
                    <a:pt x="3010" y="1438"/>
                  </a:lnTo>
                  <a:lnTo>
                    <a:pt x="3034" y="1380"/>
                  </a:lnTo>
                  <a:lnTo>
                    <a:pt x="3054" y="1325"/>
                  </a:lnTo>
                  <a:lnTo>
                    <a:pt x="3068" y="1270"/>
                  </a:lnTo>
                  <a:lnTo>
                    <a:pt x="3077" y="1218"/>
                  </a:lnTo>
                  <a:lnTo>
                    <a:pt x="3082" y="1168"/>
                  </a:lnTo>
                  <a:lnTo>
                    <a:pt x="3082" y="1119"/>
                  </a:lnTo>
                  <a:lnTo>
                    <a:pt x="3077" y="1073"/>
                  </a:lnTo>
                  <a:lnTo>
                    <a:pt x="3068" y="1028"/>
                  </a:lnTo>
                  <a:lnTo>
                    <a:pt x="3053" y="986"/>
                  </a:lnTo>
                  <a:lnTo>
                    <a:pt x="3033" y="947"/>
                  </a:lnTo>
                  <a:lnTo>
                    <a:pt x="3009" y="910"/>
                  </a:lnTo>
                  <a:lnTo>
                    <a:pt x="2981" y="877"/>
                  </a:lnTo>
                  <a:lnTo>
                    <a:pt x="2948" y="846"/>
                  </a:lnTo>
                  <a:lnTo>
                    <a:pt x="2910" y="819"/>
                  </a:lnTo>
                  <a:lnTo>
                    <a:pt x="2868" y="795"/>
                  </a:lnTo>
                  <a:lnTo>
                    <a:pt x="2823" y="773"/>
                  </a:lnTo>
                  <a:lnTo>
                    <a:pt x="2773" y="756"/>
                  </a:lnTo>
                  <a:lnTo>
                    <a:pt x="2720" y="741"/>
                  </a:lnTo>
                  <a:lnTo>
                    <a:pt x="2663" y="729"/>
                  </a:lnTo>
                  <a:lnTo>
                    <a:pt x="2601" y="721"/>
                  </a:lnTo>
                  <a:lnTo>
                    <a:pt x="2538" y="715"/>
                  </a:lnTo>
                  <a:lnTo>
                    <a:pt x="2470" y="714"/>
                  </a:lnTo>
                  <a:close/>
                  <a:moveTo>
                    <a:pt x="827" y="714"/>
                  </a:moveTo>
                  <a:lnTo>
                    <a:pt x="759" y="715"/>
                  </a:lnTo>
                  <a:lnTo>
                    <a:pt x="695" y="721"/>
                  </a:lnTo>
                  <a:lnTo>
                    <a:pt x="634" y="729"/>
                  </a:lnTo>
                  <a:lnTo>
                    <a:pt x="576" y="741"/>
                  </a:lnTo>
                  <a:lnTo>
                    <a:pt x="523" y="756"/>
                  </a:lnTo>
                  <a:lnTo>
                    <a:pt x="474" y="773"/>
                  </a:lnTo>
                  <a:lnTo>
                    <a:pt x="428" y="795"/>
                  </a:lnTo>
                  <a:lnTo>
                    <a:pt x="387" y="820"/>
                  </a:lnTo>
                  <a:lnTo>
                    <a:pt x="349" y="846"/>
                  </a:lnTo>
                  <a:lnTo>
                    <a:pt x="316" y="877"/>
                  </a:lnTo>
                  <a:lnTo>
                    <a:pt x="287" y="910"/>
                  </a:lnTo>
                  <a:lnTo>
                    <a:pt x="264" y="947"/>
                  </a:lnTo>
                  <a:lnTo>
                    <a:pt x="244" y="986"/>
                  </a:lnTo>
                  <a:lnTo>
                    <a:pt x="229" y="1028"/>
                  </a:lnTo>
                  <a:lnTo>
                    <a:pt x="219" y="1073"/>
                  </a:lnTo>
                  <a:lnTo>
                    <a:pt x="214" y="1119"/>
                  </a:lnTo>
                  <a:lnTo>
                    <a:pt x="214" y="1168"/>
                  </a:lnTo>
                  <a:lnTo>
                    <a:pt x="219" y="1218"/>
                  </a:lnTo>
                  <a:lnTo>
                    <a:pt x="229" y="1270"/>
                  </a:lnTo>
                  <a:lnTo>
                    <a:pt x="244" y="1325"/>
                  </a:lnTo>
                  <a:lnTo>
                    <a:pt x="263" y="1381"/>
                  </a:lnTo>
                  <a:lnTo>
                    <a:pt x="286" y="1438"/>
                  </a:lnTo>
                  <a:lnTo>
                    <a:pt x="315" y="1496"/>
                  </a:lnTo>
                  <a:lnTo>
                    <a:pt x="349" y="1556"/>
                  </a:lnTo>
                  <a:lnTo>
                    <a:pt x="387" y="1618"/>
                  </a:lnTo>
                  <a:lnTo>
                    <a:pt x="454" y="1541"/>
                  </a:lnTo>
                  <a:lnTo>
                    <a:pt x="526" y="1463"/>
                  </a:lnTo>
                  <a:lnTo>
                    <a:pt x="603" y="1388"/>
                  </a:lnTo>
                  <a:lnTo>
                    <a:pt x="687" y="1313"/>
                  </a:lnTo>
                  <a:lnTo>
                    <a:pt x="775" y="1241"/>
                  </a:lnTo>
                  <a:lnTo>
                    <a:pt x="794" y="1127"/>
                  </a:lnTo>
                  <a:lnTo>
                    <a:pt x="817" y="1019"/>
                  </a:lnTo>
                  <a:lnTo>
                    <a:pt x="843" y="914"/>
                  </a:lnTo>
                  <a:lnTo>
                    <a:pt x="874" y="814"/>
                  </a:lnTo>
                  <a:lnTo>
                    <a:pt x="908" y="717"/>
                  </a:lnTo>
                  <a:lnTo>
                    <a:pt x="881" y="716"/>
                  </a:lnTo>
                  <a:lnTo>
                    <a:pt x="853" y="714"/>
                  </a:lnTo>
                  <a:lnTo>
                    <a:pt x="827" y="714"/>
                  </a:lnTo>
                  <a:close/>
                  <a:moveTo>
                    <a:pt x="1649" y="149"/>
                  </a:moveTo>
                  <a:lnTo>
                    <a:pt x="1601" y="152"/>
                  </a:lnTo>
                  <a:lnTo>
                    <a:pt x="1553" y="163"/>
                  </a:lnTo>
                  <a:lnTo>
                    <a:pt x="1508" y="179"/>
                  </a:lnTo>
                  <a:lnTo>
                    <a:pt x="1462" y="201"/>
                  </a:lnTo>
                  <a:lnTo>
                    <a:pt x="1418" y="228"/>
                  </a:lnTo>
                  <a:lnTo>
                    <a:pt x="1374" y="261"/>
                  </a:lnTo>
                  <a:lnTo>
                    <a:pt x="1333" y="300"/>
                  </a:lnTo>
                  <a:lnTo>
                    <a:pt x="1337" y="316"/>
                  </a:lnTo>
                  <a:lnTo>
                    <a:pt x="1339" y="332"/>
                  </a:lnTo>
                  <a:lnTo>
                    <a:pt x="1336" y="362"/>
                  </a:lnTo>
                  <a:lnTo>
                    <a:pt x="1328" y="391"/>
                  </a:lnTo>
                  <a:lnTo>
                    <a:pt x="1314" y="416"/>
                  </a:lnTo>
                  <a:lnTo>
                    <a:pt x="1296" y="439"/>
                  </a:lnTo>
                  <a:lnTo>
                    <a:pt x="1274" y="456"/>
                  </a:lnTo>
                  <a:lnTo>
                    <a:pt x="1248" y="470"/>
                  </a:lnTo>
                  <a:lnTo>
                    <a:pt x="1220" y="479"/>
                  </a:lnTo>
                  <a:lnTo>
                    <a:pt x="1190" y="482"/>
                  </a:lnTo>
                  <a:lnTo>
                    <a:pt x="1158" y="535"/>
                  </a:lnTo>
                  <a:lnTo>
                    <a:pt x="1127" y="592"/>
                  </a:lnTo>
                  <a:lnTo>
                    <a:pt x="1229" y="611"/>
                  </a:lnTo>
                  <a:lnTo>
                    <a:pt x="1332" y="636"/>
                  </a:lnTo>
                  <a:lnTo>
                    <a:pt x="1437" y="665"/>
                  </a:lnTo>
                  <a:lnTo>
                    <a:pt x="1542" y="700"/>
                  </a:lnTo>
                  <a:lnTo>
                    <a:pt x="1648" y="739"/>
                  </a:lnTo>
                  <a:lnTo>
                    <a:pt x="1754" y="700"/>
                  </a:lnTo>
                  <a:lnTo>
                    <a:pt x="1860" y="665"/>
                  </a:lnTo>
                  <a:lnTo>
                    <a:pt x="1965" y="635"/>
                  </a:lnTo>
                  <a:lnTo>
                    <a:pt x="2067" y="611"/>
                  </a:lnTo>
                  <a:lnTo>
                    <a:pt x="2168" y="591"/>
                  </a:lnTo>
                  <a:lnTo>
                    <a:pt x="2133" y="525"/>
                  </a:lnTo>
                  <a:lnTo>
                    <a:pt x="2096" y="464"/>
                  </a:lnTo>
                  <a:lnTo>
                    <a:pt x="2058" y="408"/>
                  </a:lnTo>
                  <a:lnTo>
                    <a:pt x="2016" y="356"/>
                  </a:lnTo>
                  <a:lnTo>
                    <a:pt x="1975" y="310"/>
                  </a:lnTo>
                  <a:lnTo>
                    <a:pt x="1932" y="268"/>
                  </a:lnTo>
                  <a:lnTo>
                    <a:pt x="1887" y="232"/>
                  </a:lnTo>
                  <a:lnTo>
                    <a:pt x="1842" y="204"/>
                  </a:lnTo>
                  <a:lnTo>
                    <a:pt x="1795" y="180"/>
                  </a:lnTo>
                  <a:lnTo>
                    <a:pt x="1746" y="163"/>
                  </a:lnTo>
                  <a:lnTo>
                    <a:pt x="1699" y="152"/>
                  </a:lnTo>
                  <a:lnTo>
                    <a:pt x="1649" y="149"/>
                  </a:lnTo>
                  <a:close/>
                  <a:moveTo>
                    <a:pt x="1649" y="0"/>
                  </a:moveTo>
                  <a:lnTo>
                    <a:pt x="1706" y="3"/>
                  </a:lnTo>
                  <a:lnTo>
                    <a:pt x="1763" y="13"/>
                  </a:lnTo>
                  <a:lnTo>
                    <a:pt x="1818" y="30"/>
                  </a:lnTo>
                  <a:lnTo>
                    <a:pt x="1873" y="52"/>
                  </a:lnTo>
                  <a:lnTo>
                    <a:pt x="1926" y="80"/>
                  </a:lnTo>
                  <a:lnTo>
                    <a:pt x="1977" y="114"/>
                  </a:lnTo>
                  <a:lnTo>
                    <a:pt x="2028" y="154"/>
                  </a:lnTo>
                  <a:lnTo>
                    <a:pt x="2076" y="199"/>
                  </a:lnTo>
                  <a:lnTo>
                    <a:pt x="2122" y="249"/>
                  </a:lnTo>
                  <a:lnTo>
                    <a:pt x="2168" y="304"/>
                  </a:lnTo>
                  <a:lnTo>
                    <a:pt x="2210" y="365"/>
                  </a:lnTo>
                  <a:lnTo>
                    <a:pt x="2252" y="429"/>
                  </a:lnTo>
                  <a:lnTo>
                    <a:pt x="2290" y="498"/>
                  </a:lnTo>
                  <a:lnTo>
                    <a:pt x="2327" y="572"/>
                  </a:lnTo>
                  <a:lnTo>
                    <a:pt x="2400" y="566"/>
                  </a:lnTo>
                  <a:lnTo>
                    <a:pt x="2470" y="565"/>
                  </a:lnTo>
                  <a:lnTo>
                    <a:pt x="2545" y="566"/>
                  </a:lnTo>
                  <a:lnTo>
                    <a:pt x="2617" y="573"/>
                  </a:lnTo>
                  <a:lnTo>
                    <a:pt x="2686" y="582"/>
                  </a:lnTo>
                  <a:lnTo>
                    <a:pt x="2751" y="595"/>
                  </a:lnTo>
                  <a:lnTo>
                    <a:pt x="2812" y="612"/>
                  </a:lnTo>
                  <a:lnTo>
                    <a:pt x="2871" y="633"/>
                  </a:lnTo>
                  <a:lnTo>
                    <a:pt x="2925" y="656"/>
                  </a:lnTo>
                  <a:lnTo>
                    <a:pt x="2974" y="684"/>
                  </a:lnTo>
                  <a:lnTo>
                    <a:pt x="3021" y="715"/>
                  </a:lnTo>
                  <a:lnTo>
                    <a:pt x="3062" y="749"/>
                  </a:lnTo>
                  <a:lnTo>
                    <a:pt x="3100" y="787"/>
                  </a:lnTo>
                  <a:lnTo>
                    <a:pt x="3133" y="827"/>
                  </a:lnTo>
                  <a:lnTo>
                    <a:pt x="3163" y="872"/>
                  </a:lnTo>
                  <a:lnTo>
                    <a:pt x="3187" y="919"/>
                  </a:lnTo>
                  <a:lnTo>
                    <a:pt x="3206" y="970"/>
                  </a:lnTo>
                  <a:lnTo>
                    <a:pt x="3220" y="1022"/>
                  </a:lnTo>
                  <a:lnTo>
                    <a:pt x="3229" y="1077"/>
                  </a:lnTo>
                  <a:lnTo>
                    <a:pt x="3232" y="1133"/>
                  </a:lnTo>
                  <a:lnTo>
                    <a:pt x="3231" y="1191"/>
                  </a:lnTo>
                  <a:lnTo>
                    <a:pt x="3223" y="1251"/>
                  </a:lnTo>
                  <a:lnTo>
                    <a:pt x="3212" y="1312"/>
                  </a:lnTo>
                  <a:lnTo>
                    <a:pt x="3195" y="1375"/>
                  </a:lnTo>
                  <a:lnTo>
                    <a:pt x="3171" y="1439"/>
                  </a:lnTo>
                  <a:lnTo>
                    <a:pt x="3145" y="1504"/>
                  </a:lnTo>
                  <a:lnTo>
                    <a:pt x="3112" y="1570"/>
                  </a:lnTo>
                  <a:lnTo>
                    <a:pt x="3075" y="1638"/>
                  </a:lnTo>
                  <a:lnTo>
                    <a:pt x="3033" y="1705"/>
                  </a:lnTo>
                  <a:lnTo>
                    <a:pt x="3019" y="1723"/>
                  </a:lnTo>
                  <a:lnTo>
                    <a:pt x="3005" y="1742"/>
                  </a:lnTo>
                  <a:lnTo>
                    <a:pt x="3048" y="1806"/>
                  </a:lnTo>
                  <a:lnTo>
                    <a:pt x="3086" y="1869"/>
                  </a:lnTo>
                  <a:lnTo>
                    <a:pt x="3121" y="1933"/>
                  </a:lnTo>
                  <a:lnTo>
                    <a:pt x="3150" y="1996"/>
                  </a:lnTo>
                  <a:lnTo>
                    <a:pt x="3176" y="2058"/>
                  </a:lnTo>
                  <a:lnTo>
                    <a:pt x="3196" y="2120"/>
                  </a:lnTo>
                  <a:lnTo>
                    <a:pt x="3212" y="2181"/>
                  </a:lnTo>
                  <a:lnTo>
                    <a:pt x="3223" y="2240"/>
                  </a:lnTo>
                  <a:lnTo>
                    <a:pt x="3230" y="2298"/>
                  </a:lnTo>
                  <a:lnTo>
                    <a:pt x="3232" y="2355"/>
                  </a:lnTo>
                  <a:lnTo>
                    <a:pt x="3229" y="2411"/>
                  </a:lnTo>
                  <a:lnTo>
                    <a:pt x="3220" y="2465"/>
                  </a:lnTo>
                  <a:lnTo>
                    <a:pt x="3206" y="2517"/>
                  </a:lnTo>
                  <a:lnTo>
                    <a:pt x="3187" y="2567"/>
                  </a:lnTo>
                  <a:lnTo>
                    <a:pt x="3163" y="2615"/>
                  </a:lnTo>
                  <a:lnTo>
                    <a:pt x="3141" y="2648"/>
                  </a:lnTo>
                  <a:lnTo>
                    <a:pt x="3116" y="2680"/>
                  </a:lnTo>
                  <a:lnTo>
                    <a:pt x="3089" y="2709"/>
                  </a:lnTo>
                  <a:lnTo>
                    <a:pt x="3091" y="2719"/>
                  </a:lnTo>
                  <a:lnTo>
                    <a:pt x="3092" y="2727"/>
                  </a:lnTo>
                  <a:lnTo>
                    <a:pt x="3089" y="2757"/>
                  </a:lnTo>
                  <a:lnTo>
                    <a:pt x="3080" y="2785"/>
                  </a:lnTo>
                  <a:lnTo>
                    <a:pt x="3067" y="2811"/>
                  </a:lnTo>
                  <a:lnTo>
                    <a:pt x="3049" y="2833"/>
                  </a:lnTo>
                  <a:lnTo>
                    <a:pt x="3026" y="2851"/>
                  </a:lnTo>
                  <a:lnTo>
                    <a:pt x="3002" y="2865"/>
                  </a:lnTo>
                  <a:lnTo>
                    <a:pt x="2973" y="2873"/>
                  </a:lnTo>
                  <a:lnTo>
                    <a:pt x="2944" y="2876"/>
                  </a:lnTo>
                  <a:lnTo>
                    <a:pt x="2917" y="2873"/>
                  </a:lnTo>
                  <a:lnTo>
                    <a:pt x="2892" y="2866"/>
                  </a:lnTo>
                  <a:lnTo>
                    <a:pt x="2868" y="2854"/>
                  </a:lnTo>
                  <a:lnTo>
                    <a:pt x="2811" y="2874"/>
                  </a:lnTo>
                  <a:lnTo>
                    <a:pt x="2750" y="2891"/>
                  </a:lnTo>
                  <a:lnTo>
                    <a:pt x="2685" y="2905"/>
                  </a:lnTo>
                  <a:lnTo>
                    <a:pt x="2617" y="2914"/>
                  </a:lnTo>
                  <a:lnTo>
                    <a:pt x="2545" y="2920"/>
                  </a:lnTo>
                  <a:lnTo>
                    <a:pt x="2470" y="2922"/>
                  </a:lnTo>
                  <a:lnTo>
                    <a:pt x="2400" y="2921"/>
                  </a:lnTo>
                  <a:lnTo>
                    <a:pt x="2327" y="2915"/>
                  </a:lnTo>
                  <a:lnTo>
                    <a:pt x="2290" y="2988"/>
                  </a:lnTo>
                  <a:lnTo>
                    <a:pt x="2252" y="3058"/>
                  </a:lnTo>
                  <a:lnTo>
                    <a:pt x="2210" y="3122"/>
                  </a:lnTo>
                  <a:lnTo>
                    <a:pt x="2168" y="3183"/>
                  </a:lnTo>
                  <a:lnTo>
                    <a:pt x="2124" y="3238"/>
                  </a:lnTo>
                  <a:lnTo>
                    <a:pt x="2076" y="3288"/>
                  </a:lnTo>
                  <a:lnTo>
                    <a:pt x="2028" y="3333"/>
                  </a:lnTo>
                  <a:lnTo>
                    <a:pt x="1978" y="3373"/>
                  </a:lnTo>
                  <a:lnTo>
                    <a:pt x="1926" y="3407"/>
                  </a:lnTo>
                  <a:lnTo>
                    <a:pt x="1873" y="3435"/>
                  </a:lnTo>
                  <a:lnTo>
                    <a:pt x="1819" y="3457"/>
                  </a:lnTo>
                  <a:lnTo>
                    <a:pt x="1763" y="3474"/>
                  </a:lnTo>
                  <a:lnTo>
                    <a:pt x="1707" y="3484"/>
                  </a:lnTo>
                  <a:lnTo>
                    <a:pt x="1649" y="3487"/>
                  </a:lnTo>
                  <a:lnTo>
                    <a:pt x="1591" y="3484"/>
                  </a:lnTo>
                  <a:lnTo>
                    <a:pt x="1534" y="3474"/>
                  </a:lnTo>
                  <a:lnTo>
                    <a:pt x="1478" y="3457"/>
                  </a:lnTo>
                  <a:lnTo>
                    <a:pt x="1424" y="3435"/>
                  </a:lnTo>
                  <a:lnTo>
                    <a:pt x="1370" y="3407"/>
                  </a:lnTo>
                  <a:lnTo>
                    <a:pt x="1319" y="3373"/>
                  </a:lnTo>
                  <a:lnTo>
                    <a:pt x="1268" y="3333"/>
                  </a:lnTo>
                  <a:lnTo>
                    <a:pt x="1221" y="3288"/>
                  </a:lnTo>
                  <a:lnTo>
                    <a:pt x="1174" y="3238"/>
                  </a:lnTo>
                  <a:lnTo>
                    <a:pt x="1129" y="3183"/>
                  </a:lnTo>
                  <a:lnTo>
                    <a:pt x="1086" y="3122"/>
                  </a:lnTo>
                  <a:lnTo>
                    <a:pt x="1045" y="3058"/>
                  </a:lnTo>
                  <a:lnTo>
                    <a:pt x="1006" y="2988"/>
                  </a:lnTo>
                  <a:lnTo>
                    <a:pt x="970" y="2915"/>
                  </a:lnTo>
                  <a:lnTo>
                    <a:pt x="896" y="2921"/>
                  </a:lnTo>
                  <a:lnTo>
                    <a:pt x="827" y="2922"/>
                  </a:lnTo>
                  <a:lnTo>
                    <a:pt x="751" y="2920"/>
                  </a:lnTo>
                  <a:lnTo>
                    <a:pt x="679" y="2914"/>
                  </a:lnTo>
                  <a:lnTo>
                    <a:pt x="611" y="2905"/>
                  </a:lnTo>
                  <a:lnTo>
                    <a:pt x="546" y="2891"/>
                  </a:lnTo>
                  <a:lnTo>
                    <a:pt x="484" y="2874"/>
                  </a:lnTo>
                  <a:lnTo>
                    <a:pt x="427" y="2854"/>
                  </a:lnTo>
                  <a:lnTo>
                    <a:pt x="372" y="2830"/>
                  </a:lnTo>
                  <a:lnTo>
                    <a:pt x="322" y="2802"/>
                  </a:lnTo>
                  <a:lnTo>
                    <a:pt x="276" y="2772"/>
                  </a:lnTo>
                  <a:lnTo>
                    <a:pt x="234" y="2738"/>
                  </a:lnTo>
                  <a:lnTo>
                    <a:pt x="196" y="2700"/>
                  </a:lnTo>
                  <a:lnTo>
                    <a:pt x="163" y="2660"/>
                  </a:lnTo>
                  <a:lnTo>
                    <a:pt x="134" y="2615"/>
                  </a:lnTo>
                  <a:lnTo>
                    <a:pt x="124" y="2593"/>
                  </a:lnTo>
                  <a:lnTo>
                    <a:pt x="113" y="2571"/>
                  </a:lnTo>
                  <a:lnTo>
                    <a:pt x="87" y="2561"/>
                  </a:lnTo>
                  <a:lnTo>
                    <a:pt x="63" y="2549"/>
                  </a:lnTo>
                  <a:lnTo>
                    <a:pt x="41" y="2531"/>
                  </a:lnTo>
                  <a:lnTo>
                    <a:pt x="24" y="2510"/>
                  </a:lnTo>
                  <a:lnTo>
                    <a:pt x="11" y="2485"/>
                  </a:lnTo>
                  <a:lnTo>
                    <a:pt x="2" y="2458"/>
                  </a:lnTo>
                  <a:lnTo>
                    <a:pt x="0" y="2429"/>
                  </a:lnTo>
                  <a:lnTo>
                    <a:pt x="2" y="2404"/>
                  </a:lnTo>
                  <a:lnTo>
                    <a:pt x="8" y="2381"/>
                  </a:lnTo>
                  <a:lnTo>
                    <a:pt x="18" y="2360"/>
                  </a:lnTo>
                  <a:lnTo>
                    <a:pt x="32" y="2339"/>
                  </a:lnTo>
                  <a:lnTo>
                    <a:pt x="48" y="2323"/>
                  </a:lnTo>
                  <a:lnTo>
                    <a:pt x="66" y="2308"/>
                  </a:lnTo>
                  <a:lnTo>
                    <a:pt x="73" y="2241"/>
                  </a:lnTo>
                  <a:lnTo>
                    <a:pt x="86" y="2173"/>
                  </a:lnTo>
                  <a:lnTo>
                    <a:pt x="106" y="2103"/>
                  </a:lnTo>
                  <a:lnTo>
                    <a:pt x="131" y="2032"/>
                  </a:lnTo>
                  <a:lnTo>
                    <a:pt x="163" y="1961"/>
                  </a:lnTo>
                  <a:lnTo>
                    <a:pt x="200" y="1888"/>
                  </a:lnTo>
                  <a:lnTo>
                    <a:pt x="243" y="1815"/>
                  </a:lnTo>
                  <a:lnTo>
                    <a:pt x="291" y="1742"/>
                  </a:lnTo>
                  <a:lnTo>
                    <a:pt x="279" y="1723"/>
                  </a:lnTo>
                  <a:lnTo>
                    <a:pt x="265" y="1705"/>
                  </a:lnTo>
                  <a:lnTo>
                    <a:pt x="223" y="1638"/>
                  </a:lnTo>
                  <a:lnTo>
                    <a:pt x="184" y="1570"/>
                  </a:lnTo>
                  <a:lnTo>
                    <a:pt x="153" y="1504"/>
                  </a:lnTo>
                  <a:lnTo>
                    <a:pt x="125" y="1439"/>
                  </a:lnTo>
                  <a:lnTo>
                    <a:pt x="103" y="1375"/>
                  </a:lnTo>
                  <a:lnTo>
                    <a:pt x="85" y="1312"/>
                  </a:lnTo>
                  <a:lnTo>
                    <a:pt x="73" y="1251"/>
                  </a:lnTo>
                  <a:lnTo>
                    <a:pt x="66" y="1191"/>
                  </a:lnTo>
                  <a:lnTo>
                    <a:pt x="65" y="1133"/>
                  </a:lnTo>
                  <a:lnTo>
                    <a:pt x="68" y="1077"/>
                  </a:lnTo>
                  <a:lnTo>
                    <a:pt x="76" y="1022"/>
                  </a:lnTo>
                  <a:lnTo>
                    <a:pt x="90" y="970"/>
                  </a:lnTo>
                  <a:lnTo>
                    <a:pt x="109" y="919"/>
                  </a:lnTo>
                  <a:lnTo>
                    <a:pt x="134" y="872"/>
                  </a:lnTo>
                  <a:lnTo>
                    <a:pt x="163" y="827"/>
                  </a:lnTo>
                  <a:lnTo>
                    <a:pt x="196" y="787"/>
                  </a:lnTo>
                  <a:lnTo>
                    <a:pt x="234" y="749"/>
                  </a:lnTo>
                  <a:lnTo>
                    <a:pt x="276" y="715"/>
                  </a:lnTo>
                  <a:lnTo>
                    <a:pt x="322" y="684"/>
                  </a:lnTo>
                  <a:lnTo>
                    <a:pt x="372" y="656"/>
                  </a:lnTo>
                  <a:lnTo>
                    <a:pt x="427" y="633"/>
                  </a:lnTo>
                  <a:lnTo>
                    <a:pt x="484" y="612"/>
                  </a:lnTo>
                  <a:lnTo>
                    <a:pt x="546" y="595"/>
                  </a:lnTo>
                  <a:lnTo>
                    <a:pt x="611" y="582"/>
                  </a:lnTo>
                  <a:lnTo>
                    <a:pt x="679" y="573"/>
                  </a:lnTo>
                  <a:lnTo>
                    <a:pt x="751" y="566"/>
                  </a:lnTo>
                  <a:lnTo>
                    <a:pt x="827" y="565"/>
                  </a:lnTo>
                  <a:lnTo>
                    <a:pt x="896" y="566"/>
                  </a:lnTo>
                  <a:lnTo>
                    <a:pt x="970" y="572"/>
                  </a:lnTo>
                  <a:lnTo>
                    <a:pt x="999" y="512"/>
                  </a:lnTo>
                  <a:lnTo>
                    <a:pt x="1030" y="458"/>
                  </a:lnTo>
                  <a:lnTo>
                    <a:pt x="1062" y="405"/>
                  </a:lnTo>
                  <a:lnTo>
                    <a:pt x="1051" y="383"/>
                  </a:lnTo>
                  <a:lnTo>
                    <a:pt x="1044" y="358"/>
                  </a:lnTo>
                  <a:lnTo>
                    <a:pt x="1041" y="332"/>
                  </a:lnTo>
                  <a:lnTo>
                    <a:pt x="1044" y="302"/>
                  </a:lnTo>
                  <a:lnTo>
                    <a:pt x="1052" y="275"/>
                  </a:lnTo>
                  <a:lnTo>
                    <a:pt x="1066" y="249"/>
                  </a:lnTo>
                  <a:lnTo>
                    <a:pt x="1084" y="227"/>
                  </a:lnTo>
                  <a:lnTo>
                    <a:pt x="1106" y="209"/>
                  </a:lnTo>
                  <a:lnTo>
                    <a:pt x="1132" y="195"/>
                  </a:lnTo>
                  <a:lnTo>
                    <a:pt x="1159" y="187"/>
                  </a:lnTo>
                  <a:lnTo>
                    <a:pt x="1190" y="184"/>
                  </a:lnTo>
                  <a:lnTo>
                    <a:pt x="1210" y="186"/>
                  </a:lnTo>
                  <a:lnTo>
                    <a:pt x="1230" y="192"/>
                  </a:lnTo>
                  <a:lnTo>
                    <a:pt x="1278" y="149"/>
                  </a:lnTo>
                  <a:lnTo>
                    <a:pt x="1327" y="111"/>
                  </a:lnTo>
                  <a:lnTo>
                    <a:pt x="1378" y="78"/>
                  </a:lnTo>
                  <a:lnTo>
                    <a:pt x="1429" y="51"/>
                  </a:lnTo>
                  <a:lnTo>
                    <a:pt x="1482" y="29"/>
                  </a:lnTo>
                  <a:lnTo>
                    <a:pt x="1536" y="13"/>
                  </a:lnTo>
                  <a:lnTo>
                    <a:pt x="1592" y="3"/>
                  </a:lnTo>
                  <a:lnTo>
                    <a:pt x="1649" y="0"/>
                  </a:lnTo>
                  <a:close/>
                </a:path>
              </a:pathLst>
            </a:custGeom>
            <a:grpFill/>
            <a:ln w="0">
              <a:noFill/>
              <a:prstDash val="solid"/>
              <a:round/>
            </a:ln>
          </p:spPr>
          <p:txBody>
            <a:bodyPr vert="horz" wrap="square" lIns="91428" tIns="45714" rIns="91428" bIns="45714" numCol="1" anchor="t" anchorCtr="0" compatLnSpc="1"/>
            <a:lstStyle/>
            <a:p>
              <a:endParaRPr lang="zh-CN" altLang="en-US"/>
            </a:p>
          </p:txBody>
        </p:sp>
        <p:sp>
          <p:nvSpPr>
            <p:cNvPr id="24" name="Freeform 7"/>
            <p:cNvSpPr/>
            <p:nvPr/>
          </p:nvSpPr>
          <p:spPr bwMode="auto">
            <a:xfrm>
              <a:off x="1410" y="1565"/>
              <a:ext cx="54" cy="55"/>
            </a:xfrm>
            <a:custGeom>
              <a:avLst/>
              <a:gdLst>
                <a:gd name="T0" fmla="*/ 298 w 598"/>
                <a:gd name="T1" fmla="*/ 0 h 595"/>
                <a:gd name="T2" fmla="*/ 342 w 598"/>
                <a:gd name="T3" fmla="*/ 3 h 595"/>
                <a:gd name="T4" fmla="*/ 385 w 598"/>
                <a:gd name="T5" fmla="*/ 12 h 595"/>
                <a:gd name="T6" fmla="*/ 424 w 598"/>
                <a:gd name="T7" fmla="*/ 27 h 595"/>
                <a:gd name="T8" fmla="*/ 461 w 598"/>
                <a:gd name="T9" fmla="*/ 47 h 595"/>
                <a:gd name="T10" fmla="*/ 495 w 598"/>
                <a:gd name="T11" fmla="*/ 72 h 595"/>
                <a:gd name="T12" fmla="*/ 523 w 598"/>
                <a:gd name="T13" fmla="*/ 102 h 595"/>
                <a:gd name="T14" fmla="*/ 549 w 598"/>
                <a:gd name="T15" fmla="*/ 135 h 595"/>
                <a:gd name="T16" fmla="*/ 569 w 598"/>
                <a:gd name="T17" fmla="*/ 172 h 595"/>
                <a:gd name="T18" fmla="*/ 585 w 598"/>
                <a:gd name="T19" fmla="*/ 211 h 595"/>
                <a:gd name="T20" fmla="*/ 594 w 598"/>
                <a:gd name="T21" fmla="*/ 253 h 595"/>
                <a:gd name="T22" fmla="*/ 598 w 598"/>
                <a:gd name="T23" fmla="*/ 298 h 595"/>
                <a:gd name="T24" fmla="*/ 594 w 598"/>
                <a:gd name="T25" fmla="*/ 342 h 595"/>
                <a:gd name="T26" fmla="*/ 585 w 598"/>
                <a:gd name="T27" fmla="*/ 384 h 595"/>
                <a:gd name="T28" fmla="*/ 569 w 598"/>
                <a:gd name="T29" fmla="*/ 423 h 595"/>
                <a:gd name="T30" fmla="*/ 549 w 598"/>
                <a:gd name="T31" fmla="*/ 460 h 595"/>
                <a:gd name="T32" fmla="*/ 523 w 598"/>
                <a:gd name="T33" fmla="*/ 493 h 595"/>
                <a:gd name="T34" fmla="*/ 495 w 598"/>
                <a:gd name="T35" fmla="*/ 523 h 595"/>
                <a:gd name="T36" fmla="*/ 461 w 598"/>
                <a:gd name="T37" fmla="*/ 548 h 595"/>
                <a:gd name="T38" fmla="*/ 424 w 598"/>
                <a:gd name="T39" fmla="*/ 568 h 595"/>
                <a:gd name="T40" fmla="*/ 385 w 598"/>
                <a:gd name="T41" fmla="*/ 583 h 595"/>
                <a:gd name="T42" fmla="*/ 342 w 598"/>
                <a:gd name="T43" fmla="*/ 592 h 595"/>
                <a:gd name="T44" fmla="*/ 298 w 598"/>
                <a:gd name="T45" fmla="*/ 595 h 595"/>
                <a:gd name="T46" fmla="*/ 253 w 598"/>
                <a:gd name="T47" fmla="*/ 592 h 595"/>
                <a:gd name="T48" fmla="*/ 212 w 598"/>
                <a:gd name="T49" fmla="*/ 583 h 595"/>
                <a:gd name="T50" fmla="*/ 172 w 598"/>
                <a:gd name="T51" fmla="*/ 568 h 595"/>
                <a:gd name="T52" fmla="*/ 136 w 598"/>
                <a:gd name="T53" fmla="*/ 548 h 595"/>
                <a:gd name="T54" fmla="*/ 102 w 598"/>
                <a:gd name="T55" fmla="*/ 523 h 595"/>
                <a:gd name="T56" fmla="*/ 73 w 598"/>
                <a:gd name="T57" fmla="*/ 493 h 595"/>
                <a:gd name="T58" fmla="*/ 48 w 598"/>
                <a:gd name="T59" fmla="*/ 460 h 595"/>
                <a:gd name="T60" fmla="*/ 28 w 598"/>
                <a:gd name="T61" fmla="*/ 423 h 595"/>
                <a:gd name="T62" fmla="*/ 13 w 598"/>
                <a:gd name="T63" fmla="*/ 384 h 595"/>
                <a:gd name="T64" fmla="*/ 3 w 598"/>
                <a:gd name="T65" fmla="*/ 342 h 595"/>
                <a:gd name="T66" fmla="*/ 0 w 598"/>
                <a:gd name="T67" fmla="*/ 298 h 595"/>
                <a:gd name="T68" fmla="*/ 3 w 598"/>
                <a:gd name="T69" fmla="*/ 253 h 595"/>
                <a:gd name="T70" fmla="*/ 13 w 598"/>
                <a:gd name="T71" fmla="*/ 211 h 595"/>
                <a:gd name="T72" fmla="*/ 28 w 598"/>
                <a:gd name="T73" fmla="*/ 172 h 595"/>
                <a:gd name="T74" fmla="*/ 48 w 598"/>
                <a:gd name="T75" fmla="*/ 135 h 595"/>
                <a:gd name="T76" fmla="*/ 73 w 598"/>
                <a:gd name="T77" fmla="*/ 102 h 595"/>
                <a:gd name="T78" fmla="*/ 102 w 598"/>
                <a:gd name="T79" fmla="*/ 72 h 595"/>
                <a:gd name="T80" fmla="*/ 136 w 598"/>
                <a:gd name="T81" fmla="*/ 47 h 595"/>
                <a:gd name="T82" fmla="*/ 172 w 598"/>
                <a:gd name="T83" fmla="*/ 27 h 595"/>
                <a:gd name="T84" fmla="*/ 212 w 598"/>
                <a:gd name="T85" fmla="*/ 12 h 595"/>
                <a:gd name="T86" fmla="*/ 253 w 598"/>
                <a:gd name="T87" fmla="*/ 3 h 595"/>
                <a:gd name="T88" fmla="*/ 298 w 598"/>
                <a:gd name="T89" fmla="*/ 0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8" h="595">
                  <a:moveTo>
                    <a:pt x="298" y="0"/>
                  </a:moveTo>
                  <a:lnTo>
                    <a:pt x="342" y="3"/>
                  </a:lnTo>
                  <a:lnTo>
                    <a:pt x="385" y="12"/>
                  </a:lnTo>
                  <a:lnTo>
                    <a:pt x="424" y="27"/>
                  </a:lnTo>
                  <a:lnTo>
                    <a:pt x="461" y="47"/>
                  </a:lnTo>
                  <a:lnTo>
                    <a:pt x="495" y="72"/>
                  </a:lnTo>
                  <a:lnTo>
                    <a:pt x="523" y="102"/>
                  </a:lnTo>
                  <a:lnTo>
                    <a:pt x="549" y="135"/>
                  </a:lnTo>
                  <a:lnTo>
                    <a:pt x="569" y="172"/>
                  </a:lnTo>
                  <a:lnTo>
                    <a:pt x="585" y="211"/>
                  </a:lnTo>
                  <a:lnTo>
                    <a:pt x="594" y="253"/>
                  </a:lnTo>
                  <a:lnTo>
                    <a:pt x="598" y="298"/>
                  </a:lnTo>
                  <a:lnTo>
                    <a:pt x="594" y="342"/>
                  </a:lnTo>
                  <a:lnTo>
                    <a:pt x="585" y="384"/>
                  </a:lnTo>
                  <a:lnTo>
                    <a:pt x="569" y="423"/>
                  </a:lnTo>
                  <a:lnTo>
                    <a:pt x="549" y="460"/>
                  </a:lnTo>
                  <a:lnTo>
                    <a:pt x="523" y="493"/>
                  </a:lnTo>
                  <a:lnTo>
                    <a:pt x="495" y="523"/>
                  </a:lnTo>
                  <a:lnTo>
                    <a:pt x="461" y="548"/>
                  </a:lnTo>
                  <a:lnTo>
                    <a:pt x="424" y="568"/>
                  </a:lnTo>
                  <a:lnTo>
                    <a:pt x="385" y="583"/>
                  </a:lnTo>
                  <a:lnTo>
                    <a:pt x="342" y="592"/>
                  </a:lnTo>
                  <a:lnTo>
                    <a:pt x="298" y="595"/>
                  </a:lnTo>
                  <a:lnTo>
                    <a:pt x="253" y="592"/>
                  </a:lnTo>
                  <a:lnTo>
                    <a:pt x="212" y="583"/>
                  </a:lnTo>
                  <a:lnTo>
                    <a:pt x="172" y="568"/>
                  </a:lnTo>
                  <a:lnTo>
                    <a:pt x="136" y="548"/>
                  </a:lnTo>
                  <a:lnTo>
                    <a:pt x="102" y="523"/>
                  </a:lnTo>
                  <a:lnTo>
                    <a:pt x="73" y="493"/>
                  </a:lnTo>
                  <a:lnTo>
                    <a:pt x="48" y="460"/>
                  </a:lnTo>
                  <a:lnTo>
                    <a:pt x="28" y="423"/>
                  </a:lnTo>
                  <a:lnTo>
                    <a:pt x="13" y="384"/>
                  </a:lnTo>
                  <a:lnTo>
                    <a:pt x="3" y="342"/>
                  </a:lnTo>
                  <a:lnTo>
                    <a:pt x="0" y="298"/>
                  </a:lnTo>
                  <a:lnTo>
                    <a:pt x="3" y="253"/>
                  </a:lnTo>
                  <a:lnTo>
                    <a:pt x="13" y="211"/>
                  </a:lnTo>
                  <a:lnTo>
                    <a:pt x="28" y="172"/>
                  </a:lnTo>
                  <a:lnTo>
                    <a:pt x="48" y="135"/>
                  </a:lnTo>
                  <a:lnTo>
                    <a:pt x="73" y="102"/>
                  </a:lnTo>
                  <a:lnTo>
                    <a:pt x="102" y="72"/>
                  </a:lnTo>
                  <a:lnTo>
                    <a:pt x="136" y="47"/>
                  </a:lnTo>
                  <a:lnTo>
                    <a:pt x="172" y="27"/>
                  </a:lnTo>
                  <a:lnTo>
                    <a:pt x="212" y="12"/>
                  </a:lnTo>
                  <a:lnTo>
                    <a:pt x="253" y="3"/>
                  </a:lnTo>
                  <a:lnTo>
                    <a:pt x="298" y="0"/>
                  </a:lnTo>
                  <a:close/>
                </a:path>
              </a:pathLst>
            </a:custGeom>
            <a:grpFill/>
            <a:ln w="0">
              <a:noFill/>
              <a:prstDash val="solid"/>
              <a:round/>
            </a:ln>
          </p:spPr>
          <p:txBody>
            <a:bodyPr vert="horz" wrap="square" lIns="91428" tIns="45714" rIns="91428" bIns="45714" numCol="1" anchor="t" anchorCtr="0" compatLnSpc="1"/>
            <a:lstStyle/>
            <a:p>
              <a:endParaRPr lang="zh-CN" altLang="en-US"/>
            </a:p>
          </p:txBody>
        </p:sp>
      </p:grpSp>
      <p:grpSp>
        <p:nvGrpSpPr>
          <p:cNvPr id="25" name="Group 10"/>
          <p:cNvGrpSpPr>
            <a:grpSpLocks noChangeAspect="1"/>
          </p:cNvGrpSpPr>
          <p:nvPr/>
        </p:nvGrpSpPr>
        <p:grpSpPr bwMode="auto">
          <a:xfrm>
            <a:off x="4925472" y="2862224"/>
            <a:ext cx="396823" cy="396823"/>
            <a:chOff x="2989" y="1455"/>
            <a:chExt cx="250" cy="250"/>
          </a:xfrm>
          <a:solidFill>
            <a:schemeClr val="bg1"/>
          </a:solidFill>
        </p:grpSpPr>
        <p:sp>
          <p:nvSpPr>
            <p:cNvPr id="26" name="Freeform 12"/>
            <p:cNvSpPr/>
            <p:nvPr/>
          </p:nvSpPr>
          <p:spPr bwMode="auto">
            <a:xfrm>
              <a:off x="2989" y="1455"/>
              <a:ext cx="250" cy="250"/>
            </a:xfrm>
            <a:custGeom>
              <a:avLst/>
              <a:gdLst>
                <a:gd name="T0" fmla="*/ 2620 w 3500"/>
                <a:gd name="T1" fmla="*/ 0 h 3500"/>
                <a:gd name="T2" fmla="*/ 2550 w 3500"/>
                <a:gd name="T3" fmla="*/ 78 h 3500"/>
                <a:gd name="T4" fmla="*/ 2469 w 3500"/>
                <a:gd name="T5" fmla="*/ 213 h 3500"/>
                <a:gd name="T6" fmla="*/ 389 w 3500"/>
                <a:gd name="T7" fmla="*/ 369 h 3500"/>
                <a:gd name="T8" fmla="*/ 372 w 3500"/>
                <a:gd name="T9" fmla="*/ 380 h 3500"/>
                <a:gd name="T10" fmla="*/ 369 w 3500"/>
                <a:gd name="T11" fmla="*/ 3111 h 3500"/>
                <a:gd name="T12" fmla="*/ 380 w 3500"/>
                <a:gd name="T13" fmla="*/ 3128 h 3500"/>
                <a:gd name="T14" fmla="*/ 3111 w 3500"/>
                <a:gd name="T15" fmla="*/ 3131 h 3500"/>
                <a:gd name="T16" fmla="*/ 3128 w 3500"/>
                <a:gd name="T17" fmla="*/ 3120 h 3500"/>
                <a:gd name="T18" fmla="*/ 3131 w 3500"/>
                <a:gd name="T19" fmla="*/ 1503 h 3500"/>
                <a:gd name="T20" fmla="*/ 3500 w 3500"/>
                <a:gd name="T21" fmla="*/ 862 h 3500"/>
                <a:gd name="T22" fmla="*/ 3497 w 3500"/>
                <a:gd name="T23" fmla="*/ 3160 h 3500"/>
                <a:gd name="T24" fmla="*/ 3473 w 3500"/>
                <a:gd name="T25" fmla="*/ 3252 h 3500"/>
                <a:gd name="T26" fmla="*/ 3430 w 3500"/>
                <a:gd name="T27" fmla="*/ 3333 h 3500"/>
                <a:gd name="T28" fmla="*/ 3370 w 3500"/>
                <a:gd name="T29" fmla="*/ 3401 h 3500"/>
                <a:gd name="T30" fmla="*/ 3294 w 3500"/>
                <a:gd name="T31" fmla="*/ 3454 h 3500"/>
                <a:gd name="T32" fmla="*/ 3207 w 3500"/>
                <a:gd name="T33" fmla="*/ 3488 h 3500"/>
                <a:gd name="T34" fmla="*/ 3111 w 3500"/>
                <a:gd name="T35" fmla="*/ 3500 h 3500"/>
                <a:gd name="T36" fmla="*/ 340 w 3500"/>
                <a:gd name="T37" fmla="*/ 3497 h 3500"/>
                <a:gd name="T38" fmla="*/ 248 w 3500"/>
                <a:gd name="T39" fmla="*/ 3473 h 3500"/>
                <a:gd name="T40" fmla="*/ 167 w 3500"/>
                <a:gd name="T41" fmla="*/ 3430 h 3500"/>
                <a:gd name="T42" fmla="*/ 99 w 3500"/>
                <a:gd name="T43" fmla="*/ 3370 h 3500"/>
                <a:gd name="T44" fmla="*/ 46 w 3500"/>
                <a:gd name="T45" fmla="*/ 3294 h 3500"/>
                <a:gd name="T46" fmla="*/ 12 w 3500"/>
                <a:gd name="T47" fmla="*/ 3207 h 3500"/>
                <a:gd name="T48" fmla="*/ 0 w 3500"/>
                <a:gd name="T49" fmla="*/ 3111 h 3500"/>
                <a:gd name="T50" fmla="*/ 3 w 3500"/>
                <a:gd name="T51" fmla="*/ 340 h 3500"/>
                <a:gd name="T52" fmla="*/ 27 w 3500"/>
                <a:gd name="T53" fmla="*/ 248 h 3500"/>
                <a:gd name="T54" fmla="*/ 70 w 3500"/>
                <a:gd name="T55" fmla="*/ 167 h 3500"/>
                <a:gd name="T56" fmla="*/ 130 w 3500"/>
                <a:gd name="T57" fmla="*/ 99 h 3500"/>
                <a:gd name="T58" fmla="*/ 206 w 3500"/>
                <a:gd name="T59" fmla="*/ 46 h 3500"/>
                <a:gd name="T60" fmla="*/ 293 w 3500"/>
                <a:gd name="T61" fmla="*/ 12 h 3500"/>
                <a:gd name="T62" fmla="*/ 389 w 3500"/>
                <a:gd name="T63" fmla="*/ 0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00" h="3500">
                  <a:moveTo>
                    <a:pt x="389" y="0"/>
                  </a:moveTo>
                  <a:lnTo>
                    <a:pt x="2620" y="0"/>
                  </a:lnTo>
                  <a:lnTo>
                    <a:pt x="2583" y="37"/>
                  </a:lnTo>
                  <a:lnTo>
                    <a:pt x="2550" y="78"/>
                  </a:lnTo>
                  <a:lnTo>
                    <a:pt x="2521" y="123"/>
                  </a:lnTo>
                  <a:lnTo>
                    <a:pt x="2469" y="213"/>
                  </a:lnTo>
                  <a:lnTo>
                    <a:pt x="2378" y="369"/>
                  </a:lnTo>
                  <a:lnTo>
                    <a:pt x="389" y="369"/>
                  </a:lnTo>
                  <a:lnTo>
                    <a:pt x="380" y="372"/>
                  </a:lnTo>
                  <a:lnTo>
                    <a:pt x="372" y="380"/>
                  </a:lnTo>
                  <a:lnTo>
                    <a:pt x="369" y="389"/>
                  </a:lnTo>
                  <a:lnTo>
                    <a:pt x="369" y="3111"/>
                  </a:lnTo>
                  <a:lnTo>
                    <a:pt x="372" y="3120"/>
                  </a:lnTo>
                  <a:lnTo>
                    <a:pt x="380" y="3128"/>
                  </a:lnTo>
                  <a:lnTo>
                    <a:pt x="389" y="3131"/>
                  </a:lnTo>
                  <a:lnTo>
                    <a:pt x="3111" y="3131"/>
                  </a:lnTo>
                  <a:lnTo>
                    <a:pt x="3120" y="3128"/>
                  </a:lnTo>
                  <a:lnTo>
                    <a:pt x="3128" y="3120"/>
                  </a:lnTo>
                  <a:lnTo>
                    <a:pt x="3131" y="3111"/>
                  </a:lnTo>
                  <a:lnTo>
                    <a:pt x="3131" y="1503"/>
                  </a:lnTo>
                  <a:lnTo>
                    <a:pt x="3362" y="1101"/>
                  </a:lnTo>
                  <a:lnTo>
                    <a:pt x="3500" y="862"/>
                  </a:lnTo>
                  <a:lnTo>
                    <a:pt x="3500" y="3111"/>
                  </a:lnTo>
                  <a:lnTo>
                    <a:pt x="3497" y="3160"/>
                  </a:lnTo>
                  <a:lnTo>
                    <a:pt x="3488" y="3207"/>
                  </a:lnTo>
                  <a:lnTo>
                    <a:pt x="3473" y="3252"/>
                  </a:lnTo>
                  <a:lnTo>
                    <a:pt x="3454" y="3294"/>
                  </a:lnTo>
                  <a:lnTo>
                    <a:pt x="3430" y="3333"/>
                  </a:lnTo>
                  <a:lnTo>
                    <a:pt x="3401" y="3370"/>
                  </a:lnTo>
                  <a:lnTo>
                    <a:pt x="3370" y="3401"/>
                  </a:lnTo>
                  <a:lnTo>
                    <a:pt x="3333" y="3430"/>
                  </a:lnTo>
                  <a:lnTo>
                    <a:pt x="3294" y="3454"/>
                  </a:lnTo>
                  <a:lnTo>
                    <a:pt x="3252" y="3473"/>
                  </a:lnTo>
                  <a:lnTo>
                    <a:pt x="3207" y="3488"/>
                  </a:lnTo>
                  <a:lnTo>
                    <a:pt x="3160" y="3497"/>
                  </a:lnTo>
                  <a:lnTo>
                    <a:pt x="3111" y="3500"/>
                  </a:lnTo>
                  <a:lnTo>
                    <a:pt x="389" y="3500"/>
                  </a:lnTo>
                  <a:lnTo>
                    <a:pt x="340" y="3497"/>
                  </a:lnTo>
                  <a:lnTo>
                    <a:pt x="293" y="3488"/>
                  </a:lnTo>
                  <a:lnTo>
                    <a:pt x="248" y="3473"/>
                  </a:lnTo>
                  <a:lnTo>
                    <a:pt x="206" y="3454"/>
                  </a:lnTo>
                  <a:lnTo>
                    <a:pt x="167" y="3430"/>
                  </a:lnTo>
                  <a:lnTo>
                    <a:pt x="130" y="3401"/>
                  </a:lnTo>
                  <a:lnTo>
                    <a:pt x="99" y="3370"/>
                  </a:lnTo>
                  <a:lnTo>
                    <a:pt x="70" y="3333"/>
                  </a:lnTo>
                  <a:lnTo>
                    <a:pt x="46" y="3294"/>
                  </a:lnTo>
                  <a:lnTo>
                    <a:pt x="27" y="3252"/>
                  </a:lnTo>
                  <a:lnTo>
                    <a:pt x="12" y="3207"/>
                  </a:lnTo>
                  <a:lnTo>
                    <a:pt x="3" y="3160"/>
                  </a:lnTo>
                  <a:lnTo>
                    <a:pt x="0" y="3111"/>
                  </a:lnTo>
                  <a:lnTo>
                    <a:pt x="0" y="389"/>
                  </a:lnTo>
                  <a:lnTo>
                    <a:pt x="3" y="340"/>
                  </a:lnTo>
                  <a:lnTo>
                    <a:pt x="12" y="293"/>
                  </a:lnTo>
                  <a:lnTo>
                    <a:pt x="27" y="248"/>
                  </a:lnTo>
                  <a:lnTo>
                    <a:pt x="46" y="206"/>
                  </a:lnTo>
                  <a:lnTo>
                    <a:pt x="70" y="167"/>
                  </a:lnTo>
                  <a:lnTo>
                    <a:pt x="99" y="130"/>
                  </a:lnTo>
                  <a:lnTo>
                    <a:pt x="130" y="99"/>
                  </a:lnTo>
                  <a:lnTo>
                    <a:pt x="167" y="70"/>
                  </a:lnTo>
                  <a:lnTo>
                    <a:pt x="206" y="46"/>
                  </a:lnTo>
                  <a:lnTo>
                    <a:pt x="248" y="27"/>
                  </a:lnTo>
                  <a:lnTo>
                    <a:pt x="293" y="12"/>
                  </a:lnTo>
                  <a:lnTo>
                    <a:pt x="340" y="3"/>
                  </a:lnTo>
                  <a:lnTo>
                    <a:pt x="389" y="0"/>
                  </a:lnTo>
                  <a:close/>
                </a:path>
              </a:pathLst>
            </a:custGeom>
            <a:grpFill/>
            <a:ln w="0">
              <a:noFill/>
              <a:prstDash val="solid"/>
              <a:round/>
            </a:ln>
          </p:spPr>
          <p:txBody>
            <a:bodyPr vert="horz" wrap="square" lIns="91428" tIns="45714" rIns="91428" bIns="45714" numCol="1" anchor="t" anchorCtr="0" compatLnSpc="1"/>
            <a:lstStyle/>
            <a:p>
              <a:endParaRPr lang="zh-CN" altLang="en-US"/>
            </a:p>
          </p:txBody>
        </p:sp>
        <p:sp>
          <p:nvSpPr>
            <p:cNvPr id="27" name="Freeform 13"/>
            <p:cNvSpPr/>
            <p:nvPr/>
          </p:nvSpPr>
          <p:spPr bwMode="auto">
            <a:xfrm>
              <a:off x="3118" y="1494"/>
              <a:ext cx="99" cy="144"/>
            </a:xfrm>
            <a:custGeom>
              <a:avLst/>
              <a:gdLst>
                <a:gd name="T0" fmla="*/ 744 w 1378"/>
                <a:gd name="T1" fmla="*/ 0 h 2016"/>
                <a:gd name="T2" fmla="*/ 1378 w 1378"/>
                <a:gd name="T3" fmla="*/ 366 h 2016"/>
                <a:gd name="T4" fmla="*/ 633 w 1378"/>
                <a:gd name="T5" fmla="*/ 1657 h 2016"/>
                <a:gd name="T6" fmla="*/ 3 w 1378"/>
                <a:gd name="T7" fmla="*/ 2016 h 2016"/>
                <a:gd name="T8" fmla="*/ 0 w 1378"/>
                <a:gd name="T9" fmla="*/ 1291 h 2016"/>
                <a:gd name="T10" fmla="*/ 744 w 1378"/>
                <a:gd name="T11" fmla="*/ 0 h 2016"/>
              </a:gdLst>
              <a:ahLst/>
              <a:cxnLst>
                <a:cxn ang="0">
                  <a:pos x="T0" y="T1"/>
                </a:cxn>
                <a:cxn ang="0">
                  <a:pos x="T2" y="T3"/>
                </a:cxn>
                <a:cxn ang="0">
                  <a:pos x="T4" y="T5"/>
                </a:cxn>
                <a:cxn ang="0">
                  <a:pos x="T6" y="T7"/>
                </a:cxn>
                <a:cxn ang="0">
                  <a:pos x="T8" y="T9"/>
                </a:cxn>
                <a:cxn ang="0">
                  <a:pos x="T10" y="T11"/>
                </a:cxn>
              </a:cxnLst>
              <a:rect l="0" t="0" r="r" b="b"/>
              <a:pathLst>
                <a:path w="1378" h="2016">
                  <a:moveTo>
                    <a:pt x="744" y="0"/>
                  </a:moveTo>
                  <a:lnTo>
                    <a:pt x="1378" y="366"/>
                  </a:lnTo>
                  <a:lnTo>
                    <a:pt x="633" y="1657"/>
                  </a:lnTo>
                  <a:lnTo>
                    <a:pt x="3" y="2016"/>
                  </a:lnTo>
                  <a:lnTo>
                    <a:pt x="0" y="1291"/>
                  </a:lnTo>
                  <a:lnTo>
                    <a:pt x="744" y="0"/>
                  </a:lnTo>
                  <a:close/>
                </a:path>
              </a:pathLst>
            </a:custGeom>
            <a:grpFill/>
            <a:ln w="0">
              <a:noFill/>
              <a:prstDash val="solid"/>
              <a:round/>
            </a:ln>
          </p:spPr>
          <p:txBody>
            <a:bodyPr vert="horz" wrap="square" lIns="91428" tIns="45714" rIns="91428" bIns="45714" numCol="1" anchor="t" anchorCtr="0" compatLnSpc="1"/>
            <a:lstStyle/>
            <a:p>
              <a:endParaRPr lang="zh-CN" altLang="en-US"/>
            </a:p>
          </p:txBody>
        </p:sp>
        <p:sp>
          <p:nvSpPr>
            <p:cNvPr id="28" name="Freeform 14"/>
            <p:cNvSpPr/>
            <p:nvPr/>
          </p:nvSpPr>
          <p:spPr bwMode="auto">
            <a:xfrm>
              <a:off x="3178" y="1462"/>
              <a:ext cx="54" cy="48"/>
            </a:xfrm>
            <a:custGeom>
              <a:avLst/>
              <a:gdLst>
                <a:gd name="T0" fmla="*/ 357 w 762"/>
                <a:gd name="T1" fmla="*/ 0 h 671"/>
                <a:gd name="T2" fmla="*/ 399 w 762"/>
                <a:gd name="T3" fmla="*/ 1 h 671"/>
                <a:gd name="T4" fmla="*/ 441 w 762"/>
                <a:gd name="T5" fmla="*/ 7 h 671"/>
                <a:gd name="T6" fmla="*/ 483 w 762"/>
                <a:gd name="T7" fmla="*/ 18 h 671"/>
                <a:gd name="T8" fmla="*/ 526 w 762"/>
                <a:gd name="T9" fmla="*/ 34 h 671"/>
                <a:gd name="T10" fmla="*/ 566 w 762"/>
                <a:gd name="T11" fmla="*/ 55 h 671"/>
                <a:gd name="T12" fmla="*/ 605 w 762"/>
                <a:gd name="T13" fmla="*/ 80 h 671"/>
                <a:gd name="T14" fmla="*/ 639 w 762"/>
                <a:gd name="T15" fmla="*/ 108 h 671"/>
                <a:gd name="T16" fmla="*/ 670 w 762"/>
                <a:gd name="T17" fmla="*/ 140 h 671"/>
                <a:gd name="T18" fmla="*/ 697 w 762"/>
                <a:gd name="T19" fmla="*/ 172 h 671"/>
                <a:gd name="T20" fmla="*/ 719 w 762"/>
                <a:gd name="T21" fmla="*/ 209 h 671"/>
                <a:gd name="T22" fmla="*/ 737 w 762"/>
                <a:gd name="T23" fmla="*/ 246 h 671"/>
                <a:gd name="T24" fmla="*/ 751 w 762"/>
                <a:gd name="T25" fmla="*/ 284 h 671"/>
                <a:gd name="T26" fmla="*/ 759 w 762"/>
                <a:gd name="T27" fmla="*/ 322 h 671"/>
                <a:gd name="T28" fmla="*/ 762 w 762"/>
                <a:gd name="T29" fmla="*/ 361 h 671"/>
                <a:gd name="T30" fmla="*/ 761 w 762"/>
                <a:gd name="T31" fmla="*/ 400 h 671"/>
                <a:gd name="T32" fmla="*/ 755 w 762"/>
                <a:gd name="T33" fmla="*/ 439 h 671"/>
                <a:gd name="T34" fmla="*/ 742 w 762"/>
                <a:gd name="T35" fmla="*/ 476 h 671"/>
                <a:gd name="T36" fmla="*/ 725 w 762"/>
                <a:gd name="T37" fmla="*/ 512 h 671"/>
                <a:gd name="T38" fmla="*/ 633 w 762"/>
                <a:gd name="T39" fmla="*/ 671 h 671"/>
                <a:gd name="T40" fmla="*/ 0 w 762"/>
                <a:gd name="T41" fmla="*/ 305 h 671"/>
                <a:gd name="T42" fmla="*/ 91 w 762"/>
                <a:gd name="T43" fmla="*/ 146 h 671"/>
                <a:gd name="T44" fmla="*/ 113 w 762"/>
                <a:gd name="T45" fmla="*/ 113 h 671"/>
                <a:gd name="T46" fmla="*/ 140 w 762"/>
                <a:gd name="T47" fmla="*/ 84 h 671"/>
                <a:gd name="T48" fmla="*/ 170 w 762"/>
                <a:gd name="T49" fmla="*/ 59 h 671"/>
                <a:gd name="T50" fmla="*/ 202 w 762"/>
                <a:gd name="T51" fmla="*/ 39 h 671"/>
                <a:gd name="T52" fmla="*/ 238 w 762"/>
                <a:gd name="T53" fmla="*/ 22 h 671"/>
                <a:gd name="T54" fmla="*/ 277 w 762"/>
                <a:gd name="T55" fmla="*/ 10 h 671"/>
                <a:gd name="T56" fmla="*/ 316 w 762"/>
                <a:gd name="T57" fmla="*/ 3 h 671"/>
                <a:gd name="T58" fmla="*/ 357 w 762"/>
                <a:gd name="T59" fmla="*/ 0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62" h="671">
                  <a:moveTo>
                    <a:pt x="357" y="0"/>
                  </a:moveTo>
                  <a:lnTo>
                    <a:pt x="399" y="1"/>
                  </a:lnTo>
                  <a:lnTo>
                    <a:pt x="441" y="7"/>
                  </a:lnTo>
                  <a:lnTo>
                    <a:pt x="483" y="18"/>
                  </a:lnTo>
                  <a:lnTo>
                    <a:pt x="526" y="34"/>
                  </a:lnTo>
                  <a:lnTo>
                    <a:pt x="566" y="55"/>
                  </a:lnTo>
                  <a:lnTo>
                    <a:pt x="605" y="80"/>
                  </a:lnTo>
                  <a:lnTo>
                    <a:pt x="639" y="108"/>
                  </a:lnTo>
                  <a:lnTo>
                    <a:pt x="670" y="140"/>
                  </a:lnTo>
                  <a:lnTo>
                    <a:pt x="697" y="172"/>
                  </a:lnTo>
                  <a:lnTo>
                    <a:pt x="719" y="209"/>
                  </a:lnTo>
                  <a:lnTo>
                    <a:pt x="737" y="246"/>
                  </a:lnTo>
                  <a:lnTo>
                    <a:pt x="751" y="284"/>
                  </a:lnTo>
                  <a:lnTo>
                    <a:pt x="759" y="322"/>
                  </a:lnTo>
                  <a:lnTo>
                    <a:pt x="762" y="361"/>
                  </a:lnTo>
                  <a:lnTo>
                    <a:pt x="761" y="400"/>
                  </a:lnTo>
                  <a:lnTo>
                    <a:pt x="755" y="439"/>
                  </a:lnTo>
                  <a:lnTo>
                    <a:pt x="742" y="476"/>
                  </a:lnTo>
                  <a:lnTo>
                    <a:pt x="725" y="512"/>
                  </a:lnTo>
                  <a:lnTo>
                    <a:pt x="633" y="671"/>
                  </a:lnTo>
                  <a:lnTo>
                    <a:pt x="0" y="305"/>
                  </a:lnTo>
                  <a:lnTo>
                    <a:pt x="91" y="146"/>
                  </a:lnTo>
                  <a:lnTo>
                    <a:pt x="113" y="113"/>
                  </a:lnTo>
                  <a:lnTo>
                    <a:pt x="140" y="84"/>
                  </a:lnTo>
                  <a:lnTo>
                    <a:pt x="170" y="59"/>
                  </a:lnTo>
                  <a:lnTo>
                    <a:pt x="202" y="39"/>
                  </a:lnTo>
                  <a:lnTo>
                    <a:pt x="238" y="22"/>
                  </a:lnTo>
                  <a:lnTo>
                    <a:pt x="277" y="10"/>
                  </a:lnTo>
                  <a:lnTo>
                    <a:pt x="316" y="3"/>
                  </a:lnTo>
                  <a:lnTo>
                    <a:pt x="357" y="0"/>
                  </a:lnTo>
                  <a:close/>
                </a:path>
              </a:pathLst>
            </a:custGeom>
            <a:grpFill/>
            <a:ln w="0">
              <a:noFill/>
              <a:prstDash val="solid"/>
              <a:round/>
            </a:ln>
          </p:spPr>
          <p:txBody>
            <a:bodyPr vert="horz" wrap="square" lIns="91428" tIns="45714" rIns="91428" bIns="45714" numCol="1" anchor="t" anchorCtr="0" compatLnSpc="1"/>
            <a:lstStyle/>
            <a:p>
              <a:endParaRPr lang="zh-CN" altLang="en-US"/>
            </a:p>
          </p:txBody>
        </p:sp>
      </p:grpSp>
      <p:grpSp>
        <p:nvGrpSpPr>
          <p:cNvPr id="29" name="Group 17"/>
          <p:cNvGrpSpPr>
            <a:grpSpLocks noChangeAspect="1"/>
          </p:cNvGrpSpPr>
          <p:nvPr/>
        </p:nvGrpSpPr>
        <p:grpSpPr bwMode="auto">
          <a:xfrm>
            <a:off x="7568055" y="2841588"/>
            <a:ext cx="293650" cy="490474"/>
            <a:chOff x="4703" y="1442"/>
            <a:chExt cx="185" cy="309"/>
          </a:xfrm>
          <a:solidFill>
            <a:schemeClr val="bg1"/>
          </a:solidFill>
        </p:grpSpPr>
        <p:sp>
          <p:nvSpPr>
            <p:cNvPr id="30" name="Freeform 19"/>
            <p:cNvSpPr/>
            <p:nvPr/>
          </p:nvSpPr>
          <p:spPr bwMode="auto">
            <a:xfrm>
              <a:off x="4785" y="1515"/>
              <a:ext cx="27" cy="55"/>
            </a:xfrm>
            <a:custGeom>
              <a:avLst/>
              <a:gdLst>
                <a:gd name="T0" fmla="*/ 147 w 295"/>
                <a:gd name="T1" fmla="*/ 0 h 598"/>
                <a:gd name="T2" fmla="*/ 169 w 295"/>
                <a:gd name="T3" fmla="*/ 3 h 598"/>
                <a:gd name="T4" fmla="*/ 190 w 295"/>
                <a:gd name="T5" fmla="*/ 13 h 598"/>
                <a:gd name="T6" fmla="*/ 210 w 295"/>
                <a:gd name="T7" fmla="*/ 29 h 598"/>
                <a:gd name="T8" fmla="*/ 227 w 295"/>
                <a:gd name="T9" fmla="*/ 49 h 598"/>
                <a:gd name="T10" fmla="*/ 244 w 295"/>
                <a:gd name="T11" fmla="*/ 74 h 598"/>
                <a:gd name="T12" fmla="*/ 258 w 295"/>
                <a:gd name="T13" fmla="*/ 102 h 598"/>
                <a:gd name="T14" fmla="*/ 271 w 295"/>
                <a:gd name="T15" fmla="*/ 136 h 598"/>
                <a:gd name="T16" fmla="*/ 281 w 295"/>
                <a:gd name="T17" fmla="*/ 173 h 598"/>
                <a:gd name="T18" fmla="*/ 289 w 295"/>
                <a:gd name="T19" fmla="*/ 212 h 598"/>
                <a:gd name="T20" fmla="*/ 293 w 295"/>
                <a:gd name="T21" fmla="*/ 255 h 598"/>
                <a:gd name="T22" fmla="*/ 295 w 295"/>
                <a:gd name="T23" fmla="*/ 299 h 598"/>
                <a:gd name="T24" fmla="*/ 293 w 295"/>
                <a:gd name="T25" fmla="*/ 343 h 598"/>
                <a:gd name="T26" fmla="*/ 289 w 295"/>
                <a:gd name="T27" fmla="*/ 386 h 598"/>
                <a:gd name="T28" fmla="*/ 281 w 295"/>
                <a:gd name="T29" fmla="*/ 425 h 598"/>
                <a:gd name="T30" fmla="*/ 271 w 295"/>
                <a:gd name="T31" fmla="*/ 462 h 598"/>
                <a:gd name="T32" fmla="*/ 258 w 295"/>
                <a:gd name="T33" fmla="*/ 496 h 598"/>
                <a:gd name="T34" fmla="*/ 244 w 295"/>
                <a:gd name="T35" fmla="*/ 525 h 598"/>
                <a:gd name="T36" fmla="*/ 227 w 295"/>
                <a:gd name="T37" fmla="*/ 551 h 598"/>
                <a:gd name="T38" fmla="*/ 210 w 295"/>
                <a:gd name="T39" fmla="*/ 571 h 598"/>
                <a:gd name="T40" fmla="*/ 190 w 295"/>
                <a:gd name="T41" fmla="*/ 585 h 598"/>
                <a:gd name="T42" fmla="*/ 169 w 295"/>
                <a:gd name="T43" fmla="*/ 595 h 598"/>
                <a:gd name="T44" fmla="*/ 147 w 295"/>
                <a:gd name="T45" fmla="*/ 598 h 598"/>
                <a:gd name="T46" fmla="*/ 127 w 295"/>
                <a:gd name="T47" fmla="*/ 595 h 598"/>
                <a:gd name="T48" fmla="*/ 106 w 295"/>
                <a:gd name="T49" fmla="*/ 585 h 598"/>
                <a:gd name="T50" fmla="*/ 86 w 295"/>
                <a:gd name="T51" fmla="*/ 571 h 598"/>
                <a:gd name="T52" fmla="*/ 67 w 295"/>
                <a:gd name="T53" fmla="*/ 551 h 598"/>
                <a:gd name="T54" fmla="*/ 51 w 295"/>
                <a:gd name="T55" fmla="*/ 525 h 598"/>
                <a:gd name="T56" fmla="*/ 36 w 295"/>
                <a:gd name="T57" fmla="*/ 496 h 598"/>
                <a:gd name="T58" fmla="*/ 24 w 295"/>
                <a:gd name="T59" fmla="*/ 462 h 598"/>
                <a:gd name="T60" fmla="*/ 14 w 295"/>
                <a:gd name="T61" fmla="*/ 425 h 598"/>
                <a:gd name="T62" fmla="*/ 6 w 295"/>
                <a:gd name="T63" fmla="*/ 386 h 598"/>
                <a:gd name="T64" fmla="*/ 2 w 295"/>
                <a:gd name="T65" fmla="*/ 343 h 598"/>
                <a:gd name="T66" fmla="*/ 0 w 295"/>
                <a:gd name="T67" fmla="*/ 299 h 598"/>
                <a:gd name="T68" fmla="*/ 2 w 295"/>
                <a:gd name="T69" fmla="*/ 255 h 598"/>
                <a:gd name="T70" fmla="*/ 6 w 295"/>
                <a:gd name="T71" fmla="*/ 212 h 598"/>
                <a:gd name="T72" fmla="*/ 14 w 295"/>
                <a:gd name="T73" fmla="*/ 173 h 598"/>
                <a:gd name="T74" fmla="*/ 24 w 295"/>
                <a:gd name="T75" fmla="*/ 136 h 598"/>
                <a:gd name="T76" fmla="*/ 36 w 295"/>
                <a:gd name="T77" fmla="*/ 102 h 598"/>
                <a:gd name="T78" fmla="*/ 51 w 295"/>
                <a:gd name="T79" fmla="*/ 74 h 598"/>
                <a:gd name="T80" fmla="*/ 67 w 295"/>
                <a:gd name="T81" fmla="*/ 49 h 598"/>
                <a:gd name="T82" fmla="*/ 86 w 295"/>
                <a:gd name="T83" fmla="*/ 29 h 598"/>
                <a:gd name="T84" fmla="*/ 106 w 295"/>
                <a:gd name="T85" fmla="*/ 13 h 598"/>
                <a:gd name="T86" fmla="*/ 127 w 295"/>
                <a:gd name="T87" fmla="*/ 3 h 598"/>
                <a:gd name="T88" fmla="*/ 147 w 295"/>
                <a:gd name="T89" fmla="*/ 0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5" h="598">
                  <a:moveTo>
                    <a:pt x="147" y="0"/>
                  </a:moveTo>
                  <a:lnTo>
                    <a:pt x="169" y="3"/>
                  </a:lnTo>
                  <a:lnTo>
                    <a:pt x="190" y="13"/>
                  </a:lnTo>
                  <a:lnTo>
                    <a:pt x="210" y="29"/>
                  </a:lnTo>
                  <a:lnTo>
                    <a:pt x="227" y="49"/>
                  </a:lnTo>
                  <a:lnTo>
                    <a:pt x="244" y="74"/>
                  </a:lnTo>
                  <a:lnTo>
                    <a:pt x="258" y="102"/>
                  </a:lnTo>
                  <a:lnTo>
                    <a:pt x="271" y="136"/>
                  </a:lnTo>
                  <a:lnTo>
                    <a:pt x="281" y="173"/>
                  </a:lnTo>
                  <a:lnTo>
                    <a:pt x="289" y="212"/>
                  </a:lnTo>
                  <a:lnTo>
                    <a:pt x="293" y="255"/>
                  </a:lnTo>
                  <a:lnTo>
                    <a:pt x="295" y="299"/>
                  </a:lnTo>
                  <a:lnTo>
                    <a:pt x="293" y="343"/>
                  </a:lnTo>
                  <a:lnTo>
                    <a:pt x="289" y="386"/>
                  </a:lnTo>
                  <a:lnTo>
                    <a:pt x="281" y="425"/>
                  </a:lnTo>
                  <a:lnTo>
                    <a:pt x="271" y="462"/>
                  </a:lnTo>
                  <a:lnTo>
                    <a:pt x="258" y="496"/>
                  </a:lnTo>
                  <a:lnTo>
                    <a:pt x="244" y="525"/>
                  </a:lnTo>
                  <a:lnTo>
                    <a:pt x="227" y="551"/>
                  </a:lnTo>
                  <a:lnTo>
                    <a:pt x="210" y="571"/>
                  </a:lnTo>
                  <a:lnTo>
                    <a:pt x="190" y="585"/>
                  </a:lnTo>
                  <a:lnTo>
                    <a:pt x="169" y="595"/>
                  </a:lnTo>
                  <a:lnTo>
                    <a:pt x="147" y="598"/>
                  </a:lnTo>
                  <a:lnTo>
                    <a:pt x="127" y="595"/>
                  </a:lnTo>
                  <a:lnTo>
                    <a:pt x="106" y="585"/>
                  </a:lnTo>
                  <a:lnTo>
                    <a:pt x="86" y="571"/>
                  </a:lnTo>
                  <a:lnTo>
                    <a:pt x="67" y="551"/>
                  </a:lnTo>
                  <a:lnTo>
                    <a:pt x="51" y="525"/>
                  </a:lnTo>
                  <a:lnTo>
                    <a:pt x="36" y="496"/>
                  </a:lnTo>
                  <a:lnTo>
                    <a:pt x="24" y="462"/>
                  </a:lnTo>
                  <a:lnTo>
                    <a:pt x="14" y="425"/>
                  </a:lnTo>
                  <a:lnTo>
                    <a:pt x="6" y="386"/>
                  </a:lnTo>
                  <a:lnTo>
                    <a:pt x="2" y="343"/>
                  </a:lnTo>
                  <a:lnTo>
                    <a:pt x="0" y="299"/>
                  </a:lnTo>
                  <a:lnTo>
                    <a:pt x="2" y="255"/>
                  </a:lnTo>
                  <a:lnTo>
                    <a:pt x="6" y="212"/>
                  </a:lnTo>
                  <a:lnTo>
                    <a:pt x="14" y="173"/>
                  </a:lnTo>
                  <a:lnTo>
                    <a:pt x="24" y="136"/>
                  </a:lnTo>
                  <a:lnTo>
                    <a:pt x="36" y="102"/>
                  </a:lnTo>
                  <a:lnTo>
                    <a:pt x="51" y="74"/>
                  </a:lnTo>
                  <a:lnTo>
                    <a:pt x="67" y="49"/>
                  </a:lnTo>
                  <a:lnTo>
                    <a:pt x="86" y="29"/>
                  </a:lnTo>
                  <a:lnTo>
                    <a:pt x="106" y="13"/>
                  </a:lnTo>
                  <a:lnTo>
                    <a:pt x="127" y="3"/>
                  </a:lnTo>
                  <a:lnTo>
                    <a:pt x="147" y="0"/>
                  </a:lnTo>
                  <a:close/>
                </a:path>
              </a:pathLst>
            </a:custGeom>
            <a:grpFill/>
            <a:ln w="0">
              <a:noFill/>
              <a:prstDash val="solid"/>
              <a:round/>
            </a:ln>
          </p:spPr>
          <p:txBody>
            <a:bodyPr vert="horz" wrap="square" lIns="91428" tIns="45714" rIns="91428" bIns="45714" numCol="1" anchor="t" anchorCtr="0" compatLnSpc="1"/>
            <a:lstStyle/>
            <a:p>
              <a:endParaRPr lang="zh-CN" altLang="en-US"/>
            </a:p>
          </p:txBody>
        </p:sp>
        <p:sp>
          <p:nvSpPr>
            <p:cNvPr id="31" name="Freeform 20"/>
            <p:cNvSpPr/>
            <p:nvPr/>
          </p:nvSpPr>
          <p:spPr bwMode="auto">
            <a:xfrm>
              <a:off x="4703" y="1442"/>
              <a:ext cx="103" cy="58"/>
            </a:xfrm>
            <a:custGeom>
              <a:avLst/>
              <a:gdLst>
                <a:gd name="T0" fmla="*/ 146 w 1128"/>
                <a:gd name="T1" fmla="*/ 0 h 646"/>
                <a:gd name="T2" fmla="*/ 153 w 1128"/>
                <a:gd name="T3" fmla="*/ 76 h 646"/>
                <a:gd name="T4" fmla="*/ 170 w 1128"/>
                <a:gd name="T5" fmla="*/ 134 h 646"/>
                <a:gd name="T6" fmla="*/ 200 w 1128"/>
                <a:gd name="T7" fmla="*/ 178 h 646"/>
                <a:gd name="T8" fmla="*/ 244 w 1128"/>
                <a:gd name="T9" fmla="*/ 209 h 646"/>
                <a:gd name="T10" fmla="*/ 301 w 1128"/>
                <a:gd name="T11" fmla="*/ 229 h 646"/>
                <a:gd name="T12" fmla="*/ 374 w 1128"/>
                <a:gd name="T13" fmla="*/ 240 h 646"/>
                <a:gd name="T14" fmla="*/ 460 w 1128"/>
                <a:gd name="T15" fmla="*/ 247 h 646"/>
                <a:gd name="T16" fmla="*/ 563 w 1128"/>
                <a:gd name="T17" fmla="*/ 248 h 646"/>
                <a:gd name="T18" fmla="*/ 627 w 1128"/>
                <a:gd name="T19" fmla="*/ 248 h 646"/>
                <a:gd name="T20" fmla="*/ 693 w 1128"/>
                <a:gd name="T21" fmla="*/ 250 h 646"/>
                <a:gd name="T22" fmla="*/ 760 w 1128"/>
                <a:gd name="T23" fmla="*/ 255 h 646"/>
                <a:gd name="T24" fmla="*/ 826 w 1128"/>
                <a:gd name="T25" fmla="*/ 265 h 646"/>
                <a:gd name="T26" fmla="*/ 890 w 1128"/>
                <a:gd name="T27" fmla="*/ 281 h 646"/>
                <a:gd name="T28" fmla="*/ 949 w 1128"/>
                <a:gd name="T29" fmla="*/ 304 h 646"/>
                <a:gd name="T30" fmla="*/ 1002 w 1128"/>
                <a:gd name="T31" fmla="*/ 338 h 646"/>
                <a:gd name="T32" fmla="*/ 1048 w 1128"/>
                <a:gd name="T33" fmla="*/ 382 h 646"/>
                <a:gd name="T34" fmla="*/ 1086 w 1128"/>
                <a:gd name="T35" fmla="*/ 439 h 646"/>
                <a:gd name="T36" fmla="*/ 1111 w 1128"/>
                <a:gd name="T37" fmla="*/ 510 h 646"/>
                <a:gd name="T38" fmla="*/ 1126 w 1128"/>
                <a:gd name="T39" fmla="*/ 597 h 646"/>
                <a:gd name="T40" fmla="*/ 980 w 1128"/>
                <a:gd name="T41" fmla="*/ 646 h 646"/>
                <a:gd name="T42" fmla="*/ 974 w 1128"/>
                <a:gd name="T43" fmla="*/ 570 h 646"/>
                <a:gd name="T44" fmla="*/ 957 w 1128"/>
                <a:gd name="T45" fmla="*/ 512 h 646"/>
                <a:gd name="T46" fmla="*/ 927 w 1128"/>
                <a:gd name="T47" fmla="*/ 468 h 646"/>
                <a:gd name="T48" fmla="*/ 883 w 1128"/>
                <a:gd name="T49" fmla="*/ 437 h 646"/>
                <a:gd name="T50" fmla="*/ 826 w 1128"/>
                <a:gd name="T51" fmla="*/ 417 h 646"/>
                <a:gd name="T52" fmla="*/ 753 w 1128"/>
                <a:gd name="T53" fmla="*/ 404 h 646"/>
                <a:gd name="T54" fmla="*/ 666 w 1128"/>
                <a:gd name="T55" fmla="*/ 399 h 646"/>
                <a:gd name="T56" fmla="*/ 563 w 1128"/>
                <a:gd name="T57" fmla="*/ 397 h 646"/>
                <a:gd name="T58" fmla="*/ 500 w 1128"/>
                <a:gd name="T59" fmla="*/ 397 h 646"/>
                <a:gd name="T60" fmla="*/ 433 w 1128"/>
                <a:gd name="T61" fmla="*/ 395 h 646"/>
                <a:gd name="T62" fmla="*/ 367 w 1128"/>
                <a:gd name="T63" fmla="*/ 391 h 646"/>
                <a:gd name="T64" fmla="*/ 301 w 1128"/>
                <a:gd name="T65" fmla="*/ 381 h 646"/>
                <a:gd name="T66" fmla="*/ 238 w 1128"/>
                <a:gd name="T67" fmla="*/ 365 h 646"/>
                <a:gd name="T68" fmla="*/ 179 w 1128"/>
                <a:gd name="T69" fmla="*/ 341 h 646"/>
                <a:gd name="T70" fmla="*/ 125 w 1128"/>
                <a:gd name="T71" fmla="*/ 308 h 646"/>
                <a:gd name="T72" fmla="*/ 79 w 1128"/>
                <a:gd name="T73" fmla="*/ 264 h 646"/>
                <a:gd name="T74" fmla="*/ 42 w 1128"/>
                <a:gd name="T75" fmla="*/ 207 h 646"/>
                <a:gd name="T76" fmla="*/ 16 w 1128"/>
                <a:gd name="T77" fmla="*/ 136 h 646"/>
                <a:gd name="T78" fmla="*/ 2 w 1128"/>
                <a:gd name="T79" fmla="*/ 49 h 646"/>
                <a:gd name="T80" fmla="*/ 0 w 1128"/>
                <a:gd name="T81"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8" h="646">
                  <a:moveTo>
                    <a:pt x="0" y="0"/>
                  </a:moveTo>
                  <a:lnTo>
                    <a:pt x="146" y="0"/>
                  </a:lnTo>
                  <a:lnTo>
                    <a:pt x="149" y="40"/>
                  </a:lnTo>
                  <a:lnTo>
                    <a:pt x="153" y="76"/>
                  </a:lnTo>
                  <a:lnTo>
                    <a:pt x="160" y="106"/>
                  </a:lnTo>
                  <a:lnTo>
                    <a:pt x="170" y="134"/>
                  </a:lnTo>
                  <a:lnTo>
                    <a:pt x="184" y="158"/>
                  </a:lnTo>
                  <a:lnTo>
                    <a:pt x="200" y="178"/>
                  </a:lnTo>
                  <a:lnTo>
                    <a:pt x="221" y="195"/>
                  </a:lnTo>
                  <a:lnTo>
                    <a:pt x="244" y="209"/>
                  </a:lnTo>
                  <a:lnTo>
                    <a:pt x="271" y="220"/>
                  </a:lnTo>
                  <a:lnTo>
                    <a:pt x="301" y="229"/>
                  </a:lnTo>
                  <a:lnTo>
                    <a:pt x="336" y="236"/>
                  </a:lnTo>
                  <a:lnTo>
                    <a:pt x="374" y="240"/>
                  </a:lnTo>
                  <a:lnTo>
                    <a:pt x="416" y="245"/>
                  </a:lnTo>
                  <a:lnTo>
                    <a:pt x="460" y="247"/>
                  </a:lnTo>
                  <a:lnTo>
                    <a:pt x="510" y="248"/>
                  </a:lnTo>
                  <a:lnTo>
                    <a:pt x="563" y="248"/>
                  </a:lnTo>
                  <a:lnTo>
                    <a:pt x="595" y="248"/>
                  </a:lnTo>
                  <a:lnTo>
                    <a:pt x="627" y="248"/>
                  </a:lnTo>
                  <a:lnTo>
                    <a:pt x="660" y="249"/>
                  </a:lnTo>
                  <a:lnTo>
                    <a:pt x="693" y="250"/>
                  </a:lnTo>
                  <a:lnTo>
                    <a:pt x="727" y="252"/>
                  </a:lnTo>
                  <a:lnTo>
                    <a:pt x="760" y="255"/>
                  </a:lnTo>
                  <a:lnTo>
                    <a:pt x="794" y="259"/>
                  </a:lnTo>
                  <a:lnTo>
                    <a:pt x="826" y="265"/>
                  </a:lnTo>
                  <a:lnTo>
                    <a:pt x="858" y="272"/>
                  </a:lnTo>
                  <a:lnTo>
                    <a:pt x="890" y="281"/>
                  </a:lnTo>
                  <a:lnTo>
                    <a:pt x="920" y="291"/>
                  </a:lnTo>
                  <a:lnTo>
                    <a:pt x="949" y="304"/>
                  </a:lnTo>
                  <a:lnTo>
                    <a:pt x="976" y="320"/>
                  </a:lnTo>
                  <a:lnTo>
                    <a:pt x="1002" y="338"/>
                  </a:lnTo>
                  <a:lnTo>
                    <a:pt x="1026" y="359"/>
                  </a:lnTo>
                  <a:lnTo>
                    <a:pt x="1048" y="382"/>
                  </a:lnTo>
                  <a:lnTo>
                    <a:pt x="1068" y="408"/>
                  </a:lnTo>
                  <a:lnTo>
                    <a:pt x="1086" y="439"/>
                  </a:lnTo>
                  <a:lnTo>
                    <a:pt x="1100" y="472"/>
                  </a:lnTo>
                  <a:lnTo>
                    <a:pt x="1111" y="510"/>
                  </a:lnTo>
                  <a:lnTo>
                    <a:pt x="1121" y="551"/>
                  </a:lnTo>
                  <a:lnTo>
                    <a:pt x="1126" y="597"/>
                  </a:lnTo>
                  <a:lnTo>
                    <a:pt x="1128" y="646"/>
                  </a:lnTo>
                  <a:lnTo>
                    <a:pt x="980" y="646"/>
                  </a:lnTo>
                  <a:lnTo>
                    <a:pt x="979" y="606"/>
                  </a:lnTo>
                  <a:lnTo>
                    <a:pt x="974" y="570"/>
                  </a:lnTo>
                  <a:lnTo>
                    <a:pt x="967" y="539"/>
                  </a:lnTo>
                  <a:lnTo>
                    <a:pt x="957" y="512"/>
                  </a:lnTo>
                  <a:lnTo>
                    <a:pt x="943" y="489"/>
                  </a:lnTo>
                  <a:lnTo>
                    <a:pt x="927" y="468"/>
                  </a:lnTo>
                  <a:lnTo>
                    <a:pt x="906" y="451"/>
                  </a:lnTo>
                  <a:lnTo>
                    <a:pt x="883" y="437"/>
                  </a:lnTo>
                  <a:lnTo>
                    <a:pt x="856" y="425"/>
                  </a:lnTo>
                  <a:lnTo>
                    <a:pt x="826" y="417"/>
                  </a:lnTo>
                  <a:lnTo>
                    <a:pt x="792" y="410"/>
                  </a:lnTo>
                  <a:lnTo>
                    <a:pt x="753" y="404"/>
                  </a:lnTo>
                  <a:lnTo>
                    <a:pt x="712" y="401"/>
                  </a:lnTo>
                  <a:lnTo>
                    <a:pt x="666" y="399"/>
                  </a:lnTo>
                  <a:lnTo>
                    <a:pt x="617" y="398"/>
                  </a:lnTo>
                  <a:lnTo>
                    <a:pt x="563" y="397"/>
                  </a:lnTo>
                  <a:lnTo>
                    <a:pt x="532" y="397"/>
                  </a:lnTo>
                  <a:lnTo>
                    <a:pt x="500" y="397"/>
                  </a:lnTo>
                  <a:lnTo>
                    <a:pt x="466" y="397"/>
                  </a:lnTo>
                  <a:lnTo>
                    <a:pt x="433" y="395"/>
                  </a:lnTo>
                  <a:lnTo>
                    <a:pt x="400" y="394"/>
                  </a:lnTo>
                  <a:lnTo>
                    <a:pt x="367" y="391"/>
                  </a:lnTo>
                  <a:lnTo>
                    <a:pt x="333" y="386"/>
                  </a:lnTo>
                  <a:lnTo>
                    <a:pt x="301" y="381"/>
                  </a:lnTo>
                  <a:lnTo>
                    <a:pt x="269" y="374"/>
                  </a:lnTo>
                  <a:lnTo>
                    <a:pt x="238" y="365"/>
                  </a:lnTo>
                  <a:lnTo>
                    <a:pt x="208" y="354"/>
                  </a:lnTo>
                  <a:lnTo>
                    <a:pt x="179" y="341"/>
                  </a:lnTo>
                  <a:lnTo>
                    <a:pt x="151" y="326"/>
                  </a:lnTo>
                  <a:lnTo>
                    <a:pt x="125" y="308"/>
                  </a:lnTo>
                  <a:lnTo>
                    <a:pt x="101" y="287"/>
                  </a:lnTo>
                  <a:lnTo>
                    <a:pt x="79" y="264"/>
                  </a:lnTo>
                  <a:lnTo>
                    <a:pt x="59" y="237"/>
                  </a:lnTo>
                  <a:lnTo>
                    <a:pt x="42" y="207"/>
                  </a:lnTo>
                  <a:lnTo>
                    <a:pt x="27" y="173"/>
                  </a:lnTo>
                  <a:lnTo>
                    <a:pt x="16" y="136"/>
                  </a:lnTo>
                  <a:lnTo>
                    <a:pt x="7" y="95"/>
                  </a:lnTo>
                  <a:lnTo>
                    <a:pt x="2" y="49"/>
                  </a:lnTo>
                  <a:lnTo>
                    <a:pt x="0" y="0"/>
                  </a:lnTo>
                  <a:lnTo>
                    <a:pt x="0" y="0"/>
                  </a:lnTo>
                  <a:close/>
                </a:path>
              </a:pathLst>
            </a:custGeom>
            <a:grpFill/>
            <a:ln w="0">
              <a:noFill/>
              <a:prstDash val="solid"/>
              <a:round/>
            </a:ln>
          </p:spPr>
          <p:txBody>
            <a:bodyPr vert="horz" wrap="square" lIns="91428" tIns="45714" rIns="91428" bIns="45714" numCol="1" anchor="t" anchorCtr="0" compatLnSpc="1"/>
            <a:lstStyle/>
            <a:p>
              <a:endParaRPr lang="zh-CN" altLang="en-US"/>
            </a:p>
          </p:txBody>
        </p:sp>
        <p:sp>
          <p:nvSpPr>
            <p:cNvPr id="32" name="Freeform 21"/>
            <p:cNvSpPr/>
            <p:nvPr/>
          </p:nvSpPr>
          <p:spPr bwMode="auto">
            <a:xfrm>
              <a:off x="4710" y="1500"/>
              <a:ext cx="178" cy="251"/>
            </a:xfrm>
            <a:custGeom>
              <a:avLst/>
              <a:gdLst>
                <a:gd name="T0" fmla="*/ 696 w 1960"/>
                <a:gd name="T1" fmla="*/ 45 h 2756"/>
                <a:gd name="T2" fmla="*/ 685 w 1960"/>
                <a:gd name="T3" fmla="*/ 139 h 2756"/>
                <a:gd name="T4" fmla="*/ 688 w 1960"/>
                <a:gd name="T5" fmla="*/ 837 h 2756"/>
                <a:gd name="T6" fmla="*/ 707 w 1960"/>
                <a:gd name="T7" fmla="*/ 928 h 2756"/>
                <a:gd name="T8" fmla="*/ 744 w 1960"/>
                <a:gd name="T9" fmla="*/ 1009 h 2756"/>
                <a:gd name="T10" fmla="*/ 794 w 1960"/>
                <a:gd name="T11" fmla="*/ 1076 h 2756"/>
                <a:gd name="T12" fmla="*/ 856 w 1960"/>
                <a:gd name="T13" fmla="*/ 1126 h 2756"/>
                <a:gd name="T14" fmla="*/ 927 w 1960"/>
                <a:gd name="T15" fmla="*/ 1154 h 2756"/>
                <a:gd name="T16" fmla="*/ 925 w 1960"/>
                <a:gd name="T17" fmla="*/ 1158 h 2756"/>
                <a:gd name="T18" fmla="*/ 925 w 1960"/>
                <a:gd name="T19" fmla="*/ 1683 h 2756"/>
                <a:gd name="T20" fmla="*/ 936 w 1960"/>
                <a:gd name="T21" fmla="*/ 1715 h 2756"/>
                <a:gd name="T22" fmla="*/ 963 w 1960"/>
                <a:gd name="T23" fmla="*/ 1735 h 2756"/>
                <a:gd name="T24" fmla="*/ 997 w 1960"/>
                <a:gd name="T25" fmla="*/ 1735 h 2756"/>
                <a:gd name="T26" fmla="*/ 1024 w 1960"/>
                <a:gd name="T27" fmla="*/ 1715 h 2756"/>
                <a:gd name="T28" fmla="*/ 1034 w 1960"/>
                <a:gd name="T29" fmla="*/ 1683 h 2756"/>
                <a:gd name="T30" fmla="*/ 1033 w 1960"/>
                <a:gd name="T31" fmla="*/ 1158 h 2756"/>
                <a:gd name="T32" fmla="*/ 1032 w 1960"/>
                <a:gd name="T33" fmla="*/ 1154 h 2756"/>
                <a:gd name="T34" fmla="*/ 1104 w 1960"/>
                <a:gd name="T35" fmla="*/ 1126 h 2756"/>
                <a:gd name="T36" fmla="*/ 1165 w 1960"/>
                <a:gd name="T37" fmla="*/ 1076 h 2756"/>
                <a:gd name="T38" fmla="*/ 1216 w 1960"/>
                <a:gd name="T39" fmla="*/ 1009 h 2756"/>
                <a:gd name="T40" fmla="*/ 1253 w 1960"/>
                <a:gd name="T41" fmla="*/ 928 h 2756"/>
                <a:gd name="T42" fmla="*/ 1271 w 1960"/>
                <a:gd name="T43" fmla="*/ 837 h 2756"/>
                <a:gd name="T44" fmla="*/ 1274 w 1960"/>
                <a:gd name="T45" fmla="*/ 139 h 2756"/>
                <a:gd name="T46" fmla="*/ 1264 w 1960"/>
                <a:gd name="T47" fmla="*/ 45 h 2756"/>
                <a:gd name="T48" fmla="*/ 1322 w 1960"/>
                <a:gd name="T49" fmla="*/ 22 h 2756"/>
                <a:gd name="T50" fmla="*/ 1456 w 1960"/>
                <a:gd name="T51" fmla="*/ 82 h 2756"/>
                <a:gd name="T52" fmla="*/ 1578 w 1960"/>
                <a:gd name="T53" fmla="*/ 160 h 2756"/>
                <a:gd name="T54" fmla="*/ 1687 w 1960"/>
                <a:gd name="T55" fmla="*/ 256 h 2756"/>
                <a:gd name="T56" fmla="*/ 1779 w 1960"/>
                <a:gd name="T57" fmla="*/ 367 h 2756"/>
                <a:gd name="T58" fmla="*/ 1855 w 1960"/>
                <a:gd name="T59" fmla="*/ 492 h 2756"/>
                <a:gd name="T60" fmla="*/ 1912 w 1960"/>
                <a:gd name="T61" fmla="*/ 628 h 2756"/>
                <a:gd name="T62" fmla="*/ 1947 w 1960"/>
                <a:gd name="T63" fmla="*/ 774 h 2756"/>
                <a:gd name="T64" fmla="*/ 1960 w 1960"/>
                <a:gd name="T65" fmla="*/ 927 h 2756"/>
                <a:gd name="T66" fmla="*/ 1957 w 1960"/>
                <a:gd name="T67" fmla="*/ 1872 h 2756"/>
                <a:gd name="T68" fmla="*/ 1932 w 1960"/>
                <a:gd name="T69" fmla="*/ 2024 h 2756"/>
                <a:gd name="T70" fmla="*/ 1885 w 1960"/>
                <a:gd name="T71" fmla="*/ 2166 h 2756"/>
                <a:gd name="T72" fmla="*/ 1818 w 1960"/>
                <a:gd name="T73" fmla="*/ 2300 h 2756"/>
                <a:gd name="T74" fmla="*/ 1731 w 1960"/>
                <a:gd name="T75" fmla="*/ 2419 h 2756"/>
                <a:gd name="T76" fmla="*/ 1629 w 1960"/>
                <a:gd name="T77" fmla="*/ 2524 h 2756"/>
                <a:gd name="T78" fmla="*/ 1511 w 1960"/>
                <a:gd name="T79" fmla="*/ 2611 h 2756"/>
                <a:gd name="T80" fmla="*/ 1380 w 1960"/>
                <a:gd name="T81" fmla="*/ 2680 h 2756"/>
                <a:gd name="T82" fmla="*/ 1240 w 1960"/>
                <a:gd name="T83" fmla="*/ 2727 h 2756"/>
                <a:gd name="T84" fmla="*/ 1090 w 1960"/>
                <a:gd name="T85" fmla="*/ 2753 h 2756"/>
                <a:gd name="T86" fmla="*/ 946 w 1960"/>
                <a:gd name="T87" fmla="*/ 2756 h 2756"/>
                <a:gd name="T88" fmla="*/ 793 w 1960"/>
                <a:gd name="T89" fmla="*/ 2743 h 2756"/>
                <a:gd name="T90" fmla="*/ 648 w 1960"/>
                <a:gd name="T91" fmla="*/ 2706 h 2756"/>
                <a:gd name="T92" fmla="*/ 512 w 1960"/>
                <a:gd name="T93" fmla="*/ 2648 h 2756"/>
                <a:gd name="T94" fmla="*/ 388 w 1960"/>
                <a:gd name="T95" fmla="*/ 2569 h 2756"/>
                <a:gd name="T96" fmla="*/ 277 w 1960"/>
                <a:gd name="T97" fmla="*/ 2473 h 2756"/>
                <a:gd name="T98" fmla="*/ 183 w 1960"/>
                <a:gd name="T99" fmla="*/ 2361 h 2756"/>
                <a:gd name="T100" fmla="*/ 106 w 1960"/>
                <a:gd name="T101" fmla="*/ 2234 h 2756"/>
                <a:gd name="T102" fmla="*/ 48 w 1960"/>
                <a:gd name="T103" fmla="*/ 2097 h 2756"/>
                <a:gd name="T104" fmla="*/ 12 w 1960"/>
                <a:gd name="T105" fmla="*/ 1949 h 2756"/>
                <a:gd name="T106" fmla="*/ 0 w 1960"/>
                <a:gd name="T107" fmla="*/ 1792 h 2756"/>
                <a:gd name="T108" fmla="*/ 3 w 1960"/>
                <a:gd name="T109" fmla="*/ 850 h 2756"/>
                <a:gd name="T110" fmla="*/ 27 w 1960"/>
                <a:gd name="T111" fmla="*/ 700 h 2756"/>
                <a:gd name="T112" fmla="*/ 72 w 1960"/>
                <a:gd name="T113" fmla="*/ 558 h 2756"/>
                <a:gd name="T114" fmla="*/ 140 w 1960"/>
                <a:gd name="T115" fmla="*/ 427 h 2756"/>
                <a:gd name="T116" fmla="*/ 224 w 1960"/>
                <a:gd name="T117" fmla="*/ 309 h 2756"/>
                <a:gd name="T118" fmla="*/ 326 w 1960"/>
                <a:gd name="T119" fmla="*/ 205 h 2756"/>
                <a:gd name="T120" fmla="*/ 441 w 1960"/>
                <a:gd name="T121" fmla="*/ 119 h 2756"/>
                <a:gd name="T122" fmla="*/ 569 w 1960"/>
                <a:gd name="T123" fmla="*/ 49 h 2756"/>
                <a:gd name="T124" fmla="*/ 707 w 1960"/>
                <a:gd name="T125" fmla="*/ 0 h 2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60" h="2756">
                  <a:moveTo>
                    <a:pt x="707" y="0"/>
                  </a:moveTo>
                  <a:lnTo>
                    <a:pt x="696" y="45"/>
                  </a:lnTo>
                  <a:lnTo>
                    <a:pt x="688" y="90"/>
                  </a:lnTo>
                  <a:lnTo>
                    <a:pt x="685" y="139"/>
                  </a:lnTo>
                  <a:lnTo>
                    <a:pt x="685" y="787"/>
                  </a:lnTo>
                  <a:lnTo>
                    <a:pt x="688" y="837"/>
                  </a:lnTo>
                  <a:lnTo>
                    <a:pt x="696" y="884"/>
                  </a:lnTo>
                  <a:lnTo>
                    <a:pt x="707" y="928"/>
                  </a:lnTo>
                  <a:lnTo>
                    <a:pt x="724" y="970"/>
                  </a:lnTo>
                  <a:lnTo>
                    <a:pt x="744" y="1009"/>
                  </a:lnTo>
                  <a:lnTo>
                    <a:pt x="767" y="1044"/>
                  </a:lnTo>
                  <a:lnTo>
                    <a:pt x="794" y="1076"/>
                  </a:lnTo>
                  <a:lnTo>
                    <a:pt x="823" y="1103"/>
                  </a:lnTo>
                  <a:lnTo>
                    <a:pt x="856" y="1126"/>
                  </a:lnTo>
                  <a:lnTo>
                    <a:pt x="890" y="1142"/>
                  </a:lnTo>
                  <a:lnTo>
                    <a:pt x="927" y="1154"/>
                  </a:lnTo>
                  <a:lnTo>
                    <a:pt x="926" y="1156"/>
                  </a:lnTo>
                  <a:lnTo>
                    <a:pt x="925" y="1158"/>
                  </a:lnTo>
                  <a:lnTo>
                    <a:pt x="925" y="1161"/>
                  </a:lnTo>
                  <a:lnTo>
                    <a:pt x="925" y="1683"/>
                  </a:lnTo>
                  <a:lnTo>
                    <a:pt x="928" y="1700"/>
                  </a:lnTo>
                  <a:lnTo>
                    <a:pt x="936" y="1715"/>
                  </a:lnTo>
                  <a:lnTo>
                    <a:pt x="947" y="1727"/>
                  </a:lnTo>
                  <a:lnTo>
                    <a:pt x="963" y="1735"/>
                  </a:lnTo>
                  <a:lnTo>
                    <a:pt x="979" y="1738"/>
                  </a:lnTo>
                  <a:lnTo>
                    <a:pt x="997" y="1735"/>
                  </a:lnTo>
                  <a:lnTo>
                    <a:pt x="1012" y="1728"/>
                  </a:lnTo>
                  <a:lnTo>
                    <a:pt x="1024" y="1715"/>
                  </a:lnTo>
                  <a:lnTo>
                    <a:pt x="1031" y="1700"/>
                  </a:lnTo>
                  <a:lnTo>
                    <a:pt x="1034" y="1683"/>
                  </a:lnTo>
                  <a:lnTo>
                    <a:pt x="1034" y="1161"/>
                  </a:lnTo>
                  <a:lnTo>
                    <a:pt x="1033" y="1158"/>
                  </a:lnTo>
                  <a:lnTo>
                    <a:pt x="1033" y="1156"/>
                  </a:lnTo>
                  <a:lnTo>
                    <a:pt x="1032" y="1154"/>
                  </a:lnTo>
                  <a:lnTo>
                    <a:pt x="1070" y="1142"/>
                  </a:lnTo>
                  <a:lnTo>
                    <a:pt x="1104" y="1126"/>
                  </a:lnTo>
                  <a:lnTo>
                    <a:pt x="1136" y="1103"/>
                  </a:lnTo>
                  <a:lnTo>
                    <a:pt x="1165" y="1076"/>
                  </a:lnTo>
                  <a:lnTo>
                    <a:pt x="1192" y="1044"/>
                  </a:lnTo>
                  <a:lnTo>
                    <a:pt x="1216" y="1009"/>
                  </a:lnTo>
                  <a:lnTo>
                    <a:pt x="1236" y="970"/>
                  </a:lnTo>
                  <a:lnTo>
                    <a:pt x="1253" y="928"/>
                  </a:lnTo>
                  <a:lnTo>
                    <a:pt x="1264" y="884"/>
                  </a:lnTo>
                  <a:lnTo>
                    <a:pt x="1271" y="837"/>
                  </a:lnTo>
                  <a:lnTo>
                    <a:pt x="1274" y="787"/>
                  </a:lnTo>
                  <a:lnTo>
                    <a:pt x="1274" y="139"/>
                  </a:lnTo>
                  <a:lnTo>
                    <a:pt x="1271" y="90"/>
                  </a:lnTo>
                  <a:lnTo>
                    <a:pt x="1264" y="45"/>
                  </a:lnTo>
                  <a:lnTo>
                    <a:pt x="1251" y="0"/>
                  </a:lnTo>
                  <a:lnTo>
                    <a:pt x="1322" y="22"/>
                  </a:lnTo>
                  <a:lnTo>
                    <a:pt x="1391" y="49"/>
                  </a:lnTo>
                  <a:lnTo>
                    <a:pt x="1456" y="82"/>
                  </a:lnTo>
                  <a:lnTo>
                    <a:pt x="1518" y="119"/>
                  </a:lnTo>
                  <a:lnTo>
                    <a:pt x="1578" y="160"/>
                  </a:lnTo>
                  <a:lnTo>
                    <a:pt x="1634" y="205"/>
                  </a:lnTo>
                  <a:lnTo>
                    <a:pt x="1687" y="256"/>
                  </a:lnTo>
                  <a:lnTo>
                    <a:pt x="1734" y="309"/>
                  </a:lnTo>
                  <a:lnTo>
                    <a:pt x="1779" y="367"/>
                  </a:lnTo>
                  <a:lnTo>
                    <a:pt x="1820" y="427"/>
                  </a:lnTo>
                  <a:lnTo>
                    <a:pt x="1855" y="492"/>
                  </a:lnTo>
                  <a:lnTo>
                    <a:pt x="1886" y="558"/>
                  </a:lnTo>
                  <a:lnTo>
                    <a:pt x="1912" y="628"/>
                  </a:lnTo>
                  <a:lnTo>
                    <a:pt x="1933" y="700"/>
                  </a:lnTo>
                  <a:lnTo>
                    <a:pt x="1947" y="774"/>
                  </a:lnTo>
                  <a:lnTo>
                    <a:pt x="1957" y="850"/>
                  </a:lnTo>
                  <a:lnTo>
                    <a:pt x="1960" y="927"/>
                  </a:lnTo>
                  <a:lnTo>
                    <a:pt x="1960" y="1792"/>
                  </a:lnTo>
                  <a:lnTo>
                    <a:pt x="1957" y="1872"/>
                  </a:lnTo>
                  <a:lnTo>
                    <a:pt x="1947" y="1949"/>
                  </a:lnTo>
                  <a:lnTo>
                    <a:pt x="1932" y="2024"/>
                  </a:lnTo>
                  <a:lnTo>
                    <a:pt x="1911" y="2097"/>
                  </a:lnTo>
                  <a:lnTo>
                    <a:pt x="1885" y="2166"/>
                  </a:lnTo>
                  <a:lnTo>
                    <a:pt x="1854" y="2234"/>
                  </a:lnTo>
                  <a:lnTo>
                    <a:pt x="1818" y="2300"/>
                  </a:lnTo>
                  <a:lnTo>
                    <a:pt x="1777" y="2361"/>
                  </a:lnTo>
                  <a:lnTo>
                    <a:pt x="1731" y="2419"/>
                  </a:lnTo>
                  <a:lnTo>
                    <a:pt x="1682" y="2473"/>
                  </a:lnTo>
                  <a:lnTo>
                    <a:pt x="1629" y="2524"/>
                  </a:lnTo>
                  <a:lnTo>
                    <a:pt x="1571" y="2569"/>
                  </a:lnTo>
                  <a:lnTo>
                    <a:pt x="1511" y="2611"/>
                  </a:lnTo>
                  <a:lnTo>
                    <a:pt x="1447" y="2648"/>
                  </a:lnTo>
                  <a:lnTo>
                    <a:pt x="1380" y="2680"/>
                  </a:lnTo>
                  <a:lnTo>
                    <a:pt x="1312" y="2706"/>
                  </a:lnTo>
                  <a:lnTo>
                    <a:pt x="1240" y="2727"/>
                  </a:lnTo>
                  <a:lnTo>
                    <a:pt x="1166" y="2743"/>
                  </a:lnTo>
                  <a:lnTo>
                    <a:pt x="1090" y="2753"/>
                  </a:lnTo>
                  <a:lnTo>
                    <a:pt x="1014" y="2756"/>
                  </a:lnTo>
                  <a:lnTo>
                    <a:pt x="946" y="2756"/>
                  </a:lnTo>
                  <a:lnTo>
                    <a:pt x="869" y="2753"/>
                  </a:lnTo>
                  <a:lnTo>
                    <a:pt x="793" y="2743"/>
                  </a:lnTo>
                  <a:lnTo>
                    <a:pt x="720" y="2727"/>
                  </a:lnTo>
                  <a:lnTo>
                    <a:pt x="648" y="2706"/>
                  </a:lnTo>
                  <a:lnTo>
                    <a:pt x="578" y="2680"/>
                  </a:lnTo>
                  <a:lnTo>
                    <a:pt x="512" y="2648"/>
                  </a:lnTo>
                  <a:lnTo>
                    <a:pt x="449" y="2611"/>
                  </a:lnTo>
                  <a:lnTo>
                    <a:pt x="388" y="2569"/>
                  </a:lnTo>
                  <a:lnTo>
                    <a:pt x="331" y="2524"/>
                  </a:lnTo>
                  <a:lnTo>
                    <a:pt x="277" y="2473"/>
                  </a:lnTo>
                  <a:lnTo>
                    <a:pt x="228" y="2419"/>
                  </a:lnTo>
                  <a:lnTo>
                    <a:pt x="183" y="2361"/>
                  </a:lnTo>
                  <a:lnTo>
                    <a:pt x="142" y="2300"/>
                  </a:lnTo>
                  <a:lnTo>
                    <a:pt x="106" y="2234"/>
                  </a:lnTo>
                  <a:lnTo>
                    <a:pt x="75" y="2166"/>
                  </a:lnTo>
                  <a:lnTo>
                    <a:pt x="48" y="2097"/>
                  </a:lnTo>
                  <a:lnTo>
                    <a:pt x="27" y="2024"/>
                  </a:lnTo>
                  <a:lnTo>
                    <a:pt x="12" y="1949"/>
                  </a:lnTo>
                  <a:lnTo>
                    <a:pt x="3" y="1872"/>
                  </a:lnTo>
                  <a:lnTo>
                    <a:pt x="0" y="1792"/>
                  </a:lnTo>
                  <a:lnTo>
                    <a:pt x="0" y="927"/>
                  </a:lnTo>
                  <a:lnTo>
                    <a:pt x="3" y="850"/>
                  </a:lnTo>
                  <a:lnTo>
                    <a:pt x="11" y="774"/>
                  </a:lnTo>
                  <a:lnTo>
                    <a:pt x="27" y="700"/>
                  </a:lnTo>
                  <a:lnTo>
                    <a:pt x="48" y="628"/>
                  </a:lnTo>
                  <a:lnTo>
                    <a:pt x="72" y="558"/>
                  </a:lnTo>
                  <a:lnTo>
                    <a:pt x="104" y="492"/>
                  </a:lnTo>
                  <a:lnTo>
                    <a:pt x="140" y="427"/>
                  </a:lnTo>
                  <a:lnTo>
                    <a:pt x="179" y="367"/>
                  </a:lnTo>
                  <a:lnTo>
                    <a:pt x="224" y="309"/>
                  </a:lnTo>
                  <a:lnTo>
                    <a:pt x="273" y="256"/>
                  </a:lnTo>
                  <a:lnTo>
                    <a:pt x="326" y="205"/>
                  </a:lnTo>
                  <a:lnTo>
                    <a:pt x="382" y="160"/>
                  </a:lnTo>
                  <a:lnTo>
                    <a:pt x="441" y="119"/>
                  </a:lnTo>
                  <a:lnTo>
                    <a:pt x="504" y="82"/>
                  </a:lnTo>
                  <a:lnTo>
                    <a:pt x="569" y="49"/>
                  </a:lnTo>
                  <a:lnTo>
                    <a:pt x="638" y="22"/>
                  </a:lnTo>
                  <a:lnTo>
                    <a:pt x="707" y="0"/>
                  </a:lnTo>
                  <a:close/>
                </a:path>
              </a:pathLst>
            </a:custGeom>
            <a:grpFill/>
            <a:ln w="0">
              <a:noFill/>
              <a:prstDash val="solid"/>
              <a:round/>
            </a:ln>
          </p:spPr>
          <p:txBody>
            <a:bodyPr vert="horz" wrap="square" lIns="91428" tIns="45714" rIns="91428" bIns="45714" numCol="1" anchor="t" anchorCtr="0" compatLnSpc="1"/>
            <a:lstStyle/>
            <a:p>
              <a:endParaRPr lang="zh-CN" altLang="en-US"/>
            </a:p>
          </p:txBody>
        </p:sp>
      </p:grpSp>
      <p:grpSp>
        <p:nvGrpSpPr>
          <p:cNvPr id="33" name="Group 24"/>
          <p:cNvGrpSpPr>
            <a:grpSpLocks noChangeAspect="1"/>
          </p:cNvGrpSpPr>
          <p:nvPr/>
        </p:nvGrpSpPr>
        <p:grpSpPr bwMode="auto">
          <a:xfrm>
            <a:off x="10182314" y="2881271"/>
            <a:ext cx="431744" cy="433331"/>
            <a:chOff x="6350" y="1467"/>
            <a:chExt cx="272" cy="273"/>
          </a:xfrm>
          <a:solidFill>
            <a:schemeClr val="bg1"/>
          </a:solidFill>
        </p:grpSpPr>
        <p:sp>
          <p:nvSpPr>
            <p:cNvPr id="34" name="Freeform 26"/>
            <p:cNvSpPr/>
            <p:nvPr/>
          </p:nvSpPr>
          <p:spPr bwMode="auto">
            <a:xfrm>
              <a:off x="6350" y="1467"/>
              <a:ext cx="272" cy="273"/>
            </a:xfrm>
            <a:custGeom>
              <a:avLst/>
              <a:gdLst>
                <a:gd name="T0" fmla="*/ 379 w 3536"/>
                <a:gd name="T1" fmla="*/ 13 h 3549"/>
                <a:gd name="T2" fmla="*/ 489 w 3536"/>
                <a:gd name="T3" fmla="*/ 72 h 3549"/>
                <a:gd name="T4" fmla="*/ 563 w 3536"/>
                <a:gd name="T5" fmla="*/ 171 h 3549"/>
                <a:gd name="T6" fmla="*/ 589 w 3536"/>
                <a:gd name="T7" fmla="*/ 296 h 3549"/>
                <a:gd name="T8" fmla="*/ 618 w 3536"/>
                <a:gd name="T9" fmla="*/ 555 h 3549"/>
                <a:gd name="T10" fmla="*/ 699 w 3536"/>
                <a:gd name="T11" fmla="*/ 794 h 3549"/>
                <a:gd name="T12" fmla="*/ 827 w 3536"/>
                <a:gd name="T13" fmla="*/ 1008 h 3549"/>
                <a:gd name="T14" fmla="*/ 995 w 3536"/>
                <a:gd name="T15" fmla="*/ 1188 h 3549"/>
                <a:gd name="T16" fmla="*/ 1198 w 3536"/>
                <a:gd name="T17" fmla="*/ 1331 h 3549"/>
                <a:gd name="T18" fmla="*/ 1428 w 3536"/>
                <a:gd name="T19" fmla="*/ 1428 h 3549"/>
                <a:gd name="T20" fmla="*/ 1680 w 3536"/>
                <a:gd name="T21" fmla="*/ 1476 h 3549"/>
                <a:gd name="T22" fmla="*/ 1981 w 3536"/>
                <a:gd name="T23" fmla="*/ 1492 h 3549"/>
                <a:gd name="T24" fmla="*/ 2287 w 3536"/>
                <a:gd name="T25" fmla="*/ 1557 h 3549"/>
                <a:gd name="T26" fmla="*/ 2571 w 3536"/>
                <a:gd name="T27" fmla="*/ 1672 h 3549"/>
                <a:gd name="T28" fmla="*/ 2828 w 3536"/>
                <a:gd name="T29" fmla="*/ 1834 h 3549"/>
                <a:gd name="T30" fmla="*/ 3053 w 3536"/>
                <a:gd name="T31" fmla="*/ 2035 h 3549"/>
                <a:gd name="T32" fmla="*/ 3240 w 3536"/>
                <a:gd name="T33" fmla="*/ 2272 h 3549"/>
                <a:gd name="T34" fmla="*/ 3387 w 3536"/>
                <a:gd name="T35" fmla="*/ 2540 h 3549"/>
                <a:gd name="T36" fmla="*/ 3486 w 3536"/>
                <a:gd name="T37" fmla="*/ 2833 h 3549"/>
                <a:gd name="T38" fmla="*/ 3533 w 3536"/>
                <a:gd name="T39" fmla="*/ 3146 h 3549"/>
                <a:gd name="T40" fmla="*/ 3523 w 3536"/>
                <a:gd name="T41" fmla="*/ 3338 h 3549"/>
                <a:gd name="T42" fmla="*/ 3464 w 3536"/>
                <a:gd name="T43" fmla="*/ 3447 h 3549"/>
                <a:gd name="T44" fmla="*/ 3366 w 3536"/>
                <a:gd name="T45" fmla="*/ 3521 h 3549"/>
                <a:gd name="T46" fmla="*/ 3241 w 3536"/>
                <a:gd name="T47" fmla="*/ 3549 h 3549"/>
                <a:gd name="T48" fmla="*/ 3117 w 3536"/>
                <a:gd name="T49" fmla="*/ 3521 h 3549"/>
                <a:gd name="T50" fmla="*/ 3018 w 3536"/>
                <a:gd name="T51" fmla="*/ 3447 h 3549"/>
                <a:gd name="T52" fmla="*/ 2960 w 3536"/>
                <a:gd name="T53" fmla="*/ 3338 h 3549"/>
                <a:gd name="T54" fmla="*/ 2943 w 3536"/>
                <a:gd name="T55" fmla="*/ 3165 h 3549"/>
                <a:gd name="T56" fmla="*/ 2896 w 3536"/>
                <a:gd name="T57" fmla="*/ 2912 h 3549"/>
                <a:gd name="T58" fmla="*/ 2799 w 3536"/>
                <a:gd name="T59" fmla="*/ 2681 h 3549"/>
                <a:gd name="T60" fmla="*/ 2657 w 3536"/>
                <a:gd name="T61" fmla="*/ 2478 h 3549"/>
                <a:gd name="T62" fmla="*/ 2477 w 3536"/>
                <a:gd name="T63" fmla="*/ 2309 h 3549"/>
                <a:gd name="T64" fmla="*/ 2264 w 3536"/>
                <a:gd name="T65" fmla="*/ 2180 h 3549"/>
                <a:gd name="T66" fmla="*/ 2026 w 3536"/>
                <a:gd name="T67" fmla="*/ 2098 h 3549"/>
                <a:gd name="T68" fmla="*/ 1768 w 3536"/>
                <a:gd name="T69" fmla="*/ 2070 h 3549"/>
                <a:gd name="T70" fmla="*/ 1451 w 3536"/>
                <a:gd name="T71" fmla="*/ 2041 h 3549"/>
                <a:gd name="T72" fmla="*/ 1152 w 3536"/>
                <a:gd name="T73" fmla="*/ 1959 h 3549"/>
                <a:gd name="T74" fmla="*/ 876 w 3536"/>
                <a:gd name="T75" fmla="*/ 1827 h 3549"/>
                <a:gd name="T76" fmla="*/ 630 w 3536"/>
                <a:gd name="T77" fmla="*/ 1652 h 3549"/>
                <a:gd name="T78" fmla="*/ 417 w 3536"/>
                <a:gd name="T79" fmla="*/ 1438 h 3549"/>
                <a:gd name="T80" fmla="*/ 242 w 3536"/>
                <a:gd name="T81" fmla="*/ 1191 h 3549"/>
                <a:gd name="T82" fmla="*/ 110 w 3536"/>
                <a:gd name="T83" fmla="*/ 914 h 3549"/>
                <a:gd name="T84" fmla="*/ 29 w 3536"/>
                <a:gd name="T85" fmla="*/ 614 h 3549"/>
                <a:gd name="T86" fmla="*/ 0 w 3536"/>
                <a:gd name="T87" fmla="*/ 296 h 3549"/>
                <a:gd name="T88" fmla="*/ 28 w 3536"/>
                <a:gd name="T89" fmla="*/ 171 h 3549"/>
                <a:gd name="T90" fmla="*/ 102 w 3536"/>
                <a:gd name="T91" fmla="*/ 72 h 3549"/>
                <a:gd name="T92" fmla="*/ 210 w 3536"/>
                <a:gd name="T93" fmla="*/ 13 h 3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536" h="3549">
                  <a:moveTo>
                    <a:pt x="295" y="0"/>
                  </a:moveTo>
                  <a:lnTo>
                    <a:pt x="339" y="3"/>
                  </a:lnTo>
                  <a:lnTo>
                    <a:pt x="379" y="13"/>
                  </a:lnTo>
                  <a:lnTo>
                    <a:pt x="419" y="28"/>
                  </a:lnTo>
                  <a:lnTo>
                    <a:pt x="455" y="47"/>
                  </a:lnTo>
                  <a:lnTo>
                    <a:pt x="489" y="72"/>
                  </a:lnTo>
                  <a:lnTo>
                    <a:pt x="518" y="102"/>
                  </a:lnTo>
                  <a:lnTo>
                    <a:pt x="542" y="134"/>
                  </a:lnTo>
                  <a:lnTo>
                    <a:pt x="563" y="171"/>
                  </a:lnTo>
                  <a:lnTo>
                    <a:pt x="576" y="211"/>
                  </a:lnTo>
                  <a:lnTo>
                    <a:pt x="586" y="252"/>
                  </a:lnTo>
                  <a:lnTo>
                    <a:pt x="589" y="296"/>
                  </a:lnTo>
                  <a:lnTo>
                    <a:pt x="593" y="384"/>
                  </a:lnTo>
                  <a:lnTo>
                    <a:pt x="602" y="470"/>
                  </a:lnTo>
                  <a:lnTo>
                    <a:pt x="618" y="555"/>
                  </a:lnTo>
                  <a:lnTo>
                    <a:pt x="640" y="637"/>
                  </a:lnTo>
                  <a:lnTo>
                    <a:pt x="666" y="717"/>
                  </a:lnTo>
                  <a:lnTo>
                    <a:pt x="699" y="794"/>
                  </a:lnTo>
                  <a:lnTo>
                    <a:pt x="737" y="868"/>
                  </a:lnTo>
                  <a:lnTo>
                    <a:pt x="780" y="940"/>
                  </a:lnTo>
                  <a:lnTo>
                    <a:pt x="827" y="1008"/>
                  </a:lnTo>
                  <a:lnTo>
                    <a:pt x="879" y="1071"/>
                  </a:lnTo>
                  <a:lnTo>
                    <a:pt x="935" y="1132"/>
                  </a:lnTo>
                  <a:lnTo>
                    <a:pt x="995" y="1188"/>
                  </a:lnTo>
                  <a:lnTo>
                    <a:pt x="1059" y="1240"/>
                  </a:lnTo>
                  <a:lnTo>
                    <a:pt x="1127" y="1288"/>
                  </a:lnTo>
                  <a:lnTo>
                    <a:pt x="1198" y="1331"/>
                  </a:lnTo>
                  <a:lnTo>
                    <a:pt x="1272" y="1369"/>
                  </a:lnTo>
                  <a:lnTo>
                    <a:pt x="1348" y="1401"/>
                  </a:lnTo>
                  <a:lnTo>
                    <a:pt x="1428" y="1428"/>
                  </a:lnTo>
                  <a:lnTo>
                    <a:pt x="1510" y="1451"/>
                  </a:lnTo>
                  <a:lnTo>
                    <a:pt x="1594" y="1466"/>
                  </a:lnTo>
                  <a:lnTo>
                    <a:pt x="1680" y="1476"/>
                  </a:lnTo>
                  <a:lnTo>
                    <a:pt x="1768" y="1479"/>
                  </a:lnTo>
                  <a:lnTo>
                    <a:pt x="1875" y="1482"/>
                  </a:lnTo>
                  <a:lnTo>
                    <a:pt x="1981" y="1492"/>
                  </a:lnTo>
                  <a:lnTo>
                    <a:pt x="2085" y="1508"/>
                  </a:lnTo>
                  <a:lnTo>
                    <a:pt x="2187" y="1529"/>
                  </a:lnTo>
                  <a:lnTo>
                    <a:pt x="2287" y="1557"/>
                  </a:lnTo>
                  <a:lnTo>
                    <a:pt x="2384" y="1590"/>
                  </a:lnTo>
                  <a:lnTo>
                    <a:pt x="2478" y="1628"/>
                  </a:lnTo>
                  <a:lnTo>
                    <a:pt x="2571" y="1672"/>
                  </a:lnTo>
                  <a:lnTo>
                    <a:pt x="2660" y="1722"/>
                  </a:lnTo>
                  <a:lnTo>
                    <a:pt x="2745" y="1776"/>
                  </a:lnTo>
                  <a:lnTo>
                    <a:pt x="2828" y="1834"/>
                  </a:lnTo>
                  <a:lnTo>
                    <a:pt x="2906" y="1897"/>
                  </a:lnTo>
                  <a:lnTo>
                    <a:pt x="2981" y="1964"/>
                  </a:lnTo>
                  <a:lnTo>
                    <a:pt x="3053" y="2035"/>
                  </a:lnTo>
                  <a:lnTo>
                    <a:pt x="3119" y="2111"/>
                  </a:lnTo>
                  <a:lnTo>
                    <a:pt x="3182" y="2190"/>
                  </a:lnTo>
                  <a:lnTo>
                    <a:pt x="3240" y="2272"/>
                  </a:lnTo>
                  <a:lnTo>
                    <a:pt x="3294" y="2358"/>
                  </a:lnTo>
                  <a:lnTo>
                    <a:pt x="3343" y="2448"/>
                  </a:lnTo>
                  <a:lnTo>
                    <a:pt x="3387" y="2540"/>
                  </a:lnTo>
                  <a:lnTo>
                    <a:pt x="3426" y="2635"/>
                  </a:lnTo>
                  <a:lnTo>
                    <a:pt x="3458" y="2733"/>
                  </a:lnTo>
                  <a:lnTo>
                    <a:pt x="3486" y="2833"/>
                  </a:lnTo>
                  <a:lnTo>
                    <a:pt x="3507" y="2935"/>
                  </a:lnTo>
                  <a:lnTo>
                    <a:pt x="3523" y="3039"/>
                  </a:lnTo>
                  <a:lnTo>
                    <a:pt x="3533" y="3146"/>
                  </a:lnTo>
                  <a:lnTo>
                    <a:pt x="3536" y="3253"/>
                  </a:lnTo>
                  <a:lnTo>
                    <a:pt x="3533" y="3297"/>
                  </a:lnTo>
                  <a:lnTo>
                    <a:pt x="3523" y="3338"/>
                  </a:lnTo>
                  <a:lnTo>
                    <a:pt x="3508" y="3378"/>
                  </a:lnTo>
                  <a:lnTo>
                    <a:pt x="3489" y="3415"/>
                  </a:lnTo>
                  <a:lnTo>
                    <a:pt x="3464" y="3447"/>
                  </a:lnTo>
                  <a:lnTo>
                    <a:pt x="3434" y="3477"/>
                  </a:lnTo>
                  <a:lnTo>
                    <a:pt x="3402" y="3502"/>
                  </a:lnTo>
                  <a:lnTo>
                    <a:pt x="3366" y="3521"/>
                  </a:lnTo>
                  <a:lnTo>
                    <a:pt x="3326" y="3536"/>
                  </a:lnTo>
                  <a:lnTo>
                    <a:pt x="3285" y="3546"/>
                  </a:lnTo>
                  <a:lnTo>
                    <a:pt x="3241" y="3549"/>
                  </a:lnTo>
                  <a:lnTo>
                    <a:pt x="3197" y="3546"/>
                  </a:lnTo>
                  <a:lnTo>
                    <a:pt x="3157" y="3536"/>
                  </a:lnTo>
                  <a:lnTo>
                    <a:pt x="3117" y="3521"/>
                  </a:lnTo>
                  <a:lnTo>
                    <a:pt x="3081" y="3502"/>
                  </a:lnTo>
                  <a:lnTo>
                    <a:pt x="3047" y="3477"/>
                  </a:lnTo>
                  <a:lnTo>
                    <a:pt x="3018" y="3447"/>
                  </a:lnTo>
                  <a:lnTo>
                    <a:pt x="2994" y="3415"/>
                  </a:lnTo>
                  <a:lnTo>
                    <a:pt x="2973" y="3378"/>
                  </a:lnTo>
                  <a:lnTo>
                    <a:pt x="2960" y="3338"/>
                  </a:lnTo>
                  <a:lnTo>
                    <a:pt x="2950" y="3297"/>
                  </a:lnTo>
                  <a:lnTo>
                    <a:pt x="2947" y="3253"/>
                  </a:lnTo>
                  <a:lnTo>
                    <a:pt x="2943" y="3165"/>
                  </a:lnTo>
                  <a:lnTo>
                    <a:pt x="2934" y="3079"/>
                  </a:lnTo>
                  <a:lnTo>
                    <a:pt x="2918" y="2994"/>
                  </a:lnTo>
                  <a:lnTo>
                    <a:pt x="2896" y="2912"/>
                  </a:lnTo>
                  <a:lnTo>
                    <a:pt x="2870" y="2832"/>
                  </a:lnTo>
                  <a:lnTo>
                    <a:pt x="2837" y="2755"/>
                  </a:lnTo>
                  <a:lnTo>
                    <a:pt x="2799" y="2681"/>
                  </a:lnTo>
                  <a:lnTo>
                    <a:pt x="2756" y="2609"/>
                  </a:lnTo>
                  <a:lnTo>
                    <a:pt x="2709" y="2541"/>
                  </a:lnTo>
                  <a:lnTo>
                    <a:pt x="2657" y="2478"/>
                  </a:lnTo>
                  <a:lnTo>
                    <a:pt x="2601" y="2417"/>
                  </a:lnTo>
                  <a:lnTo>
                    <a:pt x="2541" y="2361"/>
                  </a:lnTo>
                  <a:lnTo>
                    <a:pt x="2477" y="2309"/>
                  </a:lnTo>
                  <a:lnTo>
                    <a:pt x="2409" y="2261"/>
                  </a:lnTo>
                  <a:lnTo>
                    <a:pt x="2338" y="2218"/>
                  </a:lnTo>
                  <a:lnTo>
                    <a:pt x="2264" y="2180"/>
                  </a:lnTo>
                  <a:lnTo>
                    <a:pt x="2188" y="2148"/>
                  </a:lnTo>
                  <a:lnTo>
                    <a:pt x="2108" y="2121"/>
                  </a:lnTo>
                  <a:lnTo>
                    <a:pt x="2026" y="2098"/>
                  </a:lnTo>
                  <a:lnTo>
                    <a:pt x="1942" y="2083"/>
                  </a:lnTo>
                  <a:lnTo>
                    <a:pt x="1856" y="2073"/>
                  </a:lnTo>
                  <a:lnTo>
                    <a:pt x="1768" y="2070"/>
                  </a:lnTo>
                  <a:lnTo>
                    <a:pt x="1661" y="2067"/>
                  </a:lnTo>
                  <a:lnTo>
                    <a:pt x="1555" y="2057"/>
                  </a:lnTo>
                  <a:lnTo>
                    <a:pt x="1451" y="2041"/>
                  </a:lnTo>
                  <a:lnTo>
                    <a:pt x="1349" y="2020"/>
                  </a:lnTo>
                  <a:lnTo>
                    <a:pt x="1249" y="1992"/>
                  </a:lnTo>
                  <a:lnTo>
                    <a:pt x="1152" y="1959"/>
                  </a:lnTo>
                  <a:lnTo>
                    <a:pt x="1058" y="1921"/>
                  </a:lnTo>
                  <a:lnTo>
                    <a:pt x="965" y="1877"/>
                  </a:lnTo>
                  <a:lnTo>
                    <a:pt x="876" y="1827"/>
                  </a:lnTo>
                  <a:lnTo>
                    <a:pt x="791" y="1773"/>
                  </a:lnTo>
                  <a:lnTo>
                    <a:pt x="708" y="1715"/>
                  </a:lnTo>
                  <a:lnTo>
                    <a:pt x="630" y="1652"/>
                  </a:lnTo>
                  <a:lnTo>
                    <a:pt x="555" y="1585"/>
                  </a:lnTo>
                  <a:lnTo>
                    <a:pt x="483" y="1514"/>
                  </a:lnTo>
                  <a:lnTo>
                    <a:pt x="417" y="1438"/>
                  </a:lnTo>
                  <a:lnTo>
                    <a:pt x="354" y="1359"/>
                  </a:lnTo>
                  <a:lnTo>
                    <a:pt x="296" y="1277"/>
                  </a:lnTo>
                  <a:lnTo>
                    <a:pt x="242" y="1191"/>
                  </a:lnTo>
                  <a:lnTo>
                    <a:pt x="193" y="1101"/>
                  </a:lnTo>
                  <a:lnTo>
                    <a:pt x="149" y="1009"/>
                  </a:lnTo>
                  <a:lnTo>
                    <a:pt x="110" y="914"/>
                  </a:lnTo>
                  <a:lnTo>
                    <a:pt x="78" y="816"/>
                  </a:lnTo>
                  <a:lnTo>
                    <a:pt x="50" y="716"/>
                  </a:lnTo>
                  <a:lnTo>
                    <a:pt x="29" y="614"/>
                  </a:lnTo>
                  <a:lnTo>
                    <a:pt x="13" y="510"/>
                  </a:lnTo>
                  <a:lnTo>
                    <a:pt x="3" y="403"/>
                  </a:lnTo>
                  <a:lnTo>
                    <a:pt x="0" y="296"/>
                  </a:lnTo>
                  <a:lnTo>
                    <a:pt x="3" y="252"/>
                  </a:lnTo>
                  <a:lnTo>
                    <a:pt x="13" y="211"/>
                  </a:lnTo>
                  <a:lnTo>
                    <a:pt x="28" y="171"/>
                  </a:lnTo>
                  <a:lnTo>
                    <a:pt x="47" y="134"/>
                  </a:lnTo>
                  <a:lnTo>
                    <a:pt x="72" y="102"/>
                  </a:lnTo>
                  <a:lnTo>
                    <a:pt x="102" y="72"/>
                  </a:lnTo>
                  <a:lnTo>
                    <a:pt x="134" y="47"/>
                  </a:lnTo>
                  <a:lnTo>
                    <a:pt x="170" y="28"/>
                  </a:lnTo>
                  <a:lnTo>
                    <a:pt x="210" y="13"/>
                  </a:lnTo>
                  <a:lnTo>
                    <a:pt x="251" y="3"/>
                  </a:lnTo>
                  <a:lnTo>
                    <a:pt x="295" y="0"/>
                  </a:lnTo>
                  <a:close/>
                </a:path>
              </a:pathLst>
            </a:custGeom>
            <a:grpFill/>
            <a:ln w="0">
              <a:noFill/>
              <a:prstDash val="solid"/>
              <a:round/>
            </a:ln>
          </p:spPr>
          <p:txBody>
            <a:bodyPr vert="horz" wrap="square" lIns="91428" tIns="45714" rIns="91428" bIns="45714" numCol="1" anchor="t" anchorCtr="0" compatLnSpc="1"/>
            <a:lstStyle/>
            <a:p>
              <a:endParaRPr lang="zh-CN" altLang="en-US"/>
            </a:p>
          </p:txBody>
        </p:sp>
        <p:sp>
          <p:nvSpPr>
            <p:cNvPr id="35" name="Freeform 27"/>
            <p:cNvSpPr/>
            <p:nvPr/>
          </p:nvSpPr>
          <p:spPr bwMode="auto">
            <a:xfrm>
              <a:off x="6350" y="1613"/>
              <a:ext cx="211" cy="127"/>
            </a:xfrm>
            <a:custGeom>
              <a:avLst/>
              <a:gdLst>
                <a:gd name="T0" fmla="*/ 709 w 2746"/>
                <a:gd name="T1" fmla="*/ 55 h 1650"/>
                <a:gd name="T2" fmla="*/ 879 w 2746"/>
                <a:gd name="T3" fmla="*/ 152 h 1650"/>
                <a:gd name="T4" fmla="*/ 1058 w 2746"/>
                <a:gd name="T5" fmla="*/ 233 h 1650"/>
                <a:gd name="T6" fmla="*/ 1245 w 2746"/>
                <a:gd name="T7" fmla="*/ 295 h 1650"/>
                <a:gd name="T8" fmla="*/ 1112 w 2746"/>
                <a:gd name="T9" fmla="*/ 373 h 1650"/>
                <a:gd name="T10" fmla="*/ 990 w 2746"/>
                <a:gd name="T11" fmla="*/ 468 h 1650"/>
                <a:gd name="T12" fmla="*/ 882 w 2746"/>
                <a:gd name="T13" fmla="*/ 578 h 1650"/>
                <a:gd name="T14" fmla="*/ 2419 w 2746"/>
                <a:gd name="T15" fmla="*/ 622 h 1650"/>
                <a:gd name="T16" fmla="*/ 2516 w 2746"/>
                <a:gd name="T17" fmla="*/ 721 h 1650"/>
                <a:gd name="T18" fmla="*/ 744 w 2746"/>
                <a:gd name="T19" fmla="*/ 776 h 1650"/>
                <a:gd name="T20" fmla="*/ 681 w 2746"/>
                <a:gd name="T21" fmla="*/ 905 h 1650"/>
                <a:gd name="T22" fmla="*/ 634 w 2746"/>
                <a:gd name="T23" fmla="*/ 1041 h 1650"/>
                <a:gd name="T24" fmla="*/ 2717 w 2746"/>
                <a:gd name="T25" fmla="*/ 1112 h 1650"/>
                <a:gd name="T26" fmla="*/ 2740 w 2746"/>
                <a:gd name="T27" fmla="*/ 1242 h 1650"/>
                <a:gd name="T28" fmla="*/ 593 w 2746"/>
                <a:gd name="T29" fmla="*/ 1309 h 1650"/>
                <a:gd name="T30" fmla="*/ 589 w 2746"/>
                <a:gd name="T31" fmla="*/ 1354 h 1650"/>
                <a:gd name="T32" fmla="*/ 576 w 2746"/>
                <a:gd name="T33" fmla="*/ 1439 h 1650"/>
                <a:gd name="T34" fmla="*/ 542 w 2746"/>
                <a:gd name="T35" fmla="*/ 1516 h 1650"/>
                <a:gd name="T36" fmla="*/ 489 w 2746"/>
                <a:gd name="T37" fmla="*/ 1578 h 1650"/>
                <a:gd name="T38" fmla="*/ 419 w 2746"/>
                <a:gd name="T39" fmla="*/ 1622 h 1650"/>
                <a:gd name="T40" fmla="*/ 339 w 2746"/>
                <a:gd name="T41" fmla="*/ 1647 h 1650"/>
                <a:gd name="T42" fmla="*/ 251 w 2746"/>
                <a:gd name="T43" fmla="*/ 1647 h 1650"/>
                <a:gd name="T44" fmla="*/ 170 w 2746"/>
                <a:gd name="T45" fmla="*/ 1622 h 1650"/>
                <a:gd name="T46" fmla="*/ 102 w 2746"/>
                <a:gd name="T47" fmla="*/ 1578 h 1650"/>
                <a:gd name="T48" fmla="*/ 47 w 2746"/>
                <a:gd name="T49" fmla="*/ 1516 h 1650"/>
                <a:gd name="T50" fmla="*/ 13 w 2746"/>
                <a:gd name="T51" fmla="*/ 1439 h 1650"/>
                <a:gd name="T52" fmla="*/ 0 w 2746"/>
                <a:gd name="T53" fmla="*/ 1354 h 1650"/>
                <a:gd name="T54" fmla="*/ 13 w 2746"/>
                <a:gd name="T55" fmla="*/ 1140 h 1650"/>
                <a:gd name="T56" fmla="*/ 50 w 2746"/>
                <a:gd name="T57" fmla="*/ 934 h 1650"/>
                <a:gd name="T58" fmla="*/ 110 w 2746"/>
                <a:gd name="T59" fmla="*/ 737 h 1650"/>
                <a:gd name="T60" fmla="*/ 193 w 2746"/>
                <a:gd name="T61" fmla="*/ 550 h 1650"/>
                <a:gd name="T62" fmla="*/ 295 w 2746"/>
                <a:gd name="T63" fmla="*/ 375 h 1650"/>
                <a:gd name="T64" fmla="*/ 416 w 2746"/>
                <a:gd name="T65" fmla="*/ 213 h 1650"/>
                <a:gd name="T66" fmla="*/ 554 w 2746"/>
                <a:gd name="T67" fmla="*/ 67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6" h="1650">
                  <a:moveTo>
                    <a:pt x="629" y="0"/>
                  </a:moveTo>
                  <a:lnTo>
                    <a:pt x="709" y="55"/>
                  </a:lnTo>
                  <a:lnTo>
                    <a:pt x="793" y="106"/>
                  </a:lnTo>
                  <a:lnTo>
                    <a:pt x="879" y="152"/>
                  </a:lnTo>
                  <a:lnTo>
                    <a:pt x="967" y="195"/>
                  </a:lnTo>
                  <a:lnTo>
                    <a:pt x="1058" y="233"/>
                  </a:lnTo>
                  <a:lnTo>
                    <a:pt x="1151" y="266"/>
                  </a:lnTo>
                  <a:lnTo>
                    <a:pt x="1245" y="295"/>
                  </a:lnTo>
                  <a:lnTo>
                    <a:pt x="1178" y="333"/>
                  </a:lnTo>
                  <a:lnTo>
                    <a:pt x="1112" y="373"/>
                  </a:lnTo>
                  <a:lnTo>
                    <a:pt x="1050" y="420"/>
                  </a:lnTo>
                  <a:lnTo>
                    <a:pt x="990" y="468"/>
                  </a:lnTo>
                  <a:lnTo>
                    <a:pt x="934" y="522"/>
                  </a:lnTo>
                  <a:lnTo>
                    <a:pt x="882" y="578"/>
                  </a:lnTo>
                  <a:lnTo>
                    <a:pt x="2367" y="578"/>
                  </a:lnTo>
                  <a:lnTo>
                    <a:pt x="2419" y="622"/>
                  </a:lnTo>
                  <a:lnTo>
                    <a:pt x="2470" y="670"/>
                  </a:lnTo>
                  <a:lnTo>
                    <a:pt x="2516" y="721"/>
                  </a:lnTo>
                  <a:lnTo>
                    <a:pt x="2559" y="776"/>
                  </a:lnTo>
                  <a:lnTo>
                    <a:pt x="744" y="776"/>
                  </a:lnTo>
                  <a:lnTo>
                    <a:pt x="710" y="839"/>
                  </a:lnTo>
                  <a:lnTo>
                    <a:pt x="681" y="905"/>
                  </a:lnTo>
                  <a:lnTo>
                    <a:pt x="656" y="971"/>
                  </a:lnTo>
                  <a:lnTo>
                    <a:pt x="634" y="1041"/>
                  </a:lnTo>
                  <a:lnTo>
                    <a:pt x="617" y="1112"/>
                  </a:lnTo>
                  <a:lnTo>
                    <a:pt x="2717" y="1112"/>
                  </a:lnTo>
                  <a:lnTo>
                    <a:pt x="2730" y="1177"/>
                  </a:lnTo>
                  <a:lnTo>
                    <a:pt x="2740" y="1242"/>
                  </a:lnTo>
                  <a:lnTo>
                    <a:pt x="2746" y="1309"/>
                  </a:lnTo>
                  <a:lnTo>
                    <a:pt x="593" y="1309"/>
                  </a:lnTo>
                  <a:lnTo>
                    <a:pt x="590" y="1332"/>
                  </a:lnTo>
                  <a:lnTo>
                    <a:pt x="589" y="1354"/>
                  </a:lnTo>
                  <a:lnTo>
                    <a:pt x="586" y="1398"/>
                  </a:lnTo>
                  <a:lnTo>
                    <a:pt x="576" y="1439"/>
                  </a:lnTo>
                  <a:lnTo>
                    <a:pt x="563" y="1479"/>
                  </a:lnTo>
                  <a:lnTo>
                    <a:pt x="542" y="1516"/>
                  </a:lnTo>
                  <a:lnTo>
                    <a:pt x="518" y="1548"/>
                  </a:lnTo>
                  <a:lnTo>
                    <a:pt x="489" y="1578"/>
                  </a:lnTo>
                  <a:lnTo>
                    <a:pt x="455" y="1603"/>
                  </a:lnTo>
                  <a:lnTo>
                    <a:pt x="419" y="1622"/>
                  </a:lnTo>
                  <a:lnTo>
                    <a:pt x="379" y="1637"/>
                  </a:lnTo>
                  <a:lnTo>
                    <a:pt x="339" y="1647"/>
                  </a:lnTo>
                  <a:lnTo>
                    <a:pt x="295" y="1650"/>
                  </a:lnTo>
                  <a:lnTo>
                    <a:pt x="251" y="1647"/>
                  </a:lnTo>
                  <a:lnTo>
                    <a:pt x="210" y="1637"/>
                  </a:lnTo>
                  <a:lnTo>
                    <a:pt x="170" y="1622"/>
                  </a:lnTo>
                  <a:lnTo>
                    <a:pt x="134" y="1603"/>
                  </a:lnTo>
                  <a:lnTo>
                    <a:pt x="102" y="1578"/>
                  </a:lnTo>
                  <a:lnTo>
                    <a:pt x="72" y="1548"/>
                  </a:lnTo>
                  <a:lnTo>
                    <a:pt x="47" y="1516"/>
                  </a:lnTo>
                  <a:lnTo>
                    <a:pt x="28" y="1479"/>
                  </a:lnTo>
                  <a:lnTo>
                    <a:pt x="13" y="1439"/>
                  </a:lnTo>
                  <a:lnTo>
                    <a:pt x="3" y="1398"/>
                  </a:lnTo>
                  <a:lnTo>
                    <a:pt x="0" y="1354"/>
                  </a:lnTo>
                  <a:lnTo>
                    <a:pt x="3" y="1247"/>
                  </a:lnTo>
                  <a:lnTo>
                    <a:pt x="13" y="1140"/>
                  </a:lnTo>
                  <a:lnTo>
                    <a:pt x="29" y="1036"/>
                  </a:lnTo>
                  <a:lnTo>
                    <a:pt x="50" y="934"/>
                  </a:lnTo>
                  <a:lnTo>
                    <a:pt x="78" y="834"/>
                  </a:lnTo>
                  <a:lnTo>
                    <a:pt x="110" y="737"/>
                  </a:lnTo>
                  <a:lnTo>
                    <a:pt x="149" y="642"/>
                  </a:lnTo>
                  <a:lnTo>
                    <a:pt x="193" y="550"/>
                  </a:lnTo>
                  <a:lnTo>
                    <a:pt x="241" y="461"/>
                  </a:lnTo>
                  <a:lnTo>
                    <a:pt x="295" y="375"/>
                  </a:lnTo>
                  <a:lnTo>
                    <a:pt x="354" y="293"/>
                  </a:lnTo>
                  <a:lnTo>
                    <a:pt x="416" y="213"/>
                  </a:lnTo>
                  <a:lnTo>
                    <a:pt x="483" y="138"/>
                  </a:lnTo>
                  <a:lnTo>
                    <a:pt x="554" y="67"/>
                  </a:lnTo>
                  <a:lnTo>
                    <a:pt x="629" y="0"/>
                  </a:lnTo>
                  <a:close/>
                </a:path>
              </a:pathLst>
            </a:custGeom>
            <a:grpFill/>
            <a:ln w="0">
              <a:noFill/>
              <a:prstDash val="solid"/>
              <a:round/>
            </a:ln>
          </p:spPr>
          <p:txBody>
            <a:bodyPr vert="horz" wrap="square" lIns="91428" tIns="45714" rIns="91428" bIns="45714" numCol="1" anchor="t" anchorCtr="0" compatLnSpc="1"/>
            <a:lstStyle/>
            <a:p>
              <a:endParaRPr lang="zh-CN" altLang="en-US"/>
            </a:p>
          </p:txBody>
        </p:sp>
        <p:sp>
          <p:nvSpPr>
            <p:cNvPr id="36" name="Freeform 28"/>
            <p:cNvSpPr/>
            <p:nvPr/>
          </p:nvSpPr>
          <p:spPr bwMode="auto">
            <a:xfrm>
              <a:off x="6411" y="1467"/>
              <a:ext cx="211" cy="127"/>
            </a:xfrm>
            <a:custGeom>
              <a:avLst/>
              <a:gdLst>
                <a:gd name="T0" fmla="*/ 2494 w 2745"/>
                <a:gd name="T1" fmla="*/ 3 h 1650"/>
                <a:gd name="T2" fmla="*/ 2575 w 2745"/>
                <a:gd name="T3" fmla="*/ 28 h 1650"/>
                <a:gd name="T4" fmla="*/ 2643 w 2745"/>
                <a:gd name="T5" fmla="*/ 72 h 1650"/>
                <a:gd name="T6" fmla="*/ 2698 w 2745"/>
                <a:gd name="T7" fmla="*/ 134 h 1650"/>
                <a:gd name="T8" fmla="*/ 2732 w 2745"/>
                <a:gd name="T9" fmla="*/ 211 h 1650"/>
                <a:gd name="T10" fmla="*/ 2745 w 2745"/>
                <a:gd name="T11" fmla="*/ 296 h 1650"/>
                <a:gd name="T12" fmla="*/ 2732 w 2745"/>
                <a:gd name="T13" fmla="*/ 510 h 1650"/>
                <a:gd name="T14" fmla="*/ 2695 w 2745"/>
                <a:gd name="T15" fmla="*/ 716 h 1650"/>
                <a:gd name="T16" fmla="*/ 2635 w 2745"/>
                <a:gd name="T17" fmla="*/ 913 h 1650"/>
                <a:gd name="T18" fmla="*/ 2552 w 2745"/>
                <a:gd name="T19" fmla="*/ 1100 h 1650"/>
                <a:gd name="T20" fmla="*/ 2450 w 2745"/>
                <a:gd name="T21" fmla="*/ 1274 h 1650"/>
                <a:gd name="T22" fmla="*/ 2329 w 2745"/>
                <a:gd name="T23" fmla="*/ 1437 h 1650"/>
                <a:gd name="T24" fmla="*/ 2191 w 2745"/>
                <a:gd name="T25" fmla="*/ 1583 h 1650"/>
                <a:gd name="T26" fmla="*/ 2036 w 2745"/>
                <a:gd name="T27" fmla="*/ 1595 h 1650"/>
                <a:gd name="T28" fmla="*/ 1866 w 2745"/>
                <a:gd name="T29" fmla="*/ 1498 h 1650"/>
                <a:gd name="T30" fmla="*/ 1687 w 2745"/>
                <a:gd name="T31" fmla="*/ 1417 h 1650"/>
                <a:gd name="T32" fmla="*/ 1500 w 2745"/>
                <a:gd name="T33" fmla="*/ 1354 h 1650"/>
                <a:gd name="T34" fmla="*/ 1633 w 2745"/>
                <a:gd name="T35" fmla="*/ 1277 h 1650"/>
                <a:gd name="T36" fmla="*/ 1755 w 2745"/>
                <a:gd name="T37" fmla="*/ 1181 h 1650"/>
                <a:gd name="T38" fmla="*/ 1863 w 2745"/>
                <a:gd name="T39" fmla="*/ 1072 h 1650"/>
                <a:gd name="T40" fmla="*/ 326 w 2745"/>
                <a:gd name="T41" fmla="*/ 1028 h 1650"/>
                <a:gd name="T42" fmla="*/ 229 w 2745"/>
                <a:gd name="T43" fmla="*/ 929 h 1650"/>
                <a:gd name="T44" fmla="*/ 2001 w 2745"/>
                <a:gd name="T45" fmla="*/ 874 h 1650"/>
                <a:gd name="T46" fmla="*/ 2064 w 2745"/>
                <a:gd name="T47" fmla="*/ 745 h 1650"/>
                <a:gd name="T48" fmla="*/ 2111 w 2745"/>
                <a:gd name="T49" fmla="*/ 609 h 1650"/>
                <a:gd name="T50" fmla="*/ 28 w 2745"/>
                <a:gd name="T51" fmla="*/ 538 h 1650"/>
                <a:gd name="T52" fmla="*/ 5 w 2745"/>
                <a:gd name="T53" fmla="*/ 408 h 1650"/>
                <a:gd name="T54" fmla="*/ 2152 w 2745"/>
                <a:gd name="T55" fmla="*/ 341 h 1650"/>
                <a:gd name="T56" fmla="*/ 2156 w 2745"/>
                <a:gd name="T57" fmla="*/ 296 h 1650"/>
                <a:gd name="T58" fmla="*/ 2169 w 2745"/>
                <a:gd name="T59" fmla="*/ 211 h 1650"/>
                <a:gd name="T60" fmla="*/ 2203 w 2745"/>
                <a:gd name="T61" fmla="*/ 134 h 1650"/>
                <a:gd name="T62" fmla="*/ 2256 w 2745"/>
                <a:gd name="T63" fmla="*/ 72 h 1650"/>
                <a:gd name="T64" fmla="*/ 2326 w 2745"/>
                <a:gd name="T65" fmla="*/ 28 h 1650"/>
                <a:gd name="T66" fmla="*/ 2406 w 2745"/>
                <a:gd name="T67" fmla="*/ 3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5" h="1650">
                  <a:moveTo>
                    <a:pt x="2450" y="0"/>
                  </a:moveTo>
                  <a:lnTo>
                    <a:pt x="2494" y="3"/>
                  </a:lnTo>
                  <a:lnTo>
                    <a:pt x="2535" y="13"/>
                  </a:lnTo>
                  <a:lnTo>
                    <a:pt x="2575" y="28"/>
                  </a:lnTo>
                  <a:lnTo>
                    <a:pt x="2611" y="47"/>
                  </a:lnTo>
                  <a:lnTo>
                    <a:pt x="2643" y="72"/>
                  </a:lnTo>
                  <a:lnTo>
                    <a:pt x="2673" y="102"/>
                  </a:lnTo>
                  <a:lnTo>
                    <a:pt x="2698" y="134"/>
                  </a:lnTo>
                  <a:lnTo>
                    <a:pt x="2717" y="171"/>
                  </a:lnTo>
                  <a:lnTo>
                    <a:pt x="2732" y="211"/>
                  </a:lnTo>
                  <a:lnTo>
                    <a:pt x="2742" y="252"/>
                  </a:lnTo>
                  <a:lnTo>
                    <a:pt x="2745" y="296"/>
                  </a:lnTo>
                  <a:lnTo>
                    <a:pt x="2742" y="403"/>
                  </a:lnTo>
                  <a:lnTo>
                    <a:pt x="2732" y="510"/>
                  </a:lnTo>
                  <a:lnTo>
                    <a:pt x="2716" y="614"/>
                  </a:lnTo>
                  <a:lnTo>
                    <a:pt x="2695" y="716"/>
                  </a:lnTo>
                  <a:lnTo>
                    <a:pt x="2667" y="816"/>
                  </a:lnTo>
                  <a:lnTo>
                    <a:pt x="2635" y="913"/>
                  </a:lnTo>
                  <a:lnTo>
                    <a:pt x="2596" y="1008"/>
                  </a:lnTo>
                  <a:lnTo>
                    <a:pt x="2552" y="1100"/>
                  </a:lnTo>
                  <a:lnTo>
                    <a:pt x="2504" y="1189"/>
                  </a:lnTo>
                  <a:lnTo>
                    <a:pt x="2450" y="1274"/>
                  </a:lnTo>
                  <a:lnTo>
                    <a:pt x="2391" y="1357"/>
                  </a:lnTo>
                  <a:lnTo>
                    <a:pt x="2329" y="1437"/>
                  </a:lnTo>
                  <a:lnTo>
                    <a:pt x="2262" y="1511"/>
                  </a:lnTo>
                  <a:lnTo>
                    <a:pt x="2191" y="1583"/>
                  </a:lnTo>
                  <a:lnTo>
                    <a:pt x="2116" y="1650"/>
                  </a:lnTo>
                  <a:lnTo>
                    <a:pt x="2036" y="1595"/>
                  </a:lnTo>
                  <a:lnTo>
                    <a:pt x="1952" y="1544"/>
                  </a:lnTo>
                  <a:lnTo>
                    <a:pt x="1866" y="1498"/>
                  </a:lnTo>
                  <a:lnTo>
                    <a:pt x="1778" y="1455"/>
                  </a:lnTo>
                  <a:lnTo>
                    <a:pt x="1687" y="1417"/>
                  </a:lnTo>
                  <a:lnTo>
                    <a:pt x="1594" y="1383"/>
                  </a:lnTo>
                  <a:lnTo>
                    <a:pt x="1500" y="1354"/>
                  </a:lnTo>
                  <a:lnTo>
                    <a:pt x="1567" y="1317"/>
                  </a:lnTo>
                  <a:lnTo>
                    <a:pt x="1633" y="1277"/>
                  </a:lnTo>
                  <a:lnTo>
                    <a:pt x="1695" y="1230"/>
                  </a:lnTo>
                  <a:lnTo>
                    <a:pt x="1755" y="1181"/>
                  </a:lnTo>
                  <a:lnTo>
                    <a:pt x="1811" y="1128"/>
                  </a:lnTo>
                  <a:lnTo>
                    <a:pt x="1863" y="1072"/>
                  </a:lnTo>
                  <a:lnTo>
                    <a:pt x="378" y="1072"/>
                  </a:lnTo>
                  <a:lnTo>
                    <a:pt x="326" y="1028"/>
                  </a:lnTo>
                  <a:lnTo>
                    <a:pt x="275" y="980"/>
                  </a:lnTo>
                  <a:lnTo>
                    <a:pt x="229" y="929"/>
                  </a:lnTo>
                  <a:lnTo>
                    <a:pt x="186" y="874"/>
                  </a:lnTo>
                  <a:lnTo>
                    <a:pt x="2001" y="874"/>
                  </a:lnTo>
                  <a:lnTo>
                    <a:pt x="2035" y="811"/>
                  </a:lnTo>
                  <a:lnTo>
                    <a:pt x="2064" y="745"/>
                  </a:lnTo>
                  <a:lnTo>
                    <a:pt x="2089" y="679"/>
                  </a:lnTo>
                  <a:lnTo>
                    <a:pt x="2111" y="609"/>
                  </a:lnTo>
                  <a:lnTo>
                    <a:pt x="2128" y="538"/>
                  </a:lnTo>
                  <a:lnTo>
                    <a:pt x="28" y="538"/>
                  </a:lnTo>
                  <a:lnTo>
                    <a:pt x="15" y="473"/>
                  </a:lnTo>
                  <a:lnTo>
                    <a:pt x="5" y="408"/>
                  </a:lnTo>
                  <a:lnTo>
                    <a:pt x="0" y="341"/>
                  </a:lnTo>
                  <a:lnTo>
                    <a:pt x="2152" y="341"/>
                  </a:lnTo>
                  <a:lnTo>
                    <a:pt x="2155" y="318"/>
                  </a:lnTo>
                  <a:lnTo>
                    <a:pt x="2156" y="296"/>
                  </a:lnTo>
                  <a:lnTo>
                    <a:pt x="2159" y="252"/>
                  </a:lnTo>
                  <a:lnTo>
                    <a:pt x="2169" y="211"/>
                  </a:lnTo>
                  <a:lnTo>
                    <a:pt x="2182" y="171"/>
                  </a:lnTo>
                  <a:lnTo>
                    <a:pt x="2203" y="134"/>
                  </a:lnTo>
                  <a:lnTo>
                    <a:pt x="2227" y="102"/>
                  </a:lnTo>
                  <a:lnTo>
                    <a:pt x="2256" y="72"/>
                  </a:lnTo>
                  <a:lnTo>
                    <a:pt x="2290" y="47"/>
                  </a:lnTo>
                  <a:lnTo>
                    <a:pt x="2326" y="28"/>
                  </a:lnTo>
                  <a:lnTo>
                    <a:pt x="2366" y="13"/>
                  </a:lnTo>
                  <a:lnTo>
                    <a:pt x="2406" y="3"/>
                  </a:lnTo>
                  <a:lnTo>
                    <a:pt x="2450" y="0"/>
                  </a:lnTo>
                  <a:close/>
                </a:path>
              </a:pathLst>
            </a:custGeom>
            <a:grpFill/>
            <a:ln w="0">
              <a:noFill/>
              <a:prstDash val="solid"/>
              <a:round/>
            </a:ln>
          </p:spPr>
          <p:txBody>
            <a:bodyPr vert="horz" wrap="square" lIns="91428" tIns="45714" rIns="91428" bIns="45714"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250" fill="hold"/>
                                        <p:tgtEl>
                                          <p:spTgt spid="14"/>
                                        </p:tgtEl>
                                        <p:attrNameLst>
                                          <p:attrName>ppt_x</p:attrName>
                                        </p:attrNameLst>
                                      </p:cBhvr>
                                      <p:tavLst>
                                        <p:tav tm="0">
                                          <p:val>
                                            <p:strVal val="#ppt_x"/>
                                          </p:val>
                                        </p:tav>
                                        <p:tav tm="100000">
                                          <p:val>
                                            <p:strVal val="#ppt_x"/>
                                          </p:val>
                                        </p:tav>
                                      </p:tavLst>
                                    </p:anim>
                                    <p:anim calcmode="lin" valueType="num">
                                      <p:cBhvr additive="base">
                                        <p:cTn id="12" dur="25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50" fill="hold"/>
                                        <p:tgtEl>
                                          <p:spTgt spid="15"/>
                                        </p:tgtEl>
                                        <p:attrNameLst>
                                          <p:attrName>ppt_x</p:attrName>
                                        </p:attrNameLst>
                                      </p:cBhvr>
                                      <p:tavLst>
                                        <p:tav tm="0">
                                          <p:val>
                                            <p:strVal val="#ppt_x"/>
                                          </p:val>
                                        </p:tav>
                                        <p:tav tm="100000">
                                          <p:val>
                                            <p:strVal val="#ppt_x"/>
                                          </p:val>
                                        </p:tav>
                                      </p:tavLst>
                                    </p:anim>
                                    <p:anim calcmode="lin" valueType="num">
                                      <p:cBhvr additive="base">
                                        <p:cTn id="16" dur="25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250" fill="hold"/>
                                        <p:tgtEl>
                                          <p:spTgt spid="16"/>
                                        </p:tgtEl>
                                        <p:attrNameLst>
                                          <p:attrName>ppt_x</p:attrName>
                                        </p:attrNameLst>
                                      </p:cBhvr>
                                      <p:tavLst>
                                        <p:tav tm="0">
                                          <p:val>
                                            <p:strVal val="#ppt_x"/>
                                          </p:val>
                                        </p:tav>
                                        <p:tav tm="100000">
                                          <p:val>
                                            <p:strVal val="#ppt_x"/>
                                          </p:val>
                                        </p:tav>
                                      </p:tavLst>
                                    </p:anim>
                                    <p:anim calcmode="lin" valueType="num">
                                      <p:cBhvr additive="base">
                                        <p:cTn id="20" dur="25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250" fill="hold"/>
                                        <p:tgtEl>
                                          <p:spTgt spid="17"/>
                                        </p:tgtEl>
                                        <p:attrNameLst>
                                          <p:attrName>ppt_x</p:attrName>
                                        </p:attrNameLst>
                                      </p:cBhvr>
                                      <p:tavLst>
                                        <p:tav tm="0">
                                          <p:val>
                                            <p:strVal val="#ppt_x"/>
                                          </p:val>
                                        </p:tav>
                                        <p:tav tm="100000">
                                          <p:val>
                                            <p:strVal val="#ppt_x"/>
                                          </p:val>
                                        </p:tav>
                                      </p:tavLst>
                                    </p:anim>
                                    <p:anim calcmode="lin" valueType="num">
                                      <p:cBhvr additive="base">
                                        <p:cTn id="24" dur="25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50" fill="hold"/>
                                        <p:tgtEl>
                                          <p:spTgt spid="18"/>
                                        </p:tgtEl>
                                        <p:attrNameLst>
                                          <p:attrName>ppt_x</p:attrName>
                                        </p:attrNameLst>
                                      </p:cBhvr>
                                      <p:tavLst>
                                        <p:tav tm="0">
                                          <p:val>
                                            <p:strVal val="#ppt_x"/>
                                          </p:val>
                                        </p:tav>
                                        <p:tav tm="100000">
                                          <p:val>
                                            <p:strVal val="#ppt_x"/>
                                          </p:val>
                                        </p:tav>
                                      </p:tavLst>
                                    </p:anim>
                                    <p:anim calcmode="lin" valueType="num">
                                      <p:cBhvr additive="base">
                                        <p:cTn id="28" dur="250" fill="hold"/>
                                        <p:tgtEl>
                                          <p:spTgt spid="1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250" fill="hold"/>
                                        <p:tgtEl>
                                          <p:spTgt spid="19"/>
                                        </p:tgtEl>
                                        <p:attrNameLst>
                                          <p:attrName>ppt_x</p:attrName>
                                        </p:attrNameLst>
                                      </p:cBhvr>
                                      <p:tavLst>
                                        <p:tav tm="0">
                                          <p:val>
                                            <p:strVal val="#ppt_x"/>
                                          </p:val>
                                        </p:tav>
                                        <p:tav tm="100000">
                                          <p:val>
                                            <p:strVal val="#ppt_x"/>
                                          </p:val>
                                        </p:tav>
                                      </p:tavLst>
                                    </p:anim>
                                    <p:anim calcmode="lin" valueType="num">
                                      <p:cBhvr additive="base">
                                        <p:cTn id="32" dur="250" fill="hold"/>
                                        <p:tgtEl>
                                          <p:spTgt spid="1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250" fill="hold"/>
                                        <p:tgtEl>
                                          <p:spTgt spid="20"/>
                                        </p:tgtEl>
                                        <p:attrNameLst>
                                          <p:attrName>ppt_x</p:attrName>
                                        </p:attrNameLst>
                                      </p:cBhvr>
                                      <p:tavLst>
                                        <p:tav tm="0">
                                          <p:val>
                                            <p:strVal val="#ppt_x"/>
                                          </p:val>
                                        </p:tav>
                                        <p:tav tm="100000">
                                          <p:val>
                                            <p:strVal val="#ppt_x"/>
                                          </p:val>
                                        </p:tav>
                                      </p:tavLst>
                                    </p:anim>
                                    <p:anim calcmode="lin" valueType="num">
                                      <p:cBhvr additive="base">
                                        <p:cTn id="36" dur="25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250" fill="hold"/>
                                        <p:tgtEl>
                                          <p:spTgt spid="21"/>
                                        </p:tgtEl>
                                        <p:attrNameLst>
                                          <p:attrName>ppt_x</p:attrName>
                                        </p:attrNameLst>
                                      </p:cBhvr>
                                      <p:tavLst>
                                        <p:tav tm="0">
                                          <p:val>
                                            <p:strVal val="#ppt_x"/>
                                          </p:val>
                                        </p:tav>
                                        <p:tav tm="100000">
                                          <p:val>
                                            <p:strVal val="#ppt_x"/>
                                          </p:val>
                                        </p:tav>
                                      </p:tavLst>
                                    </p:anim>
                                    <p:anim calcmode="lin" valueType="num">
                                      <p:cBhvr additive="base">
                                        <p:cTn id="40" dur="250" fill="hold"/>
                                        <p:tgtEl>
                                          <p:spTgt spid="21"/>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250" fill="hold"/>
                                        <p:tgtEl>
                                          <p:spTgt spid="22"/>
                                        </p:tgtEl>
                                        <p:attrNameLst>
                                          <p:attrName>ppt_x</p:attrName>
                                        </p:attrNameLst>
                                      </p:cBhvr>
                                      <p:tavLst>
                                        <p:tav tm="0">
                                          <p:val>
                                            <p:strVal val="#ppt_x"/>
                                          </p:val>
                                        </p:tav>
                                        <p:tav tm="100000">
                                          <p:val>
                                            <p:strVal val="#ppt_x"/>
                                          </p:val>
                                        </p:tav>
                                      </p:tavLst>
                                    </p:anim>
                                    <p:anim calcmode="lin" valueType="num">
                                      <p:cBhvr additive="base">
                                        <p:cTn id="44" dur="25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250" fill="hold"/>
                                        <p:tgtEl>
                                          <p:spTgt spid="25"/>
                                        </p:tgtEl>
                                        <p:attrNameLst>
                                          <p:attrName>ppt_x</p:attrName>
                                        </p:attrNameLst>
                                      </p:cBhvr>
                                      <p:tavLst>
                                        <p:tav tm="0">
                                          <p:val>
                                            <p:strVal val="#ppt_x"/>
                                          </p:val>
                                        </p:tav>
                                        <p:tav tm="100000">
                                          <p:val>
                                            <p:strVal val="#ppt_x"/>
                                          </p:val>
                                        </p:tav>
                                      </p:tavLst>
                                    </p:anim>
                                    <p:anim calcmode="lin" valueType="num">
                                      <p:cBhvr additive="base">
                                        <p:cTn id="48" dur="250" fill="hold"/>
                                        <p:tgtEl>
                                          <p:spTgt spid="25"/>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250" fill="hold"/>
                                        <p:tgtEl>
                                          <p:spTgt spid="29"/>
                                        </p:tgtEl>
                                        <p:attrNameLst>
                                          <p:attrName>ppt_x</p:attrName>
                                        </p:attrNameLst>
                                      </p:cBhvr>
                                      <p:tavLst>
                                        <p:tav tm="0">
                                          <p:val>
                                            <p:strVal val="#ppt_x"/>
                                          </p:val>
                                        </p:tav>
                                        <p:tav tm="100000">
                                          <p:val>
                                            <p:strVal val="#ppt_x"/>
                                          </p:val>
                                        </p:tav>
                                      </p:tavLst>
                                    </p:anim>
                                    <p:anim calcmode="lin" valueType="num">
                                      <p:cBhvr additive="base">
                                        <p:cTn id="52" dur="250" fill="hold"/>
                                        <p:tgtEl>
                                          <p:spTgt spid="29"/>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additive="base">
                                        <p:cTn id="55" dur="250" fill="hold"/>
                                        <p:tgtEl>
                                          <p:spTgt spid="33"/>
                                        </p:tgtEl>
                                        <p:attrNameLst>
                                          <p:attrName>ppt_x</p:attrName>
                                        </p:attrNameLst>
                                      </p:cBhvr>
                                      <p:tavLst>
                                        <p:tav tm="0">
                                          <p:val>
                                            <p:strVal val="#ppt_x"/>
                                          </p:val>
                                        </p:tav>
                                        <p:tav tm="100000">
                                          <p:val>
                                            <p:strVal val="#ppt_x"/>
                                          </p:val>
                                        </p:tav>
                                      </p:tavLst>
                                    </p:anim>
                                    <p:anim calcmode="lin" valueType="num">
                                      <p:cBhvr additive="base">
                                        <p:cTn id="56" dur="250" fill="hold"/>
                                        <p:tgtEl>
                                          <p:spTgt spid="33"/>
                                        </p:tgtEl>
                                        <p:attrNameLst>
                                          <p:attrName>ppt_y</p:attrName>
                                        </p:attrNameLst>
                                      </p:cBhvr>
                                      <p:tavLst>
                                        <p:tav tm="0">
                                          <p:val>
                                            <p:strVal val="1+#ppt_h/2"/>
                                          </p:val>
                                        </p:tav>
                                        <p:tav tm="100000">
                                          <p:val>
                                            <p:strVal val="#ppt_y"/>
                                          </p:val>
                                        </p:tav>
                                      </p:tavLst>
                                    </p:anim>
                                  </p:childTnLst>
                                </p:cTn>
                              </p:par>
                            </p:childTnLst>
                          </p:cTn>
                        </p:par>
                        <p:par>
                          <p:cTn id="57" fill="hold">
                            <p:stCondLst>
                              <p:cond delay="1000"/>
                            </p:stCondLst>
                            <p:childTnLst>
                              <p:par>
                                <p:cTn id="58" presetID="2" presetClass="entr" presetSubtype="4" fill="hold" grpId="0" nodeType="afterEffect">
                                  <p:stCondLst>
                                    <p:cond delay="0"/>
                                  </p:stCondLst>
                                  <p:childTnLst>
                                    <p:set>
                                      <p:cBhvr>
                                        <p:cTn id="59" dur="1" fill="hold">
                                          <p:stCondLst>
                                            <p:cond delay="0"/>
                                          </p:stCondLst>
                                        </p:cTn>
                                        <p:tgtEl>
                                          <p:spTgt spid="6"/>
                                        </p:tgtEl>
                                        <p:attrNameLst>
                                          <p:attrName>style.visibility</p:attrName>
                                        </p:attrNameLst>
                                      </p:cBhvr>
                                      <p:to>
                                        <p:strVal val="visible"/>
                                      </p:to>
                                    </p:set>
                                    <p:anim calcmode="lin" valueType="num">
                                      <p:cBhvr additive="base">
                                        <p:cTn id="60" dur="250" fill="hold"/>
                                        <p:tgtEl>
                                          <p:spTgt spid="6"/>
                                        </p:tgtEl>
                                        <p:attrNameLst>
                                          <p:attrName>ppt_x</p:attrName>
                                        </p:attrNameLst>
                                      </p:cBhvr>
                                      <p:tavLst>
                                        <p:tav tm="0">
                                          <p:val>
                                            <p:strVal val="#ppt_x"/>
                                          </p:val>
                                        </p:tav>
                                        <p:tav tm="100000">
                                          <p:val>
                                            <p:strVal val="#ppt_x"/>
                                          </p:val>
                                        </p:tav>
                                      </p:tavLst>
                                    </p:anim>
                                    <p:anim calcmode="lin" valueType="num">
                                      <p:cBhvr additive="base">
                                        <p:cTn id="61" dur="250" fill="hold"/>
                                        <p:tgtEl>
                                          <p:spTgt spid="6"/>
                                        </p:tgtEl>
                                        <p:attrNameLst>
                                          <p:attrName>ppt_y</p:attrName>
                                        </p:attrNameLst>
                                      </p:cBhvr>
                                      <p:tavLst>
                                        <p:tav tm="0">
                                          <p:val>
                                            <p:strVal val="1+#ppt_h/2"/>
                                          </p:val>
                                        </p:tav>
                                        <p:tav tm="100000">
                                          <p:val>
                                            <p:strVal val="#ppt_y"/>
                                          </p:val>
                                        </p:tav>
                                      </p:tavLst>
                                    </p:anim>
                                  </p:childTnLst>
                                </p:cTn>
                              </p:par>
                            </p:childTnLst>
                          </p:cTn>
                        </p:par>
                        <p:par>
                          <p:cTn id="62" fill="hold">
                            <p:stCondLst>
                              <p:cond delay="1500"/>
                            </p:stCondLst>
                            <p:childTnLst>
                              <p:par>
                                <p:cTn id="63" presetID="2" presetClass="entr" presetSubtype="4" fill="hold" grpId="0" nodeType="after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additive="base">
                                        <p:cTn id="65" dur="250" fill="hold"/>
                                        <p:tgtEl>
                                          <p:spTgt spid="7"/>
                                        </p:tgtEl>
                                        <p:attrNameLst>
                                          <p:attrName>ppt_x</p:attrName>
                                        </p:attrNameLst>
                                      </p:cBhvr>
                                      <p:tavLst>
                                        <p:tav tm="0">
                                          <p:val>
                                            <p:strVal val="#ppt_x"/>
                                          </p:val>
                                        </p:tav>
                                        <p:tav tm="100000">
                                          <p:val>
                                            <p:strVal val="#ppt_x"/>
                                          </p:val>
                                        </p:tav>
                                      </p:tavLst>
                                    </p:anim>
                                    <p:anim calcmode="lin" valueType="num">
                                      <p:cBhvr additive="base">
                                        <p:cTn id="66" dur="250" fill="hold"/>
                                        <p:tgtEl>
                                          <p:spTgt spid="7"/>
                                        </p:tgtEl>
                                        <p:attrNameLst>
                                          <p:attrName>ppt_y</p:attrName>
                                        </p:attrNameLst>
                                      </p:cBhvr>
                                      <p:tavLst>
                                        <p:tav tm="0">
                                          <p:val>
                                            <p:strVal val="1+#ppt_h/2"/>
                                          </p:val>
                                        </p:tav>
                                        <p:tav tm="100000">
                                          <p:val>
                                            <p:strVal val="#ppt_y"/>
                                          </p:val>
                                        </p:tav>
                                      </p:tavLst>
                                    </p:anim>
                                  </p:childTnLst>
                                </p:cTn>
                              </p:par>
                            </p:childTnLst>
                          </p:cTn>
                        </p:par>
                        <p:par>
                          <p:cTn id="67" fill="hold">
                            <p:stCondLst>
                              <p:cond delay="2000"/>
                            </p:stCondLst>
                            <p:childTnLst>
                              <p:par>
                                <p:cTn id="68" presetID="2" presetClass="entr" presetSubtype="4"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 calcmode="lin" valueType="num">
                                      <p:cBhvr additive="base">
                                        <p:cTn id="70" dur="250" fill="hold"/>
                                        <p:tgtEl>
                                          <p:spTgt spid="8"/>
                                        </p:tgtEl>
                                        <p:attrNameLst>
                                          <p:attrName>ppt_x</p:attrName>
                                        </p:attrNameLst>
                                      </p:cBhvr>
                                      <p:tavLst>
                                        <p:tav tm="0">
                                          <p:val>
                                            <p:strVal val="#ppt_x"/>
                                          </p:val>
                                        </p:tav>
                                        <p:tav tm="100000">
                                          <p:val>
                                            <p:strVal val="#ppt_x"/>
                                          </p:val>
                                        </p:tav>
                                      </p:tavLst>
                                    </p:anim>
                                    <p:anim calcmode="lin" valueType="num">
                                      <p:cBhvr additive="base">
                                        <p:cTn id="71" dur="250" fill="hold"/>
                                        <p:tgtEl>
                                          <p:spTgt spid="8"/>
                                        </p:tgtEl>
                                        <p:attrNameLst>
                                          <p:attrName>ppt_y</p:attrName>
                                        </p:attrNameLst>
                                      </p:cBhvr>
                                      <p:tavLst>
                                        <p:tav tm="0">
                                          <p:val>
                                            <p:strVal val="1+#ppt_h/2"/>
                                          </p:val>
                                        </p:tav>
                                        <p:tav tm="100000">
                                          <p:val>
                                            <p:strVal val="#ppt_y"/>
                                          </p:val>
                                        </p:tav>
                                      </p:tavLst>
                                    </p:anim>
                                  </p:childTnLst>
                                </p:cTn>
                              </p:par>
                            </p:childTnLst>
                          </p:cTn>
                        </p:par>
                        <p:par>
                          <p:cTn id="72" fill="hold">
                            <p:stCondLst>
                              <p:cond delay="2500"/>
                            </p:stCondLst>
                            <p:childTnLst>
                              <p:par>
                                <p:cTn id="73" presetID="2" presetClass="entr" presetSubtype="4" fill="hold" grpId="0" nodeType="afterEffect">
                                  <p:stCondLst>
                                    <p:cond delay="0"/>
                                  </p:stCondLst>
                                  <p:childTnLst>
                                    <p:set>
                                      <p:cBhvr>
                                        <p:cTn id="74" dur="1" fill="hold">
                                          <p:stCondLst>
                                            <p:cond delay="0"/>
                                          </p:stCondLst>
                                        </p:cTn>
                                        <p:tgtEl>
                                          <p:spTgt spid="9"/>
                                        </p:tgtEl>
                                        <p:attrNameLst>
                                          <p:attrName>style.visibility</p:attrName>
                                        </p:attrNameLst>
                                      </p:cBhvr>
                                      <p:to>
                                        <p:strVal val="visible"/>
                                      </p:to>
                                    </p:set>
                                    <p:anim calcmode="lin" valueType="num">
                                      <p:cBhvr additive="base">
                                        <p:cTn id="75" dur="250" fill="hold"/>
                                        <p:tgtEl>
                                          <p:spTgt spid="9"/>
                                        </p:tgtEl>
                                        <p:attrNameLst>
                                          <p:attrName>ppt_x</p:attrName>
                                        </p:attrNameLst>
                                      </p:cBhvr>
                                      <p:tavLst>
                                        <p:tav tm="0">
                                          <p:val>
                                            <p:strVal val="#ppt_x"/>
                                          </p:val>
                                        </p:tav>
                                        <p:tav tm="100000">
                                          <p:val>
                                            <p:strVal val="#ppt_x"/>
                                          </p:val>
                                        </p:tav>
                                      </p:tavLst>
                                    </p:anim>
                                    <p:anim calcmode="lin" valueType="num">
                                      <p:cBhvr additive="base">
                                        <p:cTn id="76" dur="250" fill="hold"/>
                                        <p:tgtEl>
                                          <p:spTgt spid="9"/>
                                        </p:tgtEl>
                                        <p:attrNameLst>
                                          <p:attrName>ppt_y</p:attrName>
                                        </p:attrNameLst>
                                      </p:cBhvr>
                                      <p:tavLst>
                                        <p:tav tm="0">
                                          <p:val>
                                            <p:strVal val="1+#ppt_h/2"/>
                                          </p:val>
                                        </p:tav>
                                        <p:tav tm="100000">
                                          <p:val>
                                            <p:strVal val="#ppt_y"/>
                                          </p:val>
                                        </p:tav>
                                      </p:tavLst>
                                    </p:anim>
                                  </p:childTnLst>
                                </p:cTn>
                              </p:par>
                            </p:childTnLst>
                          </p:cTn>
                        </p:par>
                        <p:par>
                          <p:cTn id="77" fill="hold">
                            <p:stCondLst>
                              <p:cond delay="3000"/>
                            </p:stCondLst>
                            <p:childTnLst>
                              <p:par>
                                <p:cTn id="78" presetID="2" presetClass="entr" presetSubtype="4" fill="hold" grpId="0" nodeType="afterEffect">
                                  <p:stCondLst>
                                    <p:cond delay="0"/>
                                  </p:stCondLst>
                                  <p:childTnLst>
                                    <p:set>
                                      <p:cBhvr>
                                        <p:cTn id="79" dur="1" fill="hold">
                                          <p:stCondLst>
                                            <p:cond delay="0"/>
                                          </p:stCondLst>
                                        </p:cTn>
                                        <p:tgtEl>
                                          <p:spTgt spid="10"/>
                                        </p:tgtEl>
                                        <p:attrNameLst>
                                          <p:attrName>style.visibility</p:attrName>
                                        </p:attrNameLst>
                                      </p:cBhvr>
                                      <p:to>
                                        <p:strVal val="visible"/>
                                      </p:to>
                                    </p:set>
                                    <p:anim calcmode="lin" valueType="num">
                                      <p:cBhvr additive="base">
                                        <p:cTn id="80" dur="250" fill="hold"/>
                                        <p:tgtEl>
                                          <p:spTgt spid="10"/>
                                        </p:tgtEl>
                                        <p:attrNameLst>
                                          <p:attrName>ppt_x</p:attrName>
                                        </p:attrNameLst>
                                      </p:cBhvr>
                                      <p:tavLst>
                                        <p:tav tm="0">
                                          <p:val>
                                            <p:strVal val="#ppt_x"/>
                                          </p:val>
                                        </p:tav>
                                        <p:tav tm="100000">
                                          <p:val>
                                            <p:strVal val="#ppt_x"/>
                                          </p:val>
                                        </p:tav>
                                      </p:tavLst>
                                    </p:anim>
                                    <p:anim calcmode="lin" valueType="num">
                                      <p:cBhvr additive="base">
                                        <p:cTn id="81" dur="250" fill="hold"/>
                                        <p:tgtEl>
                                          <p:spTgt spid="10"/>
                                        </p:tgtEl>
                                        <p:attrNameLst>
                                          <p:attrName>ppt_y</p:attrName>
                                        </p:attrNameLst>
                                      </p:cBhvr>
                                      <p:tavLst>
                                        <p:tav tm="0">
                                          <p:val>
                                            <p:strVal val="1+#ppt_h/2"/>
                                          </p:val>
                                        </p:tav>
                                        <p:tav tm="100000">
                                          <p:val>
                                            <p:strVal val="#ppt_y"/>
                                          </p:val>
                                        </p:tav>
                                      </p:tavLst>
                                    </p:anim>
                                  </p:childTnLst>
                                </p:cTn>
                              </p:par>
                            </p:childTnLst>
                          </p:cTn>
                        </p:par>
                        <p:par>
                          <p:cTn id="82" fill="hold">
                            <p:stCondLst>
                              <p:cond delay="3500"/>
                            </p:stCondLst>
                            <p:childTnLst>
                              <p:par>
                                <p:cTn id="83" presetID="2" presetClass="entr" presetSubtype="4" fill="hold" grpId="0" nodeType="afterEffect">
                                  <p:stCondLst>
                                    <p:cond delay="0"/>
                                  </p:stCondLst>
                                  <p:childTnLst>
                                    <p:set>
                                      <p:cBhvr>
                                        <p:cTn id="84" dur="1" fill="hold">
                                          <p:stCondLst>
                                            <p:cond delay="0"/>
                                          </p:stCondLst>
                                        </p:cTn>
                                        <p:tgtEl>
                                          <p:spTgt spid="11"/>
                                        </p:tgtEl>
                                        <p:attrNameLst>
                                          <p:attrName>style.visibility</p:attrName>
                                        </p:attrNameLst>
                                      </p:cBhvr>
                                      <p:to>
                                        <p:strVal val="visible"/>
                                      </p:to>
                                    </p:set>
                                    <p:anim calcmode="lin" valueType="num">
                                      <p:cBhvr additive="base">
                                        <p:cTn id="85" dur="250" fill="hold"/>
                                        <p:tgtEl>
                                          <p:spTgt spid="11"/>
                                        </p:tgtEl>
                                        <p:attrNameLst>
                                          <p:attrName>ppt_x</p:attrName>
                                        </p:attrNameLst>
                                      </p:cBhvr>
                                      <p:tavLst>
                                        <p:tav tm="0">
                                          <p:val>
                                            <p:strVal val="#ppt_x"/>
                                          </p:val>
                                        </p:tav>
                                        <p:tav tm="100000">
                                          <p:val>
                                            <p:strVal val="#ppt_x"/>
                                          </p:val>
                                        </p:tav>
                                      </p:tavLst>
                                    </p:anim>
                                    <p:anim calcmode="lin" valueType="num">
                                      <p:cBhvr additive="base">
                                        <p:cTn id="86" dur="250" fill="hold"/>
                                        <p:tgtEl>
                                          <p:spTgt spid="11"/>
                                        </p:tgtEl>
                                        <p:attrNameLst>
                                          <p:attrName>ppt_y</p:attrName>
                                        </p:attrNameLst>
                                      </p:cBhvr>
                                      <p:tavLst>
                                        <p:tav tm="0">
                                          <p:val>
                                            <p:strVal val="1+#ppt_h/2"/>
                                          </p:val>
                                        </p:tav>
                                        <p:tav tm="100000">
                                          <p:val>
                                            <p:strVal val="#ppt_y"/>
                                          </p:val>
                                        </p:tav>
                                      </p:tavLst>
                                    </p:anim>
                                  </p:childTnLst>
                                </p:cTn>
                              </p:par>
                            </p:childTnLst>
                          </p:cTn>
                        </p:par>
                        <p:par>
                          <p:cTn id="87" fill="hold">
                            <p:stCondLst>
                              <p:cond delay="4000"/>
                            </p:stCondLst>
                            <p:childTnLst>
                              <p:par>
                                <p:cTn id="88" presetID="2" presetClass="entr" presetSubtype="4" fill="hold" grpId="0" nodeType="afterEffect">
                                  <p:stCondLst>
                                    <p:cond delay="0"/>
                                  </p:stCondLst>
                                  <p:childTnLst>
                                    <p:set>
                                      <p:cBhvr>
                                        <p:cTn id="89" dur="1" fill="hold">
                                          <p:stCondLst>
                                            <p:cond delay="0"/>
                                          </p:stCondLst>
                                        </p:cTn>
                                        <p:tgtEl>
                                          <p:spTgt spid="12"/>
                                        </p:tgtEl>
                                        <p:attrNameLst>
                                          <p:attrName>style.visibility</p:attrName>
                                        </p:attrNameLst>
                                      </p:cBhvr>
                                      <p:to>
                                        <p:strVal val="visible"/>
                                      </p:to>
                                    </p:set>
                                    <p:anim calcmode="lin" valueType="num">
                                      <p:cBhvr additive="base">
                                        <p:cTn id="90" dur="250" fill="hold"/>
                                        <p:tgtEl>
                                          <p:spTgt spid="12"/>
                                        </p:tgtEl>
                                        <p:attrNameLst>
                                          <p:attrName>ppt_x</p:attrName>
                                        </p:attrNameLst>
                                      </p:cBhvr>
                                      <p:tavLst>
                                        <p:tav tm="0">
                                          <p:val>
                                            <p:strVal val="#ppt_x"/>
                                          </p:val>
                                        </p:tav>
                                        <p:tav tm="100000">
                                          <p:val>
                                            <p:strVal val="#ppt_x"/>
                                          </p:val>
                                        </p:tav>
                                      </p:tavLst>
                                    </p:anim>
                                    <p:anim calcmode="lin" valueType="num">
                                      <p:cBhvr additive="base">
                                        <p:cTn id="91" dur="250" fill="hold"/>
                                        <p:tgtEl>
                                          <p:spTgt spid="12"/>
                                        </p:tgtEl>
                                        <p:attrNameLst>
                                          <p:attrName>ppt_y</p:attrName>
                                        </p:attrNameLst>
                                      </p:cBhvr>
                                      <p:tavLst>
                                        <p:tav tm="0">
                                          <p:val>
                                            <p:strVal val="1+#ppt_h/2"/>
                                          </p:val>
                                        </p:tav>
                                        <p:tav tm="100000">
                                          <p:val>
                                            <p:strVal val="#ppt_y"/>
                                          </p:val>
                                        </p:tav>
                                      </p:tavLst>
                                    </p:anim>
                                  </p:childTnLst>
                                </p:cTn>
                              </p:par>
                            </p:childTnLst>
                          </p:cTn>
                        </p:par>
                        <p:par>
                          <p:cTn id="92" fill="hold">
                            <p:stCondLst>
                              <p:cond delay="4500"/>
                            </p:stCondLst>
                            <p:childTnLst>
                              <p:par>
                                <p:cTn id="93" presetID="2" presetClass="entr" presetSubtype="4"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 calcmode="lin" valueType="num">
                                      <p:cBhvr additive="base">
                                        <p:cTn id="95" dur="250" fill="hold"/>
                                        <p:tgtEl>
                                          <p:spTgt spid="13"/>
                                        </p:tgtEl>
                                        <p:attrNameLst>
                                          <p:attrName>ppt_x</p:attrName>
                                        </p:attrNameLst>
                                      </p:cBhvr>
                                      <p:tavLst>
                                        <p:tav tm="0">
                                          <p:val>
                                            <p:strVal val="#ppt_x"/>
                                          </p:val>
                                        </p:tav>
                                        <p:tav tm="100000">
                                          <p:val>
                                            <p:strVal val="#ppt_x"/>
                                          </p:val>
                                        </p:tav>
                                      </p:tavLst>
                                    </p:anim>
                                    <p:anim calcmode="lin" valueType="num">
                                      <p:cBhvr additive="base">
                                        <p:cTn id="96" dur="2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P spid="9" grpId="0" animBg="1"/>
      <p:bldP spid="10" grpId="0"/>
      <p:bldP spid="11" grpId="0" animBg="1"/>
      <p:bldP spid="12" grpId="0"/>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4" y="406509"/>
            <a:ext cx="3948095" cy="523220"/>
            <a:chOff x="724" y="524079"/>
            <a:chExt cx="3948095" cy="523220"/>
          </a:xfrm>
        </p:grpSpPr>
        <p:sp>
          <p:nvSpPr>
            <p:cNvPr id="4" name="矩形 3"/>
            <p:cNvSpPr/>
            <p:nvPr/>
          </p:nvSpPr>
          <p:spPr>
            <a:xfrm>
              <a:off x="724" y="776246"/>
              <a:ext cx="989876" cy="4572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20"/>
            <p:cNvSpPr txBox="1"/>
            <p:nvPr/>
          </p:nvSpPr>
          <p:spPr>
            <a:xfrm>
              <a:off x="1134444" y="524079"/>
              <a:ext cx="2814375" cy="523220"/>
            </a:xfrm>
            <a:prstGeom prst="rect">
              <a:avLst/>
            </a:prstGeom>
            <a:noFill/>
          </p:spPr>
          <p:txBody>
            <a:bodyPr wrap="square" rtlCol="0">
              <a:spAutoFit/>
            </a:bodyPr>
            <a:lstStyle/>
            <a:p>
              <a:r>
                <a:rPr lang="zh-CN" altLang="en-US" sz="2800" b="1" spc="300" dirty="0">
                  <a:blipFill>
                    <a:blip r:embed="rId3"/>
                    <a:stretch>
                      <a:fillRect/>
                    </a:stretch>
                  </a:blipFill>
                  <a:latin typeface="微软雅黑" panose="020B0503020204020204" pitchFamily="34" charset="-122"/>
                  <a:ea typeface="微软雅黑" panose="020B0503020204020204" pitchFamily="34" charset="-122"/>
                </a:rPr>
                <a:t>年中工作概述</a:t>
              </a:r>
            </a:p>
          </p:txBody>
        </p:sp>
      </p:grpSp>
      <p:sp>
        <p:nvSpPr>
          <p:cNvPr id="6" name="矩形 10"/>
          <p:cNvSpPr>
            <a:spLocks noChangeArrowheads="1"/>
          </p:cNvSpPr>
          <p:nvPr/>
        </p:nvSpPr>
        <p:spPr bwMode="auto">
          <a:xfrm>
            <a:off x="5675112" y="1843680"/>
            <a:ext cx="5221564" cy="4340702"/>
          </a:xfrm>
          <a:prstGeom prst="rect">
            <a:avLst/>
          </a:prstGeom>
          <a:blipFill dpi="0" rotWithShape="1">
            <a:blip r:embed="rId4"/>
            <a:srcRect/>
            <a:stretch>
              <a:fillRect/>
            </a:stretch>
          </a:blipFill>
          <a:ln w="7620">
            <a:noFill/>
          </a:ln>
          <a:effectLst/>
        </p:spPr>
        <p:txBody>
          <a:bodyPr anchor="ctr"/>
          <a:lstStyle/>
          <a:p>
            <a:pPr algn="ctr" eaLnBrk="1" hangingPunct="1">
              <a:buFont typeface="Arial" panose="020B0604020202020204" pitchFamily="34" charset="0"/>
              <a:buNone/>
            </a:pPr>
            <a:endParaRPr lang="zh-CN" altLang="en-US" dirty="0">
              <a:solidFill>
                <a:srgbClr val="FFFFFF"/>
              </a:solidFill>
              <a:latin typeface="宋体" panose="02010600030101010101" pitchFamily="2" charset="-122"/>
              <a:sym typeface="宋体" panose="02010600030101010101" pitchFamily="2" charset="-122"/>
            </a:endParaRPr>
          </a:p>
        </p:txBody>
      </p:sp>
      <p:grpSp>
        <p:nvGrpSpPr>
          <p:cNvPr id="7" name="组合 6"/>
          <p:cNvGrpSpPr/>
          <p:nvPr/>
        </p:nvGrpSpPr>
        <p:grpSpPr>
          <a:xfrm>
            <a:off x="1535387" y="2142786"/>
            <a:ext cx="3579322" cy="3909892"/>
            <a:chOff x="7147155" y="1090387"/>
            <a:chExt cx="3810244" cy="4162143"/>
          </a:xfrm>
        </p:grpSpPr>
        <p:sp>
          <p:nvSpPr>
            <p:cNvPr id="8" name="Rounded Rectangle 3"/>
            <p:cNvSpPr/>
            <p:nvPr/>
          </p:nvSpPr>
          <p:spPr>
            <a:xfrm>
              <a:off x="7147155" y="4453437"/>
              <a:ext cx="67594" cy="676987"/>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bg1">
                    <a:lumMod val="50000"/>
                  </a:schemeClr>
                </a:solidFill>
                <a:latin typeface="Lato Light" charset="0"/>
              </a:endParaRPr>
            </a:p>
          </p:txBody>
        </p:sp>
        <p:sp>
          <p:nvSpPr>
            <p:cNvPr id="9" name="TextBox 72"/>
            <p:cNvSpPr txBox="1"/>
            <p:nvPr/>
          </p:nvSpPr>
          <p:spPr>
            <a:xfrm>
              <a:off x="7433670" y="4662867"/>
              <a:ext cx="3523729" cy="589663"/>
            </a:xfrm>
            <a:prstGeom prst="rect">
              <a:avLst/>
            </a:prstGeom>
            <a:noFill/>
          </p:spPr>
          <p:txBody>
            <a:bodyPr wrap="square" lIns="0" tIns="0" rIns="0" bIns="0"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0" name="TextBox 87"/>
            <p:cNvSpPr txBox="1"/>
            <p:nvPr/>
          </p:nvSpPr>
          <p:spPr>
            <a:xfrm>
              <a:off x="7433670" y="4353981"/>
              <a:ext cx="1091968" cy="238391"/>
            </a:xfrm>
            <a:prstGeom prst="rect">
              <a:avLst/>
            </a:prstGeom>
            <a:noFill/>
          </p:spPr>
          <p:txBody>
            <a:bodyPr wrap="none" lIns="0" tIns="0" rIns="0" bIns="0" rtlCol="0">
              <a:spAutoFit/>
            </a:bodyPr>
            <a:lstStyle/>
            <a:p>
              <a:pPr>
                <a:lnSpc>
                  <a:spcPts val="1735"/>
                </a:lnSpc>
                <a:spcAft>
                  <a:spcPts val="1600"/>
                </a:spcAft>
              </a:pPr>
              <a:r>
                <a:rPr lang="zh-CN" altLang="en-US" sz="2000" b="1" dirty="0">
                  <a:solidFill>
                    <a:schemeClr val="bg1">
                      <a:lumMod val="50000"/>
                    </a:schemeClr>
                  </a:solidFill>
                  <a:latin typeface="Lato Bold" charset="0"/>
                  <a:ea typeface="Lato Bold" charset="0"/>
                  <a:cs typeface="Lato Bold" charset="0"/>
                </a:rPr>
                <a:t>加入标题</a:t>
              </a:r>
              <a:endParaRPr lang="en-US" altLang="zh-CN" sz="2000" b="1" dirty="0">
                <a:solidFill>
                  <a:schemeClr val="bg1">
                    <a:lumMod val="50000"/>
                  </a:schemeClr>
                </a:solidFill>
                <a:latin typeface="Lato Bold" charset="0"/>
                <a:ea typeface="Lato Bold" charset="0"/>
                <a:cs typeface="Lato Bold" charset="0"/>
              </a:endParaRPr>
            </a:p>
          </p:txBody>
        </p:sp>
        <p:sp>
          <p:nvSpPr>
            <p:cNvPr id="11" name="Rounded Rectangle 88"/>
            <p:cNvSpPr/>
            <p:nvPr/>
          </p:nvSpPr>
          <p:spPr>
            <a:xfrm>
              <a:off x="7147155" y="3360018"/>
              <a:ext cx="67594" cy="676987"/>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bg1">
                    <a:lumMod val="50000"/>
                  </a:schemeClr>
                </a:solidFill>
                <a:latin typeface="Lato Light" charset="0"/>
              </a:endParaRPr>
            </a:p>
          </p:txBody>
        </p:sp>
        <p:sp>
          <p:nvSpPr>
            <p:cNvPr id="12" name="TextBox 89"/>
            <p:cNvSpPr txBox="1"/>
            <p:nvPr/>
          </p:nvSpPr>
          <p:spPr>
            <a:xfrm>
              <a:off x="7433670" y="3569449"/>
              <a:ext cx="3523729" cy="589663"/>
            </a:xfrm>
            <a:prstGeom prst="rect">
              <a:avLst/>
            </a:prstGeom>
            <a:noFill/>
          </p:spPr>
          <p:txBody>
            <a:bodyPr wrap="square" lIns="0" tIns="0" rIns="0" bIns="0"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3" name="TextBox 90"/>
            <p:cNvSpPr txBox="1"/>
            <p:nvPr/>
          </p:nvSpPr>
          <p:spPr>
            <a:xfrm>
              <a:off x="7433670" y="3260562"/>
              <a:ext cx="1091968" cy="238391"/>
            </a:xfrm>
            <a:prstGeom prst="rect">
              <a:avLst/>
            </a:prstGeom>
            <a:noFill/>
          </p:spPr>
          <p:txBody>
            <a:bodyPr wrap="none" lIns="0" tIns="0" rIns="0" bIns="0" rtlCol="0">
              <a:spAutoFit/>
            </a:bodyPr>
            <a:lstStyle/>
            <a:p>
              <a:pPr>
                <a:lnSpc>
                  <a:spcPts val="1735"/>
                </a:lnSpc>
                <a:spcAft>
                  <a:spcPts val="1600"/>
                </a:spcAft>
              </a:pPr>
              <a:r>
                <a:rPr lang="zh-CN" altLang="en-US" sz="2000" b="1" dirty="0">
                  <a:solidFill>
                    <a:schemeClr val="bg1">
                      <a:lumMod val="50000"/>
                    </a:schemeClr>
                  </a:solidFill>
                  <a:latin typeface="Lato Bold" charset="0"/>
                  <a:ea typeface="Lato Bold" charset="0"/>
                  <a:cs typeface="Lato Bold" charset="0"/>
                </a:rPr>
                <a:t>加入标题</a:t>
              </a:r>
              <a:endParaRPr lang="en-US" altLang="zh-CN" sz="2000" b="1" dirty="0">
                <a:solidFill>
                  <a:schemeClr val="bg1">
                    <a:lumMod val="50000"/>
                  </a:schemeClr>
                </a:solidFill>
                <a:latin typeface="Lato Bold" charset="0"/>
                <a:ea typeface="Lato Bold" charset="0"/>
                <a:cs typeface="Lato Bold" charset="0"/>
              </a:endParaRPr>
            </a:p>
          </p:txBody>
        </p:sp>
        <p:sp>
          <p:nvSpPr>
            <p:cNvPr id="14" name="Rounded Rectangle 94"/>
            <p:cNvSpPr/>
            <p:nvPr/>
          </p:nvSpPr>
          <p:spPr>
            <a:xfrm>
              <a:off x="7147155" y="2283262"/>
              <a:ext cx="67594" cy="676987"/>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bg1">
                    <a:lumMod val="50000"/>
                  </a:schemeClr>
                </a:solidFill>
                <a:latin typeface="Lato Light" charset="0"/>
              </a:endParaRPr>
            </a:p>
          </p:txBody>
        </p:sp>
        <p:sp>
          <p:nvSpPr>
            <p:cNvPr id="15" name="TextBox 95"/>
            <p:cNvSpPr txBox="1"/>
            <p:nvPr/>
          </p:nvSpPr>
          <p:spPr>
            <a:xfrm>
              <a:off x="7433670" y="2492695"/>
              <a:ext cx="3523729" cy="589663"/>
            </a:xfrm>
            <a:prstGeom prst="rect">
              <a:avLst/>
            </a:prstGeom>
            <a:noFill/>
          </p:spPr>
          <p:txBody>
            <a:bodyPr wrap="square" lIns="0" tIns="0" rIns="0" bIns="0"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6" name="TextBox 96"/>
            <p:cNvSpPr txBox="1"/>
            <p:nvPr/>
          </p:nvSpPr>
          <p:spPr>
            <a:xfrm>
              <a:off x="7433670" y="2183806"/>
              <a:ext cx="1091968" cy="238391"/>
            </a:xfrm>
            <a:prstGeom prst="rect">
              <a:avLst/>
            </a:prstGeom>
            <a:noFill/>
          </p:spPr>
          <p:txBody>
            <a:bodyPr wrap="none" lIns="0" tIns="0" rIns="0" bIns="0" rtlCol="0">
              <a:spAutoFit/>
            </a:bodyPr>
            <a:lstStyle/>
            <a:p>
              <a:pPr>
                <a:lnSpc>
                  <a:spcPts val="1735"/>
                </a:lnSpc>
                <a:spcAft>
                  <a:spcPts val="1600"/>
                </a:spcAft>
              </a:pPr>
              <a:r>
                <a:rPr lang="zh-CN" altLang="en-US" sz="2000" b="1" dirty="0">
                  <a:solidFill>
                    <a:schemeClr val="bg1">
                      <a:lumMod val="50000"/>
                    </a:schemeClr>
                  </a:solidFill>
                  <a:latin typeface="Lato Bold" charset="0"/>
                  <a:ea typeface="Lato Bold" charset="0"/>
                  <a:cs typeface="Lato Bold" charset="0"/>
                </a:rPr>
                <a:t>加入标题</a:t>
              </a:r>
              <a:endParaRPr lang="en-US" altLang="zh-CN" sz="2000" b="1" dirty="0">
                <a:solidFill>
                  <a:schemeClr val="bg1">
                    <a:lumMod val="50000"/>
                  </a:schemeClr>
                </a:solidFill>
                <a:latin typeface="Lato Bold" charset="0"/>
                <a:ea typeface="Lato Bold" charset="0"/>
                <a:cs typeface="Lato Bold" charset="0"/>
              </a:endParaRPr>
            </a:p>
          </p:txBody>
        </p:sp>
        <p:sp>
          <p:nvSpPr>
            <p:cNvPr id="17" name="Rounded Rectangle 97"/>
            <p:cNvSpPr/>
            <p:nvPr/>
          </p:nvSpPr>
          <p:spPr>
            <a:xfrm>
              <a:off x="7147155" y="1189843"/>
              <a:ext cx="67594" cy="676987"/>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bg1">
                    <a:lumMod val="50000"/>
                  </a:schemeClr>
                </a:solidFill>
                <a:latin typeface="Lato Light" charset="0"/>
              </a:endParaRPr>
            </a:p>
          </p:txBody>
        </p:sp>
        <p:sp>
          <p:nvSpPr>
            <p:cNvPr id="18" name="TextBox 98"/>
            <p:cNvSpPr txBox="1"/>
            <p:nvPr/>
          </p:nvSpPr>
          <p:spPr>
            <a:xfrm>
              <a:off x="7433670" y="1399274"/>
              <a:ext cx="3523729" cy="589663"/>
            </a:xfrm>
            <a:prstGeom prst="rect">
              <a:avLst/>
            </a:prstGeom>
            <a:noFill/>
          </p:spPr>
          <p:txBody>
            <a:bodyPr wrap="square" lIns="0" tIns="0" rIns="0" bIns="0"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9" name="TextBox 99"/>
            <p:cNvSpPr txBox="1"/>
            <p:nvPr/>
          </p:nvSpPr>
          <p:spPr>
            <a:xfrm>
              <a:off x="7433670" y="1090387"/>
              <a:ext cx="1091968" cy="238391"/>
            </a:xfrm>
            <a:prstGeom prst="rect">
              <a:avLst/>
            </a:prstGeom>
            <a:noFill/>
          </p:spPr>
          <p:txBody>
            <a:bodyPr wrap="none" lIns="0" tIns="0" rIns="0" bIns="0" rtlCol="0">
              <a:spAutoFit/>
            </a:bodyPr>
            <a:lstStyle/>
            <a:p>
              <a:pPr>
                <a:lnSpc>
                  <a:spcPts val="1735"/>
                </a:lnSpc>
                <a:spcAft>
                  <a:spcPts val="1600"/>
                </a:spcAft>
              </a:pPr>
              <a:r>
                <a:rPr lang="zh-CN" altLang="en-US" sz="2000" b="1" dirty="0">
                  <a:solidFill>
                    <a:schemeClr val="bg1">
                      <a:lumMod val="50000"/>
                    </a:schemeClr>
                  </a:solidFill>
                  <a:latin typeface="Lato Bold" charset="0"/>
                  <a:ea typeface="Lato Bold" charset="0"/>
                  <a:cs typeface="Lato Bold" charset="0"/>
                </a:rPr>
                <a:t>加入标题</a:t>
              </a:r>
              <a:endParaRPr lang="en-US" sz="2000" b="1" dirty="0">
                <a:solidFill>
                  <a:schemeClr val="bg1">
                    <a:lumMod val="50000"/>
                  </a:schemeClr>
                </a:solidFill>
                <a:latin typeface="Lato Bold" charset="0"/>
                <a:ea typeface="Lato Bold" charset="0"/>
                <a:cs typeface="Lato Bold" charset="0"/>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2" name="图片 11"/>
          <p:cNvPicPr>
            <a:picLocks noChangeAspect="1"/>
          </p:cNvPicPr>
          <p:nvPr/>
        </p:nvPicPr>
        <p:blipFill>
          <a:blip r:embed="rId4">
            <a:duotone>
              <a:schemeClr val="accent5">
                <a:shade val="45000"/>
                <a:satMod val="135000"/>
              </a:schemeClr>
              <a:prstClr val="white"/>
            </a:duotone>
            <a:lum bright="100000"/>
          </a:blip>
          <a:stretch>
            <a:fillRect/>
          </a:stretch>
        </p:blipFill>
        <p:spPr>
          <a:xfrm>
            <a:off x="1739900" y="1549400"/>
            <a:ext cx="8712200" cy="3759200"/>
          </a:xfrm>
          <a:prstGeom prst="rect">
            <a:avLst/>
          </a:prstGeom>
          <a:solidFill>
            <a:schemeClr val="tx1"/>
          </a:solidFill>
        </p:spPr>
      </p:pic>
      <p:cxnSp>
        <p:nvCxnSpPr>
          <p:cNvPr id="13" name="直接连接符 12"/>
          <p:cNvCxnSpPr/>
          <p:nvPr/>
        </p:nvCxnSpPr>
        <p:spPr>
          <a:xfrm>
            <a:off x="2438398" y="2366586"/>
            <a:ext cx="7251405" cy="0"/>
          </a:xfrm>
          <a:prstGeom prst="line">
            <a:avLst/>
          </a:prstGeom>
          <a:ln w="19050">
            <a:solidFill>
              <a:srgbClr val="3BA381">
                <a:alpha val="50000"/>
              </a:srgb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438398" y="4273355"/>
            <a:ext cx="7251405" cy="0"/>
          </a:xfrm>
          <a:prstGeom prst="line">
            <a:avLst/>
          </a:prstGeom>
          <a:ln w="19050">
            <a:solidFill>
              <a:srgbClr val="3BA381">
                <a:alpha val="50000"/>
              </a:srgbClr>
            </a:solidFill>
          </a:ln>
        </p:spPr>
        <p:style>
          <a:lnRef idx="1">
            <a:schemeClr val="accent1"/>
          </a:lnRef>
          <a:fillRef idx="0">
            <a:schemeClr val="accent1"/>
          </a:fillRef>
          <a:effectRef idx="0">
            <a:schemeClr val="accent1"/>
          </a:effectRef>
          <a:fontRef idx="minor">
            <a:schemeClr val="tx1"/>
          </a:fontRef>
        </p:style>
      </p:cxnSp>
      <p:sp>
        <p:nvSpPr>
          <p:cNvPr id="15" name="TextBox 5"/>
          <p:cNvSpPr txBox="1"/>
          <p:nvPr/>
        </p:nvSpPr>
        <p:spPr>
          <a:xfrm>
            <a:off x="2517717" y="2653546"/>
            <a:ext cx="1762985" cy="1332850"/>
          </a:xfrm>
          <a:prstGeom prst="rect">
            <a:avLst/>
          </a:prstGeom>
          <a:noFill/>
        </p:spPr>
        <p:txBody>
          <a:bodyPr wrap="none">
            <a:normAutofit/>
          </a:bodyPr>
          <a:lstStyle/>
          <a:p>
            <a:r>
              <a:rPr lang="en-US" altLang="zh-CN" sz="8000" b="1" i="1" dirty="0">
                <a:blipFill dpi="0" rotWithShape="1">
                  <a:blip r:embed="rId3"/>
                  <a:srcRect/>
                  <a:stretch>
                    <a:fillRect/>
                  </a:stretch>
                </a:blipFill>
                <a:latin typeface="微软雅黑" panose="020B0503020204020204" pitchFamily="34" charset="-122"/>
                <a:ea typeface="微软雅黑" panose="020B0503020204020204" pitchFamily="34" charset="-122"/>
              </a:rPr>
              <a:t>0 2</a:t>
            </a:r>
          </a:p>
        </p:txBody>
      </p:sp>
      <p:sp>
        <p:nvSpPr>
          <p:cNvPr id="16" name="Rectangle 19"/>
          <p:cNvSpPr/>
          <p:nvPr/>
        </p:nvSpPr>
        <p:spPr>
          <a:xfrm>
            <a:off x="4637486" y="2878661"/>
            <a:ext cx="4909797" cy="882619"/>
          </a:xfrm>
          <a:prstGeom prst="rect">
            <a:avLst/>
          </a:prstGeom>
        </p:spPr>
        <p:txBody>
          <a:bodyPr wrap="none" lIns="0" tIns="0" rIns="0" bIns="0">
            <a:normAutofit/>
          </a:bodyPr>
          <a:lstStyle/>
          <a:p>
            <a:pPr algn="ctr"/>
            <a:r>
              <a:rPr lang="zh-CN" altLang="en-US" sz="5400" b="1" spc="600" dirty="0">
                <a:blipFill dpi="0" rotWithShape="1">
                  <a:blip r:embed="rId3"/>
                  <a:srcRect/>
                  <a:stretch>
                    <a:fillRect/>
                  </a:stretch>
                </a:blipFill>
                <a:latin typeface="微软雅黑" panose="020B0503020204020204" pitchFamily="34" charset="-122"/>
                <a:ea typeface="微软雅黑" panose="020B0503020204020204" pitchFamily="34" charset="-122"/>
              </a:rPr>
              <a:t>工作完成情况</a:t>
            </a: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anim calcmode="lin" valueType="num">
                                      <p:cBhvr>
                                        <p:cTn id="12" dur="750" fill="hold"/>
                                        <p:tgtEl>
                                          <p:spTgt spid="12"/>
                                        </p:tgtEl>
                                        <p:attrNameLst>
                                          <p:attrName>ppt_x</p:attrName>
                                        </p:attrNameLst>
                                      </p:cBhvr>
                                      <p:tavLst>
                                        <p:tav tm="0">
                                          <p:val>
                                            <p:strVal val="#ppt_x"/>
                                          </p:val>
                                        </p:tav>
                                        <p:tav tm="100000">
                                          <p:val>
                                            <p:strVal val="#ppt_x"/>
                                          </p:val>
                                        </p:tav>
                                      </p:tavLst>
                                    </p:anim>
                                    <p:anim calcmode="lin" valueType="num">
                                      <p:cBhvr>
                                        <p:cTn id="13" dur="75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par>
                                <p:cTn id="18" presetID="22" presetClass="entr" presetSubtype="2"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 presetClass="entr" presetSubtype="2"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1+#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4" y="406509"/>
            <a:ext cx="3948095" cy="523220"/>
            <a:chOff x="724" y="524079"/>
            <a:chExt cx="3948095" cy="523220"/>
          </a:xfrm>
        </p:grpSpPr>
        <p:sp>
          <p:nvSpPr>
            <p:cNvPr id="4" name="矩形 3"/>
            <p:cNvSpPr/>
            <p:nvPr/>
          </p:nvSpPr>
          <p:spPr>
            <a:xfrm>
              <a:off x="724" y="776246"/>
              <a:ext cx="989876" cy="4572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20"/>
            <p:cNvSpPr txBox="1"/>
            <p:nvPr/>
          </p:nvSpPr>
          <p:spPr>
            <a:xfrm>
              <a:off x="1134444" y="524079"/>
              <a:ext cx="2814375" cy="523220"/>
            </a:xfrm>
            <a:prstGeom prst="rect">
              <a:avLst/>
            </a:prstGeom>
            <a:noFill/>
          </p:spPr>
          <p:txBody>
            <a:bodyPr wrap="square" rtlCol="0">
              <a:spAutoFit/>
            </a:bodyPr>
            <a:lstStyle/>
            <a:p>
              <a:r>
                <a:rPr lang="zh-CN" altLang="en-US" sz="2800" b="1" spc="300" dirty="0">
                  <a:blipFill>
                    <a:blip r:embed="rId3"/>
                    <a:stretch>
                      <a:fillRect/>
                    </a:stretch>
                  </a:blipFill>
                  <a:latin typeface="微软雅黑" panose="020B0503020204020204" pitchFamily="34" charset="-122"/>
                  <a:ea typeface="微软雅黑" panose="020B0503020204020204" pitchFamily="34" charset="-122"/>
                </a:rPr>
                <a:t>工作完成情况</a:t>
              </a:r>
            </a:p>
          </p:txBody>
        </p:sp>
      </p:grpSp>
      <p:grpSp>
        <p:nvGrpSpPr>
          <p:cNvPr id="6" name="组合 5"/>
          <p:cNvGrpSpPr/>
          <p:nvPr/>
        </p:nvGrpSpPr>
        <p:grpSpPr>
          <a:xfrm>
            <a:off x="2067613" y="2335975"/>
            <a:ext cx="5054523" cy="3341963"/>
            <a:chOff x="608256" y="2182443"/>
            <a:chExt cx="5700713" cy="3769213"/>
          </a:xfrm>
        </p:grpSpPr>
        <p:sp>
          <p:nvSpPr>
            <p:cNvPr id="7" name="椭圆 6"/>
            <p:cNvSpPr/>
            <p:nvPr/>
          </p:nvSpPr>
          <p:spPr>
            <a:xfrm>
              <a:off x="822569" y="2651245"/>
              <a:ext cx="1884362" cy="1884362"/>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solidFill>
                  <a:schemeClr val="bg1">
                    <a:lumMod val="50000"/>
                  </a:schemeClr>
                </a:solidFill>
              </a:endParaRPr>
            </a:p>
          </p:txBody>
        </p:sp>
        <p:sp>
          <p:nvSpPr>
            <p:cNvPr id="8" name="椭圆 7"/>
            <p:cNvSpPr/>
            <p:nvPr/>
          </p:nvSpPr>
          <p:spPr>
            <a:xfrm>
              <a:off x="1327394" y="4272082"/>
              <a:ext cx="914400" cy="914400"/>
            </a:xfrm>
            <a:prstGeom prst="ellipse">
              <a:avLst/>
            </a:prstGeom>
            <a:blipFill>
              <a:blip r:embed="rId3"/>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solidFill>
                  <a:schemeClr val="bg1">
                    <a:lumMod val="50000"/>
                  </a:schemeClr>
                </a:solidFill>
              </a:endParaRPr>
            </a:p>
          </p:txBody>
        </p:sp>
        <p:sp>
          <p:nvSpPr>
            <p:cNvPr id="9" name="弧形 8"/>
            <p:cNvSpPr/>
            <p:nvPr/>
          </p:nvSpPr>
          <p:spPr>
            <a:xfrm>
              <a:off x="608256" y="2435345"/>
              <a:ext cx="2312988" cy="2314575"/>
            </a:xfrm>
            <a:prstGeom prst="arc">
              <a:avLst>
                <a:gd name="adj1" fmla="val 6642635"/>
                <a:gd name="adj2" fmla="val 4215182"/>
              </a:avLst>
            </a:prstGeom>
            <a:ln w="12700">
              <a:solidFill>
                <a:srgbClr val="4E887C"/>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600">
                <a:solidFill>
                  <a:schemeClr val="bg1">
                    <a:lumMod val="50000"/>
                  </a:schemeClr>
                </a:solidFill>
              </a:endParaRPr>
            </a:p>
          </p:txBody>
        </p:sp>
        <p:sp>
          <p:nvSpPr>
            <p:cNvPr id="10" name="椭圆 9"/>
            <p:cNvSpPr/>
            <p:nvPr/>
          </p:nvSpPr>
          <p:spPr>
            <a:xfrm>
              <a:off x="2222744" y="2379782"/>
              <a:ext cx="914400" cy="914400"/>
            </a:xfrm>
            <a:prstGeom prst="ellipse">
              <a:avLst/>
            </a:prstGeom>
            <a:blipFill>
              <a:blip r:embed="rId3"/>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solidFill>
                  <a:schemeClr val="bg1">
                    <a:lumMod val="50000"/>
                  </a:schemeClr>
                </a:solidFill>
              </a:endParaRPr>
            </a:p>
          </p:txBody>
        </p:sp>
        <p:sp>
          <p:nvSpPr>
            <p:cNvPr id="11" name="椭圆 10"/>
            <p:cNvSpPr/>
            <p:nvPr/>
          </p:nvSpPr>
          <p:spPr>
            <a:xfrm>
              <a:off x="2329106" y="3565645"/>
              <a:ext cx="914400" cy="914400"/>
            </a:xfrm>
            <a:prstGeom prst="ellipse">
              <a:avLst/>
            </a:prstGeom>
            <a:blipFill>
              <a:blip r:embed="rId3"/>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solidFill>
                  <a:schemeClr val="bg1">
                    <a:lumMod val="50000"/>
                  </a:schemeClr>
                </a:solidFill>
              </a:endParaRPr>
            </a:p>
          </p:txBody>
        </p:sp>
        <p:sp>
          <p:nvSpPr>
            <p:cNvPr id="12" name="KSO_Shape"/>
            <p:cNvSpPr/>
            <p:nvPr/>
          </p:nvSpPr>
          <p:spPr>
            <a:xfrm>
              <a:off x="1540119" y="4567357"/>
              <a:ext cx="487362" cy="322263"/>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bg1">
                    <a:lumMod val="50000"/>
                  </a:schemeClr>
                </a:solidFill>
              </a:endParaRPr>
            </a:p>
          </p:txBody>
        </p:sp>
        <p:sp>
          <p:nvSpPr>
            <p:cNvPr id="13" name="KSO_Shape"/>
            <p:cNvSpPr/>
            <p:nvPr/>
          </p:nvSpPr>
          <p:spPr>
            <a:xfrm>
              <a:off x="2452931" y="2667120"/>
              <a:ext cx="452438" cy="341312"/>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bg1">
                    <a:lumMod val="50000"/>
                  </a:schemeClr>
                </a:solidFill>
              </a:endParaRPr>
            </a:p>
          </p:txBody>
        </p:sp>
        <p:sp>
          <p:nvSpPr>
            <p:cNvPr id="14" name="KSO_Shape"/>
            <p:cNvSpPr/>
            <p:nvPr/>
          </p:nvSpPr>
          <p:spPr>
            <a:xfrm>
              <a:off x="2576756" y="3865682"/>
              <a:ext cx="419100" cy="314325"/>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solidFill>
                  <a:schemeClr val="bg1">
                    <a:lumMod val="50000"/>
                  </a:schemeClr>
                </a:solidFill>
              </a:endParaRPr>
            </a:p>
          </p:txBody>
        </p:sp>
        <p:grpSp>
          <p:nvGrpSpPr>
            <p:cNvPr id="15" name="组合 14"/>
            <p:cNvGrpSpPr/>
            <p:nvPr/>
          </p:nvGrpSpPr>
          <p:grpSpPr bwMode="auto">
            <a:xfrm>
              <a:off x="1325806" y="3008432"/>
              <a:ext cx="877888" cy="1168400"/>
              <a:chOff x="2443163" y="2125663"/>
              <a:chExt cx="315913" cy="511175"/>
            </a:xfrm>
          </p:grpSpPr>
          <p:sp>
            <p:nvSpPr>
              <p:cNvPr id="19" name="Freeform 78"/>
              <p:cNvSpPr/>
              <p:nvPr/>
            </p:nvSpPr>
            <p:spPr bwMode="auto">
              <a:xfrm>
                <a:off x="2443163" y="2125663"/>
                <a:ext cx="315913" cy="396875"/>
              </a:xfrm>
              <a:custGeom>
                <a:avLst/>
                <a:gdLst>
                  <a:gd name="T0" fmla="*/ 137085297 w 362"/>
                  <a:gd name="T1" fmla="*/ 0 h 455"/>
                  <a:gd name="T2" fmla="*/ 761856 w 362"/>
                  <a:gd name="T3" fmla="*/ 137709519 h 455"/>
                  <a:gd name="T4" fmla="*/ 55595452 w 362"/>
                  <a:gd name="T5" fmla="*/ 245746745 h 455"/>
                  <a:gd name="T6" fmla="*/ 83012686 w 362"/>
                  <a:gd name="T7" fmla="*/ 327915570 h 455"/>
                  <a:gd name="T8" fmla="*/ 137847154 w 362"/>
                  <a:gd name="T9" fmla="*/ 346175309 h 455"/>
                  <a:gd name="T10" fmla="*/ 192680749 w 362"/>
                  <a:gd name="T11" fmla="*/ 327915570 h 455"/>
                  <a:gd name="T12" fmla="*/ 192680749 w 362"/>
                  <a:gd name="T13" fmla="*/ 327915570 h 455"/>
                  <a:gd name="T14" fmla="*/ 220097983 w 362"/>
                  <a:gd name="T15" fmla="*/ 245746745 h 455"/>
                  <a:gd name="T16" fmla="*/ 274931579 w 362"/>
                  <a:gd name="T17" fmla="*/ 137709519 h 455"/>
                  <a:gd name="T18" fmla="*/ 139369994 w 362"/>
                  <a:gd name="T19" fmla="*/ 0 h 455"/>
                  <a:gd name="T20" fmla="*/ 137085297 w 362"/>
                  <a:gd name="T21" fmla="*/ 0 h 4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62" h="455">
                    <a:moveTo>
                      <a:pt x="180" y="0"/>
                    </a:moveTo>
                    <a:cubicBezTo>
                      <a:pt x="80" y="0"/>
                      <a:pt x="0" y="81"/>
                      <a:pt x="1" y="181"/>
                    </a:cubicBezTo>
                    <a:cubicBezTo>
                      <a:pt x="1" y="239"/>
                      <a:pt x="44" y="290"/>
                      <a:pt x="73" y="323"/>
                    </a:cubicBezTo>
                    <a:cubicBezTo>
                      <a:pt x="103" y="356"/>
                      <a:pt x="109" y="431"/>
                      <a:pt x="109" y="431"/>
                    </a:cubicBezTo>
                    <a:cubicBezTo>
                      <a:pt x="109" y="431"/>
                      <a:pt x="142" y="455"/>
                      <a:pt x="181" y="455"/>
                    </a:cubicBezTo>
                    <a:cubicBezTo>
                      <a:pt x="221" y="455"/>
                      <a:pt x="253" y="431"/>
                      <a:pt x="253" y="431"/>
                    </a:cubicBezTo>
                    <a:cubicBezTo>
                      <a:pt x="253" y="431"/>
                      <a:pt x="253" y="431"/>
                      <a:pt x="253" y="431"/>
                    </a:cubicBezTo>
                    <a:cubicBezTo>
                      <a:pt x="253" y="431"/>
                      <a:pt x="260" y="356"/>
                      <a:pt x="289" y="323"/>
                    </a:cubicBezTo>
                    <a:cubicBezTo>
                      <a:pt x="318" y="290"/>
                      <a:pt x="361" y="239"/>
                      <a:pt x="361" y="181"/>
                    </a:cubicBezTo>
                    <a:cubicBezTo>
                      <a:pt x="362" y="81"/>
                      <a:pt x="282" y="0"/>
                      <a:pt x="183" y="0"/>
                    </a:cubicBezTo>
                    <a:lnTo>
                      <a:pt x="180" y="0"/>
                    </a:lnTo>
                    <a:close/>
                  </a:path>
                </a:pathLst>
              </a:custGeom>
              <a:noFill/>
              <a:ln w="34925" cap="flat">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600">
                  <a:solidFill>
                    <a:schemeClr val="bg1">
                      <a:lumMod val="50000"/>
                    </a:schemeClr>
                  </a:solidFill>
                </a:endParaRPr>
              </a:p>
            </p:txBody>
          </p:sp>
          <p:sp>
            <p:nvSpPr>
              <p:cNvPr id="20" name="Freeform 79"/>
              <p:cNvSpPr/>
              <p:nvPr/>
            </p:nvSpPr>
            <p:spPr bwMode="auto">
              <a:xfrm>
                <a:off x="2530475" y="2508250"/>
                <a:ext cx="69850" cy="55563"/>
              </a:xfrm>
              <a:custGeom>
                <a:avLst/>
                <a:gdLst>
                  <a:gd name="T0" fmla="*/ 9666895 w 81"/>
                  <a:gd name="T1" fmla="*/ 0 h 64"/>
                  <a:gd name="T2" fmla="*/ 3718435 w 81"/>
                  <a:gd name="T3" fmla="*/ 21104390 h 64"/>
                  <a:gd name="T4" fmla="*/ 60234846 w 81"/>
                  <a:gd name="T5" fmla="*/ 48238234 h 64"/>
                  <a:gd name="T6" fmla="*/ 0 60000 65536"/>
                  <a:gd name="T7" fmla="*/ 0 60000 65536"/>
                  <a:gd name="T8" fmla="*/ 0 60000 65536"/>
                </a:gdLst>
                <a:ahLst/>
                <a:cxnLst>
                  <a:cxn ang="T6">
                    <a:pos x="T0" y="T1"/>
                  </a:cxn>
                  <a:cxn ang="T7">
                    <a:pos x="T2" y="T3"/>
                  </a:cxn>
                  <a:cxn ang="T8">
                    <a:pos x="T4" y="T5"/>
                  </a:cxn>
                </a:cxnLst>
                <a:rect l="0" t="0" r="r" b="b"/>
                <a:pathLst>
                  <a:path w="81" h="64">
                    <a:moveTo>
                      <a:pt x="13" y="0"/>
                    </a:moveTo>
                    <a:cubicBezTo>
                      <a:pt x="8" y="14"/>
                      <a:pt x="0" y="16"/>
                      <a:pt x="5" y="28"/>
                    </a:cubicBezTo>
                    <a:cubicBezTo>
                      <a:pt x="11" y="40"/>
                      <a:pt x="42" y="64"/>
                      <a:pt x="81" y="64"/>
                    </a:cubicBezTo>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600">
                  <a:solidFill>
                    <a:schemeClr val="bg1">
                      <a:lumMod val="50000"/>
                    </a:schemeClr>
                  </a:solidFill>
                </a:endParaRPr>
              </a:p>
            </p:txBody>
          </p:sp>
          <p:sp>
            <p:nvSpPr>
              <p:cNvPr id="21" name="Freeform 80"/>
              <p:cNvSpPr/>
              <p:nvPr/>
            </p:nvSpPr>
            <p:spPr bwMode="auto">
              <a:xfrm>
                <a:off x="2600325" y="2508250"/>
                <a:ext cx="71438" cy="55563"/>
              </a:xfrm>
              <a:custGeom>
                <a:avLst/>
                <a:gdLst>
                  <a:gd name="T0" fmla="*/ 51610470 w 82"/>
                  <a:gd name="T1" fmla="*/ 0 h 64"/>
                  <a:gd name="T2" fmla="*/ 57682700 w 82"/>
                  <a:gd name="T3" fmla="*/ 21104390 h 64"/>
                  <a:gd name="T4" fmla="*/ 0 w 82"/>
                  <a:gd name="T5" fmla="*/ 48238234 h 64"/>
                  <a:gd name="T6" fmla="*/ 0 60000 65536"/>
                  <a:gd name="T7" fmla="*/ 0 60000 65536"/>
                  <a:gd name="T8" fmla="*/ 0 60000 65536"/>
                </a:gdLst>
                <a:ahLst/>
                <a:cxnLst>
                  <a:cxn ang="T6">
                    <a:pos x="T0" y="T1"/>
                  </a:cxn>
                  <a:cxn ang="T7">
                    <a:pos x="T2" y="T3"/>
                  </a:cxn>
                  <a:cxn ang="T8">
                    <a:pos x="T4" y="T5"/>
                  </a:cxn>
                </a:cxnLst>
                <a:rect l="0" t="0" r="r" b="b"/>
                <a:pathLst>
                  <a:path w="82" h="64">
                    <a:moveTo>
                      <a:pt x="68" y="0"/>
                    </a:moveTo>
                    <a:cubicBezTo>
                      <a:pt x="74" y="14"/>
                      <a:pt x="82" y="16"/>
                      <a:pt x="76" y="28"/>
                    </a:cubicBezTo>
                    <a:cubicBezTo>
                      <a:pt x="71" y="40"/>
                      <a:pt x="40" y="64"/>
                      <a:pt x="0" y="64"/>
                    </a:cubicBezTo>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600">
                  <a:solidFill>
                    <a:schemeClr val="bg1">
                      <a:lumMod val="50000"/>
                    </a:schemeClr>
                  </a:solidFill>
                </a:endParaRPr>
              </a:p>
            </p:txBody>
          </p:sp>
          <p:sp>
            <p:nvSpPr>
              <p:cNvPr id="22" name="Freeform 81"/>
              <p:cNvSpPr/>
              <p:nvPr/>
            </p:nvSpPr>
            <p:spPr bwMode="auto">
              <a:xfrm>
                <a:off x="2530475" y="2551113"/>
                <a:ext cx="69850" cy="55563"/>
              </a:xfrm>
              <a:custGeom>
                <a:avLst/>
                <a:gdLst>
                  <a:gd name="T0" fmla="*/ 9666895 w 81"/>
                  <a:gd name="T1" fmla="*/ 0 h 64"/>
                  <a:gd name="T2" fmla="*/ 3718435 w 81"/>
                  <a:gd name="T3" fmla="*/ 21104390 h 64"/>
                  <a:gd name="T4" fmla="*/ 60234846 w 81"/>
                  <a:gd name="T5" fmla="*/ 48238234 h 64"/>
                  <a:gd name="T6" fmla="*/ 0 60000 65536"/>
                  <a:gd name="T7" fmla="*/ 0 60000 65536"/>
                  <a:gd name="T8" fmla="*/ 0 60000 65536"/>
                </a:gdLst>
                <a:ahLst/>
                <a:cxnLst>
                  <a:cxn ang="T6">
                    <a:pos x="T0" y="T1"/>
                  </a:cxn>
                  <a:cxn ang="T7">
                    <a:pos x="T2" y="T3"/>
                  </a:cxn>
                  <a:cxn ang="T8">
                    <a:pos x="T4" y="T5"/>
                  </a:cxn>
                </a:cxnLst>
                <a:rect l="0" t="0" r="r" b="b"/>
                <a:pathLst>
                  <a:path w="81" h="64">
                    <a:moveTo>
                      <a:pt x="13" y="0"/>
                    </a:moveTo>
                    <a:cubicBezTo>
                      <a:pt x="8" y="14"/>
                      <a:pt x="0" y="16"/>
                      <a:pt x="5" y="28"/>
                    </a:cubicBezTo>
                    <a:cubicBezTo>
                      <a:pt x="11" y="40"/>
                      <a:pt x="42" y="64"/>
                      <a:pt x="81" y="64"/>
                    </a:cubicBezTo>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600">
                  <a:solidFill>
                    <a:schemeClr val="bg1">
                      <a:lumMod val="50000"/>
                    </a:schemeClr>
                  </a:solidFill>
                </a:endParaRPr>
              </a:p>
            </p:txBody>
          </p:sp>
          <p:sp>
            <p:nvSpPr>
              <p:cNvPr id="23" name="Freeform 82"/>
              <p:cNvSpPr/>
              <p:nvPr/>
            </p:nvSpPr>
            <p:spPr bwMode="auto">
              <a:xfrm>
                <a:off x="2600325" y="2551113"/>
                <a:ext cx="71438" cy="55563"/>
              </a:xfrm>
              <a:custGeom>
                <a:avLst/>
                <a:gdLst>
                  <a:gd name="T0" fmla="*/ 51610470 w 82"/>
                  <a:gd name="T1" fmla="*/ 0 h 64"/>
                  <a:gd name="T2" fmla="*/ 57682700 w 82"/>
                  <a:gd name="T3" fmla="*/ 21104390 h 64"/>
                  <a:gd name="T4" fmla="*/ 0 w 82"/>
                  <a:gd name="T5" fmla="*/ 48238234 h 64"/>
                  <a:gd name="T6" fmla="*/ 0 60000 65536"/>
                  <a:gd name="T7" fmla="*/ 0 60000 65536"/>
                  <a:gd name="T8" fmla="*/ 0 60000 65536"/>
                </a:gdLst>
                <a:ahLst/>
                <a:cxnLst>
                  <a:cxn ang="T6">
                    <a:pos x="T0" y="T1"/>
                  </a:cxn>
                  <a:cxn ang="T7">
                    <a:pos x="T2" y="T3"/>
                  </a:cxn>
                  <a:cxn ang="T8">
                    <a:pos x="T4" y="T5"/>
                  </a:cxn>
                </a:cxnLst>
                <a:rect l="0" t="0" r="r" b="b"/>
                <a:pathLst>
                  <a:path w="82" h="64">
                    <a:moveTo>
                      <a:pt x="68" y="0"/>
                    </a:moveTo>
                    <a:cubicBezTo>
                      <a:pt x="74" y="14"/>
                      <a:pt x="82" y="16"/>
                      <a:pt x="76" y="28"/>
                    </a:cubicBezTo>
                    <a:cubicBezTo>
                      <a:pt x="71" y="40"/>
                      <a:pt x="40" y="64"/>
                      <a:pt x="0" y="64"/>
                    </a:cubicBezTo>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600">
                  <a:solidFill>
                    <a:schemeClr val="bg1">
                      <a:lumMod val="50000"/>
                    </a:schemeClr>
                  </a:solidFill>
                </a:endParaRPr>
              </a:p>
            </p:txBody>
          </p:sp>
          <p:sp>
            <p:nvSpPr>
              <p:cNvPr id="24" name="Freeform 83"/>
              <p:cNvSpPr/>
              <p:nvPr/>
            </p:nvSpPr>
            <p:spPr bwMode="auto">
              <a:xfrm>
                <a:off x="2562225" y="2613025"/>
                <a:ext cx="77788" cy="23813"/>
              </a:xfrm>
              <a:custGeom>
                <a:avLst/>
                <a:gdLst>
                  <a:gd name="T0" fmla="*/ 68761056 w 88"/>
                  <a:gd name="T1" fmla="*/ 0 h 27"/>
                  <a:gd name="T2" fmla="*/ 34380528 w 88"/>
                  <a:gd name="T3" fmla="*/ 21002184 h 27"/>
                  <a:gd name="T4" fmla="*/ 0 w 88"/>
                  <a:gd name="T5" fmla="*/ 0 h 27"/>
                  <a:gd name="T6" fmla="*/ 0 60000 65536"/>
                  <a:gd name="T7" fmla="*/ 0 60000 65536"/>
                  <a:gd name="T8" fmla="*/ 0 60000 65536"/>
                </a:gdLst>
                <a:ahLst/>
                <a:cxnLst>
                  <a:cxn ang="T6">
                    <a:pos x="T0" y="T1"/>
                  </a:cxn>
                  <a:cxn ang="T7">
                    <a:pos x="T2" y="T3"/>
                  </a:cxn>
                  <a:cxn ang="T8">
                    <a:pos x="T4" y="T5"/>
                  </a:cxn>
                </a:cxnLst>
                <a:rect l="0" t="0" r="r" b="b"/>
                <a:pathLst>
                  <a:path w="88" h="27">
                    <a:moveTo>
                      <a:pt x="88" y="0"/>
                    </a:moveTo>
                    <a:cubicBezTo>
                      <a:pt x="88" y="0"/>
                      <a:pt x="69" y="27"/>
                      <a:pt x="44" y="27"/>
                    </a:cubicBezTo>
                    <a:cubicBezTo>
                      <a:pt x="20" y="27"/>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solidFill>
                    <a:schemeClr val="bg1">
                      <a:lumMod val="50000"/>
                    </a:schemeClr>
                  </a:solidFill>
                </a:endParaRPr>
              </a:p>
            </p:txBody>
          </p:sp>
          <p:sp>
            <p:nvSpPr>
              <p:cNvPr id="25" name="Freeform 84"/>
              <p:cNvSpPr/>
              <p:nvPr/>
            </p:nvSpPr>
            <p:spPr bwMode="auto">
              <a:xfrm>
                <a:off x="2544763" y="2297113"/>
                <a:ext cx="112713" cy="219075"/>
              </a:xfrm>
              <a:custGeom>
                <a:avLst/>
                <a:gdLst>
                  <a:gd name="T0" fmla="*/ 60484018 w 71"/>
                  <a:gd name="T1" fmla="*/ 347781563 h 138"/>
                  <a:gd name="T2" fmla="*/ 0 w 71"/>
                  <a:gd name="T3" fmla="*/ 25201563 h 138"/>
                  <a:gd name="T4" fmla="*/ 15121005 w 71"/>
                  <a:gd name="T5" fmla="*/ 0 h 138"/>
                  <a:gd name="T6" fmla="*/ 40322679 w 71"/>
                  <a:gd name="T7" fmla="*/ 50403125 h 138"/>
                  <a:gd name="T8" fmla="*/ 63004979 w 71"/>
                  <a:gd name="T9" fmla="*/ 0 h 138"/>
                  <a:gd name="T10" fmla="*/ 88206654 w 71"/>
                  <a:gd name="T11" fmla="*/ 50403125 h 138"/>
                  <a:gd name="T12" fmla="*/ 113408328 w 71"/>
                  <a:gd name="T13" fmla="*/ 0 h 138"/>
                  <a:gd name="T14" fmla="*/ 138610002 w 71"/>
                  <a:gd name="T15" fmla="*/ 50403125 h 138"/>
                  <a:gd name="T16" fmla="*/ 163811677 w 71"/>
                  <a:gd name="T17" fmla="*/ 0 h 138"/>
                  <a:gd name="T18" fmla="*/ 178932681 w 71"/>
                  <a:gd name="T19" fmla="*/ 25201563 h 138"/>
                  <a:gd name="T20" fmla="*/ 115927702 w 71"/>
                  <a:gd name="T21" fmla="*/ 347781563 h 1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1" h="138">
                    <a:moveTo>
                      <a:pt x="24" y="138"/>
                    </a:moveTo>
                    <a:lnTo>
                      <a:pt x="0" y="10"/>
                    </a:lnTo>
                    <a:lnTo>
                      <a:pt x="6" y="0"/>
                    </a:lnTo>
                    <a:lnTo>
                      <a:pt x="16" y="20"/>
                    </a:lnTo>
                    <a:lnTo>
                      <a:pt x="25" y="0"/>
                    </a:lnTo>
                    <a:lnTo>
                      <a:pt x="35" y="20"/>
                    </a:lnTo>
                    <a:lnTo>
                      <a:pt x="45" y="0"/>
                    </a:lnTo>
                    <a:lnTo>
                      <a:pt x="55" y="20"/>
                    </a:lnTo>
                    <a:lnTo>
                      <a:pt x="65" y="0"/>
                    </a:lnTo>
                    <a:lnTo>
                      <a:pt x="71" y="10"/>
                    </a:lnTo>
                    <a:lnTo>
                      <a:pt x="46" y="138"/>
                    </a:lnTo>
                  </a:path>
                </a:pathLst>
              </a:custGeom>
              <a:noFill/>
              <a:ln w="1111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600">
                  <a:solidFill>
                    <a:schemeClr val="bg1">
                      <a:lumMod val="50000"/>
                    </a:schemeClr>
                  </a:solidFill>
                </a:endParaRPr>
              </a:p>
            </p:txBody>
          </p:sp>
        </p:grpSp>
        <p:sp>
          <p:nvSpPr>
            <p:cNvPr id="16" name="矩形 15"/>
            <p:cNvSpPr>
              <a:spLocks noChangeArrowheads="1"/>
            </p:cNvSpPr>
            <p:nvPr/>
          </p:nvSpPr>
          <p:spPr bwMode="auto">
            <a:xfrm>
              <a:off x="3238745" y="2182443"/>
              <a:ext cx="2879724" cy="93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7" name="矩形 21"/>
            <p:cNvSpPr>
              <a:spLocks noChangeArrowheads="1"/>
            </p:cNvSpPr>
            <p:nvPr/>
          </p:nvSpPr>
          <p:spPr bwMode="auto">
            <a:xfrm>
              <a:off x="3429245" y="3598494"/>
              <a:ext cx="2879724" cy="93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8" name="矩形 23"/>
            <p:cNvSpPr>
              <a:spLocks noChangeArrowheads="1"/>
            </p:cNvSpPr>
            <p:nvPr/>
          </p:nvSpPr>
          <p:spPr bwMode="auto">
            <a:xfrm>
              <a:off x="2203695" y="5014543"/>
              <a:ext cx="2879725" cy="93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26" name="组合 25"/>
          <p:cNvGrpSpPr/>
          <p:nvPr/>
        </p:nvGrpSpPr>
        <p:grpSpPr>
          <a:xfrm>
            <a:off x="7625581" y="1870328"/>
            <a:ext cx="3194651" cy="4247258"/>
            <a:chOff x="7147155" y="1090387"/>
            <a:chExt cx="3810244" cy="5065684"/>
          </a:xfrm>
        </p:grpSpPr>
        <p:sp>
          <p:nvSpPr>
            <p:cNvPr id="27" name="Rounded Rectangle 3"/>
            <p:cNvSpPr/>
            <p:nvPr/>
          </p:nvSpPr>
          <p:spPr>
            <a:xfrm>
              <a:off x="7147155" y="4453437"/>
              <a:ext cx="67594" cy="676987"/>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lumMod val="50000"/>
                  </a:schemeClr>
                </a:solidFill>
                <a:latin typeface="Lato Light" charset="0"/>
              </a:endParaRPr>
            </a:p>
          </p:txBody>
        </p:sp>
        <p:sp>
          <p:nvSpPr>
            <p:cNvPr id="28" name="TextBox 72"/>
            <p:cNvSpPr txBox="1"/>
            <p:nvPr/>
          </p:nvSpPr>
          <p:spPr>
            <a:xfrm>
              <a:off x="7433670" y="4662868"/>
              <a:ext cx="3523729" cy="440443"/>
            </a:xfrm>
            <a:prstGeom prst="rect">
              <a:avLst/>
            </a:prstGeom>
            <a:noFill/>
          </p:spPr>
          <p:txBody>
            <a:bodyPr wrap="square" lIns="0" tIns="0" rIns="0" bIns="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9" name="TextBox 87"/>
            <p:cNvSpPr txBox="1"/>
            <p:nvPr/>
          </p:nvSpPr>
          <p:spPr>
            <a:xfrm>
              <a:off x="7433670" y="4353981"/>
              <a:ext cx="856416" cy="245456"/>
            </a:xfrm>
            <a:prstGeom prst="rect">
              <a:avLst/>
            </a:prstGeom>
            <a:noFill/>
          </p:spPr>
          <p:txBody>
            <a:bodyPr wrap="none" lIns="0" tIns="0" rIns="0" bIns="0" rtlCol="0">
              <a:spAutoFit/>
            </a:bodyPr>
            <a:lstStyle/>
            <a:p>
              <a:pPr>
                <a:lnSpc>
                  <a:spcPts val="1735"/>
                </a:lnSpc>
                <a:spcAft>
                  <a:spcPts val="1600"/>
                </a:spcAft>
              </a:pPr>
              <a:r>
                <a:rPr lang="zh-CN" altLang="en-US" sz="1400" b="1" dirty="0">
                  <a:solidFill>
                    <a:schemeClr val="bg1">
                      <a:lumMod val="50000"/>
                    </a:schemeClr>
                  </a:solidFill>
                  <a:latin typeface="Lato Bold" charset="0"/>
                  <a:ea typeface="Lato Bold" charset="0"/>
                  <a:cs typeface="Lato Bold" charset="0"/>
                </a:rPr>
                <a:t>加入标题</a:t>
              </a:r>
              <a:endParaRPr lang="en-US" altLang="zh-CN" sz="1400" b="1" dirty="0">
                <a:solidFill>
                  <a:schemeClr val="bg1">
                    <a:lumMod val="50000"/>
                  </a:schemeClr>
                </a:solidFill>
                <a:latin typeface="Lato Bold" charset="0"/>
                <a:ea typeface="Lato Bold" charset="0"/>
                <a:cs typeface="Lato Bold" charset="0"/>
              </a:endParaRPr>
            </a:p>
          </p:txBody>
        </p:sp>
        <p:sp>
          <p:nvSpPr>
            <p:cNvPr id="30" name="Rounded Rectangle 88"/>
            <p:cNvSpPr/>
            <p:nvPr/>
          </p:nvSpPr>
          <p:spPr>
            <a:xfrm>
              <a:off x="7147155" y="3360018"/>
              <a:ext cx="67594" cy="676987"/>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lumMod val="50000"/>
                  </a:schemeClr>
                </a:solidFill>
                <a:latin typeface="Lato Light" charset="0"/>
              </a:endParaRPr>
            </a:p>
          </p:txBody>
        </p:sp>
        <p:sp>
          <p:nvSpPr>
            <p:cNvPr id="31" name="TextBox 89"/>
            <p:cNvSpPr txBox="1"/>
            <p:nvPr/>
          </p:nvSpPr>
          <p:spPr>
            <a:xfrm>
              <a:off x="7433670" y="3569450"/>
              <a:ext cx="3523729" cy="440443"/>
            </a:xfrm>
            <a:prstGeom prst="rect">
              <a:avLst/>
            </a:prstGeom>
            <a:noFill/>
          </p:spPr>
          <p:txBody>
            <a:bodyPr wrap="square" lIns="0" tIns="0" rIns="0" bIns="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2" name="TextBox 90"/>
            <p:cNvSpPr txBox="1"/>
            <p:nvPr/>
          </p:nvSpPr>
          <p:spPr>
            <a:xfrm>
              <a:off x="7433670" y="3260560"/>
              <a:ext cx="856416" cy="245456"/>
            </a:xfrm>
            <a:prstGeom prst="rect">
              <a:avLst/>
            </a:prstGeom>
            <a:noFill/>
          </p:spPr>
          <p:txBody>
            <a:bodyPr wrap="none" lIns="0" tIns="0" rIns="0" bIns="0" rtlCol="0">
              <a:spAutoFit/>
            </a:bodyPr>
            <a:lstStyle/>
            <a:p>
              <a:pPr>
                <a:lnSpc>
                  <a:spcPts val="1735"/>
                </a:lnSpc>
                <a:spcAft>
                  <a:spcPts val="1600"/>
                </a:spcAft>
              </a:pPr>
              <a:r>
                <a:rPr lang="zh-CN" altLang="en-US" sz="1400" b="1" dirty="0">
                  <a:solidFill>
                    <a:schemeClr val="bg1">
                      <a:lumMod val="50000"/>
                    </a:schemeClr>
                  </a:solidFill>
                  <a:latin typeface="Lato Bold" charset="0"/>
                  <a:ea typeface="Lato Bold" charset="0"/>
                  <a:cs typeface="Lato Bold" charset="0"/>
                </a:rPr>
                <a:t>加入标题</a:t>
              </a:r>
              <a:endParaRPr lang="en-US" altLang="zh-CN" sz="1400" b="1" dirty="0">
                <a:solidFill>
                  <a:schemeClr val="bg1">
                    <a:lumMod val="50000"/>
                  </a:schemeClr>
                </a:solidFill>
                <a:latin typeface="Lato Bold" charset="0"/>
                <a:ea typeface="Lato Bold" charset="0"/>
                <a:cs typeface="Lato Bold" charset="0"/>
              </a:endParaRPr>
            </a:p>
          </p:txBody>
        </p:sp>
        <p:sp>
          <p:nvSpPr>
            <p:cNvPr id="33" name="Rounded Rectangle 94"/>
            <p:cNvSpPr/>
            <p:nvPr/>
          </p:nvSpPr>
          <p:spPr>
            <a:xfrm>
              <a:off x="7147155" y="2283262"/>
              <a:ext cx="67594" cy="676987"/>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lumMod val="50000"/>
                  </a:schemeClr>
                </a:solidFill>
                <a:latin typeface="Lato Light" charset="0"/>
              </a:endParaRPr>
            </a:p>
          </p:txBody>
        </p:sp>
        <p:sp>
          <p:nvSpPr>
            <p:cNvPr id="34" name="TextBox 95"/>
            <p:cNvSpPr txBox="1"/>
            <p:nvPr/>
          </p:nvSpPr>
          <p:spPr>
            <a:xfrm>
              <a:off x="7433670" y="2492693"/>
              <a:ext cx="3523729" cy="440443"/>
            </a:xfrm>
            <a:prstGeom prst="rect">
              <a:avLst/>
            </a:prstGeom>
            <a:noFill/>
          </p:spPr>
          <p:txBody>
            <a:bodyPr wrap="square" lIns="0" tIns="0" rIns="0" bIns="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5" name="TextBox 96"/>
            <p:cNvSpPr txBox="1"/>
            <p:nvPr/>
          </p:nvSpPr>
          <p:spPr>
            <a:xfrm>
              <a:off x="7433670" y="2183807"/>
              <a:ext cx="856416" cy="245456"/>
            </a:xfrm>
            <a:prstGeom prst="rect">
              <a:avLst/>
            </a:prstGeom>
            <a:noFill/>
          </p:spPr>
          <p:txBody>
            <a:bodyPr wrap="none" lIns="0" tIns="0" rIns="0" bIns="0" rtlCol="0">
              <a:spAutoFit/>
            </a:bodyPr>
            <a:lstStyle/>
            <a:p>
              <a:pPr>
                <a:lnSpc>
                  <a:spcPts val="1735"/>
                </a:lnSpc>
                <a:spcAft>
                  <a:spcPts val="1600"/>
                </a:spcAft>
              </a:pPr>
              <a:r>
                <a:rPr lang="zh-CN" altLang="en-US" sz="1400" b="1" dirty="0">
                  <a:solidFill>
                    <a:schemeClr val="bg1">
                      <a:lumMod val="50000"/>
                    </a:schemeClr>
                  </a:solidFill>
                  <a:latin typeface="Lato Bold" charset="0"/>
                  <a:ea typeface="Lato Bold" charset="0"/>
                  <a:cs typeface="Lato Bold" charset="0"/>
                </a:rPr>
                <a:t>加入标题</a:t>
              </a:r>
              <a:endParaRPr lang="en-US" altLang="zh-CN" sz="1400" b="1" dirty="0">
                <a:solidFill>
                  <a:schemeClr val="bg1">
                    <a:lumMod val="50000"/>
                  </a:schemeClr>
                </a:solidFill>
                <a:latin typeface="Lato Bold" charset="0"/>
                <a:ea typeface="Lato Bold" charset="0"/>
                <a:cs typeface="Lato Bold" charset="0"/>
              </a:endParaRPr>
            </a:p>
          </p:txBody>
        </p:sp>
        <p:sp>
          <p:nvSpPr>
            <p:cNvPr id="36" name="Rounded Rectangle 97"/>
            <p:cNvSpPr/>
            <p:nvPr/>
          </p:nvSpPr>
          <p:spPr>
            <a:xfrm>
              <a:off x="7147155" y="1189843"/>
              <a:ext cx="67594" cy="676987"/>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lumMod val="50000"/>
                  </a:schemeClr>
                </a:solidFill>
                <a:latin typeface="Lato Light" charset="0"/>
              </a:endParaRPr>
            </a:p>
          </p:txBody>
        </p:sp>
        <p:sp>
          <p:nvSpPr>
            <p:cNvPr id="37" name="TextBox 98"/>
            <p:cNvSpPr txBox="1"/>
            <p:nvPr/>
          </p:nvSpPr>
          <p:spPr>
            <a:xfrm>
              <a:off x="7433670" y="1399274"/>
              <a:ext cx="3523729" cy="440443"/>
            </a:xfrm>
            <a:prstGeom prst="rect">
              <a:avLst/>
            </a:prstGeom>
            <a:noFill/>
          </p:spPr>
          <p:txBody>
            <a:bodyPr wrap="square" lIns="0" tIns="0" rIns="0" bIns="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8" name="TextBox 99"/>
            <p:cNvSpPr txBox="1"/>
            <p:nvPr/>
          </p:nvSpPr>
          <p:spPr>
            <a:xfrm>
              <a:off x="7433670" y="1090387"/>
              <a:ext cx="856416" cy="245456"/>
            </a:xfrm>
            <a:prstGeom prst="rect">
              <a:avLst/>
            </a:prstGeom>
            <a:noFill/>
          </p:spPr>
          <p:txBody>
            <a:bodyPr wrap="none" lIns="0" tIns="0" rIns="0" bIns="0" rtlCol="0">
              <a:spAutoFit/>
            </a:bodyPr>
            <a:lstStyle/>
            <a:p>
              <a:pPr>
                <a:lnSpc>
                  <a:spcPts val="1735"/>
                </a:lnSpc>
                <a:spcAft>
                  <a:spcPts val="1600"/>
                </a:spcAft>
              </a:pPr>
              <a:r>
                <a:rPr lang="zh-CN" altLang="en-US" sz="1400" b="1" dirty="0">
                  <a:solidFill>
                    <a:schemeClr val="bg1">
                      <a:lumMod val="50000"/>
                    </a:schemeClr>
                  </a:solidFill>
                  <a:latin typeface="Lato Bold" charset="0"/>
                  <a:ea typeface="Lato Bold" charset="0"/>
                  <a:cs typeface="Lato Bold" charset="0"/>
                </a:rPr>
                <a:t>加入标题</a:t>
              </a:r>
              <a:endParaRPr lang="en-US" sz="1400" b="1" dirty="0">
                <a:solidFill>
                  <a:schemeClr val="bg1">
                    <a:lumMod val="50000"/>
                  </a:schemeClr>
                </a:solidFill>
                <a:latin typeface="Lato Bold" charset="0"/>
                <a:ea typeface="Lato Bold" charset="0"/>
                <a:cs typeface="Lato Bold" charset="0"/>
              </a:endParaRPr>
            </a:p>
          </p:txBody>
        </p:sp>
        <p:sp>
          <p:nvSpPr>
            <p:cNvPr id="39" name="Rounded Rectangle 3"/>
            <p:cNvSpPr/>
            <p:nvPr/>
          </p:nvSpPr>
          <p:spPr>
            <a:xfrm>
              <a:off x="7147155" y="5479084"/>
              <a:ext cx="67594" cy="676987"/>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lumMod val="50000"/>
                  </a:schemeClr>
                </a:solidFill>
                <a:latin typeface="Lato Light" charset="0"/>
              </a:endParaRPr>
            </a:p>
          </p:txBody>
        </p:sp>
        <p:sp>
          <p:nvSpPr>
            <p:cNvPr id="40" name="TextBox 72"/>
            <p:cNvSpPr txBox="1"/>
            <p:nvPr/>
          </p:nvSpPr>
          <p:spPr>
            <a:xfrm>
              <a:off x="7433670" y="5688515"/>
              <a:ext cx="3523729" cy="440443"/>
            </a:xfrm>
            <a:prstGeom prst="rect">
              <a:avLst/>
            </a:prstGeom>
            <a:noFill/>
          </p:spPr>
          <p:txBody>
            <a:bodyPr wrap="square" lIns="0" tIns="0" rIns="0" bIns="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41" name="TextBox 87"/>
            <p:cNvSpPr txBox="1"/>
            <p:nvPr/>
          </p:nvSpPr>
          <p:spPr>
            <a:xfrm>
              <a:off x="7433670" y="5379629"/>
              <a:ext cx="856416" cy="245456"/>
            </a:xfrm>
            <a:prstGeom prst="rect">
              <a:avLst/>
            </a:prstGeom>
            <a:noFill/>
          </p:spPr>
          <p:txBody>
            <a:bodyPr wrap="none" lIns="0" tIns="0" rIns="0" bIns="0" rtlCol="0">
              <a:spAutoFit/>
            </a:bodyPr>
            <a:lstStyle/>
            <a:p>
              <a:pPr>
                <a:lnSpc>
                  <a:spcPts val="1735"/>
                </a:lnSpc>
                <a:spcAft>
                  <a:spcPts val="1600"/>
                </a:spcAft>
              </a:pPr>
              <a:r>
                <a:rPr lang="zh-CN" altLang="en-US" sz="1400" b="1" dirty="0">
                  <a:solidFill>
                    <a:schemeClr val="bg1">
                      <a:lumMod val="50000"/>
                    </a:schemeClr>
                  </a:solidFill>
                  <a:latin typeface="Lato Bold" charset="0"/>
                  <a:ea typeface="Lato Bold" charset="0"/>
                  <a:cs typeface="Lato Bold" charset="0"/>
                </a:rPr>
                <a:t>加入标题</a:t>
              </a:r>
              <a:endParaRPr lang="en-US" altLang="zh-CN" sz="1400" b="1" dirty="0">
                <a:solidFill>
                  <a:schemeClr val="bg1">
                    <a:lumMod val="50000"/>
                  </a:schemeClr>
                </a:solidFill>
                <a:latin typeface="Lato Bold" charset="0"/>
                <a:ea typeface="Lato Bold" charset="0"/>
                <a:cs typeface="Lato Bold" charset="0"/>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4" y="406509"/>
            <a:ext cx="3948095" cy="523220"/>
            <a:chOff x="724" y="524079"/>
            <a:chExt cx="3948095" cy="523220"/>
          </a:xfrm>
        </p:grpSpPr>
        <p:sp>
          <p:nvSpPr>
            <p:cNvPr id="4" name="矩形 3"/>
            <p:cNvSpPr/>
            <p:nvPr/>
          </p:nvSpPr>
          <p:spPr>
            <a:xfrm>
              <a:off x="724" y="776246"/>
              <a:ext cx="989876" cy="4572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20"/>
            <p:cNvSpPr txBox="1"/>
            <p:nvPr/>
          </p:nvSpPr>
          <p:spPr>
            <a:xfrm>
              <a:off x="1134444" y="524079"/>
              <a:ext cx="2814375" cy="523220"/>
            </a:xfrm>
            <a:prstGeom prst="rect">
              <a:avLst/>
            </a:prstGeom>
            <a:noFill/>
          </p:spPr>
          <p:txBody>
            <a:bodyPr wrap="square" rtlCol="0">
              <a:spAutoFit/>
            </a:bodyPr>
            <a:lstStyle/>
            <a:p>
              <a:r>
                <a:rPr lang="zh-CN" altLang="en-US" sz="2800" b="1" spc="300" dirty="0">
                  <a:blipFill>
                    <a:blip r:embed="rId5"/>
                    <a:stretch>
                      <a:fillRect/>
                    </a:stretch>
                  </a:blipFill>
                  <a:latin typeface="微软雅黑" panose="020B0503020204020204" pitchFamily="34" charset="-122"/>
                  <a:ea typeface="微软雅黑" panose="020B0503020204020204" pitchFamily="34" charset="-122"/>
                </a:rPr>
                <a:t>工作完成情况</a:t>
              </a:r>
            </a:p>
          </p:txBody>
        </p:sp>
      </p:grpSp>
      <p:grpSp>
        <p:nvGrpSpPr>
          <p:cNvPr id="6" name="组合 5"/>
          <p:cNvGrpSpPr/>
          <p:nvPr/>
        </p:nvGrpSpPr>
        <p:grpSpPr>
          <a:xfrm>
            <a:off x="1592511" y="1855189"/>
            <a:ext cx="5177299" cy="4203404"/>
            <a:chOff x="5973506" y="1637384"/>
            <a:chExt cx="6245043" cy="5070295"/>
          </a:xfrm>
        </p:grpSpPr>
        <p:sp>
          <p:nvSpPr>
            <p:cNvPr id="7" name="矩形 6"/>
            <p:cNvSpPr/>
            <p:nvPr/>
          </p:nvSpPr>
          <p:spPr>
            <a:xfrm>
              <a:off x="5973506" y="5575528"/>
              <a:ext cx="1471848" cy="1116836"/>
            </a:xfrm>
            <a:prstGeom prst="rect">
              <a:avLst/>
            </a:prstGeom>
            <a:noFill/>
            <a:ln>
              <a:solidFill>
                <a:srgbClr val="4E88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p>
          </p:txBody>
        </p:sp>
        <p:sp>
          <p:nvSpPr>
            <p:cNvPr id="8" name="矩形 7"/>
            <p:cNvSpPr/>
            <p:nvPr/>
          </p:nvSpPr>
          <p:spPr>
            <a:xfrm>
              <a:off x="7445354" y="5554943"/>
              <a:ext cx="4280113" cy="1152736"/>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p>
          </p:txBody>
        </p:sp>
        <p:sp>
          <p:nvSpPr>
            <p:cNvPr id="9" name="Rectangle 24"/>
            <p:cNvSpPr>
              <a:spLocks noChangeArrowheads="1"/>
            </p:cNvSpPr>
            <p:nvPr/>
          </p:nvSpPr>
          <p:spPr bwMode="auto">
            <a:xfrm>
              <a:off x="7645383" y="5945709"/>
              <a:ext cx="4573166" cy="37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bg1"/>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000" dirty="0">
                <a:solidFill>
                  <a:schemeClr val="bg1"/>
                </a:solidFill>
                <a:latin typeface="微软雅黑" panose="020B0503020204020204" pitchFamily="34" charset="-122"/>
                <a:ea typeface="微软雅黑" panose="020B0503020204020204" pitchFamily="34" charset="-122"/>
                <a:cs typeface="Lato Regular"/>
              </a:endParaRPr>
            </a:p>
            <a:p>
              <a:r>
                <a:rPr lang="zh-CN" altLang="en-US" sz="1000" dirty="0">
                  <a:solidFill>
                    <a:schemeClr val="bg1"/>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0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0" name="矩形 9"/>
            <p:cNvSpPr/>
            <p:nvPr/>
          </p:nvSpPr>
          <p:spPr>
            <a:xfrm>
              <a:off x="5973507" y="1637384"/>
              <a:ext cx="5751961" cy="3840220"/>
            </a:xfrm>
            <a:prstGeom prst="rect">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p>
          </p:txBody>
        </p:sp>
        <p:sp>
          <p:nvSpPr>
            <p:cNvPr id="11" name="Freeform 14"/>
            <p:cNvSpPr>
              <a:spLocks noEditPoints="1"/>
            </p:cNvSpPr>
            <p:nvPr/>
          </p:nvSpPr>
          <p:spPr bwMode="auto">
            <a:xfrm>
              <a:off x="6558529" y="6001436"/>
              <a:ext cx="301799" cy="364694"/>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4E887C"/>
            </a:solidFill>
            <a:ln>
              <a:noFill/>
            </a:ln>
          </p:spPr>
          <p:txBody>
            <a:bodyPr vert="horz" wrap="square" lIns="91428" tIns="45714" rIns="91428" bIns="45714" numCol="1" anchor="t" anchorCtr="0" compatLnSpc="1"/>
            <a:lstStyle/>
            <a:p>
              <a:endParaRPr lang="zh-CN" altLang="en-US" sz="3600" dirty="0"/>
            </a:p>
          </p:txBody>
        </p:sp>
      </p:grpSp>
      <p:sp>
        <p:nvSpPr>
          <p:cNvPr id="12" name="品 2"/>
          <p:cNvSpPr>
            <a:spLocks noChangeArrowheads="1"/>
          </p:cNvSpPr>
          <p:nvPr/>
        </p:nvSpPr>
        <p:spPr bwMode="auto">
          <a:xfrm>
            <a:off x="6674604" y="1874238"/>
            <a:ext cx="4077918" cy="4190706"/>
          </a:xfrm>
          <a:prstGeom prst="rect">
            <a:avLst/>
          </a:prstGeom>
          <a:noFill/>
          <a:ln w="12700">
            <a:solidFill>
              <a:srgbClr val="4E887C"/>
            </a:solid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bg1">
                  <a:lumMod val="50000"/>
                </a:schemeClr>
              </a:solidFill>
              <a:latin typeface="宋体" panose="02010600030101010101" pitchFamily="2" charset="-122"/>
              <a:sym typeface="宋体" panose="02010600030101010101" pitchFamily="2" charset="-122"/>
            </a:endParaRPr>
          </a:p>
        </p:txBody>
      </p:sp>
      <p:sp>
        <p:nvSpPr>
          <p:cNvPr id="13" name="15"/>
          <p:cNvSpPr>
            <a:spLocks noChangeArrowheads="1"/>
          </p:cNvSpPr>
          <p:nvPr>
            <p:custDataLst>
              <p:tags r:id="rId1"/>
            </p:custDataLst>
          </p:nvPr>
        </p:nvSpPr>
        <p:spPr bwMode="auto">
          <a:xfrm>
            <a:off x="6805855" y="2937016"/>
            <a:ext cx="3946667" cy="2829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14" name="12"/>
          <p:cNvSpPr>
            <a:spLocks noChangeArrowheads="1"/>
          </p:cNvSpPr>
          <p:nvPr>
            <p:custDataLst>
              <p:tags r:id="rId2"/>
            </p:custDataLst>
          </p:nvPr>
        </p:nvSpPr>
        <p:spPr bwMode="auto">
          <a:xfrm>
            <a:off x="6805855" y="2378285"/>
            <a:ext cx="3808003" cy="369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800" b="1" dirty="0">
              <a:solidFill>
                <a:schemeClr val="bg1">
                  <a:lumMod val="50000"/>
                </a:schemeClr>
              </a:solidFill>
              <a:sym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anim calcmode="lin" valueType="num">
                                      <p:cBhvr>
                                        <p:cTn id="17" dur="500" fill="hold"/>
                                        <p:tgtEl>
                                          <p:spTgt spid="12"/>
                                        </p:tgtEl>
                                        <p:attrNameLst>
                                          <p:attrName>ppt_x</p:attrName>
                                        </p:attrNameLst>
                                      </p:cBhvr>
                                      <p:tavLst>
                                        <p:tav tm="0">
                                          <p:val>
                                            <p:strVal val="#ppt_x"/>
                                          </p:val>
                                        </p:tav>
                                        <p:tav tm="100000">
                                          <p:val>
                                            <p:strVal val="#ppt_x"/>
                                          </p:val>
                                        </p:tav>
                                      </p:tavLst>
                                    </p:anim>
                                    <p:anim calcmode="lin" valueType="num">
                                      <p:cBhvr>
                                        <p:cTn id="18" dur="500" fill="hold"/>
                                        <p:tgtEl>
                                          <p:spTgt spid="12"/>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anim calcmode="lin" valueType="num">
                                      <p:cBhvr>
                                        <p:cTn id="23" dur="500" fill="hold"/>
                                        <p:tgtEl>
                                          <p:spTgt spid="13"/>
                                        </p:tgtEl>
                                        <p:attrNameLst>
                                          <p:attrName>ppt_x</p:attrName>
                                        </p:attrNameLst>
                                      </p:cBhvr>
                                      <p:tavLst>
                                        <p:tav tm="0">
                                          <p:val>
                                            <p:strVal val="#ppt_x"/>
                                          </p:val>
                                        </p:tav>
                                        <p:tav tm="100000">
                                          <p:val>
                                            <p:strVal val="#ppt_x"/>
                                          </p:val>
                                        </p:tav>
                                      </p:tavLst>
                                    </p:anim>
                                    <p:anim calcmode="lin" valueType="num">
                                      <p:cBhvr>
                                        <p:cTn id="24" dur="500" fill="hold"/>
                                        <p:tgtEl>
                                          <p:spTgt spid="13"/>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4" y="406509"/>
            <a:ext cx="3948095" cy="523220"/>
            <a:chOff x="724" y="524079"/>
            <a:chExt cx="3948095" cy="523220"/>
          </a:xfrm>
        </p:grpSpPr>
        <p:sp>
          <p:nvSpPr>
            <p:cNvPr id="4" name="矩形 3"/>
            <p:cNvSpPr/>
            <p:nvPr/>
          </p:nvSpPr>
          <p:spPr>
            <a:xfrm>
              <a:off x="724" y="776246"/>
              <a:ext cx="989876" cy="4572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20"/>
            <p:cNvSpPr txBox="1"/>
            <p:nvPr/>
          </p:nvSpPr>
          <p:spPr>
            <a:xfrm>
              <a:off x="1134444" y="524079"/>
              <a:ext cx="2814375" cy="523220"/>
            </a:xfrm>
            <a:prstGeom prst="rect">
              <a:avLst/>
            </a:prstGeom>
            <a:noFill/>
          </p:spPr>
          <p:txBody>
            <a:bodyPr wrap="square" rtlCol="0">
              <a:spAutoFit/>
            </a:bodyPr>
            <a:lstStyle/>
            <a:p>
              <a:r>
                <a:rPr lang="zh-CN" altLang="en-US" sz="2800" b="1" spc="300" dirty="0">
                  <a:blipFill>
                    <a:blip r:embed="rId3"/>
                    <a:stretch>
                      <a:fillRect/>
                    </a:stretch>
                  </a:blipFill>
                  <a:latin typeface="微软雅黑" panose="020B0503020204020204" pitchFamily="34" charset="-122"/>
                  <a:ea typeface="微软雅黑" panose="020B0503020204020204" pitchFamily="34" charset="-122"/>
                </a:rPr>
                <a:t>工作完成情况</a:t>
              </a:r>
            </a:p>
          </p:txBody>
        </p:sp>
      </p:grpSp>
      <p:grpSp>
        <p:nvGrpSpPr>
          <p:cNvPr id="6" name="组合 5"/>
          <p:cNvGrpSpPr/>
          <p:nvPr/>
        </p:nvGrpSpPr>
        <p:grpSpPr>
          <a:xfrm>
            <a:off x="1565007" y="2190144"/>
            <a:ext cx="9016697" cy="3662827"/>
            <a:chOff x="1802371" y="2970252"/>
            <a:chExt cx="7245020" cy="2943126"/>
          </a:xfrm>
          <a:blipFill>
            <a:blip r:embed="rId3"/>
            <a:stretch>
              <a:fillRect/>
            </a:stretch>
          </a:blipFill>
        </p:grpSpPr>
        <p:sp>
          <p:nvSpPr>
            <p:cNvPr id="7" name="六边形 6"/>
            <p:cNvSpPr/>
            <p:nvPr/>
          </p:nvSpPr>
          <p:spPr>
            <a:xfrm>
              <a:off x="1802371" y="2970252"/>
              <a:ext cx="2391684" cy="1252263"/>
            </a:xfrm>
            <a:prstGeom prst="hexagon">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p:nvSpPr>
          <p:spPr>
            <a:xfrm>
              <a:off x="4207805" y="2970252"/>
              <a:ext cx="2391684" cy="1252263"/>
            </a:xfrm>
            <a:prstGeom prst="hexagon">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a:off x="6615168" y="2970252"/>
              <a:ext cx="2391684" cy="1252263"/>
            </a:xfrm>
            <a:prstGeom prst="hexagon">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20"/>
            <p:cNvSpPr txBox="1"/>
            <p:nvPr/>
          </p:nvSpPr>
          <p:spPr>
            <a:xfrm>
              <a:off x="2522922" y="3227362"/>
              <a:ext cx="763703" cy="568721"/>
            </a:xfrm>
            <a:prstGeom prst="rect">
              <a:avLst/>
            </a:prstGeom>
            <a:grpFill/>
            <a:effectLst/>
          </p:spPr>
          <p:txBody>
            <a:bodyPr wrap="none" rtlCol="0">
              <a:spAutoFit/>
            </a:bodyPr>
            <a:lstStyle/>
            <a:p>
              <a:r>
                <a:rPr lang="en-US" altLang="zh-CN" sz="4000" dirty="0">
                  <a:solidFill>
                    <a:srgbClr val="FFFFFF"/>
                  </a:solidFill>
                  <a:latin typeface="Impact" panose="020B0806030902050204" pitchFamily="34" charset="0"/>
                  <a:ea typeface="方正姚体" panose="02010601030101010101" pitchFamily="2" charset="-122"/>
                </a:rPr>
                <a:t>77%</a:t>
              </a:r>
              <a:endParaRPr lang="zh-CN" altLang="en-US" sz="4000" dirty="0">
                <a:solidFill>
                  <a:srgbClr val="FFFFFF"/>
                </a:solidFill>
                <a:latin typeface="Impact" panose="020B0806030902050204" pitchFamily="34" charset="0"/>
                <a:ea typeface="方正姚体" panose="02010601030101010101" pitchFamily="2" charset="-122"/>
              </a:endParaRPr>
            </a:p>
          </p:txBody>
        </p:sp>
        <p:sp>
          <p:nvSpPr>
            <p:cNvPr id="11" name="文本框 21"/>
            <p:cNvSpPr txBox="1"/>
            <p:nvPr/>
          </p:nvSpPr>
          <p:spPr>
            <a:xfrm>
              <a:off x="7099115" y="3224821"/>
              <a:ext cx="1143881" cy="568721"/>
            </a:xfrm>
            <a:prstGeom prst="rect">
              <a:avLst/>
            </a:prstGeom>
            <a:grpFill/>
            <a:effectLst/>
          </p:spPr>
          <p:txBody>
            <a:bodyPr wrap="none" rtlCol="0">
              <a:spAutoFit/>
            </a:bodyPr>
            <a:lstStyle/>
            <a:p>
              <a:r>
                <a:rPr lang="en-US" altLang="zh-CN" sz="4000" dirty="0">
                  <a:solidFill>
                    <a:srgbClr val="FFFFFF"/>
                  </a:solidFill>
                  <a:latin typeface="Impact" panose="020B0806030902050204" pitchFamily="34" charset="0"/>
                  <a:ea typeface="方正姚体" panose="02010601030101010101" pitchFamily="2" charset="-122"/>
                </a:rPr>
                <a:t>12.3W</a:t>
              </a:r>
              <a:endParaRPr lang="zh-CN" altLang="en-US" sz="4000" dirty="0">
                <a:solidFill>
                  <a:srgbClr val="FFFFFF"/>
                </a:solidFill>
                <a:latin typeface="Impact" panose="020B0806030902050204" pitchFamily="34" charset="0"/>
                <a:ea typeface="方正姚体" panose="02010601030101010101" pitchFamily="2" charset="-122"/>
              </a:endParaRPr>
            </a:p>
          </p:txBody>
        </p:sp>
        <p:sp>
          <p:nvSpPr>
            <p:cNvPr id="12" name="文本框 22"/>
            <p:cNvSpPr txBox="1"/>
            <p:nvPr/>
          </p:nvSpPr>
          <p:spPr>
            <a:xfrm>
              <a:off x="4854150" y="3227362"/>
              <a:ext cx="861839" cy="568721"/>
            </a:xfrm>
            <a:prstGeom prst="rect">
              <a:avLst/>
            </a:prstGeom>
            <a:grpFill/>
            <a:effectLst/>
          </p:spPr>
          <p:txBody>
            <a:bodyPr wrap="none" rtlCol="0">
              <a:spAutoFit/>
            </a:bodyPr>
            <a:lstStyle/>
            <a:p>
              <a:r>
                <a:rPr lang="en-US" altLang="zh-CN" sz="4000" dirty="0">
                  <a:solidFill>
                    <a:srgbClr val="FFFFFF"/>
                  </a:solidFill>
                  <a:latin typeface="Impact" panose="020B0806030902050204" pitchFamily="34" charset="0"/>
                  <a:ea typeface="方正姚体" panose="02010601030101010101" pitchFamily="2" charset="-122"/>
                </a:rPr>
                <a:t>82%</a:t>
              </a:r>
              <a:endParaRPr lang="zh-CN" altLang="en-US" sz="4000" dirty="0">
                <a:solidFill>
                  <a:srgbClr val="FFFFFF"/>
                </a:solidFill>
                <a:latin typeface="Impact" panose="020B0806030902050204" pitchFamily="34" charset="0"/>
                <a:ea typeface="方正姚体" panose="02010601030101010101" pitchFamily="2" charset="-122"/>
              </a:endParaRPr>
            </a:p>
          </p:txBody>
        </p:sp>
        <p:sp>
          <p:nvSpPr>
            <p:cNvPr id="13" name="文本框 23"/>
            <p:cNvSpPr txBox="1"/>
            <p:nvPr/>
          </p:nvSpPr>
          <p:spPr>
            <a:xfrm>
              <a:off x="1899493" y="5443504"/>
              <a:ext cx="2126797" cy="469874"/>
            </a:xfrm>
            <a:prstGeom prst="rect">
              <a:avLst/>
            </a:prstGeom>
            <a:noFill/>
            <a:effectLst/>
          </p:spPr>
          <p:txBody>
            <a:bodyPr wrap="non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4" name="文本框 24"/>
            <p:cNvSpPr txBox="1"/>
            <p:nvPr/>
          </p:nvSpPr>
          <p:spPr>
            <a:xfrm>
              <a:off x="4410043" y="5443504"/>
              <a:ext cx="2126797" cy="469874"/>
            </a:xfrm>
            <a:prstGeom prst="rect">
              <a:avLst/>
            </a:prstGeom>
            <a:noFill/>
            <a:effectLst/>
          </p:spPr>
          <p:txBody>
            <a:bodyPr wrap="non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5" name="文本框 25"/>
            <p:cNvSpPr txBox="1"/>
            <p:nvPr/>
          </p:nvSpPr>
          <p:spPr>
            <a:xfrm>
              <a:off x="6920594" y="5443504"/>
              <a:ext cx="2126797" cy="469874"/>
            </a:xfrm>
            <a:prstGeom prst="rect">
              <a:avLst/>
            </a:prstGeom>
            <a:noFill/>
            <a:effectLst/>
          </p:spPr>
          <p:txBody>
            <a:bodyPr wrap="non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6" name="椭圆 15"/>
            <p:cNvSpPr>
              <a:spLocks noChangeAspect="1"/>
            </p:cNvSpPr>
            <p:nvPr/>
          </p:nvSpPr>
          <p:spPr>
            <a:xfrm>
              <a:off x="2522922" y="4374852"/>
              <a:ext cx="909698" cy="909698"/>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标题</a:t>
              </a:r>
            </a:p>
          </p:txBody>
        </p:sp>
        <p:sp>
          <p:nvSpPr>
            <p:cNvPr id="17" name="椭圆 16"/>
            <p:cNvSpPr>
              <a:spLocks noChangeAspect="1"/>
            </p:cNvSpPr>
            <p:nvPr/>
          </p:nvSpPr>
          <p:spPr>
            <a:xfrm>
              <a:off x="4925835" y="4377075"/>
              <a:ext cx="909698" cy="909698"/>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dirty="0">
                  <a:solidFill>
                    <a:srgbClr val="FFFFFF"/>
                  </a:solidFill>
                  <a:latin typeface="微软雅黑" panose="020B0503020204020204" pitchFamily="34" charset="-122"/>
                  <a:ea typeface="微软雅黑" panose="020B0503020204020204" pitchFamily="34" charset="-122"/>
                </a:rPr>
                <a:t>标题</a:t>
              </a:r>
            </a:p>
          </p:txBody>
        </p:sp>
        <p:sp>
          <p:nvSpPr>
            <p:cNvPr id="18" name="椭圆 17"/>
            <p:cNvSpPr>
              <a:spLocks noChangeAspect="1"/>
            </p:cNvSpPr>
            <p:nvPr/>
          </p:nvSpPr>
          <p:spPr>
            <a:xfrm>
              <a:off x="7310534" y="4389549"/>
              <a:ext cx="909698" cy="909698"/>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dirty="0">
                  <a:solidFill>
                    <a:srgbClr val="FFFFFF"/>
                  </a:solidFill>
                  <a:latin typeface="微软雅黑" panose="020B0503020204020204" pitchFamily="34" charset="-122"/>
                  <a:ea typeface="微软雅黑" panose="020B0503020204020204" pitchFamily="34" charset="-122"/>
                </a:rPr>
                <a:t>标题</a:t>
              </a: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4" y="406509"/>
            <a:ext cx="3948095" cy="523220"/>
            <a:chOff x="724" y="524079"/>
            <a:chExt cx="3948095" cy="523220"/>
          </a:xfrm>
        </p:grpSpPr>
        <p:sp>
          <p:nvSpPr>
            <p:cNvPr id="4" name="矩形 3"/>
            <p:cNvSpPr/>
            <p:nvPr/>
          </p:nvSpPr>
          <p:spPr>
            <a:xfrm>
              <a:off x="724" y="776246"/>
              <a:ext cx="989876" cy="4572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20"/>
            <p:cNvSpPr txBox="1"/>
            <p:nvPr/>
          </p:nvSpPr>
          <p:spPr>
            <a:xfrm>
              <a:off x="1134444" y="524079"/>
              <a:ext cx="2814375" cy="523220"/>
            </a:xfrm>
            <a:prstGeom prst="rect">
              <a:avLst/>
            </a:prstGeom>
            <a:noFill/>
          </p:spPr>
          <p:txBody>
            <a:bodyPr wrap="square" rtlCol="0">
              <a:spAutoFit/>
            </a:bodyPr>
            <a:lstStyle/>
            <a:p>
              <a:r>
                <a:rPr lang="zh-CN" altLang="en-US" sz="2800" b="1" spc="300" dirty="0">
                  <a:blipFill>
                    <a:blip r:embed="rId3"/>
                    <a:stretch>
                      <a:fillRect/>
                    </a:stretch>
                  </a:blipFill>
                  <a:latin typeface="微软雅黑" panose="020B0503020204020204" pitchFamily="34" charset="-122"/>
                  <a:ea typeface="微软雅黑" panose="020B0503020204020204" pitchFamily="34" charset="-122"/>
                </a:rPr>
                <a:t>工作完成情况</a:t>
              </a:r>
            </a:p>
          </p:txBody>
        </p:sp>
      </p:grpSp>
      <p:grpSp>
        <p:nvGrpSpPr>
          <p:cNvPr id="6" name="组合 5"/>
          <p:cNvGrpSpPr/>
          <p:nvPr/>
        </p:nvGrpSpPr>
        <p:grpSpPr>
          <a:xfrm>
            <a:off x="1149807" y="1989717"/>
            <a:ext cx="10107278" cy="3768557"/>
            <a:chOff x="617154" y="709255"/>
            <a:chExt cx="7793050" cy="2905684"/>
          </a:xfrm>
          <a:blipFill>
            <a:blip r:embed="rId3"/>
            <a:stretch>
              <a:fillRect/>
            </a:stretch>
          </a:blipFill>
        </p:grpSpPr>
        <p:sp>
          <p:nvSpPr>
            <p:cNvPr id="7" name="椭圆 6"/>
            <p:cNvSpPr>
              <a:spLocks noChangeAspect="1"/>
            </p:cNvSpPr>
            <p:nvPr/>
          </p:nvSpPr>
          <p:spPr>
            <a:xfrm>
              <a:off x="914400" y="709255"/>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8" name="椭圆 7"/>
            <p:cNvSpPr>
              <a:spLocks noChangeAspect="1"/>
            </p:cNvSpPr>
            <p:nvPr/>
          </p:nvSpPr>
          <p:spPr>
            <a:xfrm>
              <a:off x="2815773" y="709255"/>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椭圆 8"/>
            <p:cNvSpPr>
              <a:spLocks noChangeAspect="1"/>
            </p:cNvSpPr>
            <p:nvPr/>
          </p:nvSpPr>
          <p:spPr>
            <a:xfrm>
              <a:off x="4717146" y="709255"/>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椭圆 9"/>
            <p:cNvSpPr>
              <a:spLocks noChangeAspect="1"/>
            </p:cNvSpPr>
            <p:nvPr/>
          </p:nvSpPr>
          <p:spPr>
            <a:xfrm>
              <a:off x="6618518" y="709255"/>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燕尾形 16"/>
            <p:cNvSpPr/>
            <p:nvPr/>
          </p:nvSpPr>
          <p:spPr>
            <a:xfrm>
              <a:off x="617154" y="3179510"/>
              <a:ext cx="2088932" cy="43542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标题</a:t>
              </a:r>
            </a:p>
          </p:txBody>
        </p:sp>
        <p:sp>
          <p:nvSpPr>
            <p:cNvPr id="12" name="燕尾形 17"/>
            <p:cNvSpPr/>
            <p:nvPr/>
          </p:nvSpPr>
          <p:spPr>
            <a:xfrm>
              <a:off x="2518527" y="3179510"/>
              <a:ext cx="2088932" cy="43542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标题</a:t>
              </a:r>
            </a:p>
          </p:txBody>
        </p:sp>
        <p:sp>
          <p:nvSpPr>
            <p:cNvPr id="13" name="燕尾形 18"/>
            <p:cNvSpPr/>
            <p:nvPr/>
          </p:nvSpPr>
          <p:spPr>
            <a:xfrm>
              <a:off x="4419900" y="3179509"/>
              <a:ext cx="2088932" cy="43542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标题</a:t>
              </a:r>
            </a:p>
          </p:txBody>
        </p:sp>
        <p:sp>
          <p:nvSpPr>
            <p:cNvPr id="14" name="燕尾形 19"/>
            <p:cNvSpPr/>
            <p:nvPr/>
          </p:nvSpPr>
          <p:spPr>
            <a:xfrm>
              <a:off x="6321272" y="3179508"/>
              <a:ext cx="2088932" cy="43542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标题</a:t>
              </a:r>
            </a:p>
          </p:txBody>
        </p:sp>
        <p:sp>
          <p:nvSpPr>
            <p:cNvPr id="15" name="文本框 8"/>
            <p:cNvSpPr txBox="1"/>
            <p:nvPr/>
          </p:nvSpPr>
          <p:spPr>
            <a:xfrm>
              <a:off x="773763" y="2244813"/>
              <a:ext cx="1818238" cy="71894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点击此处添加标题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顶部“开始”面板中可以对字体、字号、颜色、行距等</a:t>
              </a:r>
              <a:endParaRPr kumimoji="1"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文本框 8"/>
            <p:cNvSpPr txBox="1"/>
            <p:nvPr/>
          </p:nvSpPr>
          <p:spPr>
            <a:xfrm>
              <a:off x="2653508" y="2244813"/>
              <a:ext cx="1867973" cy="71894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点击此处添加标题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顶部“开始”面板中可以对字体、字号、颜色、行距等</a:t>
              </a:r>
              <a:endParaRPr kumimoji="1"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文本框 8"/>
            <p:cNvSpPr txBox="1"/>
            <p:nvPr/>
          </p:nvSpPr>
          <p:spPr>
            <a:xfrm>
              <a:off x="4556745" y="2244813"/>
              <a:ext cx="1867973" cy="71894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点击此处添加标题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顶部“开始”面板中可以对字体、字号、颜色、行距等</a:t>
              </a:r>
              <a:endParaRPr kumimoji="1"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文本框 8"/>
            <p:cNvSpPr txBox="1"/>
            <p:nvPr/>
          </p:nvSpPr>
          <p:spPr>
            <a:xfrm>
              <a:off x="6424718" y="2244813"/>
              <a:ext cx="1835057" cy="71894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点击此处添加标题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顶部“开始”面板中可以对字体、字号、颜色、行距等</a:t>
              </a:r>
              <a:endParaRPr kumimoji="1"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1077928" y="1075224"/>
              <a:ext cx="1091466" cy="640643"/>
            </a:xfrm>
            <a:prstGeom prst="rect">
              <a:avLst/>
            </a:prstGeom>
            <a:grpFill/>
          </p:spPr>
          <p:txBody>
            <a:bodyPr wrap="none" rtlCol="0">
              <a:spAutoFit/>
            </a:bodyPr>
            <a:lstStyle/>
            <a:p>
              <a:pPr algn="ctr"/>
              <a:r>
                <a:rPr kumimoji="1" lang="zh-CN" altLang="en-US" sz="4800" b="1" dirty="0">
                  <a:solidFill>
                    <a:schemeClr val="bg1"/>
                  </a:solidFill>
                  <a:latin typeface="微软雅黑" panose="020B0503020204020204" pitchFamily="34" charset="-122"/>
                  <a:ea typeface="微软雅黑" panose="020B0503020204020204" pitchFamily="34" charset="-122"/>
                </a:rPr>
                <a:t>标题</a:t>
              </a:r>
            </a:p>
          </p:txBody>
        </p:sp>
        <p:sp>
          <p:nvSpPr>
            <p:cNvPr id="20" name="文本框 19"/>
            <p:cNvSpPr txBox="1"/>
            <p:nvPr/>
          </p:nvSpPr>
          <p:spPr>
            <a:xfrm>
              <a:off x="2979302" y="1100816"/>
              <a:ext cx="1091466" cy="640643"/>
            </a:xfrm>
            <a:prstGeom prst="rect">
              <a:avLst/>
            </a:prstGeom>
            <a:grpFill/>
          </p:spPr>
          <p:txBody>
            <a:bodyPr wrap="none" rtlCol="0">
              <a:spAutoFit/>
            </a:bodyPr>
            <a:lstStyle/>
            <a:p>
              <a:pPr lvl="0" algn="ctr"/>
              <a:r>
                <a:rPr kumimoji="1" lang="zh-CN" altLang="en-US" sz="4800" b="1" dirty="0">
                  <a:solidFill>
                    <a:srgbClr val="FFFFFF"/>
                  </a:solidFill>
                  <a:latin typeface="微软雅黑" panose="020B0503020204020204" pitchFamily="34" charset="-122"/>
                  <a:ea typeface="微软雅黑" panose="020B0503020204020204" pitchFamily="34" charset="-122"/>
                </a:rPr>
                <a:t>标题</a:t>
              </a:r>
            </a:p>
          </p:txBody>
        </p:sp>
        <p:sp>
          <p:nvSpPr>
            <p:cNvPr id="21" name="文本框 20"/>
            <p:cNvSpPr txBox="1"/>
            <p:nvPr/>
          </p:nvSpPr>
          <p:spPr>
            <a:xfrm>
              <a:off x="4882543" y="1075224"/>
              <a:ext cx="1091466" cy="640643"/>
            </a:xfrm>
            <a:prstGeom prst="rect">
              <a:avLst/>
            </a:prstGeom>
            <a:grpFill/>
          </p:spPr>
          <p:txBody>
            <a:bodyPr wrap="none" rtlCol="0">
              <a:spAutoFit/>
            </a:bodyPr>
            <a:lstStyle/>
            <a:p>
              <a:pPr lvl="0" algn="ctr"/>
              <a:r>
                <a:rPr kumimoji="1" lang="zh-CN" altLang="en-US" sz="4800" b="1" dirty="0">
                  <a:solidFill>
                    <a:srgbClr val="FFFFFF"/>
                  </a:solidFill>
                  <a:latin typeface="微软雅黑" panose="020B0503020204020204" pitchFamily="34" charset="-122"/>
                  <a:ea typeface="微软雅黑" panose="020B0503020204020204" pitchFamily="34" charset="-122"/>
                </a:rPr>
                <a:t>标题</a:t>
              </a:r>
            </a:p>
          </p:txBody>
        </p:sp>
        <p:sp>
          <p:nvSpPr>
            <p:cNvPr id="22" name="文本框 21"/>
            <p:cNvSpPr txBox="1"/>
            <p:nvPr/>
          </p:nvSpPr>
          <p:spPr>
            <a:xfrm>
              <a:off x="6785778" y="1085018"/>
              <a:ext cx="1091466" cy="640643"/>
            </a:xfrm>
            <a:prstGeom prst="rect">
              <a:avLst/>
            </a:prstGeom>
            <a:grpFill/>
          </p:spPr>
          <p:txBody>
            <a:bodyPr wrap="none" rtlCol="0">
              <a:spAutoFit/>
            </a:bodyPr>
            <a:lstStyle/>
            <a:p>
              <a:pPr lvl="0" algn="ctr"/>
              <a:r>
                <a:rPr kumimoji="1" lang="zh-CN" altLang="en-US" sz="4800" b="1" dirty="0">
                  <a:solidFill>
                    <a:srgbClr val="FFFFFF"/>
                  </a:solidFill>
                  <a:latin typeface="微软雅黑" panose="020B0503020204020204" pitchFamily="34" charset="-122"/>
                  <a:ea typeface="微软雅黑" panose="020B0503020204020204" pitchFamily="34" charset="-122"/>
                </a:rPr>
                <a:t>标题</a:t>
              </a: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2" name="图片 11"/>
          <p:cNvPicPr>
            <a:picLocks noChangeAspect="1"/>
          </p:cNvPicPr>
          <p:nvPr/>
        </p:nvPicPr>
        <p:blipFill>
          <a:blip r:embed="rId4">
            <a:duotone>
              <a:schemeClr val="accent5">
                <a:shade val="45000"/>
                <a:satMod val="135000"/>
              </a:schemeClr>
              <a:prstClr val="white"/>
            </a:duotone>
            <a:lum bright="100000"/>
          </a:blip>
          <a:stretch>
            <a:fillRect/>
          </a:stretch>
        </p:blipFill>
        <p:spPr>
          <a:xfrm>
            <a:off x="1739900" y="1549400"/>
            <a:ext cx="8712200" cy="3759200"/>
          </a:xfrm>
          <a:prstGeom prst="rect">
            <a:avLst/>
          </a:prstGeom>
          <a:solidFill>
            <a:schemeClr val="tx1"/>
          </a:solidFill>
        </p:spPr>
      </p:pic>
      <p:cxnSp>
        <p:nvCxnSpPr>
          <p:cNvPr id="13" name="直接连接符 12"/>
          <p:cNvCxnSpPr/>
          <p:nvPr/>
        </p:nvCxnSpPr>
        <p:spPr>
          <a:xfrm>
            <a:off x="2438398" y="2366586"/>
            <a:ext cx="7251405" cy="0"/>
          </a:xfrm>
          <a:prstGeom prst="line">
            <a:avLst/>
          </a:prstGeom>
          <a:ln w="19050">
            <a:solidFill>
              <a:srgbClr val="3BA381">
                <a:alpha val="50000"/>
              </a:srgb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438398" y="4273355"/>
            <a:ext cx="7251405" cy="0"/>
          </a:xfrm>
          <a:prstGeom prst="line">
            <a:avLst/>
          </a:prstGeom>
          <a:ln w="19050">
            <a:solidFill>
              <a:srgbClr val="3BA381">
                <a:alpha val="50000"/>
              </a:srgbClr>
            </a:solidFill>
          </a:ln>
        </p:spPr>
        <p:style>
          <a:lnRef idx="1">
            <a:schemeClr val="accent1"/>
          </a:lnRef>
          <a:fillRef idx="0">
            <a:schemeClr val="accent1"/>
          </a:fillRef>
          <a:effectRef idx="0">
            <a:schemeClr val="accent1"/>
          </a:effectRef>
          <a:fontRef idx="minor">
            <a:schemeClr val="tx1"/>
          </a:fontRef>
        </p:style>
      </p:cxnSp>
      <p:sp>
        <p:nvSpPr>
          <p:cNvPr id="15" name="TextBox 5"/>
          <p:cNvSpPr txBox="1"/>
          <p:nvPr/>
        </p:nvSpPr>
        <p:spPr>
          <a:xfrm>
            <a:off x="2517717" y="2653546"/>
            <a:ext cx="1762985" cy="1332850"/>
          </a:xfrm>
          <a:prstGeom prst="rect">
            <a:avLst/>
          </a:prstGeom>
          <a:noFill/>
        </p:spPr>
        <p:txBody>
          <a:bodyPr wrap="none">
            <a:normAutofit/>
          </a:bodyPr>
          <a:lstStyle/>
          <a:p>
            <a:r>
              <a:rPr lang="en-US" altLang="zh-CN" sz="8000" b="1" i="1" dirty="0">
                <a:blipFill dpi="0" rotWithShape="1">
                  <a:blip r:embed="rId3"/>
                  <a:srcRect/>
                  <a:stretch>
                    <a:fillRect/>
                  </a:stretch>
                </a:blipFill>
                <a:latin typeface="微软雅黑" panose="020B0503020204020204" pitchFamily="34" charset="-122"/>
                <a:ea typeface="微软雅黑" panose="020B0503020204020204" pitchFamily="34" charset="-122"/>
              </a:rPr>
              <a:t>03</a:t>
            </a:r>
          </a:p>
        </p:txBody>
      </p:sp>
      <p:sp>
        <p:nvSpPr>
          <p:cNvPr id="16" name="Rectangle 19"/>
          <p:cNvSpPr/>
          <p:nvPr/>
        </p:nvSpPr>
        <p:spPr>
          <a:xfrm>
            <a:off x="4637486" y="2878661"/>
            <a:ext cx="4909797" cy="882619"/>
          </a:xfrm>
          <a:prstGeom prst="rect">
            <a:avLst/>
          </a:prstGeom>
        </p:spPr>
        <p:txBody>
          <a:bodyPr wrap="none" lIns="0" tIns="0" rIns="0" bIns="0">
            <a:normAutofit/>
          </a:bodyPr>
          <a:lstStyle/>
          <a:p>
            <a:pPr algn="ctr"/>
            <a:r>
              <a:rPr lang="zh-CN" altLang="en-US" sz="5400" b="1" spc="600" dirty="0">
                <a:blipFill dpi="0" rotWithShape="1">
                  <a:blip r:embed="rId3"/>
                  <a:srcRect/>
                  <a:stretch>
                    <a:fillRect/>
                  </a:stretch>
                </a:blipFill>
                <a:latin typeface="微软雅黑" panose="020B0503020204020204" pitchFamily="34" charset="-122"/>
                <a:ea typeface="微软雅黑" panose="020B0503020204020204" pitchFamily="34" charset="-122"/>
              </a:rPr>
              <a:t>成功项目展示</a:t>
            </a: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anim calcmode="lin" valueType="num">
                                      <p:cBhvr>
                                        <p:cTn id="12" dur="750" fill="hold"/>
                                        <p:tgtEl>
                                          <p:spTgt spid="12"/>
                                        </p:tgtEl>
                                        <p:attrNameLst>
                                          <p:attrName>ppt_x</p:attrName>
                                        </p:attrNameLst>
                                      </p:cBhvr>
                                      <p:tavLst>
                                        <p:tav tm="0">
                                          <p:val>
                                            <p:strVal val="#ppt_x"/>
                                          </p:val>
                                        </p:tav>
                                        <p:tav tm="100000">
                                          <p:val>
                                            <p:strVal val="#ppt_x"/>
                                          </p:val>
                                        </p:tav>
                                      </p:tavLst>
                                    </p:anim>
                                    <p:anim calcmode="lin" valueType="num">
                                      <p:cBhvr>
                                        <p:cTn id="13" dur="75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par>
                                <p:cTn id="18" presetID="22" presetClass="entr" presetSubtype="2"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 presetClass="entr" presetSubtype="2"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1+#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4" y="406509"/>
            <a:ext cx="3948095" cy="523220"/>
            <a:chOff x="724" y="524079"/>
            <a:chExt cx="3948095" cy="523220"/>
          </a:xfrm>
        </p:grpSpPr>
        <p:sp>
          <p:nvSpPr>
            <p:cNvPr id="4" name="矩形 3"/>
            <p:cNvSpPr/>
            <p:nvPr/>
          </p:nvSpPr>
          <p:spPr>
            <a:xfrm>
              <a:off x="724" y="776246"/>
              <a:ext cx="989876" cy="4572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20"/>
            <p:cNvSpPr txBox="1"/>
            <p:nvPr/>
          </p:nvSpPr>
          <p:spPr>
            <a:xfrm>
              <a:off x="1134444" y="524079"/>
              <a:ext cx="2814375" cy="523220"/>
            </a:xfrm>
            <a:prstGeom prst="rect">
              <a:avLst/>
            </a:prstGeom>
            <a:noFill/>
          </p:spPr>
          <p:txBody>
            <a:bodyPr wrap="square" rtlCol="0">
              <a:spAutoFit/>
            </a:bodyPr>
            <a:lstStyle/>
            <a:p>
              <a:r>
                <a:rPr lang="zh-CN" altLang="en-US" sz="2800" b="1" spc="300" dirty="0">
                  <a:blipFill>
                    <a:blip r:embed="rId3"/>
                    <a:stretch>
                      <a:fillRect/>
                    </a:stretch>
                  </a:blipFill>
                  <a:latin typeface="微软雅黑" panose="020B0503020204020204" pitchFamily="34" charset="-122"/>
                  <a:ea typeface="微软雅黑" panose="020B0503020204020204" pitchFamily="34" charset="-122"/>
                </a:rPr>
                <a:t>成功项目展示</a:t>
              </a:r>
            </a:p>
          </p:txBody>
        </p:sp>
      </p:grpSp>
      <p:sp>
        <p:nvSpPr>
          <p:cNvPr id="6" name="Freeform 5"/>
          <p:cNvSpPr>
            <a:spLocks noEditPoints="1"/>
          </p:cNvSpPr>
          <p:nvPr/>
        </p:nvSpPr>
        <p:spPr bwMode="auto">
          <a:xfrm>
            <a:off x="2206398" y="2379574"/>
            <a:ext cx="1290129" cy="1118835"/>
          </a:xfrm>
          <a:custGeom>
            <a:avLst/>
            <a:gdLst>
              <a:gd name="T0" fmla="*/ 488 w 501"/>
              <a:gd name="T1" fmla="*/ 12 h 434"/>
              <a:gd name="T2" fmla="*/ 459 w 501"/>
              <a:gd name="T3" fmla="*/ 0 h 434"/>
              <a:gd name="T4" fmla="*/ 42 w 501"/>
              <a:gd name="T5" fmla="*/ 0 h 434"/>
              <a:gd name="T6" fmla="*/ 12 w 501"/>
              <a:gd name="T7" fmla="*/ 12 h 434"/>
              <a:gd name="T8" fmla="*/ 0 w 501"/>
              <a:gd name="T9" fmla="*/ 42 h 434"/>
              <a:gd name="T10" fmla="*/ 0 w 501"/>
              <a:gd name="T11" fmla="*/ 325 h 434"/>
              <a:gd name="T12" fmla="*/ 12 w 501"/>
              <a:gd name="T13" fmla="*/ 355 h 434"/>
              <a:gd name="T14" fmla="*/ 42 w 501"/>
              <a:gd name="T15" fmla="*/ 367 h 434"/>
              <a:gd name="T16" fmla="*/ 184 w 501"/>
              <a:gd name="T17" fmla="*/ 367 h 434"/>
              <a:gd name="T18" fmla="*/ 179 w 501"/>
              <a:gd name="T19" fmla="*/ 387 h 434"/>
              <a:gd name="T20" fmla="*/ 171 w 501"/>
              <a:gd name="T21" fmla="*/ 406 h 434"/>
              <a:gd name="T22" fmla="*/ 167 w 501"/>
              <a:gd name="T23" fmla="*/ 417 h 434"/>
              <a:gd name="T24" fmla="*/ 172 w 501"/>
              <a:gd name="T25" fmla="*/ 429 h 434"/>
              <a:gd name="T26" fmla="*/ 184 w 501"/>
              <a:gd name="T27" fmla="*/ 434 h 434"/>
              <a:gd name="T28" fmla="*/ 317 w 501"/>
              <a:gd name="T29" fmla="*/ 434 h 434"/>
              <a:gd name="T30" fmla="*/ 329 w 501"/>
              <a:gd name="T31" fmla="*/ 429 h 434"/>
              <a:gd name="T32" fmla="*/ 334 w 501"/>
              <a:gd name="T33" fmla="*/ 417 h 434"/>
              <a:gd name="T34" fmla="*/ 330 w 501"/>
              <a:gd name="T35" fmla="*/ 406 h 434"/>
              <a:gd name="T36" fmla="*/ 321 w 501"/>
              <a:gd name="T37" fmla="*/ 387 h 434"/>
              <a:gd name="T38" fmla="*/ 317 w 501"/>
              <a:gd name="T39" fmla="*/ 367 h 434"/>
              <a:gd name="T40" fmla="*/ 459 w 501"/>
              <a:gd name="T41" fmla="*/ 367 h 434"/>
              <a:gd name="T42" fmla="*/ 488 w 501"/>
              <a:gd name="T43" fmla="*/ 355 h 434"/>
              <a:gd name="T44" fmla="*/ 501 w 501"/>
              <a:gd name="T45" fmla="*/ 325 h 434"/>
              <a:gd name="T46" fmla="*/ 501 w 501"/>
              <a:gd name="T47" fmla="*/ 42 h 434"/>
              <a:gd name="T48" fmla="*/ 488 w 501"/>
              <a:gd name="T49" fmla="*/ 12 h 434"/>
              <a:gd name="T50" fmla="*/ 467 w 501"/>
              <a:gd name="T51" fmla="*/ 259 h 434"/>
              <a:gd name="T52" fmla="*/ 465 w 501"/>
              <a:gd name="T53" fmla="*/ 264 h 434"/>
              <a:gd name="T54" fmla="*/ 459 w 501"/>
              <a:gd name="T55" fmla="*/ 267 h 434"/>
              <a:gd name="T56" fmla="*/ 42 w 501"/>
              <a:gd name="T57" fmla="*/ 267 h 434"/>
              <a:gd name="T58" fmla="*/ 36 w 501"/>
              <a:gd name="T59" fmla="*/ 264 h 434"/>
              <a:gd name="T60" fmla="*/ 33 w 501"/>
              <a:gd name="T61" fmla="*/ 259 h 434"/>
              <a:gd name="T62" fmla="*/ 33 w 501"/>
              <a:gd name="T63" fmla="*/ 42 h 434"/>
              <a:gd name="T64" fmla="*/ 36 w 501"/>
              <a:gd name="T65" fmla="*/ 36 h 434"/>
              <a:gd name="T66" fmla="*/ 42 w 501"/>
              <a:gd name="T67" fmla="*/ 33 h 434"/>
              <a:gd name="T68" fmla="*/ 459 w 501"/>
              <a:gd name="T69" fmla="*/ 33 h 434"/>
              <a:gd name="T70" fmla="*/ 465 w 501"/>
              <a:gd name="T71" fmla="*/ 36 h 434"/>
              <a:gd name="T72" fmla="*/ 467 w 501"/>
              <a:gd name="T73" fmla="*/ 42 h 434"/>
              <a:gd name="T74" fmla="*/ 467 w 501"/>
              <a:gd name="T75" fmla="*/ 259 h 434"/>
              <a:gd name="T76" fmla="*/ 467 w 501"/>
              <a:gd name="T77" fmla="*/ 259 h 434"/>
              <a:gd name="T78" fmla="*/ 467 w 501"/>
              <a:gd name="T79" fmla="*/ 259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1" h="434">
                <a:moveTo>
                  <a:pt x="488" y="12"/>
                </a:moveTo>
                <a:cubicBezTo>
                  <a:pt x="480" y="4"/>
                  <a:pt x="470" y="0"/>
                  <a:pt x="459" y="0"/>
                </a:cubicBezTo>
                <a:cubicBezTo>
                  <a:pt x="42" y="0"/>
                  <a:pt x="42" y="0"/>
                  <a:pt x="42" y="0"/>
                </a:cubicBezTo>
                <a:cubicBezTo>
                  <a:pt x="30" y="0"/>
                  <a:pt x="20" y="4"/>
                  <a:pt x="12" y="12"/>
                </a:cubicBezTo>
                <a:cubicBezTo>
                  <a:pt x="4" y="20"/>
                  <a:pt x="0" y="30"/>
                  <a:pt x="0" y="42"/>
                </a:cubicBezTo>
                <a:cubicBezTo>
                  <a:pt x="0" y="325"/>
                  <a:pt x="0" y="325"/>
                  <a:pt x="0" y="325"/>
                </a:cubicBezTo>
                <a:cubicBezTo>
                  <a:pt x="0" y="337"/>
                  <a:pt x="4" y="347"/>
                  <a:pt x="12" y="355"/>
                </a:cubicBezTo>
                <a:cubicBezTo>
                  <a:pt x="20" y="363"/>
                  <a:pt x="30" y="367"/>
                  <a:pt x="42" y="367"/>
                </a:cubicBezTo>
                <a:cubicBezTo>
                  <a:pt x="184" y="367"/>
                  <a:pt x="184" y="367"/>
                  <a:pt x="184" y="367"/>
                </a:cubicBezTo>
                <a:cubicBezTo>
                  <a:pt x="184" y="374"/>
                  <a:pt x="182" y="380"/>
                  <a:pt x="179" y="387"/>
                </a:cubicBezTo>
                <a:cubicBezTo>
                  <a:pt x="177" y="394"/>
                  <a:pt x="174" y="400"/>
                  <a:pt x="171" y="406"/>
                </a:cubicBezTo>
                <a:cubicBezTo>
                  <a:pt x="168" y="411"/>
                  <a:pt x="167" y="415"/>
                  <a:pt x="167" y="417"/>
                </a:cubicBezTo>
                <a:cubicBezTo>
                  <a:pt x="167" y="422"/>
                  <a:pt x="169" y="426"/>
                  <a:pt x="172" y="429"/>
                </a:cubicBezTo>
                <a:cubicBezTo>
                  <a:pt x="175" y="432"/>
                  <a:pt x="179" y="434"/>
                  <a:pt x="184" y="434"/>
                </a:cubicBezTo>
                <a:cubicBezTo>
                  <a:pt x="317" y="434"/>
                  <a:pt x="317" y="434"/>
                  <a:pt x="317" y="434"/>
                </a:cubicBezTo>
                <a:cubicBezTo>
                  <a:pt x="322" y="434"/>
                  <a:pt x="325" y="432"/>
                  <a:pt x="329" y="429"/>
                </a:cubicBezTo>
                <a:cubicBezTo>
                  <a:pt x="332" y="426"/>
                  <a:pt x="334" y="422"/>
                  <a:pt x="334" y="417"/>
                </a:cubicBezTo>
                <a:cubicBezTo>
                  <a:pt x="334" y="415"/>
                  <a:pt x="332" y="411"/>
                  <a:pt x="330" y="406"/>
                </a:cubicBezTo>
                <a:cubicBezTo>
                  <a:pt x="327" y="400"/>
                  <a:pt x="324" y="394"/>
                  <a:pt x="321" y="387"/>
                </a:cubicBezTo>
                <a:cubicBezTo>
                  <a:pt x="318" y="380"/>
                  <a:pt x="317" y="374"/>
                  <a:pt x="317" y="367"/>
                </a:cubicBezTo>
                <a:cubicBezTo>
                  <a:pt x="459" y="367"/>
                  <a:pt x="459" y="367"/>
                  <a:pt x="459" y="367"/>
                </a:cubicBezTo>
                <a:cubicBezTo>
                  <a:pt x="470" y="367"/>
                  <a:pt x="480" y="363"/>
                  <a:pt x="488" y="355"/>
                </a:cubicBezTo>
                <a:cubicBezTo>
                  <a:pt x="496" y="347"/>
                  <a:pt x="501" y="337"/>
                  <a:pt x="501" y="325"/>
                </a:cubicBezTo>
                <a:cubicBezTo>
                  <a:pt x="501" y="42"/>
                  <a:pt x="501" y="42"/>
                  <a:pt x="501" y="42"/>
                </a:cubicBezTo>
                <a:cubicBezTo>
                  <a:pt x="501" y="30"/>
                  <a:pt x="496" y="20"/>
                  <a:pt x="488" y="12"/>
                </a:cubicBezTo>
                <a:close/>
                <a:moveTo>
                  <a:pt x="467" y="259"/>
                </a:moveTo>
                <a:cubicBezTo>
                  <a:pt x="467" y="261"/>
                  <a:pt x="466" y="263"/>
                  <a:pt x="465" y="264"/>
                </a:cubicBezTo>
                <a:cubicBezTo>
                  <a:pt x="463" y="266"/>
                  <a:pt x="461" y="267"/>
                  <a:pt x="459" y="267"/>
                </a:cubicBezTo>
                <a:cubicBezTo>
                  <a:pt x="42" y="267"/>
                  <a:pt x="42" y="267"/>
                  <a:pt x="42" y="267"/>
                </a:cubicBezTo>
                <a:cubicBezTo>
                  <a:pt x="39" y="267"/>
                  <a:pt x="38" y="266"/>
                  <a:pt x="36" y="264"/>
                </a:cubicBezTo>
                <a:cubicBezTo>
                  <a:pt x="34" y="263"/>
                  <a:pt x="33" y="261"/>
                  <a:pt x="33" y="259"/>
                </a:cubicBezTo>
                <a:cubicBezTo>
                  <a:pt x="33" y="42"/>
                  <a:pt x="33" y="42"/>
                  <a:pt x="33" y="42"/>
                </a:cubicBezTo>
                <a:cubicBezTo>
                  <a:pt x="33" y="39"/>
                  <a:pt x="34" y="37"/>
                  <a:pt x="36" y="36"/>
                </a:cubicBezTo>
                <a:cubicBezTo>
                  <a:pt x="38" y="34"/>
                  <a:pt x="39" y="33"/>
                  <a:pt x="42" y="33"/>
                </a:cubicBezTo>
                <a:cubicBezTo>
                  <a:pt x="459" y="33"/>
                  <a:pt x="459" y="33"/>
                  <a:pt x="459" y="33"/>
                </a:cubicBezTo>
                <a:cubicBezTo>
                  <a:pt x="461" y="33"/>
                  <a:pt x="463" y="34"/>
                  <a:pt x="465" y="36"/>
                </a:cubicBezTo>
                <a:cubicBezTo>
                  <a:pt x="466" y="37"/>
                  <a:pt x="467" y="39"/>
                  <a:pt x="467" y="42"/>
                </a:cubicBezTo>
                <a:lnTo>
                  <a:pt x="467" y="259"/>
                </a:lnTo>
                <a:close/>
                <a:moveTo>
                  <a:pt x="467" y="259"/>
                </a:moveTo>
                <a:cubicBezTo>
                  <a:pt x="467" y="259"/>
                  <a:pt x="467" y="259"/>
                  <a:pt x="467" y="259"/>
                </a:cubicBezTo>
              </a:path>
            </a:pathLst>
          </a:custGeom>
          <a:blipFill>
            <a:blip r:embed="rId3"/>
            <a:stretch>
              <a:fillRect/>
            </a:stretch>
          </a:blipFill>
          <a:ln>
            <a:noFill/>
          </a:ln>
        </p:spPr>
        <p:txBody>
          <a:bodyPr vert="horz" wrap="square" lIns="91428" tIns="45714" rIns="91428" bIns="45714" numCol="1" anchor="t" anchorCtr="0" compatLnSpc="1"/>
          <a:lstStyle/>
          <a:p>
            <a:endParaRPr lang="en-GB"/>
          </a:p>
        </p:txBody>
      </p:sp>
      <p:sp>
        <p:nvSpPr>
          <p:cNvPr id="7" name="Freeform 9"/>
          <p:cNvSpPr>
            <a:spLocks noEditPoints="1"/>
          </p:cNvSpPr>
          <p:nvPr/>
        </p:nvSpPr>
        <p:spPr bwMode="auto">
          <a:xfrm>
            <a:off x="5825936" y="2314046"/>
            <a:ext cx="969294" cy="1249887"/>
          </a:xfrm>
          <a:custGeom>
            <a:avLst/>
            <a:gdLst>
              <a:gd name="T0" fmla="*/ 644 w 725"/>
              <a:gd name="T1" fmla="*/ 0 h 906"/>
              <a:gd name="T2" fmla="*/ 81 w 725"/>
              <a:gd name="T3" fmla="*/ 0 h 906"/>
              <a:gd name="T4" fmla="*/ 0 w 725"/>
              <a:gd name="T5" fmla="*/ 81 h 906"/>
              <a:gd name="T6" fmla="*/ 0 w 725"/>
              <a:gd name="T7" fmla="*/ 826 h 906"/>
              <a:gd name="T8" fmla="*/ 81 w 725"/>
              <a:gd name="T9" fmla="*/ 906 h 906"/>
              <a:gd name="T10" fmla="*/ 644 w 725"/>
              <a:gd name="T11" fmla="*/ 906 h 906"/>
              <a:gd name="T12" fmla="*/ 725 w 725"/>
              <a:gd name="T13" fmla="*/ 826 h 906"/>
              <a:gd name="T14" fmla="*/ 725 w 725"/>
              <a:gd name="T15" fmla="*/ 81 h 906"/>
              <a:gd name="T16" fmla="*/ 644 w 725"/>
              <a:gd name="T17" fmla="*/ 0 h 906"/>
              <a:gd name="T18" fmla="*/ 362 w 725"/>
              <a:gd name="T19" fmla="*/ 862 h 906"/>
              <a:gd name="T20" fmla="*/ 328 w 725"/>
              <a:gd name="T21" fmla="*/ 827 h 906"/>
              <a:gd name="T22" fmla="*/ 362 w 725"/>
              <a:gd name="T23" fmla="*/ 793 h 906"/>
              <a:gd name="T24" fmla="*/ 397 w 725"/>
              <a:gd name="T25" fmla="*/ 827 h 906"/>
              <a:gd name="T26" fmla="*/ 362 w 725"/>
              <a:gd name="T27" fmla="*/ 862 h 906"/>
              <a:gd name="T28" fmla="*/ 654 w 725"/>
              <a:gd name="T29" fmla="*/ 740 h 906"/>
              <a:gd name="T30" fmla="*/ 637 w 725"/>
              <a:gd name="T31" fmla="*/ 758 h 906"/>
              <a:gd name="T32" fmla="*/ 88 w 725"/>
              <a:gd name="T33" fmla="*/ 758 h 906"/>
              <a:gd name="T34" fmla="*/ 70 w 725"/>
              <a:gd name="T35" fmla="*/ 740 h 906"/>
              <a:gd name="T36" fmla="*/ 70 w 725"/>
              <a:gd name="T37" fmla="*/ 86 h 906"/>
              <a:gd name="T38" fmla="*/ 88 w 725"/>
              <a:gd name="T39" fmla="*/ 69 h 906"/>
              <a:gd name="T40" fmla="*/ 637 w 725"/>
              <a:gd name="T41" fmla="*/ 69 h 906"/>
              <a:gd name="T42" fmla="*/ 654 w 725"/>
              <a:gd name="T43" fmla="*/ 86 h 906"/>
              <a:gd name="T44" fmla="*/ 654 w 725"/>
              <a:gd name="T45" fmla="*/ 740 h 906"/>
              <a:gd name="T46" fmla="*/ 654 w 725"/>
              <a:gd name="T47" fmla="*/ 740 h 906"/>
              <a:gd name="T48" fmla="*/ 654 w 725"/>
              <a:gd name="T49" fmla="*/ 740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25" h="906">
                <a:moveTo>
                  <a:pt x="644" y="0"/>
                </a:moveTo>
                <a:cubicBezTo>
                  <a:pt x="81" y="0"/>
                  <a:pt x="81" y="0"/>
                  <a:pt x="81" y="0"/>
                </a:cubicBezTo>
                <a:cubicBezTo>
                  <a:pt x="36" y="0"/>
                  <a:pt x="0" y="36"/>
                  <a:pt x="0" y="81"/>
                </a:cubicBezTo>
                <a:cubicBezTo>
                  <a:pt x="0" y="826"/>
                  <a:pt x="0" y="826"/>
                  <a:pt x="0" y="826"/>
                </a:cubicBezTo>
                <a:cubicBezTo>
                  <a:pt x="0" y="870"/>
                  <a:pt x="36" y="906"/>
                  <a:pt x="81" y="906"/>
                </a:cubicBezTo>
                <a:cubicBezTo>
                  <a:pt x="644" y="906"/>
                  <a:pt x="644" y="906"/>
                  <a:pt x="644" y="906"/>
                </a:cubicBezTo>
                <a:cubicBezTo>
                  <a:pt x="689" y="906"/>
                  <a:pt x="725" y="870"/>
                  <a:pt x="725" y="826"/>
                </a:cubicBezTo>
                <a:cubicBezTo>
                  <a:pt x="725" y="81"/>
                  <a:pt x="725" y="81"/>
                  <a:pt x="725" y="81"/>
                </a:cubicBezTo>
                <a:cubicBezTo>
                  <a:pt x="725" y="36"/>
                  <a:pt x="689" y="0"/>
                  <a:pt x="644" y="0"/>
                </a:cubicBezTo>
                <a:close/>
                <a:moveTo>
                  <a:pt x="362" y="862"/>
                </a:moveTo>
                <a:cubicBezTo>
                  <a:pt x="343" y="862"/>
                  <a:pt x="328" y="846"/>
                  <a:pt x="328" y="827"/>
                </a:cubicBezTo>
                <a:cubicBezTo>
                  <a:pt x="328" y="808"/>
                  <a:pt x="343" y="793"/>
                  <a:pt x="362" y="793"/>
                </a:cubicBezTo>
                <a:cubicBezTo>
                  <a:pt x="382" y="793"/>
                  <a:pt x="397" y="808"/>
                  <a:pt x="397" y="827"/>
                </a:cubicBezTo>
                <a:cubicBezTo>
                  <a:pt x="397" y="846"/>
                  <a:pt x="382" y="862"/>
                  <a:pt x="362" y="862"/>
                </a:cubicBezTo>
                <a:close/>
                <a:moveTo>
                  <a:pt x="654" y="740"/>
                </a:moveTo>
                <a:cubicBezTo>
                  <a:pt x="654" y="750"/>
                  <a:pt x="647" y="758"/>
                  <a:pt x="637" y="758"/>
                </a:cubicBezTo>
                <a:cubicBezTo>
                  <a:pt x="88" y="758"/>
                  <a:pt x="88" y="758"/>
                  <a:pt x="88" y="758"/>
                </a:cubicBezTo>
                <a:cubicBezTo>
                  <a:pt x="78" y="758"/>
                  <a:pt x="70" y="750"/>
                  <a:pt x="70" y="740"/>
                </a:cubicBezTo>
                <a:cubicBezTo>
                  <a:pt x="70" y="86"/>
                  <a:pt x="70" y="86"/>
                  <a:pt x="70" y="86"/>
                </a:cubicBezTo>
                <a:cubicBezTo>
                  <a:pt x="70" y="77"/>
                  <a:pt x="78" y="69"/>
                  <a:pt x="88" y="69"/>
                </a:cubicBezTo>
                <a:cubicBezTo>
                  <a:pt x="637" y="69"/>
                  <a:pt x="637" y="69"/>
                  <a:pt x="637" y="69"/>
                </a:cubicBezTo>
                <a:cubicBezTo>
                  <a:pt x="647" y="69"/>
                  <a:pt x="654" y="77"/>
                  <a:pt x="654" y="86"/>
                </a:cubicBezTo>
                <a:lnTo>
                  <a:pt x="654" y="740"/>
                </a:lnTo>
                <a:close/>
                <a:moveTo>
                  <a:pt x="654" y="740"/>
                </a:moveTo>
                <a:cubicBezTo>
                  <a:pt x="654" y="740"/>
                  <a:pt x="654" y="740"/>
                  <a:pt x="654" y="740"/>
                </a:cubicBezTo>
              </a:path>
            </a:pathLst>
          </a:custGeom>
          <a:blipFill>
            <a:blip r:embed="rId3"/>
            <a:stretch>
              <a:fillRect/>
            </a:stretch>
          </a:blipFill>
          <a:ln>
            <a:noFill/>
          </a:ln>
        </p:spPr>
        <p:txBody>
          <a:bodyPr vert="horz" wrap="square" lIns="91428" tIns="45714" rIns="91428" bIns="45714" numCol="1" anchor="t" anchorCtr="0" compatLnSpc="1"/>
          <a:lstStyle/>
          <a:p>
            <a:endParaRPr lang="en-GB"/>
          </a:p>
        </p:txBody>
      </p:sp>
      <p:sp>
        <p:nvSpPr>
          <p:cNvPr id="8" name="Freeform 13"/>
          <p:cNvSpPr>
            <a:spLocks noEditPoints="1"/>
          </p:cNvSpPr>
          <p:nvPr/>
        </p:nvSpPr>
        <p:spPr bwMode="auto">
          <a:xfrm>
            <a:off x="9124640" y="2356947"/>
            <a:ext cx="697615" cy="1164084"/>
          </a:xfrm>
          <a:custGeom>
            <a:avLst/>
            <a:gdLst>
              <a:gd name="T0" fmla="*/ 615 w 704"/>
              <a:gd name="T1" fmla="*/ 0 h 1176"/>
              <a:gd name="T2" fmla="*/ 89 w 704"/>
              <a:gd name="T3" fmla="*/ 0 h 1176"/>
              <a:gd name="T4" fmla="*/ 0 w 704"/>
              <a:gd name="T5" fmla="*/ 89 h 1176"/>
              <a:gd name="T6" fmla="*/ 0 w 704"/>
              <a:gd name="T7" fmla="*/ 1087 h 1176"/>
              <a:gd name="T8" fmla="*/ 89 w 704"/>
              <a:gd name="T9" fmla="*/ 1176 h 1176"/>
              <a:gd name="T10" fmla="*/ 615 w 704"/>
              <a:gd name="T11" fmla="*/ 1176 h 1176"/>
              <a:gd name="T12" fmla="*/ 704 w 704"/>
              <a:gd name="T13" fmla="*/ 1087 h 1176"/>
              <a:gd name="T14" fmla="*/ 704 w 704"/>
              <a:gd name="T15" fmla="*/ 89 h 1176"/>
              <a:gd name="T16" fmla="*/ 615 w 704"/>
              <a:gd name="T17" fmla="*/ 0 h 1176"/>
              <a:gd name="T18" fmla="*/ 387 w 704"/>
              <a:gd name="T19" fmla="*/ 1084 h 1176"/>
              <a:gd name="T20" fmla="*/ 375 w 704"/>
              <a:gd name="T21" fmla="*/ 1097 h 1176"/>
              <a:gd name="T22" fmla="*/ 329 w 704"/>
              <a:gd name="T23" fmla="*/ 1097 h 1176"/>
              <a:gd name="T24" fmla="*/ 317 w 704"/>
              <a:gd name="T25" fmla="*/ 1084 h 1176"/>
              <a:gd name="T26" fmla="*/ 317 w 704"/>
              <a:gd name="T27" fmla="*/ 1044 h 1176"/>
              <a:gd name="T28" fmla="*/ 322 w 704"/>
              <a:gd name="T29" fmla="*/ 1033 h 1176"/>
              <a:gd name="T30" fmla="*/ 345 w 704"/>
              <a:gd name="T31" fmla="*/ 1017 h 1176"/>
              <a:gd name="T32" fmla="*/ 359 w 704"/>
              <a:gd name="T33" fmla="*/ 1017 h 1176"/>
              <a:gd name="T34" fmla="*/ 382 w 704"/>
              <a:gd name="T35" fmla="*/ 1033 h 1176"/>
              <a:gd name="T36" fmla="*/ 387 w 704"/>
              <a:gd name="T37" fmla="*/ 1044 h 1176"/>
              <a:gd name="T38" fmla="*/ 387 w 704"/>
              <a:gd name="T39" fmla="*/ 1084 h 1176"/>
              <a:gd name="T40" fmla="*/ 598 w 704"/>
              <a:gd name="T41" fmla="*/ 962 h 1176"/>
              <a:gd name="T42" fmla="*/ 106 w 704"/>
              <a:gd name="T43" fmla="*/ 962 h 1176"/>
              <a:gd name="T44" fmla="*/ 106 w 704"/>
              <a:gd name="T45" fmla="*/ 135 h 1176"/>
              <a:gd name="T46" fmla="*/ 598 w 704"/>
              <a:gd name="T47" fmla="*/ 135 h 1176"/>
              <a:gd name="T48" fmla="*/ 598 w 704"/>
              <a:gd name="T49" fmla="*/ 962 h 1176"/>
              <a:gd name="T50" fmla="*/ 598 w 704"/>
              <a:gd name="T51" fmla="*/ 962 h 1176"/>
              <a:gd name="T52" fmla="*/ 598 w 704"/>
              <a:gd name="T53" fmla="*/ 962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4" h="1176">
                <a:moveTo>
                  <a:pt x="615" y="0"/>
                </a:moveTo>
                <a:cubicBezTo>
                  <a:pt x="89" y="0"/>
                  <a:pt x="89" y="0"/>
                  <a:pt x="89" y="0"/>
                </a:cubicBezTo>
                <a:cubicBezTo>
                  <a:pt x="40" y="0"/>
                  <a:pt x="0" y="40"/>
                  <a:pt x="0" y="89"/>
                </a:cubicBezTo>
                <a:cubicBezTo>
                  <a:pt x="0" y="1087"/>
                  <a:pt x="0" y="1087"/>
                  <a:pt x="0" y="1087"/>
                </a:cubicBezTo>
                <a:cubicBezTo>
                  <a:pt x="0" y="1136"/>
                  <a:pt x="40" y="1176"/>
                  <a:pt x="89" y="1176"/>
                </a:cubicBezTo>
                <a:cubicBezTo>
                  <a:pt x="615" y="1176"/>
                  <a:pt x="615" y="1176"/>
                  <a:pt x="615" y="1176"/>
                </a:cubicBezTo>
                <a:cubicBezTo>
                  <a:pt x="664" y="1176"/>
                  <a:pt x="704" y="1136"/>
                  <a:pt x="704" y="1087"/>
                </a:cubicBezTo>
                <a:cubicBezTo>
                  <a:pt x="704" y="89"/>
                  <a:pt x="704" y="89"/>
                  <a:pt x="704" y="89"/>
                </a:cubicBezTo>
                <a:cubicBezTo>
                  <a:pt x="704" y="40"/>
                  <a:pt x="664" y="0"/>
                  <a:pt x="615" y="0"/>
                </a:cubicBezTo>
                <a:close/>
                <a:moveTo>
                  <a:pt x="387" y="1084"/>
                </a:moveTo>
                <a:cubicBezTo>
                  <a:pt x="387" y="1091"/>
                  <a:pt x="382" y="1097"/>
                  <a:pt x="375" y="1097"/>
                </a:cubicBezTo>
                <a:cubicBezTo>
                  <a:pt x="329" y="1097"/>
                  <a:pt x="329" y="1097"/>
                  <a:pt x="329" y="1097"/>
                </a:cubicBezTo>
                <a:cubicBezTo>
                  <a:pt x="322" y="1097"/>
                  <a:pt x="317" y="1091"/>
                  <a:pt x="317" y="1084"/>
                </a:cubicBezTo>
                <a:cubicBezTo>
                  <a:pt x="317" y="1044"/>
                  <a:pt x="317" y="1044"/>
                  <a:pt x="317" y="1044"/>
                </a:cubicBezTo>
                <a:cubicBezTo>
                  <a:pt x="317" y="1040"/>
                  <a:pt x="319" y="1036"/>
                  <a:pt x="322" y="1033"/>
                </a:cubicBezTo>
                <a:cubicBezTo>
                  <a:pt x="345" y="1017"/>
                  <a:pt x="345" y="1017"/>
                  <a:pt x="345" y="1017"/>
                </a:cubicBezTo>
                <a:cubicBezTo>
                  <a:pt x="349" y="1014"/>
                  <a:pt x="355" y="1014"/>
                  <a:pt x="359" y="1017"/>
                </a:cubicBezTo>
                <a:cubicBezTo>
                  <a:pt x="382" y="1033"/>
                  <a:pt x="382" y="1033"/>
                  <a:pt x="382" y="1033"/>
                </a:cubicBezTo>
                <a:cubicBezTo>
                  <a:pt x="385" y="1036"/>
                  <a:pt x="387" y="1040"/>
                  <a:pt x="387" y="1044"/>
                </a:cubicBezTo>
                <a:cubicBezTo>
                  <a:pt x="387" y="1084"/>
                  <a:pt x="387" y="1084"/>
                  <a:pt x="387" y="1084"/>
                </a:cubicBezTo>
                <a:close/>
                <a:moveTo>
                  <a:pt x="598" y="962"/>
                </a:moveTo>
                <a:cubicBezTo>
                  <a:pt x="106" y="962"/>
                  <a:pt x="106" y="962"/>
                  <a:pt x="106" y="962"/>
                </a:cubicBezTo>
                <a:cubicBezTo>
                  <a:pt x="106" y="135"/>
                  <a:pt x="106" y="135"/>
                  <a:pt x="106" y="135"/>
                </a:cubicBezTo>
                <a:cubicBezTo>
                  <a:pt x="598" y="135"/>
                  <a:pt x="598" y="135"/>
                  <a:pt x="598" y="135"/>
                </a:cubicBezTo>
                <a:lnTo>
                  <a:pt x="598" y="962"/>
                </a:lnTo>
                <a:close/>
                <a:moveTo>
                  <a:pt x="598" y="962"/>
                </a:moveTo>
                <a:cubicBezTo>
                  <a:pt x="598" y="962"/>
                  <a:pt x="598" y="962"/>
                  <a:pt x="598" y="962"/>
                </a:cubicBezTo>
              </a:path>
            </a:pathLst>
          </a:custGeom>
          <a:blipFill>
            <a:blip r:embed="rId3"/>
            <a:stretch>
              <a:fillRect/>
            </a:stretch>
          </a:blipFill>
          <a:ln>
            <a:noFill/>
          </a:ln>
        </p:spPr>
        <p:txBody>
          <a:bodyPr vert="horz" wrap="square" lIns="91428" tIns="45714" rIns="91428" bIns="45714" numCol="1" anchor="t" anchorCtr="0" compatLnSpc="1"/>
          <a:lstStyle/>
          <a:p>
            <a:endParaRPr lang="en-GB"/>
          </a:p>
        </p:txBody>
      </p:sp>
      <p:sp>
        <p:nvSpPr>
          <p:cNvPr id="9" name="TextBox 36"/>
          <p:cNvSpPr txBox="1"/>
          <p:nvPr/>
        </p:nvSpPr>
        <p:spPr>
          <a:xfrm>
            <a:off x="2294329" y="1825884"/>
            <a:ext cx="1114264" cy="369284"/>
          </a:xfrm>
          <a:prstGeom prst="rect">
            <a:avLst/>
          </a:prstGeom>
          <a:noFill/>
        </p:spPr>
        <p:txBody>
          <a:bodyPr wrap="none" rtlCol="0">
            <a:spAutoFit/>
          </a:bodyPr>
          <a:lstStyle/>
          <a:p>
            <a:pPr algn="ctr"/>
            <a:r>
              <a:rPr lang="zh-CN" altLang="en-US" b="1" dirty="0">
                <a:solidFill>
                  <a:schemeClr val="bg1">
                    <a:lumMod val="50000"/>
                  </a:schemeClr>
                </a:solidFill>
              </a:rPr>
              <a:t>加入标题</a:t>
            </a:r>
            <a:endParaRPr lang="en-GB" b="1" dirty="0">
              <a:solidFill>
                <a:schemeClr val="bg1">
                  <a:lumMod val="50000"/>
                </a:schemeClr>
              </a:solidFill>
            </a:endParaRPr>
          </a:p>
        </p:txBody>
      </p:sp>
      <p:sp>
        <p:nvSpPr>
          <p:cNvPr id="10" name="TextBox 37"/>
          <p:cNvSpPr txBox="1"/>
          <p:nvPr/>
        </p:nvSpPr>
        <p:spPr>
          <a:xfrm>
            <a:off x="5753451" y="1825884"/>
            <a:ext cx="1114263" cy="369284"/>
          </a:xfrm>
          <a:prstGeom prst="rect">
            <a:avLst/>
          </a:prstGeom>
          <a:noFill/>
        </p:spPr>
        <p:txBody>
          <a:bodyPr wrap="none" rtlCol="0">
            <a:spAutoFit/>
          </a:bodyPr>
          <a:lstStyle/>
          <a:p>
            <a:pPr algn="ctr"/>
            <a:r>
              <a:rPr lang="zh-CN" altLang="en-US" b="1" dirty="0">
                <a:solidFill>
                  <a:schemeClr val="bg1">
                    <a:lumMod val="50000"/>
                  </a:schemeClr>
                </a:solidFill>
              </a:rPr>
              <a:t>加入标题</a:t>
            </a:r>
            <a:endParaRPr lang="en-GB" altLang="zh-CN" b="1" dirty="0">
              <a:solidFill>
                <a:schemeClr val="bg1">
                  <a:lumMod val="50000"/>
                </a:schemeClr>
              </a:solidFill>
            </a:endParaRPr>
          </a:p>
        </p:txBody>
      </p:sp>
      <p:sp>
        <p:nvSpPr>
          <p:cNvPr id="11" name="TextBox 38"/>
          <p:cNvSpPr txBox="1"/>
          <p:nvPr/>
        </p:nvSpPr>
        <p:spPr>
          <a:xfrm>
            <a:off x="8916315" y="1825884"/>
            <a:ext cx="1114264" cy="369284"/>
          </a:xfrm>
          <a:prstGeom prst="rect">
            <a:avLst/>
          </a:prstGeom>
          <a:noFill/>
        </p:spPr>
        <p:txBody>
          <a:bodyPr wrap="none" rtlCol="0">
            <a:spAutoFit/>
          </a:bodyPr>
          <a:lstStyle/>
          <a:p>
            <a:pPr algn="ctr"/>
            <a:r>
              <a:rPr lang="zh-CN" altLang="en-US" b="1" dirty="0">
                <a:solidFill>
                  <a:schemeClr val="bg1">
                    <a:lumMod val="50000"/>
                  </a:schemeClr>
                </a:solidFill>
              </a:rPr>
              <a:t>加入标题</a:t>
            </a:r>
            <a:endParaRPr lang="en-GB" altLang="zh-CN" b="1" dirty="0">
              <a:solidFill>
                <a:schemeClr val="bg1">
                  <a:lumMod val="50000"/>
                </a:schemeClr>
              </a:solidFill>
            </a:endParaRPr>
          </a:p>
        </p:txBody>
      </p:sp>
      <p:grpSp>
        <p:nvGrpSpPr>
          <p:cNvPr id="12" name="组合 11"/>
          <p:cNvGrpSpPr/>
          <p:nvPr/>
        </p:nvGrpSpPr>
        <p:grpSpPr>
          <a:xfrm>
            <a:off x="4588399" y="4923185"/>
            <a:ext cx="3544984" cy="1023371"/>
            <a:chOff x="4695131" y="5163190"/>
            <a:chExt cx="3545446" cy="1023504"/>
          </a:xfrm>
        </p:grpSpPr>
        <p:sp>
          <p:nvSpPr>
            <p:cNvPr id="13" name="TextBox 11"/>
            <p:cNvSpPr txBox="1"/>
            <p:nvPr/>
          </p:nvSpPr>
          <p:spPr>
            <a:xfrm flipH="1">
              <a:off x="4695131" y="5163190"/>
              <a:ext cx="3545446" cy="400073"/>
            </a:xfrm>
            <a:prstGeom prst="rect">
              <a:avLst/>
            </a:prstGeom>
            <a:noFill/>
          </p:spPr>
          <p:txBody>
            <a:bodyPr wrap="square" lIns="182819" tIns="91410" rIns="182819" bIns="91410"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4" name="TextBox 12"/>
            <p:cNvSpPr txBox="1"/>
            <p:nvPr/>
          </p:nvSpPr>
          <p:spPr>
            <a:xfrm flipH="1">
              <a:off x="5163772" y="5386511"/>
              <a:ext cx="2576975" cy="800183"/>
            </a:xfrm>
            <a:prstGeom prst="rect">
              <a:avLst/>
            </a:prstGeom>
            <a:noFill/>
          </p:spPr>
          <p:txBody>
            <a:bodyPr wrap="square" lIns="182819" tIns="91410" rIns="182819" bIns="91410" rtlCol="0">
              <a:spAutoFit/>
            </a:bodyPr>
            <a:lstStyle/>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sp>
        <p:nvSpPr>
          <p:cNvPr id="15" name="六边形 14"/>
          <p:cNvSpPr/>
          <p:nvPr/>
        </p:nvSpPr>
        <p:spPr>
          <a:xfrm>
            <a:off x="1716394" y="3846460"/>
            <a:ext cx="2443125" cy="817685"/>
          </a:xfrm>
          <a:prstGeom prst="hexagon">
            <a:avLst/>
          </a:prstGeom>
          <a:blipFill>
            <a:blip r:embed="rId3"/>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6" name="六边形 15"/>
          <p:cNvSpPr/>
          <p:nvPr/>
        </p:nvSpPr>
        <p:spPr>
          <a:xfrm>
            <a:off x="5164328" y="3863780"/>
            <a:ext cx="2391373" cy="800364"/>
          </a:xfrm>
          <a:prstGeom prst="hexagon">
            <a:avLst/>
          </a:prstGeom>
          <a:blipFill>
            <a:blip r:embed="rId3"/>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 name="六边形 16"/>
          <p:cNvSpPr/>
          <p:nvPr/>
        </p:nvSpPr>
        <p:spPr>
          <a:xfrm>
            <a:off x="8279166" y="3863780"/>
            <a:ext cx="2391373" cy="800364"/>
          </a:xfrm>
          <a:prstGeom prst="hexagon">
            <a:avLst/>
          </a:prstGeom>
          <a:blipFill>
            <a:blip r:embed="rId3"/>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8" name="文本框 17"/>
          <p:cNvSpPr txBox="1"/>
          <p:nvPr/>
        </p:nvSpPr>
        <p:spPr>
          <a:xfrm>
            <a:off x="2051961" y="3964372"/>
            <a:ext cx="1620746" cy="523152"/>
          </a:xfrm>
          <a:prstGeom prst="rect">
            <a:avLst/>
          </a:prstGeom>
          <a:blipFill>
            <a:blip r:embed="rId3"/>
            <a:stretch>
              <a:fillRect/>
            </a:stretch>
          </a:blipFill>
          <a:effectLst/>
        </p:spPr>
        <p:txBody>
          <a:bodyPr wrap="none" rtlCol="0">
            <a:spAutoFit/>
          </a:bodyPr>
          <a:lstStyle/>
          <a:p>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19" name="文本框 18"/>
          <p:cNvSpPr txBox="1"/>
          <p:nvPr/>
        </p:nvSpPr>
        <p:spPr>
          <a:xfrm>
            <a:off x="8667420" y="3973153"/>
            <a:ext cx="1620746" cy="523152"/>
          </a:xfrm>
          <a:prstGeom prst="rect">
            <a:avLst/>
          </a:prstGeom>
          <a:blipFill>
            <a:blip r:embed="rId3"/>
            <a:stretch>
              <a:fillRect/>
            </a:stretch>
          </a:blipFill>
          <a:effectLst/>
        </p:spPr>
        <p:txBody>
          <a:bodyPr wrap="none" rtlCol="0">
            <a:spAutoFit/>
          </a:bodyPr>
          <a:lstStyle/>
          <a:p>
            <a:pPr lvl="0"/>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20" name="文本框 19"/>
          <p:cNvSpPr txBox="1"/>
          <p:nvPr/>
        </p:nvSpPr>
        <p:spPr>
          <a:xfrm>
            <a:off x="5603462" y="3964373"/>
            <a:ext cx="1655820" cy="534473"/>
          </a:xfrm>
          <a:prstGeom prst="rect">
            <a:avLst/>
          </a:prstGeom>
          <a:blipFill>
            <a:blip r:embed="rId3"/>
            <a:stretch>
              <a:fillRect/>
            </a:stretch>
          </a:blipFill>
          <a:effectLst/>
        </p:spPr>
        <p:txBody>
          <a:bodyPr wrap="square" rtlCol="0">
            <a:spAutoFit/>
          </a:bodyPr>
          <a:lstStyle/>
          <a:p>
            <a:pPr lvl="0"/>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grpSp>
        <p:nvGrpSpPr>
          <p:cNvPr id="21" name="组合 20"/>
          <p:cNvGrpSpPr/>
          <p:nvPr/>
        </p:nvGrpSpPr>
        <p:grpSpPr>
          <a:xfrm>
            <a:off x="1139589" y="4923186"/>
            <a:ext cx="3544984" cy="1045669"/>
            <a:chOff x="4695131" y="5163190"/>
            <a:chExt cx="3545446" cy="1045805"/>
          </a:xfrm>
        </p:grpSpPr>
        <p:sp>
          <p:nvSpPr>
            <p:cNvPr id="22" name="TextBox 11"/>
            <p:cNvSpPr txBox="1"/>
            <p:nvPr/>
          </p:nvSpPr>
          <p:spPr>
            <a:xfrm flipH="1">
              <a:off x="4695131" y="5163190"/>
              <a:ext cx="3545446" cy="400073"/>
            </a:xfrm>
            <a:prstGeom prst="rect">
              <a:avLst/>
            </a:prstGeom>
            <a:noFill/>
          </p:spPr>
          <p:txBody>
            <a:bodyPr wrap="square" lIns="182819" tIns="91410" rIns="182819" bIns="91410"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3" name="TextBox 12"/>
            <p:cNvSpPr txBox="1"/>
            <p:nvPr/>
          </p:nvSpPr>
          <p:spPr>
            <a:xfrm flipH="1">
              <a:off x="5163772" y="5408812"/>
              <a:ext cx="2576975" cy="800183"/>
            </a:xfrm>
            <a:prstGeom prst="rect">
              <a:avLst/>
            </a:prstGeom>
            <a:noFill/>
          </p:spPr>
          <p:txBody>
            <a:bodyPr wrap="square" lIns="182819" tIns="91410" rIns="182819" bIns="91410" rtlCol="0">
              <a:spAutoFit/>
            </a:bodyPr>
            <a:lstStyle/>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24" name="组合 23"/>
          <p:cNvGrpSpPr/>
          <p:nvPr/>
        </p:nvGrpSpPr>
        <p:grpSpPr>
          <a:xfrm>
            <a:off x="7700954" y="4945485"/>
            <a:ext cx="3544984" cy="1012218"/>
            <a:chOff x="4695131" y="5163190"/>
            <a:chExt cx="3545446" cy="1012350"/>
          </a:xfrm>
        </p:grpSpPr>
        <p:sp>
          <p:nvSpPr>
            <p:cNvPr id="25" name="TextBox 11"/>
            <p:cNvSpPr txBox="1"/>
            <p:nvPr/>
          </p:nvSpPr>
          <p:spPr>
            <a:xfrm flipH="1">
              <a:off x="4695131" y="5163190"/>
              <a:ext cx="3545446" cy="400073"/>
            </a:xfrm>
            <a:prstGeom prst="rect">
              <a:avLst/>
            </a:prstGeom>
            <a:noFill/>
          </p:spPr>
          <p:txBody>
            <a:bodyPr wrap="square" lIns="182819" tIns="91410" rIns="182819" bIns="91410"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6" name="TextBox 12"/>
            <p:cNvSpPr txBox="1"/>
            <p:nvPr/>
          </p:nvSpPr>
          <p:spPr>
            <a:xfrm flipH="1">
              <a:off x="5163772" y="5375357"/>
              <a:ext cx="2576975" cy="800183"/>
            </a:xfrm>
            <a:prstGeom prst="rect">
              <a:avLst/>
            </a:prstGeom>
            <a:noFill/>
          </p:spPr>
          <p:txBody>
            <a:bodyPr wrap="square" lIns="182819" tIns="91410" rIns="182819" bIns="91410" rtlCol="0">
              <a:spAutoFit/>
            </a:bodyPr>
            <a:lstStyle/>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anim calcmode="lin" valueType="num">
                                      <p:cBhvr>
                                        <p:cTn id="48" dur="250" fill="hold"/>
                                        <p:tgtEl>
                                          <p:spTgt spid="16"/>
                                        </p:tgtEl>
                                        <p:attrNameLst>
                                          <p:attrName>ppt_x</p:attrName>
                                        </p:attrNameLst>
                                      </p:cBhvr>
                                      <p:tavLst>
                                        <p:tav tm="0">
                                          <p:val>
                                            <p:strVal val="#ppt_x"/>
                                          </p:val>
                                        </p:tav>
                                        <p:tav tm="100000">
                                          <p:val>
                                            <p:strVal val="#ppt_x"/>
                                          </p:val>
                                        </p:tav>
                                      </p:tavLst>
                                    </p:anim>
                                    <p:anim calcmode="lin" valueType="num">
                                      <p:cBhvr>
                                        <p:cTn id="49" dur="25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anim calcmode="lin" valueType="num">
                                      <p:cBhvr>
                                        <p:cTn id="54" dur="250" fill="hold"/>
                                        <p:tgtEl>
                                          <p:spTgt spid="17"/>
                                        </p:tgtEl>
                                        <p:attrNameLst>
                                          <p:attrName>ppt_x</p:attrName>
                                        </p:attrNameLst>
                                      </p:cBhvr>
                                      <p:tavLst>
                                        <p:tav tm="0">
                                          <p:val>
                                            <p:strVal val="#ppt_x"/>
                                          </p:val>
                                        </p:tav>
                                        <p:tav tm="100000">
                                          <p:val>
                                            <p:strVal val="#ppt_x"/>
                                          </p:val>
                                        </p:tav>
                                      </p:tavLst>
                                    </p:anim>
                                    <p:anim calcmode="lin" valueType="num">
                                      <p:cBhvr>
                                        <p:cTn id="55" dur="250" fill="hold"/>
                                        <p:tgtEl>
                                          <p:spTgt spid="17"/>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42"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50"/>
                                        <p:tgtEl>
                                          <p:spTgt spid="18"/>
                                        </p:tgtEl>
                                      </p:cBhvr>
                                    </p:animEffec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1"/>
                                          </p:val>
                                        </p:tav>
                                        <p:tav tm="100000">
                                          <p:val>
                                            <p:strVal val="#ppt_y"/>
                                          </p:val>
                                        </p:tav>
                                      </p:tavLst>
                                    </p:anim>
                                  </p:childTnLst>
                                </p:cTn>
                              </p:par>
                            </p:childTnLst>
                          </p:cTn>
                        </p:par>
                        <p:par>
                          <p:cTn id="62" fill="hold">
                            <p:stCondLst>
                              <p:cond delay="5500"/>
                            </p:stCondLst>
                            <p:childTnLst>
                              <p:par>
                                <p:cTn id="63" presetID="4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250"/>
                                        <p:tgtEl>
                                          <p:spTgt spid="19"/>
                                        </p:tgtEl>
                                      </p:cBhvr>
                                    </p:animEffect>
                                    <p:anim calcmode="lin" valueType="num">
                                      <p:cBhvr>
                                        <p:cTn id="66" dur="250" fill="hold"/>
                                        <p:tgtEl>
                                          <p:spTgt spid="19"/>
                                        </p:tgtEl>
                                        <p:attrNameLst>
                                          <p:attrName>ppt_x</p:attrName>
                                        </p:attrNameLst>
                                      </p:cBhvr>
                                      <p:tavLst>
                                        <p:tav tm="0">
                                          <p:val>
                                            <p:strVal val="#ppt_x"/>
                                          </p:val>
                                        </p:tav>
                                        <p:tav tm="100000">
                                          <p:val>
                                            <p:strVal val="#ppt_x"/>
                                          </p:val>
                                        </p:tav>
                                      </p:tavLst>
                                    </p:anim>
                                    <p:anim calcmode="lin" valueType="num">
                                      <p:cBhvr>
                                        <p:cTn id="67" dur="250" fill="hold"/>
                                        <p:tgtEl>
                                          <p:spTgt spid="19"/>
                                        </p:tgtEl>
                                        <p:attrNameLst>
                                          <p:attrName>ppt_y</p:attrName>
                                        </p:attrNameLst>
                                      </p:cBhvr>
                                      <p:tavLst>
                                        <p:tav tm="0">
                                          <p:val>
                                            <p:strVal val="#ppt_y+.1"/>
                                          </p:val>
                                        </p:tav>
                                        <p:tav tm="100000">
                                          <p:val>
                                            <p:strVal val="#ppt_y"/>
                                          </p:val>
                                        </p:tav>
                                      </p:tavLst>
                                    </p:anim>
                                  </p:childTnLst>
                                </p:cTn>
                              </p:par>
                            </p:childTnLst>
                          </p:cTn>
                        </p:par>
                        <p:par>
                          <p:cTn id="68" fill="hold">
                            <p:stCondLst>
                              <p:cond delay="6000"/>
                            </p:stCondLst>
                            <p:childTnLst>
                              <p:par>
                                <p:cTn id="69" presetID="42"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250"/>
                                        <p:tgtEl>
                                          <p:spTgt spid="20"/>
                                        </p:tgtEl>
                                      </p:cBhvr>
                                    </p:animEffect>
                                    <p:anim calcmode="lin" valueType="num">
                                      <p:cBhvr>
                                        <p:cTn id="72" dur="250" fill="hold"/>
                                        <p:tgtEl>
                                          <p:spTgt spid="20"/>
                                        </p:tgtEl>
                                        <p:attrNameLst>
                                          <p:attrName>ppt_x</p:attrName>
                                        </p:attrNameLst>
                                      </p:cBhvr>
                                      <p:tavLst>
                                        <p:tav tm="0">
                                          <p:val>
                                            <p:strVal val="#ppt_x"/>
                                          </p:val>
                                        </p:tav>
                                        <p:tav tm="100000">
                                          <p:val>
                                            <p:strVal val="#ppt_x"/>
                                          </p:val>
                                        </p:tav>
                                      </p:tavLst>
                                    </p:anim>
                                    <p:anim calcmode="lin" valueType="num">
                                      <p:cBhvr>
                                        <p:cTn id="73" dur="250" fill="hold"/>
                                        <p:tgtEl>
                                          <p:spTgt spid="20"/>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fade">
                                      <p:cBhvr>
                                        <p:cTn id="76" dur="1000"/>
                                        <p:tgtEl>
                                          <p:spTgt spid="12"/>
                                        </p:tgtEl>
                                      </p:cBhvr>
                                    </p:animEffect>
                                    <p:anim calcmode="lin" valueType="num">
                                      <p:cBhvr>
                                        <p:cTn id="77" dur="1000" fill="hold"/>
                                        <p:tgtEl>
                                          <p:spTgt spid="12"/>
                                        </p:tgtEl>
                                        <p:attrNameLst>
                                          <p:attrName>ppt_x</p:attrName>
                                        </p:attrNameLst>
                                      </p:cBhvr>
                                      <p:tavLst>
                                        <p:tav tm="0">
                                          <p:val>
                                            <p:strVal val="#ppt_x"/>
                                          </p:val>
                                        </p:tav>
                                        <p:tav tm="100000">
                                          <p:val>
                                            <p:strVal val="#ppt_x"/>
                                          </p:val>
                                        </p:tav>
                                      </p:tavLst>
                                    </p:anim>
                                    <p:anim calcmode="lin" valueType="num">
                                      <p:cBhvr>
                                        <p:cTn id="78" dur="1000" fill="hold"/>
                                        <p:tgtEl>
                                          <p:spTgt spid="12"/>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1000"/>
                                        <p:tgtEl>
                                          <p:spTgt spid="21"/>
                                        </p:tgtEl>
                                      </p:cBhvr>
                                    </p:animEffect>
                                    <p:anim calcmode="lin" valueType="num">
                                      <p:cBhvr>
                                        <p:cTn id="82" dur="1000" fill="hold"/>
                                        <p:tgtEl>
                                          <p:spTgt spid="21"/>
                                        </p:tgtEl>
                                        <p:attrNameLst>
                                          <p:attrName>ppt_x</p:attrName>
                                        </p:attrNameLst>
                                      </p:cBhvr>
                                      <p:tavLst>
                                        <p:tav tm="0">
                                          <p:val>
                                            <p:strVal val="#ppt_x"/>
                                          </p:val>
                                        </p:tav>
                                        <p:tav tm="100000">
                                          <p:val>
                                            <p:strVal val="#ppt_x"/>
                                          </p:val>
                                        </p:tav>
                                      </p:tavLst>
                                    </p:anim>
                                    <p:anim calcmode="lin" valueType="num">
                                      <p:cBhvr>
                                        <p:cTn id="83" dur="1000" fill="hold"/>
                                        <p:tgtEl>
                                          <p:spTgt spid="21"/>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fade">
                                      <p:cBhvr>
                                        <p:cTn id="86" dur="1000"/>
                                        <p:tgtEl>
                                          <p:spTgt spid="24"/>
                                        </p:tgtEl>
                                      </p:cBhvr>
                                    </p:animEffect>
                                    <p:anim calcmode="lin" valueType="num">
                                      <p:cBhvr>
                                        <p:cTn id="87" dur="1000" fill="hold"/>
                                        <p:tgtEl>
                                          <p:spTgt spid="24"/>
                                        </p:tgtEl>
                                        <p:attrNameLst>
                                          <p:attrName>ppt_x</p:attrName>
                                        </p:attrNameLst>
                                      </p:cBhvr>
                                      <p:tavLst>
                                        <p:tav tm="0">
                                          <p:val>
                                            <p:strVal val="#ppt_x"/>
                                          </p:val>
                                        </p:tav>
                                        <p:tav tm="100000">
                                          <p:val>
                                            <p:strVal val="#ppt_x"/>
                                          </p:val>
                                        </p:tav>
                                      </p:tavLst>
                                    </p:anim>
                                    <p:anim calcmode="lin" valueType="num">
                                      <p:cBhvr>
                                        <p:cTn id="8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p:bldP spid="15" grpId="0" animBg="1"/>
      <p:bldP spid="16" grpId="0" animBg="1"/>
      <p:bldP spid="17" grpId="0" animBg="1"/>
      <p:bldP spid="18" grpId="0" animBg="1"/>
      <p:bldP spid="19" grpId="0" animBg="1"/>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4" y="406509"/>
            <a:ext cx="3948095" cy="523220"/>
            <a:chOff x="724" y="524079"/>
            <a:chExt cx="3948095" cy="523220"/>
          </a:xfrm>
        </p:grpSpPr>
        <p:sp>
          <p:nvSpPr>
            <p:cNvPr id="4" name="矩形 3"/>
            <p:cNvSpPr/>
            <p:nvPr/>
          </p:nvSpPr>
          <p:spPr>
            <a:xfrm>
              <a:off x="724" y="776246"/>
              <a:ext cx="989876" cy="45720"/>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20"/>
            <p:cNvSpPr txBox="1"/>
            <p:nvPr/>
          </p:nvSpPr>
          <p:spPr>
            <a:xfrm>
              <a:off x="1134444" y="524079"/>
              <a:ext cx="2814375" cy="523220"/>
            </a:xfrm>
            <a:prstGeom prst="rect">
              <a:avLst/>
            </a:prstGeom>
            <a:noFill/>
          </p:spPr>
          <p:txBody>
            <a:bodyPr wrap="square" rtlCol="0">
              <a:spAutoFit/>
            </a:bodyPr>
            <a:lstStyle/>
            <a:p>
              <a:r>
                <a:rPr lang="zh-CN" altLang="en-US" sz="2800" b="1" spc="300" dirty="0">
                  <a:blipFill>
                    <a:blip r:embed="rId9"/>
                    <a:stretch>
                      <a:fillRect/>
                    </a:stretch>
                  </a:blipFill>
                  <a:latin typeface="微软雅黑" panose="020B0503020204020204" pitchFamily="34" charset="-122"/>
                  <a:ea typeface="微软雅黑" panose="020B0503020204020204" pitchFamily="34" charset="-122"/>
                </a:rPr>
                <a:t>成功项目展示</a:t>
              </a:r>
            </a:p>
          </p:txBody>
        </p:sp>
      </p:grpSp>
      <p:sp>
        <p:nvSpPr>
          <p:cNvPr id="6" name="矩形 10"/>
          <p:cNvSpPr>
            <a:spLocks noChangeArrowheads="1"/>
          </p:cNvSpPr>
          <p:nvPr/>
        </p:nvSpPr>
        <p:spPr bwMode="auto">
          <a:xfrm>
            <a:off x="1020422" y="1855371"/>
            <a:ext cx="5238492" cy="4083799"/>
          </a:xfrm>
          <a:prstGeom prst="rect">
            <a:avLst/>
          </a:prstGeom>
          <a:blipFill dpi="0" rotWithShape="1">
            <a:blip r:embed="rId10"/>
            <a:srcRect/>
            <a:stretch>
              <a:fillRect/>
            </a:stretch>
          </a:blipFill>
          <a:ln>
            <a:noFill/>
          </a:ln>
        </p:spPr>
        <p:txBody>
          <a:bodyPr anchor="ctr"/>
          <a:lstStyle/>
          <a:p>
            <a:pPr algn="ctr" eaLnBrk="1" hangingPunct="1">
              <a:buFont typeface="Arial" panose="020B0604020202020204" pitchFamily="34" charset="0"/>
              <a:buNone/>
            </a:pPr>
            <a:endParaRPr lang="zh-CN" altLang="en-US">
              <a:solidFill>
                <a:srgbClr val="FFFFFF"/>
              </a:solidFill>
              <a:latin typeface="宋体" panose="02010600030101010101" pitchFamily="2" charset="-122"/>
              <a:sym typeface="宋体" panose="02010600030101010101" pitchFamily="2" charset="-122"/>
            </a:endParaRPr>
          </a:p>
        </p:txBody>
      </p:sp>
      <p:grpSp>
        <p:nvGrpSpPr>
          <p:cNvPr id="7" name="组合 6"/>
          <p:cNvGrpSpPr/>
          <p:nvPr/>
        </p:nvGrpSpPr>
        <p:grpSpPr>
          <a:xfrm flipH="1">
            <a:off x="6474184" y="1855371"/>
            <a:ext cx="4788529" cy="4083798"/>
            <a:chOff x="5053504" y="1599467"/>
            <a:chExt cx="6356350" cy="5145174"/>
          </a:xfrm>
        </p:grpSpPr>
        <p:grpSp>
          <p:nvGrpSpPr>
            <p:cNvPr id="8" name="1"/>
            <p:cNvGrpSpPr/>
            <p:nvPr>
              <p:custDataLst>
                <p:tags r:id="rId1"/>
              </p:custDataLst>
            </p:nvPr>
          </p:nvGrpSpPr>
          <p:grpSpPr bwMode="auto">
            <a:xfrm>
              <a:off x="5053504" y="1599467"/>
              <a:ext cx="6356350" cy="2941723"/>
              <a:chOff x="0" y="28562"/>
              <a:chExt cx="12192000" cy="601815"/>
            </a:xfrm>
          </p:grpSpPr>
          <p:sp>
            <p:nvSpPr>
              <p:cNvPr id="16" name="品 2"/>
              <p:cNvSpPr>
                <a:spLocks noChangeArrowheads="1"/>
              </p:cNvSpPr>
              <p:nvPr/>
            </p:nvSpPr>
            <p:spPr bwMode="auto">
              <a:xfrm>
                <a:off x="0" y="28562"/>
                <a:ext cx="12192000" cy="601815"/>
              </a:xfrm>
              <a:prstGeom prst="rect">
                <a:avLst/>
              </a:prstGeom>
              <a:noFill/>
              <a:ln w="12700">
                <a:solidFill>
                  <a:srgbClr val="4E887C"/>
                </a:solid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200">
                  <a:solidFill>
                    <a:srgbClr val="FFFFFF"/>
                  </a:solidFill>
                  <a:latin typeface="宋体" panose="02010600030101010101" pitchFamily="2" charset="-122"/>
                  <a:sym typeface="宋体" panose="02010600030101010101" pitchFamily="2" charset="-122"/>
                </a:endParaRPr>
              </a:p>
            </p:txBody>
          </p:sp>
          <p:sp>
            <p:nvSpPr>
              <p:cNvPr id="17" name="品 3"/>
              <p:cNvSpPr>
                <a:spLocks noChangeArrowheads="1"/>
              </p:cNvSpPr>
              <p:nvPr/>
            </p:nvSpPr>
            <p:spPr bwMode="auto">
              <a:xfrm flipV="1">
                <a:off x="0" y="28562"/>
                <a:ext cx="12192000" cy="24455"/>
              </a:xfrm>
              <a:prstGeom prst="rect">
                <a:avLst/>
              </a:prstGeom>
              <a:solidFill>
                <a:srgbClr val="4E887C"/>
              </a:solidFill>
              <a:ln w="12700">
                <a:solidFill>
                  <a:srgbClr val="4E887C"/>
                </a:solid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200" dirty="0">
                  <a:solidFill>
                    <a:srgbClr val="FFFFFF"/>
                  </a:solidFill>
                  <a:latin typeface="宋体" panose="02010600030101010101" pitchFamily="2" charset="-122"/>
                  <a:sym typeface="宋体" panose="02010600030101010101" pitchFamily="2" charset="-122"/>
                </a:endParaRPr>
              </a:p>
            </p:txBody>
          </p:sp>
        </p:grpSp>
        <p:sp>
          <p:nvSpPr>
            <p:cNvPr id="9" name="15"/>
            <p:cNvSpPr>
              <a:spLocks noChangeArrowheads="1"/>
            </p:cNvSpPr>
            <p:nvPr>
              <p:custDataLst>
                <p:tags r:id="rId2"/>
              </p:custDataLst>
            </p:nvPr>
          </p:nvSpPr>
          <p:spPr bwMode="auto">
            <a:xfrm>
              <a:off x="5339256" y="2801291"/>
              <a:ext cx="5837238" cy="1301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grpSp>
          <p:nvGrpSpPr>
            <p:cNvPr id="10" name="8"/>
            <p:cNvGrpSpPr/>
            <p:nvPr>
              <p:custDataLst>
                <p:tags r:id="rId3"/>
              </p:custDataLst>
            </p:nvPr>
          </p:nvGrpSpPr>
          <p:grpSpPr bwMode="auto">
            <a:xfrm>
              <a:off x="5053504" y="4831990"/>
              <a:ext cx="6356350" cy="1912651"/>
              <a:chOff x="0" y="28562"/>
              <a:chExt cx="12192000" cy="601815"/>
            </a:xfrm>
          </p:grpSpPr>
          <p:sp>
            <p:nvSpPr>
              <p:cNvPr id="14" name="9"/>
              <p:cNvSpPr>
                <a:spLocks noChangeArrowheads="1"/>
              </p:cNvSpPr>
              <p:nvPr/>
            </p:nvSpPr>
            <p:spPr bwMode="auto">
              <a:xfrm>
                <a:off x="0" y="28562"/>
                <a:ext cx="12192000" cy="601815"/>
              </a:xfrm>
              <a:prstGeom prst="rect">
                <a:avLst/>
              </a:prstGeom>
              <a:noFill/>
              <a:ln w="12700">
                <a:solidFill>
                  <a:srgbClr val="4E887C"/>
                </a:solid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200">
                  <a:solidFill>
                    <a:srgbClr val="FFFFFF"/>
                  </a:solidFill>
                  <a:latin typeface="宋体" panose="02010600030101010101" pitchFamily="2" charset="-122"/>
                  <a:sym typeface="宋体" panose="02010600030101010101" pitchFamily="2" charset="-122"/>
                </a:endParaRPr>
              </a:p>
            </p:txBody>
          </p:sp>
          <p:sp>
            <p:nvSpPr>
              <p:cNvPr id="15" name="10"/>
              <p:cNvSpPr>
                <a:spLocks noChangeArrowheads="1"/>
              </p:cNvSpPr>
              <p:nvPr/>
            </p:nvSpPr>
            <p:spPr bwMode="auto">
              <a:xfrm flipV="1">
                <a:off x="0" y="28562"/>
                <a:ext cx="12192000" cy="17136"/>
              </a:xfrm>
              <a:prstGeom prst="rect">
                <a:avLst/>
              </a:prstGeom>
              <a:solidFill>
                <a:srgbClr val="4E887C"/>
              </a:solidFill>
              <a:ln w="12700">
                <a:solidFill>
                  <a:srgbClr val="4E887C"/>
                </a:solid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200" dirty="0">
                  <a:solidFill>
                    <a:srgbClr val="FFFFFF"/>
                  </a:solidFill>
                  <a:latin typeface="宋体" panose="02010600030101010101" pitchFamily="2" charset="-122"/>
                  <a:sym typeface="宋体" panose="02010600030101010101" pitchFamily="2" charset="-122"/>
                </a:endParaRPr>
              </a:p>
            </p:txBody>
          </p:sp>
        </p:grpSp>
        <p:sp>
          <p:nvSpPr>
            <p:cNvPr id="11" name="15"/>
            <p:cNvSpPr>
              <a:spLocks noChangeArrowheads="1"/>
            </p:cNvSpPr>
            <p:nvPr>
              <p:custDataLst>
                <p:tags r:id="rId4"/>
              </p:custDataLst>
            </p:nvPr>
          </p:nvSpPr>
          <p:spPr bwMode="auto">
            <a:xfrm>
              <a:off x="5277343" y="5649267"/>
              <a:ext cx="5746751" cy="6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50000"/>
                </a:lnSpc>
                <a:spcBef>
                  <a:spcPct val="0"/>
                </a:spcBef>
                <a:buFont typeface="Arial" panose="020B0604020202020204" pitchFamily="34" charset="0"/>
                <a:buNone/>
              </a:pP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12" name="12"/>
            <p:cNvSpPr>
              <a:spLocks noChangeArrowheads="1"/>
            </p:cNvSpPr>
            <p:nvPr>
              <p:custDataLst>
                <p:tags r:id="rId5"/>
              </p:custDataLst>
            </p:nvPr>
          </p:nvSpPr>
          <p:spPr bwMode="auto">
            <a:xfrm>
              <a:off x="6966902" y="2075454"/>
              <a:ext cx="3989615" cy="504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2000" b="1" dirty="0">
                <a:solidFill>
                  <a:schemeClr val="bg1">
                    <a:lumMod val="50000"/>
                  </a:schemeClr>
                </a:solidFill>
                <a:sym typeface="宋体" panose="02010600030101010101" pitchFamily="2" charset="-122"/>
              </a:endParaRPr>
            </a:p>
          </p:txBody>
        </p:sp>
        <p:sp>
          <p:nvSpPr>
            <p:cNvPr id="13" name="13"/>
            <p:cNvSpPr>
              <a:spLocks noChangeArrowheads="1"/>
            </p:cNvSpPr>
            <p:nvPr>
              <p:custDataLst>
                <p:tags r:id="rId6"/>
              </p:custDataLst>
            </p:nvPr>
          </p:nvSpPr>
          <p:spPr bwMode="auto">
            <a:xfrm>
              <a:off x="6232671" y="5148160"/>
              <a:ext cx="4723846" cy="42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600" b="1" dirty="0">
                <a:solidFill>
                  <a:schemeClr val="bg1">
                    <a:lumMod val="50000"/>
                  </a:schemeClr>
                </a:solidFill>
                <a:sym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50"/>
                                        <p:tgtEl>
                                          <p:spTgt spid="6"/>
                                        </p:tgtEl>
                                      </p:cBhvr>
                                    </p:animEffect>
                                    <p:anim calcmode="lin" valueType="num">
                                      <p:cBhvr>
                                        <p:cTn id="12" dur="250" fill="hold"/>
                                        <p:tgtEl>
                                          <p:spTgt spid="6"/>
                                        </p:tgtEl>
                                        <p:attrNameLst>
                                          <p:attrName>ppt_x</p:attrName>
                                        </p:attrNameLst>
                                      </p:cBhvr>
                                      <p:tavLst>
                                        <p:tav tm="0">
                                          <p:val>
                                            <p:strVal val="#ppt_x"/>
                                          </p:val>
                                        </p:tav>
                                        <p:tav tm="100000">
                                          <p:val>
                                            <p:strVal val="#ppt_x"/>
                                          </p:val>
                                        </p:tav>
                                      </p:tavLst>
                                    </p:anim>
                                    <p:anim calcmode="lin" valueType="num">
                                      <p:cBhvr>
                                        <p:cTn id="13" dur="2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4" y="406509"/>
            <a:ext cx="3948095" cy="523220"/>
            <a:chOff x="724" y="524079"/>
            <a:chExt cx="3948095" cy="523220"/>
          </a:xfrm>
        </p:grpSpPr>
        <p:sp>
          <p:nvSpPr>
            <p:cNvPr id="4" name="矩形 3"/>
            <p:cNvSpPr/>
            <p:nvPr/>
          </p:nvSpPr>
          <p:spPr>
            <a:xfrm>
              <a:off x="724" y="776246"/>
              <a:ext cx="989876" cy="4572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20"/>
            <p:cNvSpPr txBox="1"/>
            <p:nvPr/>
          </p:nvSpPr>
          <p:spPr>
            <a:xfrm>
              <a:off x="1134444" y="524079"/>
              <a:ext cx="2814375" cy="523220"/>
            </a:xfrm>
            <a:prstGeom prst="rect">
              <a:avLst/>
            </a:prstGeom>
            <a:noFill/>
          </p:spPr>
          <p:txBody>
            <a:bodyPr wrap="square" rtlCol="0">
              <a:spAutoFit/>
            </a:bodyPr>
            <a:lstStyle/>
            <a:p>
              <a:r>
                <a:rPr lang="zh-CN" altLang="en-US" sz="2800" b="1" spc="300" dirty="0">
                  <a:blipFill>
                    <a:blip r:embed="rId3"/>
                    <a:stretch>
                      <a:fillRect/>
                    </a:stretch>
                  </a:blipFill>
                  <a:latin typeface="微软雅黑" panose="020B0503020204020204" pitchFamily="34" charset="-122"/>
                  <a:ea typeface="微软雅黑" panose="020B0503020204020204" pitchFamily="34" charset="-122"/>
                </a:rPr>
                <a:t>成功项目展示</a:t>
              </a:r>
            </a:p>
          </p:txBody>
        </p:sp>
      </p:grpSp>
      <p:sp>
        <p:nvSpPr>
          <p:cNvPr id="6" name="Freeform 26"/>
          <p:cNvSpPr/>
          <p:nvPr/>
        </p:nvSpPr>
        <p:spPr bwMode="auto">
          <a:xfrm>
            <a:off x="4523948" y="2436889"/>
            <a:ext cx="1617038" cy="1677993"/>
          </a:xfrm>
          <a:custGeom>
            <a:avLst/>
            <a:gdLst>
              <a:gd name="T0" fmla="*/ 0 w 3147"/>
              <a:gd name="T1" fmla="*/ 1787 h 3147"/>
              <a:gd name="T2" fmla="*/ 1787 w 3147"/>
              <a:gd name="T3" fmla="*/ 0 h 3147"/>
              <a:gd name="T4" fmla="*/ 3147 w 3147"/>
              <a:gd name="T5" fmla="*/ 0 h 3147"/>
              <a:gd name="T6" fmla="*/ 0 w 3147"/>
              <a:gd name="T7" fmla="*/ 3147 h 3147"/>
              <a:gd name="T8" fmla="*/ 0 w 3147"/>
              <a:gd name="T9" fmla="*/ 1787 h 3147"/>
            </a:gdLst>
            <a:ahLst/>
            <a:cxnLst>
              <a:cxn ang="0">
                <a:pos x="T0" y="T1"/>
              </a:cxn>
              <a:cxn ang="0">
                <a:pos x="T2" y="T3"/>
              </a:cxn>
              <a:cxn ang="0">
                <a:pos x="T4" y="T5"/>
              </a:cxn>
              <a:cxn ang="0">
                <a:pos x="T6" y="T7"/>
              </a:cxn>
              <a:cxn ang="0">
                <a:pos x="T8" y="T9"/>
              </a:cxn>
            </a:cxnLst>
            <a:rect l="0" t="0" r="r" b="b"/>
            <a:pathLst>
              <a:path w="3147" h="3147">
                <a:moveTo>
                  <a:pt x="0" y="1787"/>
                </a:moveTo>
                <a:lnTo>
                  <a:pt x="1787" y="0"/>
                </a:lnTo>
                <a:lnTo>
                  <a:pt x="3147" y="0"/>
                </a:lnTo>
                <a:lnTo>
                  <a:pt x="0" y="3147"/>
                </a:lnTo>
                <a:lnTo>
                  <a:pt x="0" y="1787"/>
                </a:lnTo>
                <a:close/>
              </a:path>
            </a:pathLst>
          </a:custGeom>
          <a:blipFill>
            <a:blip r:embed="rId3"/>
            <a:stretch>
              <a:fillRect/>
            </a:stretch>
          </a:blipFill>
          <a:ln w="9525">
            <a:noFill/>
            <a:round/>
          </a:ln>
        </p:spPr>
        <p:txBody>
          <a:bodyPr vert="horz" wrap="square" lIns="122111" tIns="61056" rIns="122111" bIns="61056" numCol="1" anchor="t" anchorCtr="0" compatLnSpc="1"/>
          <a:lstStyle/>
          <a:p>
            <a:endParaRPr lang="zh-CN" altLang="en-US" sz="1600"/>
          </a:p>
        </p:txBody>
      </p:sp>
      <p:sp>
        <p:nvSpPr>
          <p:cNvPr id="7" name="Freeform 27"/>
          <p:cNvSpPr/>
          <p:nvPr/>
        </p:nvSpPr>
        <p:spPr bwMode="auto">
          <a:xfrm>
            <a:off x="6193569" y="2436889"/>
            <a:ext cx="1617038" cy="1677993"/>
          </a:xfrm>
          <a:custGeom>
            <a:avLst/>
            <a:gdLst>
              <a:gd name="T0" fmla="*/ 3147 w 3147"/>
              <a:gd name="T1" fmla="*/ 1787 h 3147"/>
              <a:gd name="T2" fmla="*/ 1360 w 3147"/>
              <a:gd name="T3" fmla="*/ 0 h 3147"/>
              <a:gd name="T4" fmla="*/ 0 w 3147"/>
              <a:gd name="T5" fmla="*/ 0 h 3147"/>
              <a:gd name="T6" fmla="*/ 3147 w 3147"/>
              <a:gd name="T7" fmla="*/ 3147 h 3147"/>
              <a:gd name="T8" fmla="*/ 3147 w 3147"/>
              <a:gd name="T9" fmla="*/ 1787 h 3147"/>
            </a:gdLst>
            <a:ahLst/>
            <a:cxnLst>
              <a:cxn ang="0">
                <a:pos x="T0" y="T1"/>
              </a:cxn>
              <a:cxn ang="0">
                <a:pos x="T2" y="T3"/>
              </a:cxn>
              <a:cxn ang="0">
                <a:pos x="T4" y="T5"/>
              </a:cxn>
              <a:cxn ang="0">
                <a:pos x="T6" y="T7"/>
              </a:cxn>
              <a:cxn ang="0">
                <a:pos x="T8" y="T9"/>
              </a:cxn>
            </a:cxnLst>
            <a:rect l="0" t="0" r="r" b="b"/>
            <a:pathLst>
              <a:path w="3147" h="3147">
                <a:moveTo>
                  <a:pt x="3147" y="1787"/>
                </a:moveTo>
                <a:lnTo>
                  <a:pt x="1360" y="0"/>
                </a:lnTo>
                <a:lnTo>
                  <a:pt x="0" y="0"/>
                </a:lnTo>
                <a:lnTo>
                  <a:pt x="3147" y="3147"/>
                </a:lnTo>
                <a:lnTo>
                  <a:pt x="3147" y="1787"/>
                </a:lnTo>
                <a:close/>
              </a:path>
            </a:pathLst>
          </a:custGeom>
          <a:blipFill>
            <a:blip r:embed="rId3"/>
            <a:stretch>
              <a:fillRect/>
            </a:stretch>
          </a:blipFill>
          <a:ln w="9525">
            <a:noFill/>
            <a:round/>
          </a:ln>
        </p:spPr>
        <p:txBody>
          <a:bodyPr vert="horz" wrap="square" lIns="122111" tIns="61056" rIns="122111" bIns="61056" numCol="1" anchor="t" anchorCtr="0" compatLnSpc="1"/>
          <a:lstStyle/>
          <a:p>
            <a:endParaRPr lang="zh-CN" altLang="en-US" sz="1600"/>
          </a:p>
        </p:txBody>
      </p:sp>
      <p:sp>
        <p:nvSpPr>
          <p:cNvPr id="8" name="Freeform 28"/>
          <p:cNvSpPr/>
          <p:nvPr/>
        </p:nvSpPr>
        <p:spPr bwMode="auto">
          <a:xfrm>
            <a:off x="4523948" y="4169304"/>
            <a:ext cx="1617038" cy="1673460"/>
          </a:xfrm>
          <a:custGeom>
            <a:avLst/>
            <a:gdLst>
              <a:gd name="T0" fmla="*/ 0 w 3147"/>
              <a:gd name="T1" fmla="*/ 1360 h 3147"/>
              <a:gd name="T2" fmla="*/ 1787 w 3147"/>
              <a:gd name="T3" fmla="*/ 3147 h 3147"/>
              <a:gd name="T4" fmla="*/ 3147 w 3147"/>
              <a:gd name="T5" fmla="*/ 3147 h 3147"/>
              <a:gd name="T6" fmla="*/ 0 w 3147"/>
              <a:gd name="T7" fmla="*/ 0 h 3147"/>
              <a:gd name="T8" fmla="*/ 0 w 3147"/>
              <a:gd name="T9" fmla="*/ 1360 h 3147"/>
            </a:gdLst>
            <a:ahLst/>
            <a:cxnLst>
              <a:cxn ang="0">
                <a:pos x="T0" y="T1"/>
              </a:cxn>
              <a:cxn ang="0">
                <a:pos x="T2" y="T3"/>
              </a:cxn>
              <a:cxn ang="0">
                <a:pos x="T4" y="T5"/>
              </a:cxn>
              <a:cxn ang="0">
                <a:pos x="T6" y="T7"/>
              </a:cxn>
              <a:cxn ang="0">
                <a:pos x="T8" y="T9"/>
              </a:cxn>
            </a:cxnLst>
            <a:rect l="0" t="0" r="r" b="b"/>
            <a:pathLst>
              <a:path w="3147" h="3147">
                <a:moveTo>
                  <a:pt x="0" y="1360"/>
                </a:moveTo>
                <a:lnTo>
                  <a:pt x="1787" y="3147"/>
                </a:lnTo>
                <a:lnTo>
                  <a:pt x="3147" y="3147"/>
                </a:lnTo>
                <a:lnTo>
                  <a:pt x="0" y="0"/>
                </a:lnTo>
                <a:lnTo>
                  <a:pt x="0" y="1360"/>
                </a:lnTo>
                <a:close/>
              </a:path>
            </a:pathLst>
          </a:custGeom>
          <a:blipFill>
            <a:blip r:embed="rId3"/>
            <a:stretch>
              <a:fillRect/>
            </a:stretch>
          </a:blipFill>
          <a:ln w="9525">
            <a:noFill/>
            <a:round/>
          </a:ln>
        </p:spPr>
        <p:txBody>
          <a:bodyPr vert="horz" wrap="square" lIns="122111" tIns="61056" rIns="122111" bIns="61056" numCol="1" anchor="t" anchorCtr="0" compatLnSpc="1"/>
          <a:lstStyle/>
          <a:p>
            <a:endParaRPr lang="zh-CN" altLang="en-US" sz="1600" dirty="0"/>
          </a:p>
        </p:txBody>
      </p:sp>
      <p:sp>
        <p:nvSpPr>
          <p:cNvPr id="9" name="Freeform 29"/>
          <p:cNvSpPr/>
          <p:nvPr/>
        </p:nvSpPr>
        <p:spPr bwMode="auto">
          <a:xfrm>
            <a:off x="6193569" y="4169304"/>
            <a:ext cx="1617038" cy="1673460"/>
          </a:xfrm>
          <a:custGeom>
            <a:avLst/>
            <a:gdLst>
              <a:gd name="T0" fmla="*/ 3147 w 3147"/>
              <a:gd name="T1" fmla="*/ 1360 h 3147"/>
              <a:gd name="T2" fmla="*/ 1360 w 3147"/>
              <a:gd name="T3" fmla="*/ 3147 h 3147"/>
              <a:gd name="T4" fmla="*/ 0 w 3147"/>
              <a:gd name="T5" fmla="*/ 3147 h 3147"/>
              <a:gd name="T6" fmla="*/ 3147 w 3147"/>
              <a:gd name="T7" fmla="*/ 0 h 3147"/>
              <a:gd name="T8" fmla="*/ 3147 w 3147"/>
              <a:gd name="T9" fmla="*/ 1360 h 3147"/>
            </a:gdLst>
            <a:ahLst/>
            <a:cxnLst>
              <a:cxn ang="0">
                <a:pos x="T0" y="T1"/>
              </a:cxn>
              <a:cxn ang="0">
                <a:pos x="T2" y="T3"/>
              </a:cxn>
              <a:cxn ang="0">
                <a:pos x="T4" y="T5"/>
              </a:cxn>
              <a:cxn ang="0">
                <a:pos x="T6" y="T7"/>
              </a:cxn>
              <a:cxn ang="0">
                <a:pos x="T8" y="T9"/>
              </a:cxn>
            </a:cxnLst>
            <a:rect l="0" t="0" r="r" b="b"/>
            <a:pathLst>
              <a:path w="3147" h="3147">
                <a:moveTo>
                  <a:pt x="3147" y="1360"/>
                </a:moveTo>
                <a:lnTo>
                  <a:pt x="1360" y="3147"/>
                </a:lnTo>
                <a:lnTo>
                  <a:pt x="0" y="3147"/>
                </a:lnTo>
                <a:lnTo>
                  <a:pt x="3147" y="0"/>
                </a:lnTo>
                <a:lnTo>
                  <a:pt x="3147" y="1360"/>
                </a:lnTo>
                <a:close/>
              </a:path>
            </a:pathLst>
          </a:custGeom>
          <a:blipFill>
            <a:blip r:embed="rId3"/>
            <a:stretch>
              <a:fillRect/>
            </a:stretch>
          </a:blipFill>
          <a:ln w="9525">
            <a:noFill/>
            <a:round/>
          </a:ln>
        </p:spPr>
        <p:txBody>
          <a:bodyPr vert="horz" wrap="square" lIns="122111" tIns="61056" rIns="122111" bIns="61056" numCol="1" anchor="t" anchorCtr="0" compatLnSpc="1"/>
          <a:lstStyle/>
          <a:p>
            <a:endParaRPr lang="zh-CN" altLang="en-US" sz="1600"/>
          </a:p>
        </p:txBody>
      </p:sp>
      <p:sp>
        <p:nvSpPr>
          <p:cNvPr id="10" name="Rectangle 13" descr="FD1DDF730CE4456e89755B07FE1653D0# #Rectangle 13"/>
          <p:cNvSpPr>
            <a:spLocks noChangeArrowheads="1"/>
          </p:cNvSpPr>
          <p:nvPr/>
        </p:nvSpPr>
        <p:spPr bwMode="auto">
          <a:xfrm>
            <a:off x="7753036" y="2574705"/>
            <a:ext cx="3561069" cy="461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2111" tIns="61056" rIns="122111" bIns="61056">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100" dirty="0">
                <a:solidFill>
                  <a:schemeClr val="bg1">
                    <a:lumMod val="50000"/>
                  </a:schemeClr>
                </a:solidFill>
                <a:latin typeface="方正兰亭纤黑简体" pitchFamily="65" charset="-122"/>
                <a:ea typeface="方正兰亭纤黑简体" pitchFamily="65" charset="-122"/>
              </a:rPr>
              <a:t>单击此处添加简短说明，添加简短说明文字，</a:t>
            </a:r>
            <a:endParaRPr lang="en-US" altLang="zh-CN" sz="1100" dirty="0">
              <a:solidFill>
                <a:schemeClr val="bg1">
                  <a:lumMod val="50000"/>
                </a:schemeClr>
              </a:solidFill>
              <a:latin typeface="方正兰亭纤黑简体" pitchFamily="65" charset="-122"/>
              <a:ea typeface="方正兰亭纤黑简体" pitchFamily="65" charset="-122"/>
            </a:endParaRPr>
          </a:p>
          <a:p>
            <a:pPr eaLnBrk="1" hangingPunct="1">
              <a:spcBef>
                <a:spcPct val="0"/>
              </a:spcBef>
              <a:buNone/>
              <a:defRPr/>
            </a:pPr>
            <a:r>
              <a:rPr lang="zh-CN" altLang="en-US" sz="1100" dirty="0">
                <a:solidFill>
                  <a:schemeClr val="bg1">
                    <a:lumMod val="50000"/>
                  </a:schemeClr>
                </a:solidFill>
                <a:latin typeface="方正兰亭纤黑简体" pitchFamily="65" charset="-122"/>
                <a:ea typeface="方正兰亭纤黑简体" pitchFamily="65" charset="-122"/>
              </a:rPr>
              <a:t>具体说明文字添加此处。</a:t>
            </a:r>
            <a:endParaRPr lang="en-US" altLang="zh-CN" sz="1100" dirty="0">
              <a:solidFill>
                <a:schemeClr val="bg1">
                  <a:lumMod val="50000"/>
                </a:schemeClr>
              </a:solidFill>
              <a:latin typeface="方正兰亭纤黑简体" pitchFamily="65" charset="-122"/>
              <a:ea typeface="方正兰亭纤黑简体" pitchFamily="65" charset="-122"/>
            </a:endParaRPr>
          </a:p>
        </p:txBody>
      </p:sp>
      <p:sp>
        <p:nvSpPr>
          <p:cNvPr id="11" name="TextBox 16"/>
          <p:cNvSpPr txBox="1"/>
          <p:nvPr/>
        </p:nvSpPr>
        <p:spPr>
          <a:xfrm>
            <a:off x="7991905" y="1998843"/>
            <a:ext cx="1272395" cy="530543"/>
          </a:xfrm>
          <a:prstGeom prst="rect">
            <a:avLst/>
          </a:prstGeom>
          <a:noFill/>
        </p:spPr>
        <p:txBody>
          <a:bodyPr wrap="none" lIns="122111" tIns="61056" rIns="122111" bIns="61056" rtlCol="0">
            <a:spAutoFit/>
          </a:bodyPr>
          <a:lstStyle/>
          <a:p>
            <a:pPr algn="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12" name="矩形 261"/>
          <p:cNvSpPr>
            <a:spLocks noChangeArrowheads="1"/>
          </p:cNvSpPr>
          <p:nvPr/>
        </p:nvSpPr>
        <p:spPr bwMode="auto">
          <a:xfrm>
            <a:off x="5615893" y="4536339"/>
            <a:ext cx="1169817" cy="67723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22111" tIns="61056" rIns="122111" bIns="61056">
            <a:spAutoFit/>
          </a:bodyPr>
          <a:lstStyle/>
          <a:p>
            <a:r>
              <a:rPr lang="zh-CN" altLang="en-US" sz="3600" dirty="0">
                <a:solidFill>
                  <a:schemeClr val="bg1">
                    <a:lumMod val="50000"/>
                  </a:schemeClr>
                </a:solidFill>
                <a:latin typeface="方正兰亭粗黑_GBK" pitchFamily="2" charset="-122"/>
                <a:ea typeface="方正兰亭粗黑_GBK" pitchFamily="2" charset="-122"/>
              </a:rPr>
              <a:t>标题</a:t>
            </a:r>
          </a:p>
        </p:txBody>
      </p:sp>
      <p:sp>
        <p:nvSpPr>
          <p:cNvPr id="13" name="Rectangle 13" descr="FD1DDF730CE4456e89755B07FE1653D0# #Rectangle 13"/>
          <p:cNvSpPr>
            <a:spLocks noChangeArrowheads="1"/>
          </p:cNvSpPr>
          <p:nvPr/>
        </p:nvSpPr>
        <p:spPr bwMode="auto">
          <a:xfrm>
            <a:off x="7753036" y="5609648"/>
            <a:ext cx="3561069" cy="461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2111" tIns="61056" rIns="122111" bIns="61056">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100" dirty="0">
                <a:solidFill>
                  <a:schemeClr val="bg1">
                    <a:lumMod val="50000"/>
                  </a:schemeClr>
                </a:solidFill>
                <a:latin typeface="方正兰亭纤黑简体" pitchFamily="65" charset="-122"/>
                <a:ea typeface="方正兰亭纤黑简体" pitchFamily="65" charset="-122"/>
              </a:rPr>
              <a:t>单击此处添加简短说明，添加简短说明文字，</a:t>
            </a:r>
            <a:endParaRPr lang="en-US" altLang="zh-CN" sz="1100" dirty="0">
              <a:solidFill>
                <a:schemeClr val="bg1">
                  <a:lumMod val="50000"/>
                </a:schemeClr>
              </a:solidFill>
              <a:latin typeface="方正兰亭纤黑简体" pitchFamily="65" charset="-122"/>
              <a:ea typeface="方正兰亭纤黑简体" pitchFamily="65" charset="-122"/>
            </a:endParaRPr>
          </a:p>
          <a:p>
            <a:pPr eaLnBrk="1" hangingPunct="1">
              <a:spcBef>
                <a:spcPct val="0"/>
              </a:spcBef>
              <a:buNone/>
              <a:defRPr/>
            </a:pPr>
            <a:r>
              <a:rPr lang="zh-CN" altLang="en-US" sz="1100" dirty="0">
                <a:solidFill>
                  <a:schemeClr val="bg1">
                    <a:lumMod val="50000"/>
                  </a:schemeClr>
                </a:solidFill>
                <a:latin typeface="方正兰亭纤黑简体" pitchFamily="65" charset="-122"/>
                <a:ea typeface="方正兰亭纤黑简体" pitchFamily="65" charset="-122"/>
              </a:rPr>
              <a:t>具体说明文字添加此处。</a:t>
            </a:r>
            <a:endParaRPr lang="en-US" altLang="zh-CN" sz="1100" dirty="0">
              <a:solidFill>
                <a:schemeClr val="bg1">
                  <a:lumMod val="50000"/>
                </a:schemeClr>
              </a:solidFill>
              <a:latin typeface="方正兰亭纤黑简体" pitchFamily="65" charset="-122"/>
              <a:ea typeface="方正兰亭纤黑简体" pitchFamily="65" charset="-122"/>
            </a:endParaRPr>
          </a:p>
        </p:txBody>
      </p:sp>
      <p:sp>
        <p:nvSpPr>
          <p:cNvPr id="14" name="TextBox 19"/>
          <p:cNvSpPr txBox="1"/>
          <p:nvPr/>
        </p:nvSpPr>
        <p:spPr>
          <a:xfrm>
            <a:off x="7954324" y="5022786"/>
            <a:ext cx="1272395" cy="530543"/>
          </a:xfrm>
          <a:prstGeom prst="rect">
            <a:avLst/>
          </a:prstGeom>
          <a:noFill/>
        </p:spPr>
        <p:txBody>
          <a:bodyPr wrap="none" lIns="122111" tIns="61056" rIns="122111" bIns="61056" rtlCol="0">
            <a:spAutoFit/>
          </a:bodyPr>
          <a:lstStyle/>
          <a:p>
            <a:pPr algn="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15" name="Rectangle 13" descr="FD1DDF730CE4456e89755B07FE1653D0# #Rectangle 13"/>
          <p:cNvSpPr>
            <a:spLocks noChangeArrowheads="1"/>
          </p:cNvSpPr>
          <p:nvPr/>
        </p:nvSpPr>
        <p:spPr bwMode="auto">
          <a:xfrm>
            <a:off x="1104912" y="2506971"/>
            <a:ext cx="3561069" cy="461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2111" tIns="61056" rIns="122111" bIns="61056">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buNone/>
              <a:defRPr/>
            </a:pPr>
            <a:r>
              <a:rPr lang="zh-CN" altLang="en-US" sz="1100" dirty="0">
                <a:solidFill>
                  <a:schemeClr val="bg1">
                    <a:lumMod val="50000"/>
                  </a:schemeClr>
                </a:solidFill>
                <a:latin typeface="方正兰亭纤黑简体" pitchFamily="65" charset="-122"/>
                <a:ea typeface="方正兰亭纤黑简体" pitchFamily="65" charset="-122"/>
              </a:rPr>
              <a:t>单击此处添加简短说明，添加简短说明文字，</a:t>
            </a:r>
            <a:endParaRPr lang="en-US" altLang="zh-CN" sz="1100" dirty="0">
              <a:solidFill>
                <a:schemeClr val="bg1">
                  <a:lumMod val="50000"/>
                </a:schemeClr>
              </a:solidFill>
              <a:latin typeface="方正兰亭纤黑简体" pitchFamily="65" charset="-122"/>
              <a:ea typeface="方正兰亭纤黑简体" pitchFamily="65" charset="-122"/>
            </a:endParaRPr>
          </a:p>
          <a:p>
            <a:pPr algn="r" eaLnBrk="1" hangingPunct="1">
              <a:spcBef>
                <a:spcPct val="0"/>
              </a:spcBef>
              <a:buNone/>
              <a:defRPr/>
            </a:pPr>
            <a:r>
              <a:rPr lang="zh-CN" altLang="en-US" sz="1100" dirty="0">
                <a:solidFill>
                  <a:schemeClr val="bg1">
                    <a:lumMod val="50000"/>
                  </a:schemeClr>
                </a:solidFill>
                <a:latin typeface="方正兰亭纤黑简体" pitchFamily="65" charset="-122"/>
                <a:ea typeface="方正兰亭纤黑简体" pitchFamily="65" charset="-122"/>
              </a:rPr>
              <a:t>具体说明文字添加此处。</a:t>
            </a:r>
            <a:endParaRPr lang="en-US" altLang="zh-CN" sz="1100" dirty="0">
              <a:solidFill>
                <a:schemeClr val="bg1">
                  <a:lumMod val="50000"/>
                </a:schemeClr>
              </a:solidFill>
              <a:latin typeface="方正兰亭纤黑简体" pitchFamily="65" charset="-122"/>
              <a:ea typeface="方正兰亭纤黑简体" pitchFamily="65" charset="-122"/>
            </a:endParaRPr>
          </a:p>
        </p:txBody>
      </p:sp>
      <p:sp>
        <p:nvSpPr>
          <p:cNvPr id="16" name="TextBox 21"/>
          <p:cNvSpPr txBox="1"/>
          <p:nvPr/>
        </p:nvSpPr>
        <p:spPr>
          <a:xfrm>
            <a:off x="3244512" y="1974670"/>
            <a:ext cx="1272395" cy="530543"/>
          </a:xfrm>
          <a:prstGeom prst="rect">
            <a:avLst/>
          </a:prstGeom>
          <a:noFill/>
        </p:spPr>
        <p:txBody>
          <a:bodyPr wrap="none" lIns="122111" tIns="61056" rIns="122111" bIns="61056" rtlCol="0">
            <a:spAutoFit/>
          </a:bodyPr>
          <a:lstStyle/>
          <a:p>
            <a:pPr algn="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17" name="Rectangle 13" descr="FD1DDF730CE4456e89755B07FE1653D0# #Rectangle 13"/>
          <p:cNvSpPr>
            <a:spLocks noChangeArrowheads="1"/>
          </p:cNvSpPr>
          <p:nvPr/>
        </p:nvSpPr>
        <p:spPr bwMode="auto">
          <a:xfrm>
            <a:off x="1104912" y="5558854"/>
            <a:ext cx="3561069" cy="461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2111" tIns="61056" rIns="122111" bIns="61056">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buNone/>
              <a:defRPr/>
            </a:pPr>
            <a:r>
              <a:rPr lang="zh-CN" altLang="en-US" sz="1100" dirty="0">
                <a:solidFill>
                  <a:schemeClr val="bg1">
                    <a:lumMod val="50000"/>
                  </a:schemeClr>
                </a:solidFill>
                <a:latin typeface="方正兰亭纤黑简体" pitchFamily="65" charset="-122"/>
                <a:ea typeface="方正兰亭纤黑简体" pitchFamily="65" charset="-122"/>
              </a:rPr>
              <a:t>单击此处添加简短说明，添加简短说明文字，</a:t>
            </a:r>
            <a:endParaRPr lang="en-US" altLang="zh-CN" sz="1100" dirty="0">
              <a:solidFill>
                <a:schemeClr val="bg1">
                  <a:lumMod val="50000"/>
                </a:schemeClr>
              </a:solidFill>
              <a:latin typeface="方正兰亭纤黑简体" pitchFamily="65" charset="-122"/>
              <a:ea typeface="方正兰亭纤黑简体" pitchFamily="65" charset="-122"/>
            </a:endParaRPr>
          </a:p>
          <a:p>
            <a:pPr algn="r" eaLnBrk="1" hangingPunct="1">
              <a:spcBef>
                <a:spcPct val="0"/>
              </a:spcBef>
              <a:buNone/>
              <a:defRPr/>
            </a:pPr>
            <a:r>
              <a:rPr lang="zh-CN" altLang="en-US" sz="1100" dirty="0">
                <a:solidFill>
                  <a:schemeClr val="bg1">
                    <a:lumMod val="50000"/>
                  </a:schemeClr>
                </a:solidFill>
                <a:latin typeface="方正兰亭纤黑简体" pitchFamily="65" charset="-122"/>
                <a:ea typeface="方正兰亭纤黑简体" pitchFamily="65" charset="-122"/>
              </a:rPr>
              <a:t>具体说明文字添加此处。</a:t>
            </a:r>
            <a:endParaRPr lang="en-US" altLang="zh-CN" sz="1100" dirty="0">
              <a:solidFill>
                <a:schemeClr val="bg1">
                  <a:lumMod val="50000"/>
                </a:schemeClr>
              </a:solidFill>
              <a:latin typeface="方正兰亭纤黑简体" pitchFamily="65" charset="-122"/>
              <a:ea typeface="方正兰亭纤黑简体" pitchFamily="65" charset="-122"/>
            </a:endParaRPr>
          </a:p>
        </p:txBody>
      </p:sp>
      <p:sp>
        <p:nvSpPr>
          <p:cNvPr id="18" name="TextBox 23"/>
          <p:cNvSpPr txBox="1"/>
          <p:nvPr/>
        </p:nvSpPr>
        <p:spPr>
          <a:xfrm>
            <a:off x="3202414" y="5022786"/>
            <a:ext cx="1272395" cy="530543"/>
          </a:xfrm>
          <a:prstGeom prst="rect">
            <a:avLst/>
          </a:prstGeom>
          <a:noFill/>
        </p:spPr>
        <p:txBody>
          <a:bodyPr wrap="none" lIns="122111" tIns="61056" rIns="122111" bIns="61056" rtlCol="0">
            <a:spAutoFit/>
          </a:bodyPr>
          <a:lstStyle/>
          <a:p>
            <a:pPr algn="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19" name="矩形 18"/>
          <p:cNvSpPr/>
          <p:nvPr/>
        </p:nvSpPr>
        <p:spPr>
          <a:xfrm>
            <a:off x="4838233" y="2758928"/>
            <a:ext cx="612044" cy="554136"/>
          </a:xfrm>
          <a:prstGeom prst="rect">
            <a:avLst/>
          </a:prstGeom>
        </p:spPr>
        <p:txBody>
          <a:bodyPr wrap="none" lIns="122111" tIns="61056" rIns="122111" bIns="61056">
            <a:spAutoFit/>
          </a:bodyPr>
          <a:lstStyle/>
          <a:p>
            <a:r>
              <a:rPr lang="en-US" altLang="zh-CN" sz="2800" dirty="0">
                <a:solidFill>
                  <a:schemeClr val="bg1"/>
                </a:solidFill>
                <a:latin typeface="Swiss911 UCm BT" pitchFamily="34" charset="0"/>
              </a:rPr>
              <a:t>01</a:t>
            </a:r>
            <a:endParaRPr lang="zh-CN" altLang="en-US" sz="2800" dirty="0">
              <a:solidFill>
                <a:schemeClr val="bg1"/>
              </a:solidFill>
              <a:latin typeface="Swiss911 UCm BT" pitchFamily="34" charset="0"/>
            </a:endParaRPr>
          </a:p>
        </p:txBody>
      </p:sp>
      <p:sp>
        <p:nvSpPr>
          <p:cNvPr id="20" name="矩形 19"/>
          <p:cNvSpPr/>
          <p:nvPr/>
        </p:nvSpPr>
        <p:spPr>
          <a:xfrm>
            <a:off x="6865031" y="2808797"/>
            <a:ext cx="612044" cy="554136"/>
          </a:xfrm>
          <a:prstGeom prst="rect">
            <a:avLst/>
          </a:prstGeom>
        </p:spPr>
        <p:txBody>
          <a:bodyPr wrap="none" lIns="122111" tIns="61056" rIns="122111" bIns="61056">
            <a:spAutoFit/>
          </a:bodyPr>
          <a:lstStyle/>
          <a:p>
            <a:r>
              <a:rPr lang="en-US" altLang="zh-CN" sz="2800" dirty="0">
                <a:solidFill>
                  <a:schemeClr val="bg1"/>
                </a:solidFill>
                <a:latin typeface="Swiss911 UCm BT" pitchFamily="34" charset="0"/>
              </a:rPr>
              <a:t>02</a:t>
            </a:r>
            <a:endParaRPr lang="zh-CN" altLang="en-US" sz="2800" dirty="0">
              <a:solidFill>
                <a:schemeClr val="bg1"/>
              </a:solidFill>
              <a:latin typeface="Swiss911 UCm BT" pitchFamily="34" charset="0"/>
            </a:endParaRPr>
          </a:p>
        </p:txBody>
      </p:sp>
      <p:sp>
        <p:nvSpPr>
          <p:cNvPr id="21" name="矩形 20"/>
          <p:cNvSpPr/>
          <p:nvPr/>
        </p:nvSpPr>
        <p:spPr>
          <a:xfrm>
            <a:off x="4854856" y="4925745"/>
            <a:ext cx="612044" cy="554136"/>
          </a:xfrm>
          <a:prstGeom prst="rect">
            <a:avLst/>
          </a:prstGeom>
        </p:spPr>
        <p:txBody>
          <a:bodyPr wrap="none" lIns="122111" tIns="61056" rIns="122111" bIns="61056">
            <a:spAutoFit/>
          </a:bodyPr>
          <a:lstStyle/>
          <a:p>
            <a:r>
              <a:rPr lang="en-US" altLang="zh-CN" sz="2800" dirty="0">
                <a:solidFill>
                  <a:schemeClr val="bg1"/>
                </a:solidFill>
                <a:latin typeface="Swiss911 UCm BT" pitchFamily="34" charset="0"/>
              </a:rPr>
              <a:t>03</a:t>
            </a:r>
            <a:endParaRPr lang="zh-CN" altLang="en-US" sz="2800" dirty="0">
              <a:solidFill>
                <a:schemeClr val="bg1"/>
              </a:solidFill>
              <a:latin typeface="Swiss911 UCm BT" pitchFamily="34" charset="0"/>
            </a:endParaRPr>
          </a:p>
        </p:txBody>
      </p:sp>
      <p:sp>
        <p:nvSpPr>
          <p:cNvPr id="22" name="矩形 21"/>
          <p:cNvSpPr/>
          <p:nvPr/>
        </p:nvSpPr>
        <p:spPr>
          <a:xfrm>
            <a:off x="6812011" y="4878788"/>
            <a:ext cx="612044" cy="554136"/>
          </a:xfrm>
          <a:prstGeom prst="rect">
            <a:avLst/>
          </a:prstGeom>
        </p:spPr>
        <p:txBody>
          <a:bodyPr wrap="none" lIns="122111" tIns="61056" rIns="122111" bIns="61056">
            <a:spAutoFit/>
          </a:bodyPr>
          <a:lstStyle/>
          <a:p>
            <a:r>
              <a:rPr lang="en-US" altLang="zh-CN" sz="2800" dirty="0">
                <a:solidFill>
                  <a:schemeClr val="bg1"/>
                </a:solidFill>
                <a:latin typeface="Swiss911 UCm BT" pitchFamily="34" charset="0"/>
              </a:rPr>
              <a:t>04</a:t>
            </a:r>
            <a:endParaRPr lang="zh-CN" altLang="en-US" sz="2800" dirty="0">
              <a:solidFill>
                <a:schemeClr val="bg1"/>
              </a:solidFill>
              <a:latin typeface="Swiss911 UCm BT" pitchFamily="34" charset="0"/>
            </a:endParaRPr>
          </a:p>
        </p:txBody>
      </p:sp>
      <p:sp>
        <p:nvSpPr>
          <p:cNvPr id="23" name="Freeform 24"/>
          <p:cNvSpPr>
            <a:spLocks noEditPoints="1"/>
          </p:cNvSpPr>
          <p:nvPr/>
        </p:nvSpPr>
        <p:spPr bwMode="auto">
          <a:xfrm flipH="1">
            <a:off x="5690516" y="3262511"/>
            <a:ext cx="1164984" cy="1284007"/>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blipFill>
            <a:blip r:embed="rId3"/>
            <a:stretch>
              <a:fillRect/>
            </a:stretch>
          </a:blipFill>
          <a:ln w="9525">
            <a:noFill/>
            <a:round/>
          </a:ln>
          <a:effectLst/>
        </p:spPr>
        <p:txBody>
          <a:bodyPr vert="horz" wrap="square" lIns="162815" tIns="81407" rIns="162815" bIns="81407" numCol="1" anchor="t" anchorCtr="0" compatLnSpc="1"/>
          <a:lstStyle/>
          <a:p>
            <a:endParaRPr lang="zh-CN" altLang="en-US" sz="2800"/>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3" presetClass="entr" presetSubtype="52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fltVal val="0"/>
                                          </p:val>
                                        </p:tav>
                                        <p:tav tm="100000">
                                          <p:val>
                                            <p:strVal val="#ppt_w"/>
                                          </p:val>
                                        </p:tav>
                                      </p:tavLst>
                                    </p:anim>
                                    <p:anim calcmode="lin" valueType="num">
                                      <p:cBhvr>
                                        <p:cTn id="12" dur="1000" fill="hold"/>
                                        <p:tgtEl>
                                          <p:spTgt spid="6"/>
                                        </p:tgtEl>
                                        <p:attrNameLst>
                                          <p:attrName>ppt_h</p:attrName>
                                        </p:attrNameLst>
                                      </p:cBhvr>
                                      <p:tavLst>
                                        <p:tav tm="0">
                                          <p:val>
                                            <p:fltVal val="0"/>
                                          </p:val>
                                        </p:tav>
                                        <p:tav tm="100000">
                                          <p:val>
                                            <p:strVal val="#ppt_h"/>
                                          </p:val>
                                        </p:tav>
                                      </p:tavLst>
                                    </p:anim>
                                    <p:anim calcmode="lin" valueType="num">
                                      <p:cBhvr>
                                        <p:cTn id="13" dur="1000" fill="hold"/>
                                        <p:tgtEl>
                                          <p:spTgt spid="6"/>
                                        </p:tgtEl>
                                        <p:attrNameLst>
                                          <p:attrName>ppt_x</p:attrName>
                                        </p:attrNameLst>
                                      </p:cBhvr>
                                      <p:tavLst>
                                        <p:tav tm="0">
                                          <p:val>
                                            <p:fltVal val="0.5"/>
                                          </p:val>
                                        </p:tav>
                                        <p:tav tm="100000">
                                          <p:val>
                                            <p:strVal val="#ppt_x"/>
                                          </p:val>
                                        </p:tav>
                                      </p:tavLst>
                                    </p:anim>
                                    <p:anim calcmode="lin" valueType="num">
                                      <p:cBhvr>
                                        <p:cTn id="14" dur="1000" fill="hold"/>
                                        <p:tgtEl>
                                          <p:spTgt spid="6"/>
                                        </p:tgtEl>
                                        <p:attrNameLst>
                                          <p:attrName>ppt_y</p:attrName>
                                        </p:attrNameLst>
                                      </p:cBhvr>
                                      <p:tavLst>
                                        <p:tav tm="0">
                                          <p:val>
                                            <p:fltVal val="0.5"/>
                                          </p:val>
                                        </p:tav>
                                        <p:tav tm="100000">
                                          <p:val>
                                            <p:strVal val="#ppt_y"/>
                                          </p:val>
                                        </p:tav>
                                      </p:tavLst>
                                    </p:anim>
                                  </p:childTnLst>
                                </p:cTn>
                              </p:par>
                              <p:par>
                                <p:cTn id="15" presetID="23" presetClass="entr" presetSubtype="52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ppt_x</p:attrName>
                                        </p:attrNameLst>
                                      </p:cBhvr>
                                      <p:tavLst>
                                        <p:tav tm="0">
                                          <p:val>
                                            <p:fltVal val="0.5"/>
                                          </p:val>
                                        </p:tav>
                                        <p:tav tm="100000">
                                          <p:val>
                                            <p:strVal val="#ppt_x"/>
                                          </p:val>
                                        </p:tav>
                                      </p:tavLst>
                                    </p:anim>
                                    <p:anim calcmode="lin" valueType="num">
                                      <p:cBhvr>
                                        <p:cTn id="20" dur="1000" fill="hold"/>
                                        <p:tgtEl>
                                          <p:spTgt spid="7"/>
                                        </p:tgtEl>
                                        <p:attrNameLst>
                                          <p:attrName>ppt_y</p:attrName>
                                        </p:attrNameLst>
                                      </p:cBhvr>
                                      <p:tavLst>
                                        <p:tav tm="0">
                                          <p:val>
                                            <p:fltVal val="0.5"/>
                                          </p:val>
                                        </p:tav>
                                        <p:tav tm="100000">
                                          <p:val>
                                            <p:strVal val="#ppt_y"/>
                                          </p:val>
                                        </p:tav>
                                      </p:tavLst>
                                    </p:anim>
                                  </p:childTnLst>
                                </p:cTn>
                              </p:par>
                              <p:par>
                                <p:cTn id="21" presetID="23" presetClass="entr" presetSubtype="528"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fltVal val="0"/>
                                          </p:val>
                                        </p:tav>
                                        <p:tav tm="100000">
                                          <p:val>
                                            <p:strVal val="#ppt_w"/>
                                          </p:val>
                                        </p:tav>
                                      </p:tavLst>
                                    </p:anim>
                                    <p:anim calcmode="lin" valueType="num">
                                      <p:cBhvr>
                                        <p:cTn id="24" dur="1000" fill="hold"/>
                                        <p:tgtEl>
                                          <p:spTgt spid="8"/>
                                        </p:tgtEl>
                                        <p:attrNameLst>
                                          <p:attrName>ppt_h</p:attrName>
                                        </p:attrNameLst>
                                      </p:cBhvr>
                                      <p:tavLst>
                                        <p:tav tm="0">
                                          <p:val>
                                            <p:fltVal val="0"/>
                                          </p:val>
                                        </p:tav>
                                        <p:tav tm="100000">
                                          <p:val>
                                            <p:strVal val="#ppt_h"/>
                                          </p:val>
                                        </p:tav>
                                      </p:tavLst>
                                    </p:anim>
                                    <p:anim calcmode="lin" valueType="num">
                                      <p:cBhvr>
                                        <p:cTn id="25" dur="1000" fill="hold"/>
                                        <p:tgtEl>
                                          <p:spTgt spid="8"/>
                                        </p:tgtEl>
                                        <p:attrNameLst>
                                          <p:attrName>ppt_x</p:attrName>
                                        </p:attrNameLst>
                                      </p:cBhvr>
                                      <p:tavLst>
                                        <p:tav tm="0">
                                          <p:val>
                                            <p:fltVal val="0.5"/>
                                          </p:val>
                                        </p:tav>
                                        <p:tav tm="100000">
                                          <p:val>
                                            <p:strVal val="#ppt_x"/>
                                          </p:val>
                                        </p:tav>
                                      </p:tavLst>
                                    </p:anim>
                                    <p:anim calcmode="lin" valueType="num">
                                      <p:cBhvr>
                                        <p:cTn id="26" dur="1000" fill="hold"/>
                                        <p:tgtEl>
                                          <p:spTgt spid="8"/>
                                        </p:tgtEl>
                                        <p:attrNameLst>
                                          <p:attrName>ppt_y</p:attrName>
                                        </p:attrNameLst>
                                      </p:cBhvr>
                                      <p:tavLst>
                                        <p:tav tm="0">
                                          <p:val>
                                            <p:fltVal val="0.5"/>
                                          </p:val>
                                        </p:tav>
                                        <p:tav tm="100000">
                                          <p:val>
                                            <p:strVal val="#ppt_y"/>
                                          </p:val>
                                        </p:tav>
                                      </p:tavLst>
                                    </p:anim>
                                  </p:childTnLst>
                                </p:cTn>
                              </p:par>
                              <p:par>
                                <p:cTn id="27" presetID="23" presetClass="entr" presetSubtype="528"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1000" fill="hold"/>
                                        <p:tgtEl>
                                          <p:spTgt spid="9"/>
                                        </p:tgtEl>
                                        <p:attrNameLst>
                                          <p:attrName>ppt_w</p:attrName>
                                        </p:attrNameLst>
                                      </p:cBhvr>
                                      <p:tavLst>
                                        <p:tav tm="0">
                                          <p:val>
                                            <p:fltVal val="0"/>
                                          </p:val>
                                        </p:tav>
                                        <p:tav tm="100000">
                                          <p:val>
                                            <p:strVal val="#ppt_w"/>
                                          </p:val>
                                        </p:tav>
                                      </p:tavLst>
                                    </p:anim>
                                    <p:anim calcmode="lin" valueType="num">
                                      <p:cBhvr>
                                        <p:cTn id="30" dur="1000" fill="hold"/>
                                        <p:tgtEl>
                                          <p:spTgt spid="9"/>
                                        </p:tgtEl>
                                        <p:attrNameLst>
                                          <p:attrName>ppt_h</p:attrName>
                                        </p:attrNameLst>
                                      </p:cBhvr>
                                      <p:tavLst>
                                        <p:tav tm="0">
                                          <p:val>
                                            <p:fltVal val="0"/>
                                          </p:val>
                                        </p:tav>
                                        <p:tav tm="100000">
                                          <p:val>
                                            <p:strVal val="#ppt_h"/>
                                          </p:val>
                                        </p:tav>
                                      </p:tavLst>
                                    </p:anim>
                                    <p:anim calcmode="lin" valueType="num">
                                      <p:cBhvr>
                                        <p:cTn id="31" dur="1000" fill="hold"/>
                                        <p:tgtEl>
                                          <p:spTgt spid="9"/>
                                        </p:tgtEl>
                                        <p:attrNameLst>
                                          <p:attrName>ppt_x</p:attrName>
                                        </p:attrNameLst>
                                      </p:cBhvr>
                                      <p:tavLst>
                                        <p:tav tm="0">
                                          <p:val>
                                            <p:fltVal val="0.5"/>
                                          </p:val>
                                        </p:tav>
                                        <p:tav tm="100000">
                                          <p:val>
                                            <p:strVal val="#ppt_x"/>
                                          </p:val>
                                        </p:tav>
                                      </p:tavLst>
                                    </p:anim>
                                    <p:anim calcmode="lin" valueType="num">
                                      <p:cBhvr>
                                        <p:cTn id="32" dur="1000" fill="hold"/>
                                        <p:tgtEl>
                                          <p:spTgt spid="9"/>
                                        </p:tgtEl>
                                        <p:attrNameLst>
                                          <p:attrName>ppt_y</p:attrName>
                                        </p:attrNameLst>
                                      </p:cBhvr>
                                      <p:tavLst>
                                        <p:tav tm="0">
                                          <p:val>
                                            <p:fltVal val="0.5"/>
                                          </p:val>
                                        </p:tav>
                                        <p:tav tm="100000">
                                          <p:val>
                                            <p:strVal val="#ppt_y"/>
                                          </p:val>
                                        </p:tav>
                                      </p:tavLst>
                                    </p:anim>
                                  </p:childTnLst>
                                </p:cTn>
                              </p:par>
                              <p:par>
                                <p:cTn id="33" presetID="23" presetClass="entr" presetSubtype="528"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1000" fill="hold"/>
                                        <p:tgtEl>
                                          <p:spTgt spid="19"/>
                                        </p:tgtEl>
                                        <p:attrNameLst>
                                          <p:attrName>ppt_w</p:attrName>
                                        </p:attrNameLst>
                                      </p:cBhvr>
                                      <p:tavLst>
                                        <p:tav tm="0">
                                          <p:val>
                                            <p:fltVal val="0"/>
                                          </p:val>
                                        </p:tav>
                                        <p:tav tm="100000">
                                          <p:val>
                                            <p:strVal val="#ppt_w"/>
                                          </p:val>
                                        </p:tav>
                                      </p:tavLst>
                                    </p:anim>
                                    <p:anim calcmode="lin" valueType="num">
                                      <p:cBhvr>
                                        <p:cTn id="36" dur="1000" fill="hold"/>
                                        <p:tgtEl>
                                          <p:spTgt spid="19"/>
                                        </p:tgtEl>
                                        <p:attrNameLst>
                                          <p:attrName>ppt_h</p:attrName>
                                        </p:attrNameLst>
                                      </p:cBhvr>
                                      <p:tavLst>
                                        <p:tav tm="0">
                                          <p:val>
                                            <p:fltVal val="0"/>
                                          </p:val>
                                        </p:tav>
                                        <p:tav tm="100000">
                                          <p:val>
                                            <p:strVal val="#ppt_h"/>
                                          </p:val>
                                        </p:tav>
                                      </p:tavLst>
                                    </p:anim>
                                    <p:anim calcmode="lin" valueType="num">
                                      <p:cBhvr>
                                        <p:cTn id="37" dur="1000" fill="hold"/>
                                        <p:tgtEl>
                                          <p:spTgt spid="19"/>
                                        </p:tgtEl>
                                        <p:attrNameLst>
                                          <p:attrName>ppt_x</p:attrName>
                                        </p:attrNameLst>
                                      </p:cBhvr>
                                      <p:tavLst>
                                        <p:tav tm="0">
                                          <p:val>
                                            <p:fltVal val="0.5"/>
                                          </p:val>
                                        </p:tav>
                                        <p:tav tm="100000">
                                          <p:val>
                                            <p:strVal val="#ppt_x"/>
                                          </p:val>
                                        </p:tav>
                                      </p:tavLst>
                                    </p:anim>
                                    <p:anim calcmode="lin" valueType="num">
                                      <p:cBhvr>
                                        <p:cTn id="38" dur="1000" fill="hold"/>
                                        <p:tgtEl>
                                          <p:spTgt spid="19"/>
                                        </p:tgtEl>
                                        <p:attrNameLst>
                                          <p:attrName>ppt_y</p:attrName>
                                        </p:attrNameLst>
                                      </p:cBhvr>
                                      <p:tavLst>
                                        <p:tav tm="0">
                                          <p:val>
                                            <p:fltVal val="0.5"/>
                                          </p:val>
                                        </p:tav>
                                        <p:tav tm="100000">
                                          <p:val>
                                            <p:strVal val="#ppt_y"/>
                                          </p:val>
                                        </p:tav>
                                      </p:tavLst>
                                    </p:anim>
                                  </p:childTnLst>
                                </p:cTn>
                              </p:par>
                              <p:par>
                                <p:cTn id="39" presetID="23" presetClass="entr" presetSubtype="52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1000" fill="hold"/>
                                        <p:tgtEl>
                                          <p:spTgt spid="20"/>
                                        </p:tgtEl>
                                        <p:attrNameLst>
                                          <p:attrName>ppt_w</p:attrName>
                                        </p:attrNameLst>
                                      </p:cBhvr>
                                      <p:tavLst>
                                        <p:tav tm="0">
                                          <p:val>
                                            <p:fltVal val="0"/>
                                          </p:val>
                                        </p:tav>
                                        <p:tav tm="100000">
                                          <p:val>
                                            <p:strVal val="#ppt_w"/>
                                          </p:val>
                                        </p:tav>
                                      </p:tavLst>
                                    </p:anim>
                                    <p:anim calcmode="lin" valueType="num">
                                      <p:cBhvr>
                                        <p:cTn id="42" dur="1000" fill="hold"/>
                                        <p:tgtEl>
                                          <p:spTgt spid="20"/>
                                        </p:tgtEl>
                                        <p:attrNameLst>
                                          <p:attrName>ppt_h</p:attrName>
                                        </p:attrNameLst>
                                      </p:cBhvr>
                                      <p:tavLst>
                                        <p:tav tm="0">
                                          <p:val>
                                            <p:fltVal val="0"/>
                                          </p:val>
                                        </p:tav>
                                        <p:tav tm="100000">
                                          <p:val>
                                            <p:strVal val="#ppt_h"/>
                                          </p:val>
                                        </p:tav>
                                      </p:tavLst>
                                    </p:anim>
                                    <p:anim calcmode="lin" valueType="num">
                                      <p:cBhvr>
                                        <p:cTn id="43" dur="1000" fill="hold"/>
                                        <p:tgtEl>
                                          <p:spTgt spid="20"/>
                                        </p:tgtEl>
                                        <p:attrNameLst>
                                          <p:attrName>ppt_x</p:attrName>
                                        </p:attrNameLst>
                                      </p:cBhvr>
                                      <p:tavLst>
                                        <p:tav tm="0">
                                          <p:val>
                                            <p:fltVal val="0.5"/>
                                          </p:val>
                                        </p:tav>
                                        <p:tav tm="100000">
                                          <p:val>
                                            <p:strVal val="#ppt_x"/>
                                          </p:val>
                                        </p:tav>
                                      </p:tavLst>
                                    </p:anim>
                                    <p:anim calcmode="lin" valueType="num">
                                      <p:cBhvr>
                                        <p:cTn id="44" dur="1000" fill="hold"/>
                                        <p:tgtEl>
                                          <p:spTgt spid="20"/>
                                        </p:tgtEl>
                                        <p:attrNameLst>
                                          <p:attrName>ppt_y</p:attrName>
                                        </p:attrNameLst>
                                      </p:cBhvr>
                                      <p:tavLst>
                                        <p:tav tm="0">
                                          <p:val>
                                            <p:fltVal val="0.5"/>
                                          </p:val>
                                        </p:tav>
                                        <p:tav tm="100000">
                                          <p:val>
                                            <p:strVal val="#ppt_y"/>
                                          </p:val>
                                        </p:tav>
                                      </p:tavLst>
                                    </p:anim>
                                  </p:childTnLst>
                                </p:cTn>
                              </p:par>
                              <p:par>
                                <p:cTn id="45" presetID="23" presetClass="entr" presetSubtype="528"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1000" fill="hold"/>
                                        <p:tgtEl>
                                          <p:spTgt spid="21"/>
                                        </p:tgtEl>
                                        <p:attrNameLst>
                                          <p:attrName>ppt_w</p:attrName>
                                        </p:attrNameLst>
                                      </p:cBhvr>
                                      <p:tavLst>
                                        <p:tav tm="0">
                                          <p:val>
                                            <p:fltVal val="0"/>
                                          </p:val>
                                        </p:tav>
                                        <p:tav tm="100000">
                                          <p:val>
                                            <p:strVal val="#ppt_w"/>
                                          </p:val>
                                        </p:tav>
                                      </p:tavLst>
                                    </p:anim>
                                    <p:anim calcmode="lin" valueType="num">
                                      <p:cBhvr>
                                        <p:cTn id="48" dur="1000" fill="hold"/>
                                        <p:tgtEl>
                                          <p:spTgt spid="21"/>
                                        </p:tgtEl>
                                        <p:attrNameLst>
                                          <p:attrName>ppt_h</p:attrName>
                                        </p:attrNameLst>
                                      </p:cBhvr>
                                      <p:tavLst>
                                        <p:tav tm="0">
                                          <p:val>
                                            <p:fltVal val="0"/>
                                          </p:val>
                                        </p:tav>
                                        <p:tav tm="100000">
                                          <p:val>
                                            <p:strVal val="#ppt_h"/>
                                          </p:val>
                                        </p:tav>
                                      </p:tavLst>
                                    </p:anim>
                                    <p:anim calcmode="lin" valueType="num">
                                      <p:cBhvr>
                                        <p:cTn id="49" dur="1000" fill="hold"/>
                                        <p:tgtEl>
                                          <p:spTgt spid="21"/>
                                        </p:tgtEl>
                                        <p:attrNameLst>
                                          <p:attrName>ppt_x</p:attrName>
                                        </p:attrNameLst>
                                      </p:cBhvr>
                                      <p:tavLst>
                                        <p:tav tm="0">
                                          <p:val>
                                            <p:fltVal val="0.5"/>
                                          </p:val>
                                        </p:tav>
                                        <p:tav tm="100000">
                                          <p:val>
                                            <p:strVal val="#ppt_x"/>
                                          </p:val>
                                        </p:tav>
                                      </p:tavLst>
                                    </p:anim>
                                    <p:anim calcmode="lin" valueType="num">
                                      <p:cBhvr>
                                        <p:cTn id="50" dur="1000" fill="hold"/>
                                        <p:tgtEl>
                                          <p:spTgt spid="21"/>
                                        </p:tgtEl>
                                        <p:attrNameLst>
                                          <p:attrName>ppt_y</p:attrName>
                                        </p:attrNameLst>
                                      </p:cBhvr>
                                      <p:tavLst>
                                        <p:tav tm="0">
                                          <p:val>
                                            <p:fltVal val="0.5"/>
                                          </p:val>
                                        </p:tav>
                                        <p:tav tm="100000">
                                          <p:val>
                                            <p:strVal val="#ppt_y"/>
                                          </p:val>
                                        </p:tav>
                                      </p:tavLst>
                                    </p:anim>
                                  </p:childTnLst>
                                </p:cTn>
                              </p:par>
                              <p:par>
                                <p:cTn id="51" presetID="23" presetClass="entr" presetSubtype="528"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p:cTn id="53" dur="1000" fill="hold"/>
                                        <p:tgtEl>
                                          <p:spTgt spid="22"/>
                                        </p:tgtEl>
                                        <p:attrNameLst>
                                          <p:attrName>ppt_w</p:attrName>
                                        </p:attrNameLst>
                                      </p:cBhvr>
                                      <p:tavLst>
                                        <p:tav tm="0">
                                          <p:val>
                                            <p:fltVal val="0"/>
                                          </p:val>
                                        </p:tav>
                                        <p:tav tm="100000">
                                          <p:val>
                                            <p:strVal val="#ppt_w"/>
                                          </p:val>
                                        </p:tav>
                                      </p:tavLst>
                                    </p:anim>
                                    <p:anim calcmode="lin" valueType="num">
                                      <p:cBhvr>
                                        <p:cTn id="54" dur="1000" fill="hold"/>
                                        <p:tgtEl>
                                          <p:spTgt spid="22"/>
                                        </p:tgtEl>
                                        <p:attrNameLst>
                                          <p:attrName>ppt_h</p:attrName>
                                        </p:attrNameLst>
                                      </p:cBhvr>
                                      <p:tavLst>
                                        <p:tav tm="0">
                                          <p:val>
                                            <p:fltVal val="0"/>
                                          </p:val>
                                        </p:tav>
                                        <p:tav tm="100000">
                                          <p:val>
                                            <p:strVal val="#ppt_h"/>
                                          </p:val>
                                        </p:tav>
                                      </p:tavLst>
                                    </p:anim>
                                    <p:anim calcmode="lin" valueType="num">
                                      <p:cBhvr>
                                        <p:cTn id="55" dur="1000" fill="hold"/>
                                        <p:tgtEl>
                                          <p:spTgt spid="22"/>
                                        </p:tgtEl>
                                        <p:attrNameLst>
                                          <p:attrName>ppt_x</p:attrName>
                                        </p:attrNameLst>
                                      </p:cBhvr>
                                      <p:tavLst>
                                        <p:tav tm="0">
                                          <p:val>
                                            <p:fltVal val="0.5"/>
                                          </p:val>
                                        </p:tav>
                                        <p:tav tm="100000">
                                          <p:val>
                                            <p:strVal val="#ppt_x"/>
                                          </p:val>
                                        </p:tav>
                                      </p:tavLst>
                                    </p:anim>
                                    <p:anim calcmode="lin" valueType="num">
                                      <p:cBhvr>
                                        <p:cTn id="56" dur="1000" fill="hold"/>
                                        <p:tgtEl>
                                          <p:spTgt spid="22"/>
                                        </p:tgtEl>
                                        <p:attrNameLst>
                                          <p:attrName>ppt_y</p:attrName>
                                        </p:attrNameLst>
                                      </p:cBhvr>
                                      <p:tavLst>
                                        <p:tav tm="0">
                                          <p:val>
                                            <p:fltVal val="0.5"/>
                                          </p:val>
                                        </p:tav>
                                        <p:tav tm="100000">
                                          <p:val>
                                            <p:strVal val="#ppt_y"/>
                                          </p:val>
                                        </p:tav>
                                      </p:tavLst>
                                    </p:anim>
                                  </p:childTnLst>
                                </p:cTn>
                              </p:par>
                              <p:par>
                                <p:cTn id="57" presetID="35" presetClass="entr" presetSubtype="0" fill="hold" grpId="1" nodeType="with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1000"/>
                                        <p:tgtEl>
                                          <p:spTgt spid="6"/>
                                        </p:tgtEl>
                                      </p:cBhvr>
                                    </p:animEffect>
                                    <p:anim calcmode="lin" valueType="num">
                                      <p:cBhvr>
                                        <p:cTn id="60" dur="1000" fill="hold"/>
                                        <p:tgtEl>
                                          <p:spTgt spid="6"/>
                                        </p:tgtEl>
                                        <p:attrNameLst>
                                          <p:attrName>style.rotation</p:attrName>
                                        </p:attrNameLst>
                                      </p:cBhvr>
                                      <p:tavLst>
                                        <p:tav tm="0">
                                          <p:val>
                                            <p:fltVal val="720"/>
                                          </p:val>
                                        </p:tav>
                                        <p:tav tm="100000">
                                          <p:val>
                                            <p:fltVal val="0"/>
                                          </p:val>
                                        </p:tav>
                                      </p:tavLst>
                                    </p:anim>
                                    <p:anim calcmode="lin" valueType="num">
                                      <p:cBhvr>
                                        <p:cTn id="61" dur="1000" fill="hold"/>
                                        <p:tgtEl>
                                          <p:spTgt spid="6"/>
                                        </p:tgtEl>
                                        <p:attrNameLst>
                                          <p:attrName>ppt_h</p:attrName>
                                        </p:attrNameLst>
                                      </p:cBhvr>
                                      <p:tavLst>
                                        <p:tav tm="0">
                                          <p:val>
                                            <p:fltVal val="0"/>
                                          </p:val>
                                        </p:tav>
                                        <p:tav tm="100000">
                                          <p:val>
                                            <p:strVal val="#ppt_h"/>
                                          </p:val>
                                        </p:tav>
                                      </p:tavLst>
                                    </p:anim>
                                    <p:anim calcmode="lin" valueType="num">
                                      <p:cBhvr>
                                        <p:cTn id="62" dur="1000" fill="hold"/>
                                        <p:tgtEl>
                                          <p:spTgt spid="6"/>
                                        </p:tgtEl>
                                        <p:attrNameLst>
                                          <p:attrName>ppt_w</p:attrName>
                                        </p:attrNameLst>
                                      </p:cBhvr>
                                      <p:tavLst>
                                        <p:tav tm="0">
                                          <p:val>
                                            <p:fltVal val="0"/>
                                          </p:val>
                                        </p:tav>
                                        <p:tav tm="100000">
                                          <p:val>
                                            <p:strVal val="#ppt_w"/>
                                          </p:val>
                                        </p:tav>
                                      </p:tavLst>
                                    </p:anim>
                                  </p:childTnLst>
                                </p:cTn>
                              </p:par>
                              <p:par>
                                <p:cTn id="63" presetID="35" presetClass="entr" presetSubtype="0" fill="hold" grpId="1" nodeType="with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1000"/>
                                        <p:tgtEl>
                                          <p:spTgt spid="7"/>
                                        </p:tgtEl>
                                      </p:cBhvr>
                                    </p:animEffect>
                                    <p:anim calcmode="lin" valueType="num">
                                      <p:cBhvr>
                                        <p:cTn id="66" dur="1000" fill="hold"/>
                                        <p:tgtEl>
                                          <p:spTgt spid="7"/>
                                        </p:tgtEl>
                                        <p:attrNameLst>
                                          <p:attrName>style.rotation</p:attrName>
                                        </p:attrNameLst>
                                      </p:cBhvr>
                                      <p:tavLst>
                                        <p:tav tm="0">
                                          <p:val>
                                            <p:fltVal val="720"/>
                                          </p:val>
                                        </p:tav>
                                        <p:tav tm="100000">
                                          <p:val>
                                            <p:fltVal val="0"/>
                                          </p:val>
                                        </p:tav>
                                      </p:tavLst>
                                    </p:anim>
                                    <p:anim calcmode="lin" valueType="num">
                                      <p:cBhvr>
                                        <p:cTn id="67" dur="1000" fill="hold"/>
                                        <p:tgtEl>
                                          <p:spTgt spid="7"/>
                                        </p:tgtEl>
                                        <p:attrNameLst>
                                          <p:attrName>ppt_h</p:attrName>
                                        </p:attrNameLst>
                                      </p:cBhvr>
                                      <p:tavLst>
                                        <p:tav tm="0">
                                          <p:val>
                                            <p:fltVal val="0"/>
                                          </p:val>
                                        </p:tav>
                                        <p:tav tm="100000">
                                          <p:val>
                                            <p:strVal val="#ppt_h"/>
                                          </p:val>
                                        </p:tav>
                                      </p:tavLst>
                                    </p:anim>
                                    <p:anim calcmode="lin" valueType="num">
                                      <p:cBhvr>
                                        <p:cTn id="68" dur="1000" fill="hold"/>
                                        <p:tgtEl>
                                          <p:spTgt spid="7"/>
                                        </p:tgtEl>
                                        <p:attrNameLst>
                                          <p:attrName>ppt_w</p:attrName>
                                        </p:attrNameLst>
                                      </p:cBhvr>
                                      <p:tavLst>
                                        <p:tav tm="0">
                                          <p:val>
                                            <p:fltVal val="0"/>
                                          </p:val>
                                        </p:tav>
                                        <p:tav tm="100000">
                                          <p:val>
                                            <p:strVal val="#ppt_w"/>
                                          </p:val>
                                        </p:tav>
                                      </p:tavLst>
                                    </p:anim>
                                  </p:childTnLst>
                                </p:cTn>
                              </p:par>
                              <p:par>
                                <p:cTn id="69" presetID="35" presetClass="entr" presetSubtype="0" fill="hold" grpId="1" nodeType="with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fade">
                                      <p:cBhvr>
                                        <p:cTn id="71" dur="1000"/>
                                        <p:tgtEl>
                                          <p:spTgt spid="8"/>
                                        </p:tgtEl>
                                      </p:cBhvr>
                                    </p:animEffect>
                                    <p:anim calcmode="lin" valueType="num">
                                      <p:cBhvr>
                                        <p:cTn id="72" dur="1000" fill="hold"/>
                                        <p:tgtEl>
                                          <p:spTgt spid="8"/>
                                        </p:tgtEl>
                                        <p:attrNameLst>
                                          <p:attrName>style.rotation</p:attrName>
                                        </p:attrNameLst>
                                      </p:cBhvr>
                                      <p:tavLst>
                                        <p:tav tm="0">
                                          <p:val>
                                            <p:fltVal val="720"/>
                                          </p:val>
                                        </p:tav>
                                        <p:tav tm="100000">
                                          <p:val>
                                            <p:fltVal val="0"/>
                                          </p:val>
                                        </p:tav>
                                      </p:tavLst>
                                    </p:anim>
                                    <p:anim calcmode="lin" valueType="num">
                                      <p:cBhvr>
                                        <p:cTn id="73" dur="1000" fill="hold"/>
                                        <p:tgtEl>
                                          <p:spTgt spid="8"/>
                                        </p:tgtEl>
                                        <p:attrNameLst>
                                          <p:attrName>ppt_h</p:attrName>
                                        </p:attrNameLst>
                                      </p:cBhvr>
                                      <p:tavLst>
                                        <p:tav tm="0">
                                          <p:val>
                                            <p:fltVal val="0"/>
                                          </p:val>
                                        </p:tav>
                                        <p:tav tm="100000">
                                          <p:val>
                                            <p:strVal val="#ppt_h"/>
                                          </p:val>
                                        </p:tav>
                                      </p:tavLst>
                                    </p:anim>
                                    <p:anim calcmode="lin" valueType="num">
                                      <p:cBhvr>
                                        <p:cTn id="74" dur="1000" fill="hold"/>
                                        <p:tgtEl>
                                          <p:spTgt spid="8"/>
                                        </p:tgtEl>
                                        <p:attrNameLst>
                                          <p:attrName>ppt_w</p:attrName>
                                        </p:attrNameLst>
                                      </p:cBhvr>
                                      <p:tavLst>
                                        <p:tav tm="0">
                                          <p:val>
                                            <p:fltVal val="0"/>
                                          </p:val>
                                        </p:tav>
                                        <p:tav tm="100000">
                                          <p:val>
                                            <p:strVal val="#ppt_w"/>
                                          </p:val>
                                        </p:tav>
                                      </p:tavLst>
                                    </p:anim>
                                  </p:childTnLst>
                                </p:cTn>
                              </p:par>
                              <p:par>
                                <p:cTn id="75" presetID="35" presetClass="entr" presetSubtype="0" fill="hold" grpId="1" nodeType="with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fade">
                                      <p:cBhvr>
                                        <p:cTn id="77" dur="1000"/>
                                        <p:tgtEl>
                                          <p:spTgt spid="9"/>
                                        </p:tgtEl>
                                      </p:cBhvr>
                                    </p:animEffect>
                                    <p:anim calcmode="lin" valueType="num">
                                      <p:cBhvr>
                                        <p:cTn id="78" dur="1000" fill="hold"/>
                                        <p:tgtEl>
                                          <p:spTgt spid="9"/>
                                        </p:tgtEl>
                                        <p:attrNameLst>
                                          <p:attrName>style.rotation</p:attrName>
                                        </p:attrNameLst>
                                      </p:cBhvr>
                                      <p:tavLst>
                                        <p:tav tm="0">
                                          <p:val>
                                            <p:fltVal val="720"/>
                                          </p:val>
                                        </p:tav>
                                        <p:tav tm="100000">
                                          <p:val>
                                            <p:fltVal val="0"/>
                                          </p:val>
                                        </p:tav>
                                      </p:tavLst>
                                    </p:anim>
                                    <p:anim calcmode="lin" valueType="num">
                                      <p:cBhvr>
                                        <p:cTn id="79" dur="1000" fill="hold"/>
                                        <p:tgtEl>
                                          <p:spTgt spid="9"/>
                                        </p:tgtEl>
                                        <p:attrNameLst>
                                          <p:attrName>ppt_h</p:attrName>
                                        </p:attrNameLst>
                                      </p:cBhvr>
                                      <p:tavLst>
                                        <p:tav tm="0">
                                          <p:val>
                                            <p:fltVal val="0"/>
                                          </p:val>
                                        </p:tav>
                                        <p:tav tm="100000">
                                          <p:val>
                                            <p:strVal val="#ppt_h"/>
                                          </p:val>
                                        </p:tav>
                                      </p:tavLst>
                                    </p:anim>
                                    <p:anim calcmode="lin" valueType="num">
                                      <p:cBhvr>
                                        <p:cTn id="80" dur="1000" fill="hold"/>
                                        <p:tgtEl>
                                          <p:spTgt spid="9"/>
                                        </p:tgtEl>
                                        <p:attrNameLst>
                                          <p:attrName>ppt_w</p:attrName>
                                        </p:attrNameLst>
                                      </p:cBhvr>
                                      <p:tavLst>
                                        <p:tav tm="0">
                                          <p:val>
                                            <p:fltVal val="0"/>
                                          </p:val>
                                        </p:tav>
                                        <p:tav tm="100000">
                                          <p:val>
                                            <p:strVal val="#ppt_w"/>
                                          </p:val>
                                        </p:tav>
                                      </p:tavLst>
                                    </p:anim>
                                  </p:childTnLst>
                                </p:cTn>
                              </p:par>
                              <p:par>
                                <p:cTn id="81" presetID="35" presetClass="entr" presetSubtype="0" fill="hold" grpId="1" nodeType="with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fade">
                                      <p:cBhvr>
                                        <p:cTn id="83" dur="1000"/>
                                        <p:tgtEl>
                                          <p:spTgt spid="19"/>
                                        </p:tgtEl>
                                      </p:cBhvr>
                                    </p:animEffect>
                                    <p:anim calcmode="lin" valueType="num">
                                      <p:cBhvr>
                                        <p:cTn id="84" dur="1000" fill="hold"/>
                                        <p:tgtEl>
                                          <p:spTgt spid="19"/>
                                        </p:tgtEl>
                                        <p:attrNameLst>
                                          <p:attrName>style.rotation</p:attrName>
                                        </p:attrNameLst>
                                      </p:cBhvr>
                                      <p:tavLst>
                                        <p:tav tm="0">
                                          <p:val>
                                            <p:fltVal val="720"/>
                                          </p:val>
                                        </p:tav>
                                        <p:tav tm="100000">
                                          <p:val>
                                            <p:fltVal val="0"/>
                                          </p:val>
                                        </p:tav>
                                      </p:tavLst>
                                    </p:anim>
                                    <p:anim calcmode="lin" valueType="num">
                                      <p:cBhvr>
                                        <p:cTn id="85" dur="1000" fill="hold"/>
                                        <p:tgtEl>
                                          <p:spTgt spid="19"/>
                                        </p:tgtEl>
                                        <p:attrNameLst>
                                          <p:attrName>ppt_h</p:attrName>
                                        </p:attrNameLst>
                                      </p:cBhvr>
                                      <p:tavLst>
                                        <p:tav tm="0">
                                          <p:val>
                                            <p:fltVal val="0"/>
                                          </p:val>
                                        </p:tav>
                                        <p:tav tm="100000">
                                          <p:val>
                                            <p:strVal val="#ppt_h"/>
                                          </p:val>
                                        </p:tav>
                                      </p:tavLst>
                                    </p:anim>
                                    <p:anim calcmode="lin" valueType="num">
                                      <p:cBhvr>
                                        <p:cTn id="86" dur="1000" fill="hold"/>
                                        <p:tgtEl>
                                          <p:spTgt spid="19"/>
                                        </p:tgtEl>
                                        <p:attrNameLst>
                                          <p:attrName>ppt_w</p:attrName>
                                        </p:attrNameLst>
                                      </p:cBhvr>
                                      <p:tavLst>
                                        <p:tav tm="0">
                                          <p:val>
                                            <p:fltVal val="0"/>
                                          </p:val>
                                        </p:tav>
                                        <p:tav tm="100000">
                                          <p:val>
                                            <p:strVal val="#ppt_w"/>
                                          </p:val>
                                        </p:tav>
                                      </p:tavLst>
                                    </p:anim>
                                  </p:childTnLst>
                                </p:cTn>
                              </p:par>
                              <p:par>
                                <p:cTn id="87" presetID="35" presetClass="entr" presetSubtype="0" fill="hold" grpId="1" nodeType="with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fade">
                                      <p:cBhvr>
                                        <p:cTn id="89" dur="1000"/>
                                        <p:tgtEl>
                                          <p:spTgt spid="20"/>
                                        </p:tgtEl>
                                      </p:cBhvr>
                                    </p:animEffect>
                                    <p:anim calcmode="lin" valueType="num">
                                      <p:cBhvr>
                                        <p:cTn id="90" dur="1000" fill="hold"/>
                                        <p:tgtEl>
                                          <p:spTgt spid="20"/>
                                        </p:tgtEl>
                                        <p:attrNameLst>
                                          <p:attrName>style.rotation</p:attrName>
                                        </p:attrNameLst>
                                      </p:cBhvr>
                                      <p:tavLst>
                                        <p:tav tm="0">
                                          <p:val>
                                            <p:fltVal val="720"/>
                                          </p:val>
                                        </p:tav>
                                        <p:tav tm="100000">
                                          <p:val>
                                            <p:fltVal val="0"/>
                                          </p:val>
                                        </p:tav>
                                      </p:tavLst>
                                    </p:anim>
                                    <p:anim calcmode="lin" valueType="num">
                                      <p:cBhvr>
                                        <p:cTn id="91" dur="1000" fill="hold"/>
                                        <p:tgtEl>
                                          <p:spTgt spid="20"/>
                                        </p:tgtEl>
                                        <p:attrNameLst>
                                          <p:attrName>ppt_h</p:attrName>
                                        </p:attrNameLst>
                                      </p:cBhvr>
                                      <p:tavLst>
                                        <p:tav tm="0">
                                          <p:val>
                                            <p:fltVal val="0"/>
                                          </p:val>
                                        </p:tav>
                                        <p:tav tm="100000">
                                          <p:val>
                                            <p:strVal val="#ppt_h"/>
                                          </p:val>
                                        </p:tav>
                                      </p:tavLst>
                                    </p:anim>
                                    <p:anim calcmode="lin" valueType="num">
                                      <p:cBhvr>
                                        <p:cTn id="92" dur="1000" fill="hold"/>
                                        <p:tgtEl>
                                          <p:spTgt spid="20"/>
                                        </p:tgtEl>
                                        <p:attrNameLst>
                                          <p:attrName>ppt_w</p:attrName>
                                        </p:attrNameLst>
                                      </p:cBhvr>
                                      <p:tavLst>
                                        <p:tav tm="0">
                                          <p:val>
                                            <p:fltVal val="0"/>
                                          </p:val>
                                        </p:tav>
                                        <p:tav tm="100000">
                                          <p:val>
                                            <p:strVal val="#ppt_w"/>
                                          </p:val>
                                        </p:tav>
                                      </p:tavLst>
                                    </p:anim>
                                  </p:childTnLst>
                                </p:cTn>
                              </p:par>
                              <p:par>
                                <p:cTn id="93" presetID="35" presetClass="entr" presetSubtype="0" fill="hold" grpId="1" nodeType="with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fade">
                                      <p:cBhvr>
                                        <p:cTn id="95" dur="1000"/>
                                        <p:tgtEl>
                                          <p:spTgt spid="21"/>
                                        </p:tgtEl>
                                      </p:cBhvr>
                                    </p:animEffect>
                                    <p:anim calcmode="lin" valueType="num">
                                      <p:cBhvr>
                                        <p:cTn id="96" dur="1000" fill="hold"/>
                                        <p:tgtEl>
                                          <p:spTgt spid="21"/>
                                        </p:tgtEl>
                                        <p:attrNameLst>
                                          <p:attrName>style.rotation</p:attrName>
                                        </p:attrNameLst>
                                      </p:cBhvr>
                                      <p:tavLst>
                                        <p:tav tm="0">
                                          <p:val>
                                            <p:fltVal val="720"/>
                                          </p:val>
                                        </p:tav>
                                        <p:tav tm="100000">
                                          <p:val>
                                            <p:fltVal val="0"/>
                                          </p:val>
                                        </p:tav>
                                      </p:tavLst>
                                    </p:anim>
                                    <p:anim calcmode="lin" valueType="num">
                                      <p:cBhvr>
                                        <p:cTn id="97" dur="1000" fill="hold"/>
                                        <p:tgtEl>
                                          <p:spTgt spid="21"/>
                                        </p:tgtEl>
                                        <p:attrNameLst>
                                          <p:attrName>ppt_h</p:attrName>
                                        </p:attrNameLst>
                                      </p:cBhvr>
                                      <p:tavLst>
                                        <p:tav tm="0">
                                          <p:val>
                                            <p:fltVal val="0"/>
                                          </p:val>
                                        </p:tav>
                                        <p:tav tm="100000">
                                          <p:val>
                                            <p:strVal val="#ppt_h"/>
                                          </p:val>
                                        </p:tav>
                                      </p:tavLst>
                                    </p:anim>
                                    <p:anim calcmode="lin" valueType="num">
                                      <p:cBhvr>
                                        <p:cTn id="98" dur="1000" fill="hold"/>
                                        <p:tgtEl>
                                          <p:spTgt spid="21"/>
                                        </p:tgtEl>
                                        <p:attrNameLst>
                                          <p:attrName>ppt_w</p:attrName>
                                        </p:attrNameLst>
                                      </p:cBhvr>
                                      <p:tavLst>
                                        <p:tav tm="0">
                                          <p:val>
                                            <p:fltVal val="0"/>
                                          </p:val>
                                        </p:tav>
                                        <p:tav tm="100000">
                                          <p:val>
                                            <p:strVal val="#ppt_w"/>
                                          </p:val>
                                        </p:tav>
                                      </p:tavLst>
                                    </p:anim>
                                  </p:childTnLst>
                                </p:cTn>
                              </p:par>
                              <p:par>
                                <p:cTn id="99" presetID="35" presetClass="entr" presetSubtype="0" fill="hold" grpId="1" nodeType="with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fade">
                                      <p:cBhvr>
                                        <p:cTn id="101" dur="1000"/>
                                        <p:tgtEl>
                                          <p:spTgt spid="22"/>
                                        </p:tgtEl>
                                      </p:cBhvr>
                                    </p:animEffect>
                                    <p:anim calcmode="lin" valueType="num">
                                      <p:cBhvr>
                                        <p:cTn id="102" dur="1000" fill="hold"/>
                                        <p:tgtEl>
                                          <p:spTgt spid="22"/>
                                        </p:tgtEl>
                                        <p:attrNameLst>
                                          <p:attrName>style.rotation</p:attrName>
                                        </p:attrNameLst>
                                      </p:cBhvr>
                                      <p:tavLst>
                                        <p:tav tm="0">
                                          <p:val>
                                            <p:fltVal val="720"/>
                                          </p:val>
                                        </p:tav>
                                        <p:tav tm="100000">
                                          <p:val>
                                            <p:fltVal val="0"/>
                                          </p:val>
                                        </p:tav>
                                      </p:tavLst>
                                    </p:anim>
                                    <p:anim calcmode="lin" valueType="num">
                                      <p:cBhvr>
                                        <p:cTn id="103" dur="1000" fill="hold"/>
                                        <p:tgtEl>
                                          <p:spTgt spid="22"/>
                                        </p:tgtEl>
                                        <p:attrNameLst>
                                          <p:attrName>ppt_h</p:attrName>
                                        </p:attrNameLst>
                                      </p:cBhvr>
                                      <p:tavLst>
                                        <p:tav tm="0">
                                          <p:val>
                                            <p:fltVal val="0"/>
                                          </p:val>
                                        </p:tav>
                                        <p:tav tm="100000">
                                          <p:val>
                                            <p:strVal val="#ppt_h"/>
                                          </p:val>
                                        </p:tav>
                                      </p:tavLst>
                                    </p:anim>
                                    <p:anim calcmode="lin" valueType="num">
                                      <p:cBhvr>
                                        <p:cTn id="104" dur="1000" fill="hold"/>
                                        <p:tgtEl>
                                          <p:spTgt spid="22"/>
                                        </p:tgtEl>
                                        <p:attrNameLst>
                                          <p:attrName>ppt_w</p:attrName>
                                        </p:attrNameLst>
                                      </p:cBhvr>
                                      <p:tavLst>
                                        <p:tav tm="0">
                                          <p:val>
                                            <p:fltVal val="0"/>
                                          </p:val>
                                        </p:tav>
                                        <p:tav tm="100000">
                                          <p:val>
                                            <p:strVal val="#ppt_w"/>
                                          </p:val>
                                        </p:tav>
                                      </p:tavLst>
                                    </p:anim>
                                  </p:childTnLst>
                                </p:cTn>
                              </p:par>
                            </p:childTnLst>
                          </p:cTn>
                        </p:par>
                        <p:par>
                          <p:cTn id="105" fill="hold">
                            <p:stCondLst>
                              <p:cond delay="1500"/>
                            </p:stCondLst>
                            <p:childTnLst>
                              <p:par>
                                <p:cTn id="106" presetID="23" presetClass="entr" presetSubtype="528" fill="hold" grpId="0" nodeType="afterEffect">
                                  <p:stCondLst>
                                    <p:cond delay="0"/>
                                  </p:stCondLst>
                                  <p:childTnLst>
                                    <p:set>
                                      <p:cBhvr>
                                        <p:cTn id="107" dur="1" fill="hold">
                                          <p:stCondLst>
                                            <p:cond delay="0"/>
                                          </p:stCondLst>
                                        </p:cTn>
                                        <p:tgtEl>
                                          <p:spTgt spid="12"/>
                                        </p:tgtEl>
                                        <p:attrNameLst>
                                          <p:attrName>style.visibility</p:attrName>
                                        </p:attrNameLst>
                                      </p:cBhvr>
                                      <p:to>
                                        <p:strVal val="visible"/>
                                      </p:to>
                                    </p:set>
                                    <p:anim calcmode="lin" valueType="num">
                                      <p:cBhvr>
                                        <p:cTn id="108" dur="1500" fill="hold"/>
                                        <p:tgtEl>
                                          <p:spTgt spid="12"/>
                                        </p:tgtEl>
                                        <p:attrNameLst>
                                          <p:attrName>ppt_w</p:attrName>
                                        </p:attrNameLst>
                                      </p:cBhvr>
                                      <p:tavLst>
                                        <p:tav tm="0">
                                          <p:val>
                                            <p:fltVal val="0"/>
                                          </p:val>
                                        </p:tav>
                                        <p:tav tm="100000">
                                          <p:val>
                                            <p:strVal val="#ppt_w"/>
                                          </p:val>
                                        </p:tav>
                                      </p:tavLst>
                                    </p:anim>
                                    <p:anim calcmode="lin" valueType="num">
                                      <p:cBhvr>
                                        <p:cTn id="109" dur="1500" fill="hold"/>
                                        <p:tgtEl>
                                          <p:spTgt spid="12"/>
                                        </p:tgtEl>
                                        <p:attrNameLst>
                                          <p:attrName>ppt_h</p:attrName>
                                        </p:attrNameLst>
                                      </p:cBhvr>
                                      <p:tavLst>
                                        <p:tav tm="0">
                                          <p:val>
                                            <p:fltVal val="0"/>
                                          </p:val>
                                        </p:tav>
                                        <p:tav tm="100000">
                                          <p:val>
                                            <p:strVal val="#ppt_h"/>
                                          </p:val>
                                        </p:tav>
                                      </p:tavLst>
                                    </p:anim>
                                    <p:anim calcmode="lin" valueType="num">
                                      <p:cBhvr>
                                        <p:cTn id="110" dur="1500" fill="hold"/>
                                        <p:tgtEl>
                                          <p:spTgt spid="12"/>
                                        </p:tgtEl>
                                        <p:attrNameLst>
                                          <p:attrName>ppt_x</p:attrName>
                                        </p:attrNameLst>
                                      </p:cBhvr>
                                      <p:tavLst>
                                        <p:tav tm="0">
                                          <p:val>
                                            <p:fltVal val="0.5"/>
                                          </p:val>
                                        </p:tav>
                                        <p:tav tm="100000">
                                          <p:val>
                                            <p:strVal val="#ppt_x"/>
                                          </p:val>
                                        </p:tav>
                                      </p:tavLst>
                                    </p:anim>
                                    <p:anim calcmode="lin" valueType="num">
                                      <p:cBhvr>
                                        <p:cTn id="111" dur="1500" fill="hold"/>
                                        <p:tgtEl>
                                          <p:spTgt spid="12"/>
                                        </p:tgtEl>
                                        <p:attrNameLst>
                                          <p:attrName>ppt_y</p:attrName>
                                        </p:attrNameLst>
                                      </p:cBhvr>
                                      <p:tavLst>
                                        <p:tav tm="0">
                                          <p:val>
                                            <p:fltVal val="0.5"/>
                                          </p:val>
                                        </p:tav>
                                        <p:tav tm="100000">
                                          <p:val>
                                            <p:strVal val="#ppt_y"/>
                                          </p:val>
                                        </p:tav>
                                      </p:tavLst>
                                    </p:anim>
                                  </p:childTnLst>
                                </p:cTn>
                              </p:par>
                              <p:par>
                                <p:cTn id="112" presetID="23" presetClass="entr" presetSubtype="528" fill="hold" grpId="0" nodeType="withEffect">
                                  <p:stCondLst>
                                    <p:cond delay="0"/>
                                  </p:stCondLst>
                                  <p:childTnLst>
                                    <p:set>
                                      <p:cBhvr>
                                        <p:cTn id="113" dur="1" fill="hold">
                                          <p:stCondLst>
                                            <p:cond delay="0"/>
                                          </p:stCondLst>
                                        </p:cTn>
                                        <p:tgtEl>
                                          <p:spTgt spid="23"/>
                                        </p:tgtEl>
                                        <p:attrNameLst>
                                          <p:attrName>style.visibility</p:attrName>
                                        </p:attrNameLst>
                                      </p:cBhvr>
                                      <p:to>
                                        <p:strVal val="visible"/>
                                      </p:to>
                                    </p:set>
                                    <p:anim calcmode="lin" valueType="num">
                                      <p:cBhvr>
                                        <p:cTn id="114" dur="1500" fill="hold"/>
                                        <p:tgtEl>
                                          <p:spTgt spid="23"/>
                                        </p:tgtEl>
                                        <p:attrNameLst>
                                          <p:attrName>ppt_w</p:attrName>
                                        </p:attrNameLst>
                                      </p:cBhvr>
                                      <p:tavLst>
                                        <p:tav tm="0">
                                          <p:val>
                                            <p:fltVal val="0"/>
                                          </p:val>
                                        </p:tav>
                                        <p:tav tm="100000">
                                          <p:val>
                                            <p:strVal val="#ppt_w"/>
                                          </p:val>
                                        </p:tav>
                                      </p:tavLst>
                                    </p:anim>
                                    <p:anim calcmode="lin" valueType="num">
                                      <p:cBhvr>
                                        <p:cTn id="115" dur="1500" fill="hold"/>
                                        <p:tgtEl>
                                          <p:spTgt spid="23"/>
                                        </p:tgtEl>
                                        <p:attrNameLst>
                                          <p:attrName>ppt_h</p:attrName>
                                        </p:attrNameLst>
                                      </p:cBhvr>
                                      <p:tavLst>
                                        <p:tav tm="0">
                                          <p:val>
                                            <p:fltVal val="0"/>
                                          </p:val>
                                        </p:tav>
                                        <p:tav tm="100000">
                                          <p:val>
                                            <p:strVal val="#ppt_h"/>
                                          </p:val>
                                        </p:tav>
                                      </p:tavLst>
                                    </p:anim>
                                    <p:anim calcmode="lin" valueType="num">
                                      <p:cBhvr>
                                        <p:cTn id="116" dur="1500" fill="hold"/>
                                        <p:tgtEl>
                                          <p:spTgt spid="23"/>
                                        </p:tgtEl>
                                        <p:attrNameLst>
                                          <p:attrName>ppt_x</p:attrName>
                                        </p:attrNameLst>
                                      </p:cBhvr>
                                      <p:tavLst>
                                        <p:tav tm="0">
                                          <p:val>
                                            <p:fltVal val="0.5"/>
                                          </p:val>
                                        </p:tav>
                                        <p:tav tm="100000">
                                          <p:val>
                                            <p:strVal val="#ppt_x"/>
                                          </p:val>
                                        </p:tav>
                                      </p:tavLst>
                                    </p:anim>
                                    <p:anim calcmode="lin" valueType="num">
                                      <p:cBhvr>
                                        <p:cTn id="117" dur="1500" fill="hold"/>
                                        <p:tgtEl>
                                          <p:spTgt spid="23"/>
                                        </p:tgtEl>
                                        <p:attrNameLst>
                                          <p:attrName>ppt_y</p:attrName>
                                        </p:attrNameLst>
                                      </p:cBhvr>
                                      <p:tavLst>
                                        <p:tav tm="0">
                                          <p:val>
                                            <p:fltVal val="0.5"/>
                                          </p:val>
                                        </p:tav>
                                        <p:tav tm="100000">
                                          <p:val>
                                            <p:strVal val="#ppt_y"/>
                                          </p:val>
                                        </p:tav>
                                      </p:tavLst>
                                    </p:anim>
                                  </p:childTnLst>
                                </p:cTn>
                              </p:par>
                            </p:childTnLst>
                          </p:cTn>
                        </p:par>
                        <p:par>
                          <p:cTn id="118" fill="hold">
                            <p:stCondLst>
                              <p:cond delay="3000"/>
                            </p:stCondLst>
                            <p:childTnLst>
                              <p:par>
                                <p:cTn id="119" presetID="22" presetClass="entr" presetSubtype="8" fill="hold" grpId="0" nodeType="afterEffect">
                                  <p:stCondLst>
                                    <p:cond delay="0"/>
                                  </p:stCondLst>
                                  <p:childTnLst>
                                    <p:set>
                                      <p:cBhvr>
                                        <p:cTn id="120" dur="1" fill="hold">
                                          <p:stCondLst>
                                            <p:cond delay="0"/>
                                          </p:stCondLst>
                                        </p:cTn>
                                        <p:tgtEl>
                                          <p:spTgt spid="15"/>
                                        </p:tgtEl>
                                        <p:attrNameLst>
                                          <p:attrName>style.visibility</p:attrName>
                                        </p:attrNameLst>
                                      </p:cBhvr>
                                      <p:to>
                                        <p:strVal val="visible"/>
                                      </p:to>
                                    </p:set>
                                    <p:animEffect transition="in" filter="wipe(left)">
                                      <p:cBhvr>
                                        <p:cTn id="121" dur="500"/>
                                        <p:tgtEl>
                                          <p:spTgt spid="15"/>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16"/>
                                        </p:tgtEl>
                                        <p:attrNameLst>
                                          <p:attrName>style.visibility</p:attrName>
                                        </p:attrNameLst>
                                      </p:cBhvr>
                                      <p:to>
                                        <p:strVal val="visible"/>
                                      </p:to>
                                    </p:set>
                                    <p:animEffect transition="in" filter="wipe(left)">
                                      <p:cBhvr>
                                        <p:cTn id="124" dur="500"/>
                                        <p:tgtEl>
                                          <p:spTgt spid="16"/>
                                        </p:tgtEl>
                                      </p:cBhvr>
                                    </p:animEffect>
                                  </p:childTnLst>
                                </p:cTn>
                              </p:par>
                            </p:childTnLst>
                          </p:cTn>
                        </p:par>
                        <p:par>
                          <p:cTn id="125" fill="hold">
                            <p:stCondLst>
                              <p:cond delay="3500"/>
                            </p:stCondLst>
                            <p:childTnLst>
                              <p:par>
                                <p:cTn id="126" presetID="22" presetClass="entr" presetSubtype="8" fill="hold" grpId="0" nodeType="afterEffect">
                                  <p:stCondLst>
                                    <p:cond delay="0"/>
                                  </p:stCondLst>
                                  <p:childTnLst>
                                    <p:set>
                                      <p:cBhvr>
                                        <p:cTn id="127" dur="1" fill="hold">
                                          <p:stCondLst>
                                            <p:cond delay="0"/>
                                          </p:stCondLst>
                                        </p:cTn>
                                        <p:tgtEl>
                                          <p:spTgt spid="10"/>
                                        </p:tgtEl>
                                        <p:attrNameLst>
                                          <p:attrName>style.visibility</p:attrName>
                                        </p:attrNameLst>
                                      </p:cBhvr>
                                      <p:to>
                                        <p:strVal val="visible"/>
                                      </p:to>
                                    </p:set>
                                    <p:animEffect transition="in" filter="wipe(left)">
                                      <p:cBhvr>
                                        <p:cTn id="128" dur="500"/>
                                        <p:tgtEl>
                                          <p:spTgt spid="10"/>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11"/>
                                        </p:tgtEl>
                                        <p:attrNameLst>
                                          <p:attrName>style.visibility</p:attrName>
                                        </p:attrNameLst>
                                      </p:cBhvr>
                                      <p:to>
                                        <p:strVal val="visible"/>
                                      </p:to>
                                    </p:set>
                                    <p:animEffect transition="in" filter="wipe(left)">
                                      <p:cBhvr>
                                        <p:cTn id="131" dur="500"/>
                                        <p:tgtEl>
                                          <p:spTgt spid="11"/>
                                        </p:tgtEl>
                                      </p:cBhvr>
                                    </p:animEffect>
                                  </p:childTnLst>
                                </p:cTn>
                              </p:par>
                            </p:childTnLst>
                          </p:cTn>
                        </p:par>
                        <p:par>
                          <p:cTn id="132" fill="hold">
                            <p:stCondLst>
                              <p:cond delay="4000"/>
                            </p:stCondLst>
                            <p:childTnLst>
                              <p:par>
                                <p:cTn id="133" presetID="22" presetClass="entr" presetSubtype="8" fill="hold" grpId="0" nodeType="afterEffect">
                                  <p:stCondLst>
                                    <p:cond delay="0"/>
                                  </p:stCondLst>
                                  <p:childTnLst>
                                    <p:set>
                                      <p:cBhvr>
                                        <p:cTn id="134" dur="1" fill="hold">
                                          <p:stCondLst>
                                            <p:cond delay="0"/>
                                          </p:stCondLst>
                                        </p:cTn>
                                        <p:tgtEl>
                                          <p:spTgt spid="17"/>
                                        </p:tgtEl>
                                        <p:attrNameLst>
                                          <p:attrName>style.visibility</p:attrName>
                                        </p:attrNameLst>
                                      </p:cBhvr>
                                      <p:to>
                                        <p:strVal val="visible"/>
                                      </p:to>
                                    </p:set>
                                    <p:animEffect transition="in" filter="wipe(left)">
                                      <p:cBhvr>
                                        <p:cTn id="135" dur="500"/>
                                        <p:tgtEl>
                                          <p:spTgt spid="17"/>
                                        </p:tgtEl>
                                      </p:cBhvr>
                                    </p:animEffect>
                                  </p:childTnLst>
                                </p:cTn>
                              </p:par>
                              <p:par>
                                <p:cTn id="136" presetID="22" presetClass="entr" presetSubtype="8" fill="hold" grpId="0" nodeType="withEffect">
                                  <p:stCondLst>
                                    <p:cond delay="0"/>
                                  </p:stCondLst>
                                  <p:childTnLst>
                                    <p:set>
                                      <p:cBhvr>
                                        <p:cTn id="137" dur="1" fill="hold">
                                          <p:stCondLst>
                                            <p:cond delay="0"/>
                                          </p:stCondLst>
                                        </p:cTn>
                                        <p:tgtEl>
                                          <p:spTgt spid="18"/>
                                        </p:tgtEl>
                                        <p:attrNameLst>
                                          <p:attrName>style.visibility</p:attrName>
                                        </p:attrNameLst>
                                      </p:cBhvr>
                                      <p:to>
                                        <p:strVal val="visible"/>
                                      </p:to>
                                    </p:set>
                                    <p:animEffect transition="in" filter="wipe(left)">
                                      <p:cBhvr>
                                        <p:cTn id="138" dur="500"/>
                                        <p:tgtEl>
                                          <p:spTgt spid="18"/>
                                        </p:tgtEl>
                                      </p:cBhvr>
                                    </p:animEffect>
                                  </p:childTnLst>
                                </p:cTn>
                              </p:par>
                            </p:childTnLst>
                          </p:cTn>
                        </p:par>
                        <p:par>
                          <p:cTn id="139" fill="hold">
                            <p:stCondLst>
                              <p:cond delay="4500"/>
                            </p:stCondLst>
                            <p:childTnLst>
                              <p:par>
                                <p:cTn id="140" presetID="22" presetClass="entr" presetSubtype="8" fill="hold" grpId="0" nodeType="afterEffect">
                                  <p:stCondLst>
                                    <p:cond delay="0"/>
                                  </p:stCondLst>
                                  <p:childTnLst>
                                    <p:set>
                                      <p:cBhvr>
                                        <p:cTn id="141" dur="1" fill="hold">
                                          <p:stCondLst>
                                            <p:cond delay="0"/>
                                          </p:stCondLst>
                                        </p:cTn>
                                        <p:tgtEl>
                                          <p:spTgt spid="13"/>
                                        </p:tgtEl>
                                        <p:attrNameLst>
                                          <p:attrName>style.visibility</p:attrName>
                                        </p:attrNameLst>
                                      </p:cBhvr>
                                      <p:to>
                                        <p:strVal val="visible"/>
                                      </p:to>
                                    </p:set>
                                    <p:animEffect transition="in" filter="wipe(left)">
                                      <p:cBhvr>
                                        <p:cTn id="142" dur="500"/>
                                        <p:tgtEl>
                                          <p:spTgt spid="13"/>
                                        </p:tgtEl>
                                      </p:cBhvr>
                                    </p:animEffect>
                                  </p:childTnLst>
                                </p:cTn>
                              </p:par>
                              <p:par>
                                <p:cTn id="143" presetID="22" presetClass="entr" presetSubtype="8" fill="hold" grpId="0" nodeType="withEffect">
                                  <p:stCondLst>
                                    <p:cond delay="0"/>
                                  </p:stCondLst>
                                  <p:childTnLst>
                                    <p:set>
                                      <p:cBhvr>
                                        <p:cTn id="144" dur="1" fill="hold">
                                          <p:stCondLst>
                                            <p:cond delay="0"/>
                                          </p:stCondLst>
                                        </p:cTn>
                                        <p:tgtEl>
                                          <p:spTgt spid="14"/>
                                        </p:tgtEl>
                                        <p:attrNameLst>
                                          <p:attrName>style.visibility</p:attrName>
                                        </p:attrNameLst>
                                      </p:cBhvr>
                                      <p:to>
                                        <p:strVal val="visible"/>
                                      </p:to>
                                    </p:set>
                                    <p:animEffect transition="in" filter="wipe(left)">
                                      <p:cBhvr>
                                        <p:cTn id="14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P spid="9" grpId="1" animBg="1"/>
      <p:bldP spid="10" grpId="0"/>
      <p:bldP spid="11" grpId="0"/>
      <p:bldP spid="12" grpId="0"/>
      <p:bldP spid="13" grpId="0"/>
      <p:bldP spid="14" grpId="0"/>
      <p:bldP spid="15" grpId="0"/>
      <p:bldP spid="16" grpId="0"/>
      <p:bldP spid="17" grpId="0"/>
      <p:bldP spid="18" grpId="0"/>
      <p:bldP spid="19" grpId="0"/>
      <p:bldP spid="19" grpId="1"/>
      <p:bldP spid="20" grpId="0"/>
      <p:bldP spid="20" grpId="1"/>
      <p:bldP spid="21" grpId="0"/>
      <p:bldP spid="21" grpId="1"/>
      <p:bldP spid="22" grpId="0"/>
      <p:bldP spid="22" grpId="1"/>
      <p:bldP spid="2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4" y="406509"/>
            <a:ext cx="3948095" cy="523220"/>
            <a:chOff x="724" y="524079"/>
            <a:chExt cx="3948095" cy="523220"/>
          </a:xfrm>
        </p:grpSpPr>
        <p:sp>
          <p:nvSpPr>
            <p:cNvPr id="4" name="矩形 3"/>
            <p:cNvSpPr/>
            <p:nvPr/>
          </p:nvSpPr>
          <p:spPr>
            <a:xfrm>
              <a:off x="724" y="776246"/>
              <a:ext cx="989876" cy="4572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20"/>
            <p:cNvSpPr txBox="1"/>
            <p:nvPr/>
          </p:nvSpPr>
          <p:spPr>
            <a:xfrm>
              <a:off x="1134444" y="524079"/>
              <a:ext cx="2814375" cy="523220"/>
            </a:xfrm>
            <a:prstGeom prst="rect">
              <a:avLst/>
            </a:prstGeom>
            <a:noFill/>
          </p:spPr>
          <p:txBody>
            <a:bodyPr wrap="square" rtlCol="0">
              <a:spAutoFit/>
            </a:bodyPr>
            <a:lstStyle/>
            <a:p>
              <a:r>
                <a:rPr lang="zh-CN" altLang="en-US" sz="2800" b="1" spc="300" dirty="0">
                  <a:blipFill>
                    <a:blip r:embed="rId3"/>
                    <a:stretch>
                      <a:fillRect/>
                    </a:stretch>
                  </a:blipFill>
                  <a:latin typeface="微软雅黑" panose="020B0503020204020204" pitchFamily="34" charset="-122"/>
                  <a:ea typeface="微软雅黑" panose="020B0503020204020204" pitchFamily="34" charset="-122"/>
                </a:rPr>
                <a:t>成功项目展示</a:t>
              </a:r>
            </a:p>
          </p:txBody>
        </p:sp>
      </p:grpSp>
      <p:grpSp>
        <p:nvGrpSpPr>
          <p:cNvPr id="6" name="组合 5"/>
          <p:cNvGrpSpPr/>
          <p:nvPr/>
        </p:nvGrpSpPr>
        <p:grpSpPr>
          <a:xfrm>
            <a:off x="398308" y="1863149"/>
            <a:ext cx="11474388" cy="4268501"/>
            <a:chOff x="641496" y="1115743"/>
            <a:chExt cx="7934726" cy="2951738"/>
          </a:xfrm>
        </p:grpSpPr>
        <p:grpSp>
          <p:nvGrpSpPr>
            <p:cNvPr id="7" name="组合 6"/>
            <p:cNvGrpSpPr/>
            <p:nvPr/>
          </p:nvGrpSpPr>
          <p:grpSpPr>
            <a:xfrm>
              <a:off x="3623374" y="2624556"/>
              <a:ext cx="1627582" cy="1385713"/>
              <a:chOff x="4208894" y="3762612"/>
              <a:chExt cx="1822450" cy="1551623"/>
            </a:xfrm>
          </p:grpSpPr>
          <p:sp>
            <p:nvSpPr>
              <p:cNvPr id="35" name="等腰三角形 34"/>
              <p:cNvSpPr/>
              <p:nvPr/>
            </p:nvSpPr>
            <p:spPr>
              <a:xfrm rot="10800000">
                <a:off x="4208894" y="3762612"/>
                <a:ext cx="1822450" cy="1551623"/>
              </a:xfrm>
              <a:prstGeom prst="triangle">
                <a:avLst/>
              </a:prstGeom>
              <a:blipFill>
                <a:blip r:embed="rId3"/>
                <a:stretch>
                  <a:fillRect/>
                </a:stretch>
              </a:blipFill>
              <a:ln w="3175" cap="flat" cmpd="sng" algn="ctr">
                <a:noFill/>
                <a:prstDash val="solid"/>
              </a:ln>
              <a:effectLst/>
            </p:spPr>
            <p:txBody>
              <a:bodyPr anchor="ctr"/>
              <a:lstStyle/>
              <a:p>
                <a:pPr algn="ctr">
                  <a:defRPr/>
                </a:pPr>
                <a:endParaRPr lang="zh-CN" altLang="en-US" sz="2800" ker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6" name="TextBox 52"/>
              <p:cNvSpPr txBox="1"/>
              <p:nvPr/>
            </p:nvSpPr>
            <p:spPr>
              <a:xfrm>
                <a:off x="4711452" y="3969357"/>
                <a:ext cx="824027" cy="738679"/>
              </a:xfrm>
              <a:prstGeom prst="rect">
                <a:avLst/>
              </a:prstGeom>
            </p:spPr>
            <p:txBody>
              <a:bodyPr wrap="square" rtlCol="0">
                <a:spAutoFit/>
              </a:bodyPr>
              <a:lstStyle/>
              <a:p>
                <a:pPr algn="ctr">
                  <a:defRPr/>
                </a:pPr>
                <a:r>
                  <a:rPr lang="zh-CN" altLang="en-US" sz="2800" kern="0" dirty="0">
                    <a:solidFill>
                      <a:srgbClr val="F8F8F8"/>
                    </a:solidFill>
                    <a:latin typeface="微软雅黑" panose="020B0503020204020204" pitchFamily="34" charset="-122"/>
                    <a:ea typeface="微软雅黑" panose="020B0503020204020204" pitchFamily="34" charset="-122"/>
                  </a:rPr>
                  <a:t>标题</a:t>
                </a:r>
                <a:endParaRPr lang="en-US" altLang="zh-CN" sz="2800" kern="0" dirty="0">
                  <a:solidFill>
                    <a:srgbClr val="F8F8F8"/>
                  </a:solidFill>
                  <a:latin typeface="微软雅黑" panose="020B0503020204020204" pitchFamily="34" charset="-122"/>
                  <a:ea typeface="微软雅黑" panose="020B0503020204020204" pitchFamily="34" charset="-122"/>
                </a:endParaRPr>
              </a:p>
              <a:p>
                <a:pPr algn="ctr">
                  <a:defRPr/>
                </a:pPr>
                <a:r>
                  <a:rPr lang="zh-CN" altLang="en-US" sz="2800" kern="0" dirty="0">
                    <a:solidFill>
                      <a:srgbClr val="F8F8F8"/>
                    </a:solidFill>
                    <a:latin typeface="微软雅黑" panose="020B0503020204020204" pitchFamily="34" charset="-122"/>
                    <a:ea typeface="微软雅黑" panose="020B0503020204020204" pitchFamily="34" charset="-122"/>
                  </a:rPr>
                  <a:t>文字</a:t>
                </a:r>
              </a:p>
            </p:txBody>
          </p:sp>
        </p:grpSp>
        <p:grpSp>
          <p:nvGrpSpPr>
            <p:cNvPr id="8" name="组合 7"/>
            <p:cNvGrpSpPr/>
            <p:nvPr/>
          </p:nvGrpSpPr>
          <p:grpSpPr>
            <a:xfrm>
              <a:off x="4644008" y="2727332"/>
              <a:ext cx="1576321" cy="1340149"/>
              <a:chOff x="5237842" y="4004098"/>
              <a:chExt cx="1765052" cy="1500603"/>
            </a:xfrm>
          </p:grpSpPr>
          <p:sp>
            <p:nvSpPr>
              <p:cNvPr id="33"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blipFill>
                <a:blip r:embed="rId3"/>
                <a:stretch>
                  <a:fillRect/>
                </a:stretch>
              </a:blipFill>
              <a:ln w="3175" cap="flat" cmpd="sng" algn="ctr">
                <a:noFill/>
                <a:prstDash val="solid"/>
              </a:ln>
              <a:effectLst/>
            </p:spPr>
            <p:txBody>
              <a:bodyPr anchor="ctr"/>
              <a:lstStyle/>
              <a:p>
                <a:pPr algn="ctr">
                  <a:defRPr/>
                </a:pPr>
                <a:endParaRPr lang="zh-CN" altLang="en-US" sz="2800" kern="0" dirty="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4" name="TextBox 55"/>
              <p:cNvSpPr txBox="1"/>
              <p:nvPr/>
            </p:nvSpPr>
            <p:spPr>
              <a:xfrm>
                <a:off x="5981415" y="4958700"/>
                <a:ext cx="698965" cy="405082"/>
              </a:xfrm>
              <a:prstGeom prst="rect">
                <a:avLst/>
              </a:prstGeom>
              <a:noFill/>
            </p:spPr>
            <p:txBody>
              <a:bodyPr wrap="none" rtlCol="0">
                <a:spAutoFit/>
              </a:bodyPr>
              <a:lstStyle/>
              <a:p>
                <a:pPr algn="ctr">
                  <a:defRPr/>
                </a:pPr>
                <a:r>
                  <a:rPr lang="zh-CN" altLang="en-US" sz="2800" kern="0" dirty="0">
                    <a:solidFill>
                      <a:schemeClr val="bg1"/>
                    </a:solidFill>
                    <a:latin typeface="微软雅黑" panose="020B0503020204020204" pitchFamily="34" charset="-122"/>
                    <a:ea typeface="微软雅黑" panose="020B0503020204020204" pitchFamily="34" charset="-122"/>
                  </a:rPr>
                  <a:t>标题</a:t>
                </a:r>
              </a:p>
            </p:txBody>
          </p:sp>
        </p:grpSp>
        <p:grpSp>
          <p:nvGrpSpPr>
            <p:cNvPr id="9" name="组合 8"/>
            <p:cNvGrpSpPr/>
            <p:nvPr/>
          </p:nvGrpSpPr>
          <p:grpSpPr>
            <a:xfrm>
              <a:off x="3658544" y="1115743"/>
              <a:ext cx="1604674" cy="1311991"/>
              <a:chOff x="4244067" y="2343574"/>
              <a:chExt cx="1796802" cy="1469072"/>
            </a:xfrm>
          </p:grpSpPr>
          <p:sp>
            <p:nvSpPr>
              <p:cNvPr id="31"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blipFill>
                <a:blip r:embed="rId3"/>
                <a:stretch>
                  <a:fillRect/>
                </a:stretch>
              </a:blipFill>
              <a:ln w="3175" cap="flat" cmpd="sng" algn="ctr">
                <a:noFill/>
                <a:prstDash val="solid"/>
              </a:ln>
              <a:effectLst/>
            </p:spPr>
            <p:txBody>
              <a:bodyPr anchor="ctr"/>
              <a:lstStyle/>
              <a:p>
                <a:pPr algn="ctr">
                  <a:defRPr/>
                </a:pPr>
                <a:endParaRPr lang="zh-CN" altLang="en-US" sz="2800" kern="0" dirty="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2" name="TextBox 58"/>
              <p:cNvSpPr txBox="1"/>
              <p:nvPr/>
            </p:nvSpPr>
            <p:spPr>
              <a:xfrm>
                <a:off x="4785080" y="3047006"/>
                <a:ext cx="698966" cy="405082"/>
              </a:xfrm>
              <a:prstGeom prst="rect">
                <a:avLst/>
              </a:prstGeom>
              <a:noFill/>
            </p:spPr>
            <p:txBody>
              <a:bodyPr wrap="none" rtlCol="0">
                <a:spAutoFit/>
              </a:bodyPr>
              <a:lstStyle/>
              <a:p>
                <a:pPr algn="ctr">
                  <a:defRPr/>
                </a:pPr>
                <a:r>
                  <a:rPr lang="zh-CN" altLang="en-US" sz="2800" kern="0" dirty="0">
                    <a:solidFill>
                      <a:schemeClr val="bg1"/>
                    </a:solidFill>
                    <a:latin typeface="微软雅黑" panose="020B0503020204020204" pitchFamily="34" charset="-122"/>
                    <a:ea typeface="微软雅黑" panose="020B0503020204020204" pitchFamily="34" charset="-122"/>
                  </a:rPr>
                  <a:t>标题</a:t>
                </a:r>
              </a:p>
            </p:txBody>
          </p:sp>
        </p:grpSp>
        <p:grpSp>
          <p:nvGrpSpPr>
            <p:cNvPr id="10" name="组合 9"/>
            <p:cNvGrpSpPr/>
            <p:nvPr/>
          </p:nvGrpSpPr>
          <p:grpSpPr>
            <a:xfrm>
              <a:off x="2690171" y="2727332"/>
              <a:ext cx="1576321" cy="1340149"/>
              <a:chOff x="3275692" y="4004098"/>
              <a:chExt cx="1765052" cy="1500603"/>
            </a:xfrm>
          </p:grpSpPr>
          <p:sp>
            <p:nvSpPr>
              <p:cNvPr id="29"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blipFill>
                <a:blip r:embed="rId3"/>
                <a:stretch>
                  <a:fillRect/>
                </a:stretch>
              </a:blipFill>
              <a:ln w="3175" cap="flat" cmpd="sng" algn="ctr">
                <a:noFill/>
                <a:prstDash val="solid"/>
              </a:ln>
              <a:effectLst/>
            </p:spPr>
            <p:txBody>
              <a:bodyPr anchor="ctr"/>
              <a:lstStyle/>
              <a:p>
                <a:pPr algn="ctr">
                  <a:defRPr/>
                </a:pPr>
                <a:endParaRPr lang="zh-CN" altLang="en-US" sz="2800" kern="0" dirty="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0" name="TextBox 61"/>
              <p:cNvSpPr txBox="1"/>
              <p:nvPr/>
            </p:nvSpPr>
            <p:spPr>
              <a:xfrm>
                <a:off x="3606616" y="4936591"/>
                <a:ext cx="698965" cy="405082"/>
              </a:xfrm>
              <a:prstGeom prst="rect">
                <a:avLst/>
              </a:prstGeom>
              <a:noFill/>
            </p:spPr>
            <p:txBody>
              <a:bodyPr wrap="none" rtlCol="0">
                <a:spAutoFit/>
              </a:bodyPr>
              <a:lstStyle/>
              <a:p>
                <a:pPr algn="ctr">
                  <a:defRPr/>
                </a:pPr>
                <a:r>
                  <a:rPr lang="zh-CN" altLang="en-US" sz="2800" kern="0" dirty="0">
                    <a:solidFill>
                      <a:schemeClr val="bg1"/>
                    </a:solidFill>
                    <a:latin typeface="微软雅黑" panose="020B0503020204020204" pitchFamily="34" charset="-122"/>
                    <a:ea typeface="微软雅黑" panose="020B0503020204020204" pitchFamily="34" charset="-122"/>
                  </a:rPr>
                  <a:t>标题</a:t>
                </a:r>
              </a:p>
            </p:txBody>
          </p:sp>
        </p:grpSp>
        <p:grpSp>
          <p:nvGrpSpPr>
            <p:cNvPr id="11" name="组合 10"/>
            <p:cNvGrpSpPr/>
            <p:nvPr/>
          </p:nvGrpSpPr>
          <p:grpSpPr>
            <a:xfrm>
              <a:off x="5076056" y="1396547"/>
              <a:ext cx="2548069" cy="808260"/>
              <a:chOff x="5740568" y="2797139"/>
              <a:chExt cx="2548069" cy="808260"/>
            </a:xfrm>
          </p:grpSpPr>
          <p:grpSp>
            <p:nvGrpSpPr>
              <p:cNvPr id="24" name="组合 44"/>
              <p:cNvGrpSpPr/>
              <p:nvPr/>
            </p:nvGrpSpPr>
            <p:grpSpPr bwMode="auto">
              <a:xfrm flipH="1">
                <a:off x="6042252" y="3141849"/>
                <a:ext cx="2184400" cy="361768"/>
                <a:chOff x="-362770" y="3102960"/>
                <a:chExt cx="2183514" cy="361768"/>
              </a:xfrm>
            </p:grpSpPr>
            <p:sp>
              <p:nvSpPr>
                <p:cNvPr id="27" name="TextBox 11"/>
                <p:cNvSpPr txBox="1">
                  <a:spLocks noChangeArrowheads="1"/>
                </p:cNvSpPr>
                <p:nvPr/>
              </p:nvSpPr>
              <p:spPr bwMode="auto">
                <a:xfrm>
                  <a:off x="675034" y="3102960"/>
                  <a:ext cx="1145710" cy="36176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400" kern="0" dirty="0">
                      <a:solidFill>
                        <a:schemeClr val="bg1">
                          <a:lumMod val="50000"/>
                        </a:schemeClr>
                      </a:solidFill>
                      <a:latin typeface="微软雅黑" panose="020B0503020204020204" pitchFamily="34" charset="-122"/>
                      <a:ea typeface="微软雅黑" panose="020B0503020204020204" pitchFamily="34" charset="-122"/>
                    </a:rPr>
                    <a:t>点击添加文本    </a:t>
                  </a:r>
                  <a:endParaRPr lang="en-US" altLang="zh-CN" sz="1400" kern="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400" kern="0" dirty="0">
                      <a:solidFill>
                        <a:schemeClr val="bg1">
                          <a:lumMod val="50000"/>
                        </a:schemeClr>
                      </a:solidFill>
                      <a:latin typeface="微软雅黑" panose="020B0503020204020204" pitchFamily="34" charset="-122"/>
                      <a:ea typeface="微软雅黑" panose="020B0503020204020204" pitchFamily="34" charset="-122"/>
                    </a:rPr>
                    <a:t>点击添加文本</a:t>
                  </a:r>
                  <a:endParaRPr lang="en-US" altLang="zh-CN" sz="14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TextBox 11"/>
                <p:cNvSpPr txBox="1">
                  <a:spLocks noChangeArrowheads="1"/>
                </p:cNvSpPr>
                <p:nvPr/>
              </p:nvSpPr>
              <p:spPr bwMode="auto">
                <a:xfrm>
                  <a:off x="-362770" y="3102960"/>
                  <a:ext cx="1145710" cy="36176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400" kern="0" dirty="0">
                      <a:solidFill>
                        <a:schemeClr val="bg1">
                          <a:lumMod val="50000"/>
                        </a:schemeClr>
                      </a:solidFill>
                      <a:latin typeface="微软雅黑" panose="020B0503020204020204" pitchFamily="34" charset="-122"/>
                      <a:ea typeface="微软雅黑" panose="020B0503020204020204" pitchFamily="34" charset="-122"/>
                    </a:rPr>
                    <a:t>点击添加文本    </a:t>
                  </a:r>
                  <a:endParaRPr lang="en-US" altLang="zh-CN" sz="1400" kern="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400" kern="0" dirty="0">
                      <a:solidFill>
                        <a:schemeClr val="bg1">
                          <a:lumMod val="50000"/>
                        </a:schemeClr>
                      </a:solidFill>
                      <a:latin typeface="微软雅黑" panose="020B0503020204020204" pitchFamily="34" charset="-122"/>
                      <a:ea typeface="微软雅黑" panose="020B0503020204020204" pitchFamily="34" charset="-122"/>
                    </a:rPr>
                    <a:t>点击添加文本</a:t>
                  </a:r>
                  <a:endParaRPr lang="en-US" altLang="zh-CN" sz="1400" kern="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5" name="TextBox 11"/>
              <p:cNvSpPr txBox="1">
                <a:spLocks noChangeArrowheads="1"/>
              </p:cNvSpPr>
              <p:nvPr/>
            </p:nvSpPr>
            <p:spPr bwMode="auto">
              <a:xfrm flipH="1">
                <a:off x="6028600" y="2797139"/>
                <a:ext cx="1456585" cy="361768"/>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kern="0" dirty="0">
                    <a:solidFill>
                      <a:schemeClr val="bg1">
                        <a:lumMod val="50000"/>
                      </a:schemeClr>
                    </a:solidFill>
                    <a:latin typeface="微软雅黑" panose="020B0503020204020204" pitchFamily="34" charset="-122"/>
                    <a:ea typeface="微软雅黑" panose="020B0503020204020204" pitchFamily="34" charset="-122"/>
                  </a:rPr>
                  <a:t>标题文字</a:t>
                </a:r>
                <a:endParaRPr lang="en-US" altLang="zh-CN" sz="2800" kern="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flipH="1">
                <a:off x="5740568" y="3605399"/>
                <a:ext cx="2548069" cy="0"/>
              </a:xfrm>
              <a:prstGeom prst="line">
                <a:avLst/>
              </a:prstGeom>
              <a:noFill/>
              <a:ln w="12700" cap="flat" cmpd="sng" algn="ctr">
                <a:solidFill>
                  <a:schemeClr val="bg1">
                    <a:lumMod val="50000"/>
                  </a:schemeClr>
                </a:solidFill>
                <a:prstDash val="sysDot"/>
                <a:headEnd type="oval"/>
                <a:tailEnd type="oval"/>
              </a:ln>
              <a:effectLst/>
            </p:spPr>
          </p:cxnSp>
        </p:grpSp>
        <p:grpSp>
          <p:nvGrpSpPr>
            <p:cNvPr id="12" name="组合 11"/>
            <p:cNvGrpSpPr/>
            <p:nvPr/>
          </p:nvGrpSpPr>
          <p:grpSpPr>
            <a:xfrm>
              <a:off x="641496" y="2593236"/>
              <a:ext cx="2639983" cy="794243"/>
              <a:chOff x="821899" y="3802559"/>
              <a:chExt cx="2639983" cy="794243"/>
            </a:xfrm>
          </p:grpSpPr>
          <p:grpSp>
            <p:nvGrpSpPr>
              <p:cNvPr id="19" name="组合 44"/>
              <p:cNvGrpSpPr/>
              <p:nvPr/>
            </p:nvGrpSpPr>
            <p:grpSpPr bwMode="auto">
              <a:xfrm flipH="1">
                <a:off x="821899" y="4133252"/>
                <a:ext cx="2184400" cy="361768"/>
                <a:chOff x="-362770" y="3102960"/>
                <a:chExt cx="2183514" cy="361768"/>
              </a:xfrm>
            </p:grpSpPr>
            <p:sp>
              <p:nvSpPr>
                <p:cNvPr id="22" name="TextBox 11"/>
                <p:cNvSpPr txBox="1">
                  <a:spLocks noChangeArrowheads="1"/>
                </p:cNvSpPr>
                <p:nvPr/>
              </p:nvSpPr>
              <p:spPr bwMode="auto">
                <a:xfrm>
                  <a:off x="675034" y="3102960"/>
                  <a:ext cx="1145710" cy="36176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400" kern="0" dirty="0">
                      <a:solidFill>
                        <a:schemeClr val="bg1">
                          <a:lumMod val="50000"/>
                        </a:schemeClr>
                      </a:solidFill>
                      <a:latin typeface="微软雅黑" panose="020B0503020204020204" pitchFamily="34" charset="-122"/>
                      <a:ea typeface="微软雅黑" panose="020B0503020204020204" pitchFamily="34" charset="-122"/>
                    </a:rPr>
                    <a:t>点击添加文本    </a:t>
                  </a:r>
                  <a:endParaRPr lang="en-US" altLang="zh-CN" sz="1400" kern="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400" kern="0" dirty="0">
                      <a:solidFill>
                        <a:schemeClr val="bg1">
                          <a:lumMod val="50000"/>
                        </a:schemeClr>
                      </a:solidFill>
                      <a:latin typeface="微软雅黑" panose="020B0503020204020204" pitchFamily="34" charset="-122"/>
                      <a:ea typeface="微软雅黑" panose="020B0503020204020204" pitchFamily="34" charset="-122"/>
                    </a:rPr>
                    <a:t>点击添加文本</a:t>
                  </a:r>
                  <a:endParaRPr lang="en-US" altLang="zh-CN" sz="14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TextBox 11"/>
                <p:cNvSpPr txBox="1">
                  <a:spLocks noChangeArrowheads="1"/>
                </p:cNvSpPr>
                <p:nvPr/>
              </p:nvSpPr>
              <p:spPr bwMode="auto">
                <a:xfrm>
                  <a:off x="-362770" y="3102960"/>
                  <a:ext cx="1145710" cy="36176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400" kern="0" dirty="0">
                      <a:solidFill>
                        <a:schemeClr val="bg1">
                          <a:lumMod val="50000"/>
                        </a:schemeClr>
                      </a:solidFill>
                      <a:latin typeface="微软雅黑" panose="020B0503020204020204" pitchFamily="34" charset="-122"/>
                      <a:ea typeface="微软雅黑" panose="020B0503020204020204" pitchFamily="34" charset="-122"/>
                    </a:rPr>
                    <a:t>点击添加文本    </a:t>
                  </a:r>
                  <a:endParaRPr lang="en-US" altLang="zh-CN" sz="1400" kern="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400" kern="0" dirty="0">
                      <a:solidFill>
                        <a:schemeClr val="bg1">
                          <a:lumMod val="50000"/>
                        </a:schemeClr>
                      </a:solidFill>
                      <a:latin typeface="微软雅黑" panose="020B0503020204020204" pitchFamily="34" charset="-122"/>
                      <a:ea typeface="微软雅黑" panose="020B0503020204020204" pitchFamily="34" charset="-122"/>
                    </a:rPr>
                    <a:t>点击添加文本</a:t>
                  </a:r>
                  <a:endParaRPr lang="en-US" altLang="zh-CN" sz="1400" kern="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0" name="TextBox 11"/>
              <p:cNvSpPr txBox="1">
                <a:spLocks noChangeArrowheads="1"/>
              </p:cNvSpPr>
              <p:nvPr/>
            </p:nvSpPr>
            <p:spPr bwMode="auto">
              <a:xfrm flipH="1">
                <a:off x="844254" y="3802559"/>
                <a:ext cx="1456585" cy="361768"/>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kern="0" dirty="0">
                    <a:solidFill>
                      <a:schemeClr val="bg1">
                        <a:lumMod val="50000"/>
                      </a:schemeClr>
                    </a:solidFill>
                    <a:latin typeface="微软雅黑" panose="020B0503020204020204" pitchFamily="34" charset="-122"/>
                    <a:ea typeface="微软雅黑" panose="020B0503020204020204" pitchFamily="34" charset="-122"/>
                  </a:rPr>
                  <a:t>标题文字</a:t>
                </a:r>
                <a:endParaRPr lang="en-US" altLang="zh-CN" sz="2800" kern="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1" name="直接连接符 20"/>
              <p:cNvCxnSpPr/>
              <p:nvPr/>
            </p:nvCxnSpPr>
            <p:spPr>
              <a:xfrm flipH="1">
                <a:off x="868640" y="4596802"/>
                <a:ext cx="2593242" cy="0"/>
              </a:xfrm>
              <a:prstGeom prst="line">
                <a:avLst/>
              </a:prstGeom>
              <a:noFill/>
              <a:ln w="12700" cap="flat" cmpd="sng" algn="ctr">
                <a:solidFill>
                  <a:schemeClr val="bg1">
                    <a:lumMod val="50000"/>
                  </a:schemeClr>
                </a:solidFill>
                <a:prstDash val="sysDot"/>
                <a:headEnd type="oval"/>
                <a:tailEnd type="oval"/>
              </a:ln>
              <a:effectLst/>
            </p:spPr>
          </p:cxnSp>
        </p:grpSp>
        <p:grpSp>
          <p:nvGrpSpPr>
            <p:cNvPr id="13" name="组合 12"/>
            <p:cNvGrpSpPr/>
            <p:nvPr/>
          </p:nvGrpSpPr>
          <p:grpSpPr>
            <a:xfrm>
              <a:off x="6003847" y="3056061"/>
              <a:ext cx="2572375" cy="784440"/>
              <a:chOff x="5654277" y="2820959"/>
              <a:chExt cx="2572375" cy="784440"/>
            </a:xfrm>
          </p:grpSpPr>
          <p:grpSp>
            <p:nvGrpSpPr>
              <p:cNvPr id="14" name="组合 44"/>
              <p:cNvGrpSpPr/>
              <p:nvPr/>
            </p:nvGrpSpPr>
            <p:grpSpPr bwMode="auto">
              <a:xfrm flipH="1">
                <a:off x="6042252" y="3141849"/>
                <a:ext cx="2184400" cy="361768"/>
                <a:chOff x="-362770" y="3102960"/>
                <a:chExt cx="2183514" cy="361768"/>
              </a:xfrm>
            </p:grpSpPr>
            <p:sp>
              <p:nvSpPr>
                <p:cNvPr id="17" name="TextBox 11"/>
                <p:cNvSpPr txBox="1">
                  <a:spLocks noChangeArrowheads="1"/>
                </p:cNvSpPr>
                <p:nvPr/>
              </p:nvSpPr>
              <p:spPr bwMode="auto">
                <a:xfrm>
                  <a:off x="675034" y="3102960"/>
                  <a:ext cx="1145710" cy="36176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400" kern="0" dirty="0">
                      <a:solidFill>
                        <a:schemeClr val="bg1">
                          <a:lumMod val="50000"/>
                        </a:schemeClr>
                      </a:solidFill>
                      <a:latin typeface="微软雅黑" panose="020B0503020204020204" pitchFamily="34" charset="-122"/>
                      <a:ea typeface="微软雅黑" panose="020B0503020204020204" pitchFamily="34" charset="-122"/>
                    </a:rPr>
                    <a:t>点击添加文本    </a:t>
                  </a:r>
                  <a:endParaRPr lang="en-US" altLang="zh-CN" sz="1400" kern="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400" kern="0" dirty="0">
                      <a:solidFill>
                        <a:schemeClr val="bg1">
                          <a:lumMod val="50000"/>
                        </a:schemeClr>
                      </a:solidFill>
                      <a:latin typeface="微软雅黑" panose="020B0503020204020204" pitchFamily="34" charset="-122"/>
                      <a:ea typeface="微软雅黑" panose="020B0503020204020204" pitchFamily="34" charset="-122"/>
                    </a:rPr>
                    <a:t>点击添加文本</a:t>
                  </a:r>
                  <a:endParaRPr lang="en-US" altLang="zh-CN" sz="14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TextBox 11"/>
                <p:cNvSpPr txBox="1">
                  <a:spLocks noChangeArrowheads="1"/>
                </p:cNvSpPr>
                <p:nvPr/>
              </p:nvSpPr>
              <p:spPr bwMode="auto">
                <a:xfrm>
                  <a:off x="-362770" y="3102960"/>
                  <a:ext cx="1145710" cy="36176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400" kern="0" dirty="0">
                      <a:solidFill>
                        <a:schemeClr val="bg1">
                          <a:lumMod val="50000"/>
                        </a:schemeClr>
                      </a:solidFill>
                      <a:latin typeface="微软雅黑" panose="020B0503020204020204" pitchFamily="34" charset="-122"/>
                      <a:ea typeface="微软雅黑" panose="020B0503020204020204" pitchFamily="34" charset="-122"/>
                    </a:rPr>
                    <a:t>点击添加文本    </a:t>
                  </a:r>
                  <a:endParaRPr lang="en-US" altLang="zh-CN" sz="1400" kern="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400" kern="0" dirty="0">
                      <a:solidFill>
                        <a:schemeClr val="bg1">
                          <a:lumMod val="50000"/>
                        </a:schemeClr>
                      </a:solidFill>
                      <a:latin typeface="微软雅黑" panose="020B0503020204020204" pitchFamily="34" charset="-122"/>
                      <a:ea typeface="微软雅黑" panose="020B0503020204020204" pitchFamily="34" charset="-122"/>
                    </a:rPr>
                    <a:t>点击添加文本</a:t>
                  </a:r>
                  <a:endParaRPr lang="en-US" altLang="zh-CN" sz="1400" kern="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5" name="TextBox 11"/>
              <p:cNvSpPr txBox="1">
                <a:spLocks noChangeArrowheads="1"/>
              </p:cNvSpPr>
              <p:nvPr/>
            </p:nvSpPr>
            <p:spPr bwMode="auto">
              <a:xfrm flipH="1">
                <a:off x="6014317" y="2820959"/>
                <a:ext cx="1456585" cy="361768"/>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kern="0" dirty="0">
                    <a:solidFill>
                      <a:schemeClr val="bg1">
                        <a:lumMod val="50000"/>
                      </a:schemeClr>
                    </a:solidFill>
                    <a:latin typeface="微软雅黑" panose="020B0503020204020204" pitchFamily="34" charset="-122"/>
                    <a:ea typeface="微软雅黑" panose="020B0503020204020204" pitchFamily="34" charset="-122"/>
                  </a:rPr>
                  <a:t>标题文字</a:t>
                </a:r>
                <a:endParaRPr lang="en-US" altLang="zh-CN" sz="2800" kern="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flipH="1">
                <a:off x="5654277" y="3605399"/>
                <a:ext cx="2548069" cy="0"/>
              </a:xfrm>
              <a:prstGeom prst="line">
                <a:avLst/>
              </a:prstGeom>
              <a:noFill/>
              <a:ln w="12700" cap="flat" cmpd="sng" algn="ctr">
                <a:solidFill>
                  <a:schemeClr val="bg1">
                    <a:lumMod val="50000"/>
                  </a:schemeClr>
                </a:solidFill>
                <a:prstDash val="sysDot"/>
                <a:headEnd type="oval"/>
                <a:tailEnd type="oval"/>
              </a:ln>
              <a:effectLst/>
            </p:spPr>
          </p:cxnSp>
        </p:gr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2" name="图片 11"/>
          <p:cNvPicPr>
            <a:picLocks noChangeAspect="1"/>
          </p:cNvPicPr>
          <p:nvPr/>
        </p:nvPicPr>
        <p:blipFill>
          <a:blip r:embed="rId4">
            <a:duotone>
              <a:schemeClr val="accent5">
                <a:shade val="45000"/>
                <a:satMod val="135000"/>
              </a:schemeClr>
              <a:prstClr val="white"/>
            </a:duotone>
            <a:lum bright="100000"/>
          </a:blip>
          <a:stretch>
            <a:fillRect/>
          </a:stretch>
        </p:blipFill>
        <p:spPr>
          <a:xfrm>
            <a:off x="1739900" y="1549400"/>
            <a:ext cx="8712200" cy="3759200"/>
          </a:xfrm>
          <a:prstGeom prst="rect">
            <a:avLst/>
          </a:prstGeom>
          <a:solidFill>
            <a:schemeClr val="tx1"/>
          </a:solidFill>
        </p:spPr>
      </p:pic>
      <p:cxnSp>
        <p:nvCxnSpPr>
          <p:cNvPr id="13" name="直接连接符 12"/>
          <p:cNvCxnSpPr/>
          <p:nvPr/>
        </p:nvCxnSpPr>
        <p:spPr>
          <a:xfrm>
            <a:off x="2438398" y="2366586"/>
            <a:ext cx="7251405" cy="0"/>
          </a:xfrm>
          <a:prstGeom prst="line">
            <a:avLst/>
          </a:prstGeom>
          <a:ln w="19050">
            <a:solidFill>
              <a:srgbClr val="3BA381">
                <a:alpha val="50000"/>
              </a:srgb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438398" y="4273355"/>
            <a:ext cx="7251405" cy="0"/>
          </a:xfrm>
          <a:prstGeom prst="line">
            <a:avLst/>
          </a:prstGeom>
          <a:ln w="19050">
            <a:solidFill>
              <a:srgbClr val="3BA381">
                <a:alpha val="50000"/>
              </a:srgbClr>
            </a:solidFill>
          </a:ln>
        </p:spPr>
        <p:style>
          <a:lnRef idx="1">
            <a:schemeClr val="accent1"/>
          </a:lnRef>
          <a:fillRef idx="0">
            <a:schemeClr val="accent1"/>
          </a:fillRef>
          <a:effectRef idx="0">
            <a:schemeClr val="accent1"/>
          </a:effectRef>
          <a:fontRef idx="minor">
            <a:schemeClr val="tx1"/>
          </a:fontRef>
        </p:style>
      </p:cxnSp>
      <p:sp>
        <p:nvSpPr>
          <p:cNvPr id="15" name="TextBox 5"/>
          <p:cNvSpPr txBox="1"/>
          <p:nvPr/>
        </p:nvSpPr>
        <p:spPr>
          <a:xfrm>
            <a:off x="2517717" y="2653546"/>
            <a:ext cx="1762985" cy="1332850"/>
          </a:xfrm>
          <a:prstGeom prst="rect">
            <a:avLst/>
          </a:prstGeom>
          <a:noFill/>
        </p:spPr>
        <p:txBody>
          <a:bodyPr wrap="none">
            <a:normAutofit/>
          </a:bodyPr>
          <a:lstStyle/>
          <a:p>
            <a:r>
              <a:rPr lang="en-US" altLang="zh-CN" sz="8000" b="1" i="1" dirty="0">
                <a:blipFill dpi="0" rotWithShape="1">
                  <a:blip r:embed="rId3"/>
                  <a:srcRect/>
                  <a:stretch>
                    <a:fillRect/>
                  </a:stretch>
                </a:blipFill>
                <a:latin typeface="微软雅黑" panose="020B0503020204020204" pitchFamily="34" charset="-122"/>
                <a:ea typeface="微软雅黑" panose="020B0503020204020204" pitchFamily="34" charset="-122"/>
              </a:rPr>
              <a:t>04</a:t>
            </a:r>
          </a:p>
        </p:txBody>
      </p:sp>
      <p:sp>
        <p:nvSpPr>
          <p:cNvPr id="16" name="Rectangle 19"/>
          <p:cNvSpPr/>
          <p:nvPr/>
        </p:nvSpPr>
        <p:spPr>
          <a:xfrm>
            <a:off x="4637486" y="2878661"/>
            <a:ext cx="4909797" cy="882619"/>
          </a:xfrm>
          <a:prstGeom prst="rect">
            <a:avLst/>
          </a:prstGeom>
        </p:spPr>
        <p:txBody>
          <a:bodyPr wrap="none" lIns="0" tIns="0" rIns="0" bIns="0">
            <a:normAutofit/>
          </a:bodyPr>
          <a:lstStyle/>
          <a:p>
            <a:pPr algn="ctr"/>
            <a:r>
              <a:rPr lang="zh-CN" altLang="en-US" sz="5400" b="1" spc="600" dirty="0">
                <a:blipFill dpi="0" rotWithShape="1">
                  <a:blip r:embed="rId3"/>
                  <a:srcRect/>
                  <a:stretch>
                    <a:fillRect/>
                  </a:stretch>
                </a:blipFill>
                <a:latin typeface="微软雅黑" panose="020B0503020204020204" pitchFamily="34" charset="-122"/>
                <a:ea typeface="微软雅黑" panose="020B0503020204020204" pitchFamily="34" charset="-122"/>
              </a:rPr>
              <a:t>未来工作计划</a:t>
            </a: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anim calcmode="lin" valueType="num">
                                      <p:cBhvr>
                                        <p:cTn id="12" dur="750" fill="hold"/>
                                        <p:tgtEl>
                                          <p:spTgt spid="12"/>
                                        </p:tgtEl>
                                        <p:attrNameLst>
                                          <p:attrName>ppt_x</p:attrName>
                                        </p:attrNameLst>
                                      </p:cBhvr>
                                      <p:tavLst>
                                        <p:tav tm="0">
                                          <p:val>
                                            <p:strVal val="#ppt_x"/>
                                          </p:val>
                                        </p:tav>
                                        <p:tav tm="100000">
                                          <p:val>
                                            <p:strVal val="#ppt_x"/>
                                          </p:val>
                                        </p:tav>
                                      </p:tavLst>
                                    </p:anim>
                                    <p:anim calcmode="lin" valueType="num">
                                      <p:cBhvr>
                                        <p:cTn id="13" dur="75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par>
                                <p:cTn id="18" presetID="22" presetClass="entr" presetSubtype="2"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 presetClass="entr" presetSubtype="2"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1+#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4" y="406509"/>
            <a:ext cx="3948095" cy="523220"/>
            <a:chOff x="724" y="524079"/>
            <a:chExt cx="3948095" cy="523220"/>
          </a:xfrm>
        </p:grpSpPr>
        <p:sp>
          <p:nvSpPr>
            <p:cNvPr id="4" name="矩形 3"/>
            <p:cNvSpPr/>
            <p:nvPr/>
          </p:nvSpPr>
          <p:spPr>
            <a:xfrm>
              <a:off x="724" y="776246"/>
              <a:ext cx="989876" cy="4572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20"/>
            <p:cNvSpPr txBox="1"/>
            <p:nvPr/>
          </p:nvSpPr>
          <p:spPr>
            <a:xfrm>
              <a:off x="1134444" y="524079"/>
              <a:ext cx="2814375" cy="523220"/>
            </a:xfrm>
            <a:prstGeom prst="rect">
              <a:avLst/>
            </a:prstGeom>
            <a:noFill/>
          </p:spPr>
          <p:txBody>
            <a:bodyPr wrap="square" rtlCol="0">
              <a:spAutoFit/>
            </a:bodyPr>
            <a:lstStyle/>
            <a:p>
              <a:r>
                <a:rPr lang="zh-CN" altLang="en-US" sz="2800" b="1" spc="300" dirty="0">
                  <a:blipFill>
                    <a:blip r:embed="rId3"/>
                    <a:stretch>
                      <a:fillRect/>
                    </a:stretch>
                  </a:blipFill>
                  <a:latin typeface="微软雅黑" panose="020B0503020204020204" pitchFamily="34" charset="-122"/>
                  <a:ea typeface="微软雅黑" panose="020B0503020204020204" pitchFamily="34" charset="-122"/>
                </a:rPr>
                <a:t>未来工作计划</a:t>
              </a:r>
            </a:p>
          </p:txBody>
        </p:sp>
      </p:grpSp>
      <p:sp>
        <p:nvSpPr>
          <p:cNvPr id="6" name="Subtitle 2"/>
          <p:cNvSpPr txBox="1"/>
          <p:nvPr/>
        </p:nvSpPr>
        <p:spPr>
          <a:xfrm>
            <a:off x="7263824" y="4144188"/>
            <a:ext cx="3600835" cy="552934"/>
          </a:xfrm>
          <a:prstGeom prst="rect">
            <a:avLst/>
          </a:prstGeom>
        </p:spPr>
        <p:txBody>
          <a:bodyPr vert="horz" wrap="square" lIns="108731" tIns="54366" rIns="108731" bIns="54366"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Subtitle 2"/>
          <p:cNvSpPr txBox="1"/>
          <p:nvPr/>
        </p:nvSpPr>
        <p:spPr>
          <a:xfrm>
            <a:off x="7263824" y="2214924"/>
            <a:ext cx="3600835" cy="552934"/>
          </a:xfrm>
          <a:prstGeom prst="rect">
            <a:avLst/>
          </a:prstGeom>
        </p:spPr>
        <p:txBody>
          <a:bodyPr vert="horz" wrap="square" lIns="108731" tIns="54366" rIns="108731" bIns="54366"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Subtitle 2"/>
          <p:cNvSpPr txBox="1"/>
          <p:nvPr/>
        </p:nvSpPr>
        <p:spPr>
          <a:xfrm>
            <a:off x="7263824" y="3221189"/>
            <a:ext cx="3600835" cy="552934"/>
          </a:xfrm>
          <a:prstGeom prst="rect">
            <a:avLst/>
          </a:prstGeom>
        </p:spPr>
        <p:txBody>
          <a:bodyPr vert="horz" wrap="square" lIns="108731" tIns="54366" rIns="108731" bIns="54366"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TextBox 42"/>
          <p:cNvSpPr txBox="1"/>
          <p:nvPr/>
        </p:nvSpPr>
        <p:spPr>
          <a:xfrm>
            <a:off x="6490462" y="2878275"/>
            <a:ext cx="712641" cy="1169399"/>
          </a:xfrm>
          <a:prstGeom prst="rect">
            <a:avLst/>
          </a:prstGeom>
          <a:noFill/>
        </p:spPr>
        <p:txBody>
          <a:bodyPr wrap="square" rtlCol="0">
            <a:spAutoFit/>
          </a:bodyPr>
          <a:lstStyle/>
          <a:p>
            <a:pPr algn="ctr"/>
            <a:r>
              <a:rPr lang="en-US" sz="7000" dirty="0">
                <a:blipFill>
                  <a:blip r:embed="rId3"/>
                  <a:stretch>
                    <a:fillRect/>
                  </a:stretch>
                </a:blipFill>
                <a:latin typeface="Source Sans Pro" charset="0"/>
                <a:ea typeface="Source Sans Pro" charset="0"/>
                <a:cs typeface="Source Sans Pro" charset="0"/>
              </a:rPr>
              <a:t>2</a:t>
            </a:r>
          </a:p>
        </p:txBody>
      </p:sp>
      <p:sp>
        <p:nvSpPr>
          <p:cNvPr id="10" name="TextBox 43"/>
          <p:cNvSpPr txBox="1"/>
          <p:nvPr/>
        </p:nvSpPr>
        <p:spPr>
          <a:xfrm>
            <a:off x="6490462" y="3826671"/>
            <a:ext cx="712641" cy="1169399"/>
          </a:xfrm>
          <a:prstGeom prst="rect">
            <a:avLst/>
          </a:prstGeom>
          <a:noFill/>
        </p:spPr>
        <p:txBody>
          <a:bodyPr wrap="square" rtlCol="0">
            <a:spAutoFit/>
          </a:bodyPr>
          <a:lstStyle/>
          <a:p>
            <a:pPr algn="ctr"/>
            <a:r>
              <a:rPr lang="en-US" sz="7000" dirty="0">
                <a:blipFill>
                  <a:blip r:embed="rId3"/>
                  <a:stretch>
                    <a:fillRect/>
                  </a:stretch>
                </a:blipFill>
                <a:latin typeface="Source Sans Pro" charset="0"/>
                <a:ea typeface="Source Sans Pro" charset="0"/>
                <a:cs typeface="Source Sans Pro" charset="0"/>
              </a:rPr>
              <a:t>3</a:t>
            </a:r>
          </a:p>
        </p:txBody>
      </p:sp>
      <p:sp>
        <p:nvSpPr>
          <p:cNvPr id="11" name="TextBox 44"/>
          <p:cNvSpPr txBox="1"/>
          <p:nvPr/>
        </p:nvSpPr>
        <p:spPr>
          <a:xfrm>
            <a:off x="6490462" y="1918495"/>
            <a:ext cx="712641" cy="1169399"/>
          </a:xfrm>
          <a:prstGeom prst="rect">
            <a:avLst/>
          </a:prstGeom>
          <a:noFill/>
        </p:spPr>
        <p:txBody>
          <a:bodyPr wrap="square" rtlCol="0">
            <a:spAutoFit/>
          </a:bodyPr>
          <a:lstStyle/>
          <a:p>
            <a:pPr algn="ctr"/>
            <a:r>
              <a:rPr lang="en-US" sz="7000" dirty="0">
                <a:blipFill>
                  <a:blip r:embed="rId3"/>
                  <a:stretch>
                    <a:fillRect/>
                  </a:stretch>
                </a:blipFill>
                <a:latin typeface="Source Sans Pro" charset="0"/>
                <a:ea typeface="Source Sans Pro" charset="0"/>
                <a:cs typeface="Source Sans Pro" charset="0"/>
              </a:rPr>
              <a:t>1</a:t>
            </a:r>
          </a:p>
        </p:txBody>
      </p:sp>
      <p:sp>
        <p:nvSpPr>
          <p:cNvPr id="12" name="Subtitle 2"/>
          <p:cNvSpPr txBox="1"/>
          <p:nvPr/>
        </p:nvSpPr>
        <p:spPr>
          <a:xfrm>
            <a:off x="7263824" y="5145107"/>
            <a:ext cx="3600835" cy="552934"/>
          </a:xfrm>
          <a:prstGeom prst="rect">
            <a:avLst/>
          </a:prstGeom>
        </p:spPr>
        <p:txBody>
          <a:bodyPr vert="horz" wrap="square" lIns="108731" tIns="54366" rIns="108731" bIns="54366"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TextBox 43"/>
          <p:cNvSpPr txBox="1"/>
          <p:nvPr/>
        </p:nvSpPr>
        <p:spPr>
          <a:xfrm>
            <a:off x="6490462" y="4827589"/>
            <a:ext cx="712641" cy="1169399"/>
          </a:xfrm>
          <a:prstGeom prst="rect">
            <a:avLst/>
          </a:prstGeom>
          <a:noFill/>
        </p:spPr>
        <p:txBody>
          <a:bodyPr wrap="square" rtlCol="0">
            <a:spAutoFit/>
          </a:bodyPr>
          <a:lstStyle/>
          <a:p>
            <a:pPr algn="ctr"/>
            <a:r>
              <a:rPr lang="en-US" sz="7000" dirty="0">
                <a:blipFill>
                  <a:blip r:embed="rId3"/>
                  <a:stretch>
                    <a:fillRect/>
                  </a:stretch>
                </a:blipFill>
                <a:latin typeface="Source Sans Pro" charset="0"/>
                <a:ea typeface="Source Sans Pro" charset="0"/>
                <a:cs typeface="Source Sans Pro" charset="0"/>
              </a:rPr>
              <a:t>4</a:t>
            </a:r>
          </a:p>
        </p:txBody>
      </p:sp>
      <p:graphicFrame>
        <p:nvGraphicFramePr>
          <p:cNvPr id="14" name="Chart 6"/>
          <p:cNvGraphicFramePr/>
          <p:nvPr/>
        </p:nvGraphicFramePr>
        <p:xfrm>
          <a:off x="1439031" y="2145400"/>
          <a:ext cx="4486351" cy="3705584"/>
        </p:xfrm>
        <a:graphic>
          <a:graphicData uri="http://schemas.openxmlformats.org/drawingml/2006/chart">
            <c:chart xmlns:c="http://schemas.openxmlformats.org/drawingml/2006/chart" xmlns:r="http://schemas.openxmlformats.org/officeDocument/2006/relationships" r:id="rId4"/>
          </a:graphicData>
        </a:graphic>
      </p:graphicFrame>
      <p:sp>
        <p:nvSpPr>
          <p:cNvPr id="15" name="Oval 7"/>
          <p:cNvSpPr/>
          <p:nvPr/>
        </p:nvSpPr>
        <p:spPr>
          <a:xfrm>
            <a:off x="2218521" y="2546892"/>
            <a:ext cx="2924258" cy="292425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TextBox 25"/>
          <p:cNvSpPr txBox="1"/>
          <p:nvPr/>
        </p:nvSpPr>
        <p:spPr>
          <a:xfrm>
            <a:off x="2802070" y="3307787"/>
            <a:ext cx="1843586" cy="1169399"/>
          </a:xfrm>
          <a:prstGeom prst="rect">
            <a:avLst/>
          </a:prstGeom>
          <a:noFill/>
        </p:spPr>
        <p:txBody>
          <a:bodyPr wrap="square" rtlCol="0">
            <a:spAutoFit/>
          </a:bodyPr>
          <a:lstStyle/>
          <a:p>
            <a:pPr algn="ctr"/>
            <a:r>
              <a:rPr lang="en-US" sz="7000" dirty="0">
                <a:solidFill>
                  <a:schemeClr val="bg1">
                    <a:lumMod val="50000"/>
                  </a:schemeClr>
                </a:solidFill>
                <a:latin typeface="Montserrat Ultra Light" charset="0"/>
                <a:ea typeface="Montserrat Ultra Light" charset="0"/>
                <a:cs typeface="Montserrat Ultra Light" charset="0"/>
              </a:rPr>
              <a:t>57%</a:t>
            </a: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50" fill="hold"/>
                                        <p:tgtEl>
                                          <p:spTgt spid="6"/>
                                        </p:tgtEl>
                                        <p:attrNameLst>
                                          <p:attrName>ppt_x</p:attrName>
                                        </p:attrNameLst>
                                      </p:cBhvr>
                                      <p:tavLst>
                                        <p:tav tm="0">
                                          <p:val>
                                            <p:strVal val="#ppt_x"/>
                                          </p:val>
                                        </p:tav>
                                        <p:tav tm="100000">
                                          <p:val>
                                            <p:strVal val="#ppt_x"/>
                                          </p:val>
                                        </p:tav>
                                      </p:tavLst>
                                    </p:anim>
                                    <p:anim calcmode="lin" valueType="num">
                                      <p:cBhvr additive="base">
                                        <p:cTn id="12" dur="25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250" fill="hold"/>
                                        <p:tgtEl>
                                          <p:spTgt spid="7"/>
                                        </p:tgtEl>
                                        <p:attrNameLst>
                                          <p:attrName>ppt_x</p:attrName>
                                        </p:attrNameLst>
                                      </p:cBhvr>
                                      <p:tavLst>
                                        <p:tav tm="0">
                                          <p:val>
                                            <p:strVal val="#ppt_x"/>
                                          </p:val>
                                        </p:tav>
                                        <p:tav tm="100000">
                                          <p:val>
                                            <p:strVal val="#ppt_x"/>
                                          </p:val>
                                        </p:tav>
                                      </p:tavLst>
                                    </p:anim>
                                    <p:anim calcmode="lin" valueType="num">
                                      <p:cBhvr additive="base">
                                        <p:cTn id="17" dur="250" fill="hold"/>
                                        <p:tgtEl>
                                          <p:spTgt spid="7"/>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250" fill="hold"/>
                                        <p:tgtEl>
                                          <p:spTgt spid="8"/>
                                        </p:tgtEl>
                                        <p:attrNameLst>
                                          <p:attrName>ppt_x</p:attrName>
                                        </p:attrNameLst>
                                      </p:cBhvr>
                                      <p:tavLst>
                                        <p:tav tm="0">
                                          <p:val>
                                            <p:strVal val="#ppt_x"/>
                                          </p:val>
                                        </p:tav>
                                        <p:tav tm="100000">
                                          <p:val>
                                            <p:strVal val="#ppt_x"/>
                                          </p:val>
                                        </p:tav>
                                      </p:tavLst>
                                    </p:anim>
                                    <p:anim calcmode="lin" valueType="num">
                                      <p:cBhvr additive="base">
                                        <p:cTn id="22" dur="250" fill="hold"/>
                                        <p:tgtEl>
                                          <p:spTgt spid="8"/>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250" fill="hold"/>
                                        <p:tgtEl>
                                          <p:spTgt spid="9"/>
                                        </p:tgtEl>
                                        <p:attrNameLst>
                                          <p:attrName>ppt_x</p:attrName>
                                        </p:attrNameLst>
                                      </p:cBhvr>
                                      <p:tavLst>
                                        <p:tav tm="0">
                                          <p:val>
                                            <p:strVal val="#ppt_x"/>
                                          </p:val>
                                        </p:tav>
                                        <p:tav tm="100000">
                                          <p:val>
                                            <p:strVal val="#ppt_x"/>
                                          </p:val>
                                        </p:tav>
                                      </p:tavLst>
                                    </p:anim>
                                    <p:anim calcmode="lin" valueType="num">
                                      <p:cBhvr additive="base">
                                        <p:cTn id="27" dur="250" fill="hold"/>
                                        <p:tgtEl>
                                          <p:spTgt spid="9"/>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250" fill="hold"/>
                                        <p:tgtEl>
                                          <p:spTgt spid="10"/>
                                        </p:tgtEl>
                                        <p:attrNameLst>
                                          <p:attrName>ppt_x</p:attrName>
                                        </p:attrNameLst>
                                      </p:cBhvr>
                                      <p:tavLst>
                                        <p:tav tm="0">
                                          <p:val>
                                            <p:strVal val="#ppt_x"/>
                                          </p:val>
                                        </p:tav>
                                        <p:tav tm="100000">
                                          <p:val>
                                            <p:strVal val="#ppt_x"/>
                                          </p:val>
                                        </p:tav>
                                      </p:tavLst>
                                    </p:anim>
                                    <p:anim calcmode="lin" valueType="num">
                                      <p:cBhvr additive="base">
                                        <p:cTn id="32" dur="25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250" fill="hold"/>
                                        <p:tgtEl>
                                          <p:spTgt spid="11"/>
                                        </p:tgtEl>
                                        <p:attrNameLst>
                                          <p:attrName>ppt_x</p:attrName>
                                        </p:attrNameLst>
                                      </p:cBhvr>
                                      <p:tavLst>
                                        <p:tav tm="0">
                                          <p:val>
                                            <p:strVal val="#ppt_x"/>
                                          </p:val>
                                        </p:tav>
                                        <p:tav tm="100000">
                                          <p:val>
                                            <p:strVal val="#ppt_x"/>
                                          </p:val>
                                        </p:tav>
                                      </p:tavLst>
                                    </p:anim>
                                    <p:anim calcmode="lin" valueType="num">
                                      <p:cBhvr additive="base">
                                        <p:cTn id="37" dur="250" fill="hold"/>
                                        <p:tgtEl>
                                          <p:spTgt spid="11"/>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250" fill="hold"/>
                                        <p:tgtEl>
                                          <p:spTgt spid="12"/>
                                        </p:tgtEl>
                                        <p:attrNameLst>
                                          <p:attrName>ppt_x</p:attrName>
                                        </p:attrNameLst>
                                      </p:cBhvr>
                                      <p:tavLst>
                                        <p:tav tm="0">
                                          <p:val>
                                            <p:strVal val="#ppt_x"/>
                                          </p:val>
                                        </p:tav>
                                        <p:tav tm="100000">
                                          <p:val>
                                            <p:strVal val="#ppt_x"/>
                                          </p:val>
                                        </p:tav>
                                      </p:tavLst>
                                    </p:anim>
                                    <p:anim calcmode="lin" valueType="num">
                                      <p:cBhvr additive="base">
                                        <p:cTn id="42" dur="250" fill="hold"/>
                                        <p:tgtEl>
                                          <p:spTgt spid="12"/>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250" fill="hold"/>
                                        <p:tgtEl>
                                          <p:spTgt spid="13"/>
                                        </p:tgtEl>
                                        <p:attrNameLst>
                                          <p:attrName>ppt_x</p:attrName>
                                        </p:attrNameLst>
                                      </p:cBhvr>
                                      <p:tavLst>
                                        <p:tav tm="0">
                                          <p:val>
                                            <p:strVal val="#ppt_x"/>
                                          </p:val>
                                        </p:tav>
                                        <p:tav tm="100000">
                                          <p:val>
                                            <p:strVal val="#ppt_x"/>
                                          </p:val>
                                        </p:tav>
                                      </p:tavLst>
                                    </p:anim>
                                    <p:anim calcmode="lin" valueType="num">
                                      <p:cBhvr additive="base">
                                        <p:cTn id="47" dur="250" fill="hold"/>
                                        <p:tgtEl>
                                          <p:spTgt spid="13"/>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4"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250" fill="hold"/>
                                        <p:tgtEl>
                                          <p:spTgt spid="14"/>
                                        </p:tgtEl>
                                        <p:attrNameLst>
                                          <p:attrName>ppt_x</p:attrName>
                                        </p:attrNameLst>
                                      </p:cBhvr>
                                      <p:tavLst>
                                        <p:tav tm="0">
                                          <p:val>
                                            <p:strVal val="#ppt_x"/>
                                          </p:val>
                                        </p:tav>
                                        <p:tav tm="100000">
                                          <p:val>
                                            <p:strVal val="#ppt_x"/>
                                          </p:val>
                                        </p:tav>
                                      </p:tavLst>
                                    </p:anim>
                                    <p:anim calcmode="lin" valueType="num">
                                      <p:cBhvr additive="base">
                                        <p:cTn id="52" dur="250" fill="hold"/>
                                        <p:tgtEl>
                                          <p:spTgt spid="14"/>
                                        </p:tgtEl>
                                        <p:attrNameLst>
                                          <p:attrName>ppt_y</p:attrName>
                                        </p:attrNameLst>
                                      </p:cBhvr>
                                      <p:tavLst>
                                        <p:tav tm="0">
                                          <p:val>
                                            <p:strVal val="1+#ppt_h/2"/>
                                          </p:val>
                                        </p:tav>
                                        <p:tav tm="100000">
                                          <p:val>
                                            <p:strVal val="#ppt_y"/>
                                          </p:val>
                                        </p:tav>
                                      </p:tavLst>
                                    </p:anim>
                                  </p:childTnLst>
                                </p:cTn>
                              </p:par>
                            </p:childTnLst>
                          </p:cTn>
                        </p:par>
                        <p:par>
                          <p:cTn id="53" fill="hold">
                            <p:stCondLst>
                              <p:cond delay="5000"/>
                            </p:stCondLst>
                            <p:childTnLst>
                              <p:par>
                                <p:cTn id="54" presetID="2" presetClass="entr" presetSubtype="4"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250" fill="hold"/>
                                        <p:tgtEl>
                                          <p:spTgt spid="15"/>
                                        </p:tgtEl>
                                        <p:attrNameLst>
                                          <p:attrName>ppt_x</p:attrName>
                                        </p:attrNameLst>
                                      </p:cBhvr>
                                      <p:tavLst>
                                        <p:tav tm="0">
                                          <p:val>
                                            <p:strVal val="#ppt_x"/>
                                          </p:val>
                                        </p:tav>
                                        <p:tav tm="100000">
                                          <p:val>
                                            <p:strVal val="#ppt_x"/>
                                          </p:val>
                                        </p:tav>
                                      </p:tavLst>
                                    </p:anim>
                                    <p:anim calcmode="lin" valueType="num">
                                      <p:cBhvr additive="base">
                                        <p:cTn id="57" dur="250" fill="hold"/>
                                        <p:tgtEl>
                                          <p:spTgt spid="15"/>
                                        </p:tgtEl>
                                        <p:attrNameLst>
                                          <p:attrName>ppt_y</p:attrName>
                                        </p:attrNameLst>
                                      </p:cBhvr>
                                      <p:tavLst>
                                        <p:tav tm="0">
                                          <p:val>
                                            <p:strVal val="1+#ppt_h/2"/>
                                          </p:val>
                                        </p:tav>
                                        <p:tav tm="100000">
                                          <p:val>
                                            <p:strVal val="#ppt_y"/>
                                          </p:val>
                                        </p:tav>
                                      </p:tavLst>
                                    </p:anim>
                                  </p:childTnLst>
                                </p:cTn>
                              </p:par>
                            </p:childTnLst>
                          </p:cTn>
                        </p:par>
                        <p:par>
                          <p:cTn id="58" fill="hold">
                            <p:stCondLst>
                              <p:cond delay="5500"/>
                            </p:stCondLst>
                            <p:childTnLst>
                              <p:par>
                                <p:cTn id="59" presetID="2" presetClass="entr" presetSubtype="4"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250" fill="hold"/>
                                        <p:tgtEl>
                                          <p:spTgt spid="16"/>
                                        </p:tgtEl>
                                        <p:attrNameLst>
                                          <p:attrName>ppt_x</p:attrName>
                                        </p:attrNameLst>
                                      </p:cBhvr>
                                      <p:tavLst>
                                        <p:tav tm="0">
                                          <p:val>
                                            <p:strVal val="#ppt_x"/>
                                          </p:val>
                                        </p:tav>
                                        <p:tav tm="100000">
                                          <p:val>
                                            <p:strVal val="#ppt_x"/>
                                          </p:val>
                                        </p:tav>
                                      </p:tavLst>
                                    </p:anim>
                                    <p:anim calcmode="lin" valueType="num">
                                      <p:cBhvr additive="base">
                                        <p:cTn id="62"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Graphic spid="14" grpId="0">
        <p:bldAsOne/>
      </p:bldGraphic>
      <p:bldP spid="15" grpId="0" animBg="1"/>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4" y="406509"/>
            <a:ext cx="3948095" cy="523220"/>
            <a:chOff x="724" y="524079"/>
            <a:chExt cx="3948095" cy="523220"/>
          </a:xfrm>
        </p:grpSpPr>
        <p:sp>
          <p:nvSpPr>
            <p:cNvPr id="4" name="矩形 3"/>
            <p:cNvSpPr/>
            <p:nvPr/>
          </p:nvSpPr>
          <p:spPr>
            <a:xfrm>
              <a:off x="724" y="776246"/>
              <a:ext cx="989876" cy="4572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20"/>
            <p:cNvSpPr txBox="1"/>
            <p:nvPr/>
          </p:nvSpPr>
          <p:spPr>
            <a:xfrm>
              <a:off x="1134444" y="524079"/>
              <a:ext cx="2814375" cy="523220"/>
            </a:xfrm>
            <a:prstGeom prst="rect">
              <a:avLst/>
            </a:prstGeom>
            <a:noFill/>
          </p:spPr>
          <p:txBody>
            <a:bodyPr wrap="square" rtlCol="0">
              <a:spAutoFit/>
            </a:bodyPr>
            <a:lstStyle/>
            <a:p>
              <a:r>
                <a:rPr lang="zh-CN" altLang="en-US" sz="2800" b="1" spc="300" dirty="0">
                  <a:blipFill>
                    <a:blip r:embed="rId3"/>
                    <a:stretch>
                      <a:fillRect/>
                    </a:stretch>
                  </a:blipFill>
                  <a:latin typeface="微软雅黑" panose="020B0503020204020204" pitchFamily="34" charset="-122"/>
                  <a:ea typeface="微软雅黑" panose="020B0503020204020204" pitchFamily="34" charset="-122"/>
                </a:rPr>
                <a:t>未来工作计划</a:t>
              </a:r>
            </a:p>
          </p:txBody>
        </p:sp>
      </p:grpSp>
      <p:sp>
        <p:nvSpPr>
          <p:cNvPr id="6" name="矩形 5"/>
          <p:cNvSpPr/>
          <p:nvPr/>
        </p:nvSpPr>
        <p:spPr>
          <a:xfrm>
            <a:off x="1443172" y="1925041"/>
            <a:ext cx="4892018" cy="4245050"/>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Straight Connector 16"/>
          <p:cNvCxnSpPr/>
          <p:nvPr/>
        </p:nvCxnSpPr>
        <p:spPr>
          <a:xfrm>
            <a:off x="7070765" y="2074907"/>
            <a:ext cx="0" cy="391902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矩形 30"/>
          <p:cNvSpPr>
            <a:spLocks noChangeArrowheads="1"/>
          </p:cNvSpPr>
          <p:nvPr/>
        </p:nvSpPr>
        <p:spPr bwMode="auto">
          <a:xfrm>
            <a:off x="7661743" y="3115060"/>
            <a:ext cx="3585363" cy="2677398"/>
          </a:xfrm>
          <a:prstGeom prst="rect">
            <a:avLst/>
          </a:prstGeom>
          <a:noFill/>
          <a:ln w="9525">
            <a:noFill/>
            <a:miter lim="800000"/>
          </a:ln>
        </p:spPr>
        <p:txBody>
          <a:bodyPr wrap="square" lIns="155517" tIns="77759" rIns="155517" bIns="77759">
            <a:spAutoFit/>
          </a:bodyPr>
          <a:lstStyle/>
          <a:p>
            <a:pPr defTabSz="914400">
              <a:lnSpc>
                <a:spcPct val="130000"/>
              </a:lnSpc>
              <a:defRPr/>
            </a:pPr>
            <a:r>
              <a:rPr lang="zh-CN" altLang="en-US" sz="1400" kern="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您的内容打在这里，或者通过复制您的文本后在此框中选择粘贴。您的内容打在这里或者通过复制您的文本后，在此框中选择粘贴。</a:t>
            </a:r>
            <a:endParaRPr lang="en-US" altLang="zh-CN" sz="1400" kern="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7779571" y="2399340"/>
            <a:ext cx="3312071" cy="560625"/>
            <a:chOff x="1190045" y="1445954"/>
            <a:chExt cx="2213972" cy="364059"/>
          </a:xfrm>
        </p:grpSpPr>
        <p:cxnSp>
          <p:nvCxnSpPr>
            <p:cNvPr id="10" name="Straight Connector 38"/>
            <p:cNvCxnSpPr/>
            <p:nvPr/>
          </p:nvCxnSpPr>
          <p:spPr bwMode="auto">
            <a:xfrm flipV="1">
              <a:off x="1190045" y="1810012"/>
              <a:ext cx="2133576" cy="1"/>
            </a:xfrm>
            <a:prstGeom prst="line">
              <a:avLst/>
            </a:prstGeom>
            <a:noFill/>
            <a:ln w="6350" cap="rnd" cmpd="sng" algn="ctr">
              <a:solidFill>
                <a:sysClr val="windowText" lastClr="000000">
                  <a:lumMod val="50000"/>
                  <a:lumOff val="50000"/>
                </a:sysClr>
              </a:solidFill>
              <a:prstDash val="solid"/>
            </a:ln>
            <a:effectLst/>
          </p:spPr>
        </p:cxnSp>
        <p:grpSp>
          <p:nvGrpSpPr>
            <p:cNvPr id="11" name="组合 10"/>
            <p:cNvGrpSpPr/>
            <p:nvPr/>
          </p:nvGrpSpPr>
          <p:grpSpPr>
            <a:xfrm>
              <a:off x="1244794" y="1445954"/>
              <a:ext cx="2159223" cy="261752"/>
              <a:chOff x="1244794" y="1445954"/>
              <a:chExt cx="2159223" cy="261752"/>
            </a:xfrm>
          </p:grpSpPr>
          <p:sp>
            <p:nvSpPr>
              <p:cNvPr id="12" name="Rounded Rectangle 43"/>
              <p:cNvSpPr/>
              <p:nvPr/>
            </p:nvSpPr>
            <p:spPr>
              <a:xfrm>
                <a:off x="1244794" y="1463818"/>
                <a:ext cx="720000" cy="243888"/>
              </a:xfrm>
              <a:prstGeom prst="roundRect">
                <a:avLst>
                  <a:gd name="adj" fmla="val 0"/>
                </a:avLst>
              </a:prstGeom>
              <a:blipFill>
                <a:blip r:embed="rId3"/>
                <a:stretch>
                  <a:fillRect/>
                </a:stretch>
              </a:blipFill>
              <a:ln w="25400" cap="flat" cmpd="sng" algn="ctr">
                <a:noFill/>
                <a:prstDash val="solid"/>
              </a:ln>
              <a:effectLst/>
            </p:spPr>
            <p:txBody>
              <a:bodyPr rtlCol="0" anchor="ctr"/>
              <a:lstStyle/>
              <a:p>
                <a:pPr algn="ctr" defTabSz="914400">
                  <a:defRPr/>
                </a:pPr>
                <a:endParaRPr lang="id-ID" kern="0">
                  <a:solidFill>
                    <a:sysClr val="window" lastClr="FFFFFF"/>
                  </a:solidFill>
                  <a:latin typeface="Calibri" panose="020F0502020204030204"/>
                  <a:ea typeface="微软雅黑" panose="020B0503020204020204" pitchFamily="34" charset="-122"/>
                </a:endParaRPr>
              </a:p>
            </p:txBody>
          </p:sp>
          <p:sp>
            <p:nvSpPr>
              <p:cNvPr id="13" name="TextBox 52"/>
              <p:cNvSpPr txBox="1"/>
              <p:nvPr/>
            </p:nvSpPr>
            <p:spPr>
              <a:xfrm>
                <a:off x="1285946" y="1467534"/>
                <a:ext cx="637695" cy="209830"/>
              </a:xfrm>
              <a:prstGeom prst="rect">
                <a:avLst/>
              </a:prstGeom>
              <a:noFill/>
            </p:spPr>
            <p:txBody>
              <a:bodyPr wrap="square" rtlCol="0">
                <a:spAutoFit/>
              </a:bodyPr>
              <a:lstStyle/>
              <a:p>
                <a:pPr algn="ctr" defTabSz="914400">
                  <a:defRPr/>
                </a:pPr>
                <a:r>
                  <a:rPr lang="zh-CN" altLang="en-US" sz="1500" kern="0" dirty="0">
                    <a:solidFill>
                      <a:sysClr val="window" lastClr="FFFFFF"/>
                    </a:solidFill>
                    <a:latin typeface="微软雅黑" panose="020B0503020204020204" pitchFamily="34" charset="-122"/>
                    <a:ea typeface="微软雅黑" panose="020B0503020204020204" pitchFamily="34" charset="-122"/>
                  </a:rPr>
                  <a:t>添加内容</a:t>
                </a:r>
                <a:endParaRPr lang="id-ID" sz="1500" kern="0" dirty="0">
                  <a:solidFill>
                    <a:sysClr val="window" lastClr="FFFFFF"/>
                  </a:solidFill>
                  <a:latin typeface="微软雅黑" panose="020B0503020204020204" pitchFamily="34" charset="-122"/>
                  <a:ea typeface="微软雅黑" panose="020B0503020204020204" pitchFamily="34" charset="-122"/>
                </a:endParaRPr>
              </a:p>
            </p:txBody>
          </p:sp>
          <p:sp>
            <p:nvSpPr>
              <p:cNvPr id="14" name="TextBox 53"/>
              <p:cNvSpPr txBox="1"/>
              <p:nvPr/>
            </p:nvSpPr>
            <p:spPr>
              <a:xfrm>
                <a:off x="1953945" y="1445954"/>
                <a:ext cx="1450072" cy="259790"/>
              </a:xfrm>
              <a:prstGeom prst="rect">
                <a:avLst/>
              </a:prstGeom>
              <a:noFill/>
            </p:spPr>
            <p:txBody>
              <a:bodyPr wrap="square" rtlCol="0">
                <a:spAutoFit/>
              </a:bodyPr>
              <a:lstStyle/>
              <a:p>
                <a:pPr defTabSz="914400">
                  <a:defRPr/>
                </a:pPr>
                <a:r>
                  <a:rPr lang="en-US" altLang="zh-CN" sz="2000" kern="0" dirty="0">
                    <a:solidFill>
                      <a:schemeClr val="bg1">
                        <a:lumMod val="50000"/>
                      </a:schemeClr>
                    </a:solidFill>
                    <a:latin typeface="方正兰亭纤黑_GBK" panose="02000000000000000000" pitchFamily="2" charset="-122"/>
                    <a:ea typeface="方正兰亭纤黑_GBK" panose="02000000000000000000" pitchFamily="2" charset="-122"/>
                  </a:rPr>
                  <a:t>Add Content</a:t>
                </a:r>
                <a:endParaRPr lang="zh-CN" altLang="en-US" sz="2000" kern="0" dirty="0">
                  <a:solidFill>
                    <a:schemeClr val="bg1">
                      <a:lumMod val="50000"/>
                    </a:schemeClr>
                  </a:solidFill>
                  <a:latin typeface="方正兰亭纤黑_GBK" panose="02000000000000000000" pitchFamily="2" charset="-122"/>
                  <a:ea typeface="方正兰亭纤黑_GBK" panose="02000000000000000000" pitchFamily="2"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42"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50"/>
                                        <p:tgtEl>
                                          <p:spTgt spid="7"/>
                                        </p:tgtEl>
                                      </p:cBhvr>
                                    </p:animEffect>
                                    <p:anim calcmode="lin" valueType="num">
                                      <p:cBhvr>
                                        <p:cTn id="17" dur="250" fill="hold"/>
                                        <p:tgtEl>
                                          <p:spTgt spid="7"/>
                                        </p:tgtEl>
                                        <p:attrNameLst>
                                          <p:attrName>ppt_x</p:attrName>
                                        </p:attrNameLst>
                                      </p:cBhvr>
                                      <p:tavLst>
                                        <p:tav tm="0">
                                          <p:val>
                                            <p:strVal val="#ppt_x"/>
                                          </p:val>
                                        </p:tav>
                                        <p:tav tm="100000">
                                          <p:val>
                                            <p:strVal val="#ppt_x"/>
                                          </p:val>
                                        </p:tav>
                                      </p:tavLst>
                                    </p:anim>
                                    <p:anim calcmode="lin" valueType="num">
                                      <p:cBhvr>
                                        <p:cTn id="18" dur="25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14" presetClass="entr" presetSubtype="1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childTnLst>
                          </p:cTn>
                        </p:par>
                        <p:par>
                          <p:cTn id="23" fill="hold">
                            <p:stCondLst>
                              <p:cond delay="1500"/>
                            </p:stCondLst>
                            <p:childTnLst>
                              <p:par>
                                <p:cTn id="24" presetID="12" presetClass="entr" presetSubtype="1"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1000"/>
                                        <p:tgtEl>
                                          <p:spTgt spid="8"/>
                                        </p:tgtEl>
                                        <p:attrNameLst>
                                          <p:attrName>ppt_y</p:attrName>
                                        </p:attrNameLst>
                                      </p:cBhvr>
                                      <p:tavLst>
                                        <p:tav tm="0">
                                          <p:val>
                                            <p:strVal val="#ppt_y-#ppt_h*1.125000"/>
                                          </p:val>
                                        </p:tav>
                                        <p:tav tm="100000">
                                          <p:val>
                                            <p:strVal val="#ppt_y"/>
                                          </p:val>
                                        </p:tav>
                                      </p:tavLst>
                                    </p:anim>
                                    <p:animEffect transition="in" filter="wipe(down)">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4" y="406509"/>
            <a:ext cx="3948095" cy="523220"/>
            <a:chOff x="724" y="524079"/>
            <a:chExt cx="3948095" cy="523220"/>
          </a:xfrm>
        </p:grpSpPr>
        <p:sp>
          <p:nvSpPr>
            <p:cNvPr id="4" name="矩形 3"/>
            <p:cNvSpPr/>
            <p:nvPr/>
          </p:nvSpPr>
          <p:spPr>
            <a:xfrm>
              <a:off x="724" y="776246"/>
              <a:ext cx="989876" cy="4572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20"/>
            <p:cNvSpPr txBox="1"/>
            <p:nvPr/>
          </p:nvSpPr>
          <p:spPr>
            <a:xfrm>
              <a:off x="1134444" y="524079"/>
              <a:ext cx="2814375" cy="523220"/>
            </a:xfrm>
            <a:prstGeom prst="rect">
              <a:avLst/>
            </a:prstGeom>
            <a:noFill/>
          </p:spPr>
          <p:txBody>
            <a:bodyPr wrap="square" rtlCol="0">
              <a:spAutoFit/>
            </a:bodyPr>
            <a:lstStyle/>
            <a:p>
              <a:r>
                <a:rPr lang="zh-CN" altLang="en-US" sz="2800" b="1" spc="300" dirty="0">
                  <a:blipFill>
                    <a:blip r:embed="rId3"/>
                    <a:stretch>
                      <a:fillRect/>
                    </a:stretch>
                  </a:blipFill>
                  <a:latin typeface="微软雅黑" panose="020B0503020204020204" pitchFamily="34" charset="-122"/>
                  <a:ea typeface="微软雅黑" panose="020B0503020204020204" pitchFamily="34" charset="-122"/>
                </a:rPr>
                <a:t>未来工作计划</a:t>
              </a:r>
            </a:p>
          </p:txBody>
        </p:sp>
      </p:grpSp>
      <p:grpSp>
        <p:nvGrpSpPr>
          <p:cNvPr id="6" name="组合 5"/>
          <p:cNvGrpSpPr/>
          <p:nvPr/>
        </p:nvGrpSpPr>
        <p:grpSpPr>
          <a:xfrm>
            <a:off x="1792012" y="1687581"/>
            <a:ext cx="8147659" cy="4652671"/>
            <a:chOff x="1303314" y="1357762"/>
            <a:chExt cx="9207359" cy="5257803"/>
          </a:xfrm>
        </p:grpSpPr>
        <p:sp>
          <p:nvSpPr>
            <p:cNvPr id="7" name="矩形 6"/>
            <p:cNvSpPr/>
            <p:nvPr/>
          </p:nvSpPr>
          <p:spPr>
            <a:xfrm>
              <a:off x="4145418" y="1571540"/>
              <a:ext cx="6365255" cy="1442791"/>
            </a:xfrm>
            <a:prstGeom prst="rect">
              <a:avLst/>
            </a:prstGeom>
            <a:noFill/>
            <a:ln>
              <a:solidFill>
                <a:srgbClr val="4E887C"/>
              </a:solidFill>
            </a:ln>
          </p:spPr>
          <p:style>
            <a:lnRef idx="2">
              <a:schemeClr val="accent1">
                <a:shade val="50000"/>
              </a:schemeClr>
            </a:lnRef>
            <a:fillRef idx="1">
              <a:schemeClr val="accent1"/>
            </a:fillRef>
            <a:effectRef idx="0">
              <a:schemeClr val="accent1"/>
            </a:effectRef>
            <a:fontRef idx="minor">
              <a:schemeClr val="lt1"/>
            </a:fontRef>
          </p:style>
          <p:txBody>
            <a:bodyPr lIns="91460" tIns="45730" rIns="91460" bIns="45730" rtlCol="0" anchor="ctr"/>
            <a:lstStyle/>
            <a:p>
              <a:pPr algn="ctr"/>
              <a:endParaRPr lang="zh-CN" altLang="en-US" sz="1600"/>
            </a:p>
          </p:txBody>
        </p:sp>
        <p:sp>
          <p:nvSpPr>
            <p:cNvPr id="8" name="矩形 7"/>
            <p:cNvSpPr/>
            <p:nvPr/>
          </p:nvSpPr>
          <p:spPr>
            <a:xfrm>
              <a:off x="4977810" y="1357762"/>
              <a:ext cx="4689352" cy="46365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60" tIns="45730" rIns="91460" bIns="45730" rtlCol="0" anchor="ctr"/>
            <a:lstStyle/>
            <a:p>
              <a:pPr algn="ctr"/>
              <a:r>
                <a:rPr lang="zh-CN" altLang="en-US" sz="1600">
                  <a:latin typeface="微软雅黑" panose="020B0503020204020204" pitchFamily="34" charset="-122"/>
                  <a:ea typeface="微软雅黑" panose="020B0503020204020204" pitchFamily="34" charset="-122"/>
                </a:rPr>
                <a:t>点击添加标题</a:t>
              </a:r>
            </a:p>
          </p:txBody>
        </p:sp>
        <p:sp>
          <p:nvSpPr>
            <p:cNvPr id="9" name="六边形 8"/>
            <p:cNvSpPr/>
            <p:nvPr/>
          </p:nvSpPr>
          <p:spPr>
            <a:xfrm>
              <a:off x="1303314" y="2993188"/>
              <a:ext cx="1998592" cy="1722204"/>
            </a:xfrm>
            <a:prstGeom prst="hexagon">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60" tIns="45730" rIns="91460" bIns="45730" rtlCol="0" anchor="ctr"/>
            <a:lstStyle/>
            <a:p>
              <a:pPr algn="ctr"/>
              <a:r>
                <a:rPr lang="zh-CN" altLang="en-US" sz="2800" dirty="0">
                  <a:latin typeface="微软雅黑" panose="020B0503020204020204" pitchFamily="34" charset="-122"/>
                  <a:ea typeface="微软雅黑" panose="020B0503020204020204" pitchFamily="34" charset="-122"/>
                </a:rPr>
                <a:t>加入标题</a:t>
              </a:r>
            </a:p>
          </p:txBody>
        </p:sp>
        <p:cxnSp>
          <p:nvCxnSpPr>
            <p:cNvPr id="10" name="直接箭头连接符 9"/>
            <p:cNvCxnSpPr>
              <a:stCxn id="9" idx="5"/>
            </p:cNvCxnSpPr>
            <p:nvPr/>
          </p:nvCxnSpPr>
          <p:spPr>
            <a:xfrm flipV="1">
              <a:off x="2871355" y="2233737"/>
              <a:ext cx="1124543" cy="759451"/>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a:stCxn id="9" idx="0"/>
            </p:cNvCxnSpPr>
            <p:nvPr/>
          </p:nvCxnSpPr>
          <p:spPr>
            <a:xfrm>
              <a:off x="3301906" y="3854290"/>
              <a:ext cx="693993" cy="1"/>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a:stCxn id="9" idx="1"/>
            </p:cNvCxnSpPr>
            <p:nvPr/>
          </p:nvCxnSpPr>
          <p:spPr>
            <a:xfrm>
              <a:off x="2871355" y="4715392"/>
              <a:ext cx="1124543" cy="759453"/>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TextBox 9"/>
            <p:cNvSpPr txBox="1"/>
            <p:nvPr/>
          </p:nvSpPr>
          <p:spPr>
            <a:xfrm>
              <a:off x="4361581" y="1924934"/>
              <a:ext cx="6052611" cy="1078096"/>
            </a:xfrm>
            <a:prstGeom prst="rect">
              <a:avLst/>
            </a:prstGeom>
            <a:noFill/>
          </p:spPr>
          <p:txBody>
            <a:bodyPr wrap="square" lIns="91460" tIns="45730" rIns="91460" bIns="45730" rtlCol="0">
              <a:spAutoFit/>
            </a:bodyPr>
            <a:lstStyle/>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4" name="矩形 13"/>
            <p:cNvSpPr/>
            <p:nvPr/>
          </p:nvSpPr>
          <p:spPr>
            <a:xfrm>
              <a:off x="4145418" y="3372157"/>
              <a:ext cx="6365255" cy="1442791"/>
            </a:xfrm>
            <a:prstGeom prst="rect">
              <a:avLst/>
            </a:prstGeom>
            <a:noFill/>
            <a:ln>
              <a:solidFill>
                <a:srgbClr val="4E887C"/>
              </a:solidFill>
            </a:ln>
          </p:spPr>
          <p:style>
            <a:lnRef idx="2">
              <a:schemeClr val="accent1">
                <a:shade val="50000"/>
              </a:schemeClr>
            </a:lnRef>
            <a:fillRef idx="1">
              <a:schemeClr val="accent1"/>
            </a:fillRef>
            <a:effectRef idx="0">
              <a:schemeClr val="accent1"/>
            </a:effectRef>
            <a:fontRef idx="minor">
              <a:schemeClr val="lt1"/>
            </a:fontRef>
          </p:style>
          <p:txBody>
            <a:bodyPr lIns="91460" tIns="45730" rIns="91460" bIns="45730" rtlCol="0" anchor="ctr"/>
            <a:lstStyle/>
            <a:p>
              <a:pPr algn="ctr"/>
              <a:endParaRPr lang="zh-CN" altLang="en-US" sz="1600"/>
            </a:p>
          </p:txBody>
        </p:sp>
        <p:sp>
          <p:nvSpPr>
            <p:cNvPr id="15" name="矩形 14"/>
            <p:cNvSpPr/>
            <p:nvPr/>
          </p:nvSpPr>
          <p:spPr>
            <a:xfrm>
              <a:off x="4977810" y="3158379"/>
              <a:ext cx="4689352" cy="46365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60" tIns="45730" rIns="91460" bIns="45730" rtlCol="0" anchor="ctr"/>
            <a:lstStyle/>
            <a:p>
              <a:pPr algn="ctr"/>
              <a:r>
                <a:rPr lang="zh-CN" altLang="en-US" sz="1600">
                  <a:latin typeface="微软雅黑" panose="020B0503020204020204" pitchFamily="34" charset="-122"/>
                  <a:ea typeface="微软雅黑" panose="020B0503020204020204" pitchFamily="34" charset="-122"/>
                </a:rPr>
                <a:t>点击添加标题</a:t>
              </a:r>
            </a:p>
          </p:txBody>
        </p:sp>
        <p:sp>
          <p:nvSpPr>
            <p:cNvPr id="16" name="TextBox 12"/>
            <p:cNvSpPr txBox="1"/>
            <p:nvPr/>
          </p:nvSpPr>
          <p:spPr>
            <a:xfrm>
              <a:off x="4361581" y="3725550"/>
              <a:ext cx="6052611" cy="1076576"/>
            </a:xfrm>
            <a:prstGeom prst="rect">
              <a:avLst/>
            </a:prstGeom>
            <a:noFill/>
          </p:spPr>
          <p:txBody>
            <a:bodyPr wrap="square" lIns="91460" tIns="45730" rIns="91460" bIns="45730" rtlCol="0">
              <a:spAutoFit/>
            </a:bodyPr>
            <a:lstStyle/>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7" name="矩形 16"/>
            <p:cNvSpPr/>
            <p:nvPr/>
          </p:nvSpPr>
          <p:spPr>
            <a:xfrm>
              <a:off x="4145418" y="5172774"/>
              <a:ext cx="6365255" cy="1442791"/>
            </a:xfrm>
            <a:prstGeom prst="rect">
              <a:avLst/>
            </a:prstGeom>
            <a:noFill/>
            <a:ln>
              <a:solidFill>
                <a:srgbClr val="4E887C"/>
              </a:solidFill>
            </a:ln>
          </p:spPr>
          <p:style>
            <a:lnRef idx="2">
              <a:schemeClr val="accent1">
                <a:shade val="50000"/>
              </a:schemeClr>
            </a:lnRef>
            <a:fillRef idx="1">
              <a:schemeClr val="accent1"/>
            </a:fillRef>
            <a:effectRef idx="0">
              <a:schemeClr val="accent1"/>
            </a:effectRef>
            <a:fontRef idx="minor">
              <a:schemeClr val="lt1"/>
            </a:fontRef>
          </p:style>
          <p:txBody>
            <a:bodyPr lIns="91460" tIns="45730" rIns="91460" bIns="45730" rtlCol="0" anchor="ctr"/>
            <a:lstStyle/>
            <a:p>
              <a:pPr algn="ctr"/>
              <a:endParaRPr lang="zh-CN" altLang="en-US" sz="1600"/>
            </a:p>
          </p:txBody>
        </p:sp>
        <p:sp>
          <p:nvSpPr>
            <p:cNvPr id="18" name="矩形 17"/>
            <p:cNvSpPr/>
            <p:nvPr/>
          </p:nvSpPr>
          <p:spPr>
            <a:xfrm>
              <a:off x="4977810" y="4958996"/>
              <a:ext cx="4689352" cy="46365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60" tIns="45730" rIns="91460" bIns="45730" rtlCol="0" anchor="ctr"/>
            <a:lstStyle/>
            <a:p>
              <a:pPr algn="ctr"/>
              <a:r>
                <a:rPr lang="zh-CN" altLang="en-US" sz="1600">
                  <a:latin typeface="微软雅黑" panose="020B0503020204020204" pitchFamily="34" charset="-122"/>
                  <a:ea typeface="微软雅黑" panose="020B0503020204020204" pitchFamily="34" charset="-122"/>
                </a:rPr>
                <a:t>点击添加标题</a:t>
              </a:r>
            </a:p>
          </p:txBody>
        </p:sp>
        <p:sp>
          <p:nvSpPr>
            <p:cNvPr id="19" name="TextBox 15"/>
            <p:cNvSpPr txBox="1"/>
            <p:nvPr/>
          </p:nvSpPr>
          <p:spPr>
            <a:xfrm>
              <a:off x="4361581" y="5526168"/>
              <a:ext cx="6052611" cy="1076576"/>
            </a:xfrm>
            <a:prstGeom prst="rect">
              <a:avLst/>
            </a:prstGeom>
            <a:noFill/>
          </p:spPr>
          <p:txBody>
            <a:bodyPr wrap="square" lIns="91460" tIns="45730" rIns="91460" bIns="45730" rtlCol="0">
              <a:spAutoFit/>
            </a:bodyPr>
            <a:lstStyle/>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250" fill="hold"/>
                                        <p:tgtEl>
                                          <p:spTgt spid="6"/>
                                        </p:tgtEl>
                                        <p:attrNameLst>
                                          <p:attrName>ppt_x</p:attrName>
                                        </p:attrNameLst>
                                      </p:cBhvr>
                                      <p:tavLst>
                                        <p:tav tm="0">
                                          <p:val>
                                            <p:strVal val="1+#ppt_w/2"/>
                                          </p:val>
                                        </p:tav>
                                        <p:tav tm="100000">
                                          <p:val>
                                            <p:strVal val="#ppt_x"/>
                                          </p:val>
                                        </p:tav>
                                      </p:tavLst>
                                    </p:anim>
                                    <p:anim calcmode="lin" valueType="num">
                                      <p:cBhvr additive="base">
                                        <p:cTn id="12" dur="125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4" y="406509"/>
            <a:ext cx="3948095" cy="523220"/>
            <a:chOff x="724" y="524079"/>
            <a:chExt cx="3948095" cy="523220"/>
          </a:xfrm>
        </p:grpSpPr>
        <p:sp>
          <p:nvSpPr>
            <p:cNvPr id="4" name="矩形 3"/>
            <p:cNvSpPr/>
            <p:nvPr/>
          </p:nvSpPr>
          <p:spPr>
            <a:xfrm>
              <a:off x="724" y="776246"/>
              <a:ext cx="989876" cy="4572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20"/>
            <p:cNvSpPr txBox="1"/>
            <p:nvPr/>
          </p:nvSpPr>
          <p:spPr>
            <a:xfrm>
              <a:off x="1134444" y="524079"/>
              <a:ext cx="2814375" cy="523220"/>
            </a:xfrm>
            <a:prstGeom prst="rect">
              <a:avLst/>
            </a:prstGeom>
            <a:noFill/>
          </p:spPr>
          <p:txBody>
            <a:bodyPr wrap="square" rtlCol="0">
              <a:spAutoFit/>
            </a:bodyPr>
            <a:lstStyle/>
            <a:p>
              <a:r>
                <a:rPr lang="zh-CN" altLang="en-US" sz="2800" b="1" spc="300" dirty="0">
                  <a:blipFill>
                    <a:blip r:embed="rId3"/>
                    <a:stretch>
                      <a:fillRect/>
                    </a:stretch>
                  </a:blipFill>
                  <a:latin typeface="微软雅黑" panose="020B0503020204020204" pitchFamily="34" charset="-122"/>
                  <a:ea typeface="微软雅黑" panose="020B0503020204020204" pitchFamily="34" charset="-122"/>
                </a:rPr>
                <a:t>未来工作计划</a:t>
              </a:r>
            </a:p>
          </p:txBody>
        </p:sp>
      </p:grpSp>
      <p:sp>
        <p:nvSpPr>
          <p:cNvPr id="6" name="TextBox 51"/>
          <p:cNvSpPr txBox="1"/>
          <p:nvPr/>
        </p:nvSpPr>
        <p:spPr>
          <a:xfrm>
            <a:off x="6010243" y="3758197"/>
            <a:ext cx="1123659" cy="646247"/>
          </a:xfrm>
          <a:prstGeom prst="rect">
            <a:avLst/>
          </a:prstGeom>
          <a:noFill/>
        </p:spPr>
        <p:txBody>
          <a:bodyPr wrap="square"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bg1">
                    <a:lumMod val="50000"/>
                  </a:schemeClr>
                </a:solidFill>
              </a:rPr>
              <a:t>点击添加</a:t>
            </a:r>
            <a:endParaRPr lang="en-US" altLang="zh-CN" dirty="0">
              <a:solidFill>
                <a:schemeClr val="bg1">
                  <a:lumMod val="50000"/>
                </a:schemeClr>
              </a:solidFill>
            </a:endParaRPr>
          </a:p>
          <a:p>
            <a:r>
              <a:rPr lang="zh-CN" altLang="en-US" dirty="0">
                <a:solidFill>
                  <a:schemeClr val="bg1">
                    <a:lumMod val="50000"/>
                  </a:schemeClr>
                </a:solidFill>
              </a:rPr>
              <a:t>文字</a:t>
            </a:r>
          </a:p>
        </p:txBody>
      </p:sp>
      <p:sp>
        <p:nvSpPr>
          <p:cNvPr id="7" name="TextBox 52"/>
          <p:cNvSpPr txBox="1"/>
          <p:nvPr/>
        </p:nvSpPr>
        <p:spPr>
          <a:xfrm>
            <a:off x="7474539" y="2270776"/>
            <a:ext cx="1591848" cy="923210"/>
          </a:xfrm>
          <a:prstGeom prst="rect">
            <a:avLst/>
          </a:prstGeom>
          <a:noFill/>
        </p:spPr>
        <p:txBody>
          <a:bodyPr wrap="square" rtlCol="0" anchor="ctr">
            <a:spAutoFit/>
          </a:bodyPr>
          <a:lstStyle/>
          <a:p>
            <a:pPr algn="ctr"/>
            <a:r>
              <a:rPr lang="zh-CN" altLang="en-US" dirty="0">
                <a:solidFill>
                  <a:schemeClr val="bg1">
                    <a:lumMod val="50000"/>
                  </a:schemeClr>
                </a:solidFill>
                <a:latin typeface="微软雅黑" panose="020B0503020204020204" pitchFamily="34" charset="-122"/>
                <a:ea typeface="微软雅黑" panose="020B0503020204020204" pitchFamily="34" charset="-122"/>
              </a:rPr>
              <a:t>点击添加</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dirty="0">
                <a:solidFill>
                  <a:schemeClr val="bg1">
                    <a:lumMod val="50000"/>
                  </a:schemeClr>
                </a:solidFill>
                <a:latin typeface="微软雅黑" panose="020B0503020204020204" pitchFamily="34" charset="-122"/>
                <a:ea typeface="微软雅黑" panose="020B0503020204020204" pitchFamily="34" charset="-122"/>
              </a:rPr>
              <a:t>文字点击添加</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dirty="0">
                <a:solidFill>
                  <a:schemeClr val="bg1">
                    <a:lumMod val="50000"/>
                  </a:schemeClr>
                </a:solidFill>
                <a:latin typeface="微软雅黑" panose="020B0503020204020204" pitchFamily="34" charset="-122"/>
                <a:ea typeface="微软雅黑" panose="020B0503020204020204" pitchFamily="34" charset="-122"/>
              </a:rPr>
              <a:t>文字</a:t>
            </a:r>
          </a:p>
        </p:txBody>
      </p:sp>
      <p:sp>
        <p:nvSpPr>
          <p:cNvPr id="8" name="TextBox 53"/>
          <p:cNvSpPr txBox="1"/>
          <p:nvPr/>
        </p:nvSpPr>
        <p:spPr>
          <a:xfrm>
            <a:off x="9454197" y="3524340"/>
            <a:ext cx="1123659" cy="646247"/>
          </a:xfrm>
          <a:prstGeom prst="rect">
            <a:avLst/>
          </a:prstGeom>
          <a:noFill/>
        </p:spPr>
        <p:txBody>
          <a:bodyPr wrap="square"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800" dirty="0">
                <a:solidFill>
                  <a:schemeClr val="bg1">
                    <a:lumMod val="50000"/>
                  </a:schemeClr>
                </a:solidFill>
              </a:rPr>
              <a:t>点击添加</a:t>
            </a:r>
            <a:endParaRPr lang="en-US" altLang="zh-CN" sz="1800" dirty="0">
              <a:solidFill>
                <a:schemeClr val="bg1">
                  <a:lumMod val="50000"/>
                </a:schemeClr>
              </a:solidFill>
            </a:endParaRPr>
          </a:p>
          <a:p>
            <a:r>
              <a:rPr lang="zh-CN" altLang="en-US" sz="1800" dirty="0">
                <a:solidFill>
                  <a:schemeClr val="bg1">
                    <a:lumMod val="50000"/>
                  </a:schemeClr>
                </a:solidFill>
              </a:rPr>
              <a:t>文字</a:t>
            </a:r>
          </a:p>
        </p:txBody>
      </p:sp>
      <p:sp>
        <p:nvSpPr>
          <p:cNvPr id="9" name="TextBox 54"/>
          <p:cNvSpPr txBox="1"/>
          <p:nvPr/>
        </p:nvSpPr>
        <p:spPr>
          <a:xfrm>
            <a:off x="7720416" y="4857313"/>
            <a:ext cx="1591848" cy="646247"/>
          </a:xfrm>
          <a:prstGeom prst="rect">
            <a:avLst/>
          </a:prstGeom>
          <a:noFill/>
        </p:spPr>
        <p:txBody>
          <a:bodyPr wrap="square" rtlCol="0" anchor="ctr">
            <a:spAutoFit/>
          </a:bodyPr>
          <a:lstStyle/>
          <a:p>
            <a:pPr algn="ctr"/>
            <a:r>
              <a:rPr lang="zh-CN" altLang="en-US" dirty="0">
                <a:solidFill>
                  <a:schemeClr val="bg1">
                    <a:lumMod val="50000"/>
                  </a:schemeClr>
                </a:solidFill>
                <a:latin typeface="微软雅黑" panose="020B0503020204020204" pitchFamily="34" charset="-122"/>
                <a:ea typeface="微软雅黑" panose="020B0503020204020204" pitchFamily="34" charset="-122"/>
              </a:rPr>
              <a:t>点击添加</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dirty="0">
                <a:solidFill>
                  <a:schemeClr val="bg1">
                    <a:lumMod val="50000"/>
                  </a:schemeClr>
                </a:solidFill>
                <a:latin typeface="微软雅黑" panose="020B0503020204020204" pitchFamily="34" charset="-122"/>
                <a:ea typeface="微软雅黑" panose="020B0503020204020204" pitchFamily="34" charset="-122"/>
              </a:rPr>
              <a:t>文字点击</a:t>
            </a:r>
          </a:p>
        </p:txBody>
      </p:sp>
      <p:sp>
        <p:nvSpPr>
          <p:cNvPr id="10" name="Freeform 4"/>
          <p:cNvSpPr/>
          <p:nvPr/>
        </p:nvSpPr>
        <p:spPr bwMode="auto">
          <a:xfrm>
            <a:off x="7094184" y="1578636"/>
            <a:ext cx="2329984" cy="2330069"/>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blipFill>
            <a:blip r:embed="rId3"/>
            <a:stretch>
              <a:fillRect/>
            </a:stretch>
          </a:blipFill>
          <a:ln w="3175" cap="flat" cmpd="sng" algn="ctr">
            <a:noFill/>
            <a:prstDash val="solid"/>
          </a:ln>
          <a:effectLst/>
        </p:spPr>
        <p:txBody>
          <a:bodyPr lIns="0" rIns="0" anchor="ctr"/>
          <a:lstStyle/>
          <a:p>
            <a:pPr algn="ctr" defTabSz="914400" fontAlgn="base">
              <a:lnSpc>
                <a:spcPct val="120000"/>
              </a:lnSpc>
              <a:spcBef>
                <a:spcPts val="600"/>
              </a:spcBef>
              <a:spcAft>
                <a:spcPts val="600"/>
              </a:spcAft>
              <a:defRPr/>
            </a:pPr>
            <a:endParaRPr lang="en-US" sz="2800" kern="0" dirty="0">
              <a:solidFill>
                <a:sysClr val="window" lastClr="FFFFFF"/>
              </a:solidFill>
              <a:latin typeface="微软雅黑" panose="020B0503020204020204" pitchFamily="34" charset="-122"/>
              <a:ea typeface="微软雅黑" panose="020B0503020204020204" pitchFamily="34" charset="-122"/>
            </a:endParaRPr>
          </a:p>
        </p:txBody>
      </p:sp>
      <p:sp>
        <p:nvSpPr>
          <p:cNvPr id="11" name="Freeform 6"/>
          <p:cNvSpPr/>
          <p:nvPr/>
        </p:nvSpPr>
        <p:spPr bwMode="auto">
          <a:xfrm>
            <a:off x="9083909" y="2848620"/>
            <a:ext cx="1841658" cy="1841728"/>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blipFill>
            <a:blip r:embed="rId3"/>
            <a:stretch>
              <a:fillRect/>
            </a:stretch>
          </a:blipFill>
          <a:ln w="3175" cap="flat" cmpd="sng" algn="ctr">
            <a:noFill/>
            <a:prstDash val="solid"/>
          </a:ln>
          <a:effectLst/>
        </p:spPr>
        <p:txBody>
          <a:bodyPr lIns="0" rIns="0" anchor="ctr"/>
          <a:lstStyle/>
          <a:p>
            <a:pPr algn="ctr" defTabSz="914400" fontAlgn="base">
              <a:lnSpc>
                <a:spcPct val="120000"/>
              </a:lnSpc>
              <a:spcBef>
                <a:spcPts val="600"/>
              </a:spcBef>
              <a:spcAft>
                <a:spcPts val="600"/>
              </a:spcAft>
              <a:defRPr/>
            </a:pPr>
            <a:endParaRPr lang="en-US" sz="2800" kern="0" dirty="0">
              <a:solidFill>
                <a:srgbClr val="414455"/>
              </a:solidFill>
              <a:latin typeface="微软雅黑" panose="020B0503020204020204" pitchFamily="34" charset="-122"/>
              <a:ea typeface="微软雅黑" panose="020B0503020204020204" pitchFamily="34" charset="-122"/>
            </a:endParaRPr>
          </a:p>
        </p:txBody>
      </p:sp>
      <p:sp>
        <p:nvSpPr>
          <p:cNvPr id="12" name="Freeform 8"/>
          <p:cNvSpPr/>
          <p:nvPr/>
        </p:nvSpPr>
        <p:spPr bwMode="auto">
          <a:xfrm>
            <a:off x="5556247" y="3026650"/>
            <a:ext cx="2032669" cy="2031539"/>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blipFill>
            <a:blip r:embed="rId3"/>
            <a:stretch>
              <a:fillRect/>
            </a:stretch>
          </a:blipFill>
          <a:ln w="3175" cap="flat" cmpd="sng" algn="ctr">
            <a:noFill/>
            <a:prstDash val="solid"/>
          </a:ln>
          <a:effectLst/>
        </p:spPr>
        <p:txBody>
          <a:bodyPr lIns="0" rIns="0" anchor="ctr"/>
          <a:lstStyle/>
          <a:p>
            <a:pPr algn="ctr" defTabSz="914400" fontAlgn="base">
              <a:lnSpc>
                <a:spcPct val="120000"/>
              </a:lnSpc>
              <a:spcBef>
                <a:spcPts val="600"/>
              </a:spcBef>
              <a:spcAft>
                <a:spcPts val="600"/>
              </a:spcAft>
              <a:defRPr/>
            </a:pPr>
            <a:endParaRPr lang="en-US" sz="2800" kern="0" dirty="0">
              <a:solidFill>
                <a:sysClr val="window" lastClr="FFFFFF"/>
              </a:solidFill>
              <a:latin typeface="微软雅黑" panose="020B0503020204020204" pitchFamily="34" charset="-122"/>
              <a:ea typeface="微软雅黑" panose="020B0503020204020204" pitchFamily="34" charset="-122"/>
            </a:endParaRPr>
          </a:p>
        </p:txBody>
      </p:sp>
      <p:sp>
        <p:nvSpPr>
          <p:cNvPr id="13" name="Freeform 6"/>
          <p:cNvSpPr/>
          <p:nvPr/>
        </p:nvSpPr>
        <p:spPr bwMode="auto">
          <a:xfrm>
            <a:off x="7392741" y="4066335"/>
            <a:ext cx="2224620" cy="222470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blipFill>
            <a:blip r:embed="rId3"/>
            <a:stretch>
              <a:fillRect/>
            </a:stretch>
          </a:blipFill>
          <a:ln w="3175" cap="flat" cmpd="sng" algn="ctr">
            <a:noFill/>
            <a:prstDash val="solid"/>
          </a:ln>
          <a:effectLst/>
        </p:spPr>
        <p:txBody>
          <a:bodyPr lIns="0" rIns="0" anchor="ctr"/>
          <a:lstStyle/>
          <a:p>
            <a:pPr algn="ctr" defTabSz="914400" fontAlgn="base">
              <a:lnSpc>
                <a:spcPct val="120000"/>
              </a:lnSpc>
              <a:spcBef>
                <a:spcPts val="600"/>
              </a:spcBef>
              <a:spcAft>
                <a:spcPts val="600"/>
              </a:spcAft>
            </a:pPr>
            <a:endParaRPr lang="en-US" sz="2800" kern="0" dirty="0">
              <a:solidFill>
                <a:sysClr val="window" lastClr="FFFFFF"/>
              </a:solidFill>
              <a:latin typeface="微软雅黑" panose="020B0503020204020204" pitchFamily="34" charset="-122"/>
              <a:ea typeface="微软雅黑" panose="020B0503020204020204" pitchFamily="34" charset="-122"/>
            </a:endParaRPr>
          </a:p>
        </p:txBody>
      </p:sp>
      <p:sp>
        <p:nvSpPr>
          <p:cNvPr id="14" name="TextBox 53"/>
          <p:cNvSpPr txBox="1"/>
          <p:nvPr/>
        </p:nvSpPr>
        <p:spPr>
          <a:xfrm>
            <a:off x="1510117" y="2428150"/>
            <a:ext cx="1256590" cy="236188"/>
          </a:xfrm>
          <a:prstGeom prst="rect">
            <a:avLst/>
          </a:prstGeom>
          <a:noFill/>
        </p:spPr>
        <p:txBody>
          <a:bodyPr wrap="none" lIns="0" tIns="0" rIns="0" bIns="0" rtlCol="0">
            <a:spAutoFit/>
          </a:bodyPr>
          <a:lstStyle/>
          <a:p>
            <a:pPr>
              <a:lnSpc>
                <a:spcPct val="120000"/>
              </a:lnSpc>
            </a:pPr>
            <a:r>
              <a:rPr lang="zh-CN" altLang="en-US"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54"/>
          <p:cNvSpPr txBox="1"/>
          <p:nvPr/>
        </p:nvSpPr>
        <p:spPr>
          <a:xfrm>
            <a:off x="1510012" y="3271152"/>
            <a:ext cx="512894" cy="335369"/>
          </a:xfrm>
          <a:prstGeom prst="rect">
            <a:avLst/>
          </a:prstGeom>
          <a:noFill/>
        </p:spPr>
        <p:txBody>
          <a:bodyPr wrap="none" lIns="0" tIns="0" rIns="0" bIns="0" rtlCol="0">
            <a:spAutoFit/>
          </a:bodyPr>
          <a:lstStyle/>
          <a:p>
            <a:pPr>
              <a:lnSpc>
                <a:spcPct val="120000"/>
              </a:lnSpc>
            </a:pPr>
            <a:r>
              <a:rPr lang="en-US" sz="2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endParaRPr lang="en-GB" sz="2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55"/>
          <p:cNvSpPr/>
          <p:nvPr/>
        </p:nvSpPr>
        <p:spPr>
          <a:xfrm>
            <a:off x="1505727" y="2673098"/>
            <a:ext cx="3509901" cy="677020"/>
          </a:xfrm>
          <a:prstGeom prst="rect">
            <a:avLst/>
          </a:prstGeom>
        </p:spPr>
        <p:txBody>
          <a:bodyPr wrap="square" lIns="0" tIns="0" rIns="0" bIns="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点击此处更换点击添加点击此处更换点击添加</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点击此处更换点击添加点击此处更换点击添加</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点击此处更换点击添加点击此处更换点击添加</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7" name="Rectangle 56"/>
          <p:cNvSpPr/>
          <p:nvPr/>
        </p:nvSpPr>
        <p:spPr>
          <a:xfrm>
            <a:off x="2031512" y="3324602"/>
            <a:ext cx="1693870" cy="236188"/>
          </a:xfrm>
          <a:prstGeom prst="rect">
            <a:avLst/>
          </a:prstGeom>
        </p:spPr>
        <p:txBody>
          <a:bodyPr wrap="square" lIns="0" tIns="0" rIns="0" bIns="0">
            <a:spAutoFit/>
          </a:bodyPr>
          <a:lstStyle/>
          <a:p>
            <a:pP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57"/>
          <p:cNvSpPr/>
          <p:nvPr/>
        </p:nvSpPr>
        <p:spPr>
          <a:xfrm>
            <a:off x="1505726" y="3596812"/>
            <a:ext cx="3509903" cy="677020"/>
          </a:xfrm>
          <a:prstGeom prst="rect">
            <a:avLst/>
          </a:prstGeom>
        </p:spPr>
        <p:txBody>
          <a:bodyPr wrap="square" lIns="0" tIns="0" rIns="0" bIns="0">
            <a:spAutoFit/>
          </a:bodyPr>
          <a:lstStyle/>
          <a:p>
            <a:pPr lvl="0"/>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点击此处更换点击添加点击此处更换点击添加</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lvl="0"/>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点击此处更换点击添加点击此处更换点击添加</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lvl="0"/>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点击此处更换点击添加点击此处更换点击添加</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lvl="0"/>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cxnSp>
        <p:nvCxnSpPr>
          <p:cNvPr id="19" name="Straight Connector 58"/>
          <p:cNvCxnSpPr/>
          <p:nvPr/>
        </p:nvCxnSpPr>
        <p:spPr>
          <a:xfrm>
            <a:off x="1580612" y="4178706"/>
            <a:ext cx="342398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Group 59"/>
          <p:cNvGrpSpPr/>
          <p:nvPr/>
        </p:nvGrpSpPr>
        <p:grpSpPr>
          <a:xfrm>
            <a:off x="1655773" y="4483890"/>
            <a:ext cx="425203" cy="425203"/>
            <a:chOff x="3510757" y="2582069"/>
            <a:chExt cx="464344" cy="464344"/>
          </a:xfrm>
          <a:blipFill>
            <a:blip r:embed="rId3"/>
            <a:stretch>
              <a:fillRect/>
            </a:stretch>
          </a:blipFill>
        </p:grpSpPr>
        <p:sp>
          <p:nvSpPr>
            <p:cNvPr id="21" name="AutoShape 126"/>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550" hangingPunct="0">
                <a:lnSpc>
                  <a:spcPct val="120000"/>
                </a:lnSpc>
              </a:pPr>
              <a:endParaRPr lang="en-U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127"/>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550" hangingPunct="0">
                <a:lnSpc>
                  <a:spcPct val="120000"/>
                </a:lnSpc>
              </a:pPr>
              <a:endParaRPr lang="en-U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Rectangle 62"/>
          <p:cNvSpPr/>
          <p:nvPr/>
        </p:nvSpPr>
        <p:spPr>
          <a:xfrm>
            <a:off x="2189169" y="4458159"/>
            <a:ext cx="2776727" cy="492379"/>
          </a:xfrm>
          <a:prstGeom prst="rect">
            <a:avLst/>
          </a:prstGeom>
        </p:spPr>
        <p:txBody>
          <a:bodyPr wrap="square" lIns="0" tIns="0" rIns="0" bIns="0">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点击此处更换点击添加点击此处更换点击添加</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点击此处更换点击添加点击此处更换点击添加</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点击此处更换点击添加点击此处更换点击添加</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4" name="Rectangle 63"/>
          <p:cNvSpPr/>
          <p:nvPr/>
        </p:nvSpPr>
        <p:spPr>
          <a:xfrm>
            <a:off x="1515519" y="5025878"/>
            <a:ext cx="3450378" cy="492379"/>
          </a:xfrm>
          <a:prstGeom prst="rect">
            <a:avLst/>
          </a:prstGeom>
        </p:spPr>
        <p:txBody>
          <a:bodyPr wrap="square" lIns="0" tIns="0" rIns="0" bIns="0">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点击此处更换点击添加点击此处更换点击添加</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点击此处更换点击添加点击此处更换点击添加</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点击此处更换点击添加点击此处更换点击添加</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8" presetClass="emph" presetSubtype="0" repeatCount="indefinite" fill="hold" grpId="1" nodeType="withEffect">
                                  <p:stCondLst>
                                    <p:cond delay="0"/>
                                  </p:stCondLst>
                                  <p:childTnLst>
                                    <p:animRot by="-86400000">
                                      <p:cBhvr>
                                        <p:cTn id="13" dur="8000" fill="hold"/>
                                        <p:tgtEl>
                                          <p:spTgt spid="12"/>
                                        </p:tgtEl>
                                        <p:attrNameLst>
                                          <p:attrName>r</p:attrName>
                                        </p:attrNameLst>
                                      </p:cBhvr>
                                    </p:animRot>
                                  </p:childTnLst>
                                </p:cTn>
                              </p:par>
                              <p:par>
                                <p:cTn id="14" presetID="53" presetClass="entr" presetSubtype="16" fill="hold" grpId="0" nodeType="withEffect">
                                  <p:stCondLst>
                                    <p:cond delay="5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8" presetClass="emph" presetSubtype="0" repeatCount="indefinite" fill="hold" grpId="1" nodeType="withEffect">
                                  <p:stCondLst>
                                    <p:cond delay="1500"/>
                                  </p:stCondLst>
                                  <p:childTnLst>
                                    <p:animRot by="64800000">
                                      <p:cBhvr>
                                        <p:cTn id="23" dur="7500" fill="hold"/>
                                        <p:tgtEl>
                                          <p:spTgt spid="10"/>
                                        </p:tgtEl>
                                        <p:attrNameLst>
                                          <p:attrName>r</p:attrName>
                                        </p:attrNameLst>
                                      </p:cBhvr>
                                    </p:animRot>
                                  </p:childTnLst>
                                </p:cTn>
                              </p:par>
                              <p:par>
                                <p:cTn id="24" presetID="53" presetClass="entr" presetSubtype="16" fill="hold" grpId="0" nodeType="withEffect">
                                  <p:stCondLst>
                                    <p:cond delay="200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8" presetClass="emph" presetSubtype="0" repeatCount="indefinite" fill="hold" grpId="1" nodeType="withEffect">
                                  <p:stCondLst>
                                    <p:cond delay="3000"/>
                                  </p:stCondLst>
                                  <p:childTnLst>
                                    <p:animRot by="-108000000">
                                      <p:cBhvr>
                                        <p:cTn id="33" dur="7500" fill="hold"/>
                                        <p:tgtEl>
                                          <p:spTgt spid="11"/>
                                        </p:tgtEl>
                                        <p:attrNameLst>
                                          <p:attrName>r</p:attrName>
                                        </p:attrNameLst>
                                      </p:cBhvr>
                                    </p:animRot>
                                  </p:childTnLst>
                                </p:cTn>
                              </p:par>
                              <p:par>
                                <p:cTn id="34" presetID="53" presetClass="entr" presetSubtype="16" fill="hold" grpId="0" nodeType="withEffect">
                                  <p:stCondLst>
                                    <p:cond delay="400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par>
                                <p:cTn id="39" presetID="10" presetClass="entr" presetSubtype="0" fill="hold" grpId="0" nodeType="withEffect">
                                  <p:stCondLst>
                                    <p:cond delay="450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8" presetClass="emph" presetSubtype="0" repeatCount="indefinite" fill="hold" grpId="1" nodeType="withEffect">
                                  <p:stCondLst>
                                    <p:cond delay="4500"/>
                                  </p:stCondLst>
                                  <p:childTnLst>
                                    <p:animRot by="86400000">
                                      <p:cBhvr>
                                        <p:cTn id="43" dur="7000" fill="hold"/>
                                        <p:tgtEl>
                                          <p:spTgt spid="13"/>
                                        </p:tgtEl>
                                        <p:attrNameLst>
                                          <p:attrName>r</p:attrName>
                                        </p:attrNameLst>
                                      </p:cBhvr>
                                    </p:animRot>
                                  </p:childTnLst>
                                </p:cTn>
                              </p:par>
                              <p:par>
                                <p:cTn id="44" presetID="53" presetClass="entr" presetSubtype="16" fill="hold" grpId="0" nodeType="withEffect">
                                  <p:stCondLst>
                                    <p:cond delay="500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childTnLst>
                          </p:cTn>
                        </p:par>
                        <p:par>
                          <p:cTn id="53" fill="hold">
                            <p:stCondLst>
                              <p:cond delay="1500"/>
                            </p:stCondLst>
                            <p:childTnLst>
                              <p:par>
                                <p:cTn id="54" presetID="10" presetClass="entr" presetSubtype="0"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childTnLst>
                          </p:cTn>
                        </p:par>
                        <p:par>
                          <p:cTn id="57" fill="hold">
                            <p:stCondLst>
                              <p:cond delay="2000"/>
                            </p:stCondLst>
                            <p:childTnLst>
                              <p:par>
                                <p:cTn id="58" presetID="22" presetClass="entr" presetSubtype="8"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left)">
                                      <p:cBhvr>
                                        <p:cTn id="60" dur="500"/>
                                        <p:tgtEl>
                                          <p:spTgt spid="16"/>
                                        </p:tgtEl>
                                      </p:cBhvr>
                                    </p:animEffect>
                                  </p:childTnLst>
                                </p:cTn>
                              </p:par>
                            </p:childTnLst>
                          </p:cTn>
                        </p:par>
                        <p:par>
                          <p:cTn id="61" fill="hold">
                            <p:stCondLst>
                              <p:cond delay="2500"/>
                            </p:stCondLst>
                            <p:childTnLst>
                              <p:par>
                                <p:cTn id="62" presetID="22" presetClass="entr" presetSubtype="8"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500"/>
                                        <p:tgtEl>
                                          <p:spTgt spid="17"/>
                                        </p:tgtEl>
                                      </p:cBhvr>
                                    </p:animEffect>
                                  </p:childTnLst>
                                </p:cTn>
                              </p:par>
                            </p:childTnLst>
                          </p:cTn>
                        </p:par>
                        <p:par>
                          <p:cTn id="65" fill="hold">
                            <p:stCondLst>
                              <p:cond delay="3000"/>
                            </p:stCondLst>
                            <p:childTnLst>
                              <p:par>
                                <p:cTn id="66" presetID="22" presetClass="entr" presetSubtype="8"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wipe(left)">
                                      <p:cBhvr>
                                        <p:cTn id="68" dur="500"/>
                                        <p:tgtEl>
                                          <p:spTgt spid="18"/>
                                        </p:tgtEl>
                                      </p:cBhvr>
                                    </p:animEffect>
                                  </p:childTnLst>
                                </p:cTn>
                              </p:par>
                            </p:childTnLst>
                          </p:cTn>
                        </p:par>
                        <p:par>
                          <p:cTn id="69" fill="hold">
                            <p:stCondLst>
                              <p:cond delay="3500"/>
                            </p:stCondLst>
                            <p:childTnLst>
                              <p:par>
                                <p:cTn id="70" presetID="10"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500"/>
                                        <p:tgtEl>
                                          <p:spTgt spid="20"/>
                                        </p:tgtEl>
                                      </p:cBhvr>
                                    </p:animEffect>
                                  </p:childTnLst>
                                </p:cTn>
                              </p:par>
                            </p:childTnLst>
                          </p:cTn>
                        </p:par>
                        <p:par>
                          <p:cTn id="73" fill="hold">
                            <p:stCondLst>
                              <p:cond delay="4000"/>
                            </p:stCondLst>
                            <p:childTnLst>
                              <p:par>
                                <p:cTn id="74" presetID="22" presetClass="entr" presetSubtype="8"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wipe(left)">
                                      <p:cBhvr>
                                        <p:cTn id="76" dur="500"/>
                                        <p:tgtEl>
                                          <p:spTgt spid="23"/>
                                        </p:tgtEl>
                                      </p:cBhvr>
                                    </p:animEffect>
                                  </p:childTnLst>
                                </p:cTn>
                              </p:par>
                            </p:childTnLst>
                          </p:cTn>
                        </p:par>
                        <p:par>
                          <p:cTn id="77" fill="hold">
                            <p:stCondLst>
                              <p:cond delay="4500"/>
                            </p:stCondLst>
                            <p:childTnLst>
                              <p:par>
                                <p:cTn id="78" presetID="22" presetClass="entr" presetSubtype="8" fill="hold" grpId="0"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wipe(left)">
                                      <p:cBhvr>
                                        <p:cTn id="80" dur="500"/>
                                        <p:tgtEl>
                                          <p:spTgt spid="24"/>
                                        </p:tgtEl>
                                      </p:cBhvr>
                                    </p:animEffect>
                                  </p:childTnLst>
                                </p:cTn>
                              </p:par>
                            </p:childTnLst>
                          </p:cTn>
                        </p:par>
                        <p:par>
                          <p:cTn id="81" fill="hold">
                            <p:stCondLst>
                              <p:cond delay="5000"/>
                            </p:stCondLst>
                            <p:childTnLst>
                              <p:par>
                                <p:cTn id="82" presetID="22" presetClass="entr" presetSubtype="8" fill="hold" nodeType="after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wipe(left)">
                                      <p:cBhvr>
                                        <p:cTn id="8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animBg="1"/>
      <p:bldP spid="10" grpId="1" animBg="1"/>
      <p:bldP spid="11" grpId="0" animBg="1"/>
      <p:bldP spid="11" grpId="1" animBg="1"/>
      <p:bldP spid="12" grpId="0" animBg="1"/>
      <p:bldP spid="12" grpId="1" animBg="1"/>
      <p:bldP spid="13" grpId="0" animBg="1"/>
      <p:bldP spid="13" grpId="1" animBg="1"/>
      <p:bldP spid="14" grpId="0"/>
      <p:bldP spid="15" grpId="0"/>
      <p:bldP spid="16" grpId="0"/>
      <p:bldP spid="17" grpId="0"/>
      <p:bldP spid="18" grpId="0"/>
      <p:bldP spid="23" grpId="0"/>
      <p:bldP spid="2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4" name="图片 3" descr="预览图_千图网_编号33585221"/>
          <p:cNvPicPr>
            <a:picLocks noChangeAspect="1"/>
          </p:cNvPicPr>
          <p:nvPr/>
        </p:nvPicPr>
        <p:blipFill>
          <a:blip r:embed="rId6"/>
          <a:srcRect l="7823" t="27405" r="9976" b="30120"/>
          <a:stretch>
            <a:fillRect/>
          </a:stretch>
        </p:blipFill>
        <p:spPr>
          <a:xfrm>
            <a:off x="1266825" y="940435"/>
            <a:ext cx="10322560" cy="5195570"/>
          </a:xfrm>
          <a:prstGeom prst="homePlate">
            <a:avLst/>
          </a:prstGeom>
        </p:spPr>
      </p:pic>
      <p:sp>
        <p:nvSpPr>
          <p:cNvPr id="13" name="矩形 12"/>
          <p:cNvSpPr/>
          <p:nvPr/>
        </p:nvSpPr>
        <p:spPr>
          <a:xfrm>
            <a:off x="2838450" y="3030529"/>
            <a:ext cx="5820424" cy="1014730"/>
          </a:xfrm>
          <a:prstGeom prst="rect">
            <a:avLst/>
          </a:prstGeom>
        </p:spPr>
        <p:txBody>
          <a:bodyPr wrap="square">
            <a:spAutoFit/>
          </a:bodyPr>
          <a:lstStyle/>
          <a:p>
            <a:pPr algn="ctr" fontAlgn="auto">
              <a:spcBef>
                <a:spcPts val="0"/>
              </a:spcBef>
              <a:spcAft>
                <a:spcPts val="0"/>
              </a:spcAft>
              <a:defRPr/>
            </a:pPr>
            <a:r>
              <a:rPr lang="zh-CN" altLang="en-US" sz="6000" b="1" spc="600" dirty="0">
                <a:blipFill>
                  <a:blip r:embed="rId5"/>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谢谢您的观看</a:t>
            </a:r>
          </a:p>
        </p:txBody>
      </p:sp>
      <p:sp>
        <p:nvSpPr>
          <p:cNvPr id="14" name="TextBox 71"/>
          <p:cNvSpPr txBox="1"/>
          <p:nvPr/>
        </p:nvSpPr>
        <p:spPr>
          <a:xfrm>
            <a:off x="3323581" y="4947062"/>
            <a:ext cx="4824762" cy="400110"/>
          </a:xfrm>
          <a:prstGeom prst="rect">
            <a:avLst/>
          </a:prstGeom>
          <a:noFill/>
        </p:spPr>
        <p:txBody>
          <a:bodyPr wrap="square" rtlCol="0">
            <a:spAutoFit/>
          </a:bodyPr>
          <a:lstStyle/>
          <a:p>
            <a:pPr algn="ctr"/>
            <a:r>
              <a:rPr lang="zh-CN" altLang="en-US" sz="2000" dirty="0">
                <a:blipFill>
                  <a:blip r:embed="rId5"/>
                  <a:stretch>
                    <a:fillRect/>
                  </a:stretch>
                </a:blipFill>
                <a:latin typeface="微软雅黑" panose="020B0503020204020204" pitchFamily="34" charset="-122"/>
                <a:ea typeface="微软雅黑" panose="020B0503020204020204" pitchFamily="34" charset="-122"/>
              </a:rPr>
              <a:t>汇 报   总 结   述职</a:t>
            </a:r>
            <a:r>
              <a:rPr lang="en-US" altLang="zh-CN" sz="2000" dirty="0">
                <a:blipFill>
                  <a:blip r:embed="rId5"/>
                  <a:stretch>
                    <a:fillRect/>
                  </a:stretch>
                </a:blipFill>
                <a:latin typeface="微软雅黑" panose="020B0503020204020204" pitchFamily="34" charset="-122"/>
                <a:ea typeface="微软雅黑" panose="020B0503020204020204" pitchFamily="34" charset="-122"/>
              </a:rPr>
              <a:t>   </a:t>
            </a:r>
            <a:r>
              <a:rPr lang="zh-CN" altLang="en-US" sz="2000" dirty="0">
                <a:blipFill>
                  <a:blip r:embed="rId5"/>
                  <a:stretch>
                    <a:fillRect/>
                  </a:stretch>
                </a:blipFill>
                <a:latin typeface="微软雅黑" panose="020B0503020204020204" pitchFamily="34" charset="-122"/>
                <a:ea typeface="微软雅黑" panose="020B0503020204020204" pitchFamily="34" charset="-122"/>
              </a:rPr>
              <a:t>报告</a:t>
            </a:r>
            <a:r>
              <a:rPr lang="en-US" altLang="zh-CN" sz="2000" dirty="0">
                <a:blipFill>
                  <a:blip r:embed="rId5"/>
                  <a:stretch>
                    <a:fillRect/>
                  </a:stretch>
                </a:blipFill>
                <a:latin typeface="微软雅黑" panose="020B0503020204020204" pitchFamily="34" charset="-122"/>
                <a:ea typeface="微软雅黑" panose="020B0503020204020204" pitchFamily="34" charset="-122"/>
              </a:rPr>
              <a:t>   </a:t>
            </a:r>
            <a:r>
              <a:rPr lang="zh-CN" altLang="en-US" sz="2000" dirty="0">
                <a:blipFill>
                  <a:blip r:embed="rId5"/>
                  <a:stretch>
                    <a:fillRect/>
                  </a:stretch>
                </a:blipFill>
                <a:latin typeface="微软雅黑" panose="020B0503020204020204" pitchFamily="34" charset="-122"/>
                <a:ea typeface="微软雅黑" panose="020B0503020204020204" pitchFamily="34" charset="-122"/>
              </a:rPr>
              <a:t>通用</a:t>
            </a:r>
          </a:p>
        </p:txBody>
      </p:sp>
      <p:sp>
        <p:nvSpPr>
          <p:cNvPr id="15" name="矩形 14"/>
          <p:cNvSpPr/>
          <p:nvPr/>
        </p:nvSpPr>
        <p:spPr>
          <a:xfrm>
            <a:off x="2533650" y="3988276"/>
            <a:ext cx="6430024" cy="861774"/>
          </a:xfrm>
          <a:prstGeom prst="rect">
            <a:avLst/>
          </a:prstGeom>
        </p:spPr>
        <p:txBody>
          <a:bodyPr wrap="square">
            <a:spAutoFit/>
          </a:bodyPr>
          <a:lstStyle/>
          <a:p>
            <a:pPr algn="ctr"/>
            <a:r>
              <a:rPr lang="en-US" altLang="zh-CN" sz="5000" spc="600" dirty="0">
                <a:blipFill>
                  <a:blip r:embed="rId5"/>
                  <a:stretch>
                    <a:fillRect/>
                  </a:stretch>
                </a:blipFill>
                <a:latin typeface="微软雅黑" panose="020B0503020204020204" pitchFamily="34" charset="-122"/>
                <a:ea typeface="微软雅黑" panose="020B0503020204020204" pitchFamily="34" charset="-122"/>
                <a:cs typeface="Adobe Arabic" panose="02040503050201020203" pitchFamily="18" charset="-78"/>
                <a:sym typeface="微软雅黑" panose="020B0503020204020204" pitchFamily="34" charset="-122"/>
              </a:rPr>
              <a:t>POWERPOINT</a:t>
            </a:r>
            <a:endParaRPr lang="zh-CN" altLang="en-US" sz="5000" spc="600" dirty="0">
              <a:blipFill>
                <a:blip r:embed="rId5"/>
                <a:stretch>
                  <a:fillRect/>
                </a:stretch>
              </a:blipFill>
              <a:latin typeface="微软雅黑" panose="020B0503020204020204" pitchFamily="34" charset="-122"/>
              <a:ea typeface="微软雅黑" panose="020B0503020204020204" pitchFamily="34" charset="-122"/>
              <a:cs typeface="Adobe Arabic" panose="02040503050201020203" pitchFamily="18" charset="-78"/>
              <a:sym typeface="微软雅黑" panose="020B0503020204020204" pitchFamily="34" charset="-122"/>
            </a:endParaRPr>
          </a:p>
        </p:txBody>
      </p:sp>
      <p:sp>
        <p:nvSpPr>
          <p:cNvPr id="16" name="矩形 15"/>
          <p:cNvSpPr/>
          <p:nvPr/>
        </p:nvSpPr>
        <p:spPr>
          <a:xfrm>
            <a:off x="3323581" y="1662062"/>
            <a:ext cx="4738442" cy="1368425"/>
          </a:xfrm>
          <a:prstGeom prst="rect">
            <a:avLst/>
          </a:prstGeom>
        </p:spPr>
        <p:txBody>
          <a:bodyPr wrap="square">
            <a:spAutoFit/>
          </a:bodyPr>
          <a:lstStyle/>
          <a:p>
            <a:pPr algn="ctr"/>
            <a:r>
              <a:rPr lang="en-US" altLang="zh-CN" sz="8300" b="1" spc="600" dirty="0">
                <a:blipFill>
                  <a:blip r:embed="rId5"/>
                  <a:stretch>
                    <a:fillRect/>
                  </a:stretch>
                </a:blipFill>
                <a:latin typeface="微软雅黑" panose="020B0503020204020204" pitchFamily="34" charset="-122"/>
                <a:ea typeface="微软雅黑" panose="020B0503020204020204" pitchFamily="34" charset="-122"/>
                <a:cs typeface="Adobe Arabic" panose="02040503050201020203" pitchFamily="18" charset="-78"/>
                <a:sym typeface="微软雅黑" panose="020B0503020204020204" pitchFamily="34" charset="-122"/>
              </a:rPr>
              <a:t>202X</a:t>
            </a:r>
            <a:endParaRPr lang="zh-CN" altLang="en-US" sz="8300" b="1" spc="600" dirty="0">
              <a:blipFill>
                <a:blip r:embed="rId5"/>
                <a:stretch>
                  <a:fillRect/>
                </a:stretch>
              </a:blipFill>
              <a:latin typeface="微软雅黑" panose="020B0503020204020204" pitchFamily="34" charset="-122"/>
              <a:ea typeface="微软雅黑" panose="020B0503020204020204" pitchFamily="34" charset="-122"/>
              <a:cs typeface="Adobe Arabic" panose="02040503050201020203" pitchFamily="18" charset="-78"/>
              <a:sym typeface="微软雅黑" panose="020B0503020204020204" pitchFamily="34" charset="-122"/>
            </a:endParaRPr>
          </a:p>
        </p:txBody>
      </p:sp>
      <p:pic>
        <p:nvPicPr>
          <p:cNvPr id="21" name="William Joseph - Radioactiv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66750" y="81386"/>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1"/>
                                        </p:tgtEl>
                                      </p:cBhvr>
                                    </p:cmd>
                                  </p:childTnLst>
                                </p:cTn>
                              </p:par>
                              <p:par>
                                <p:cTn id="7" presetID="16" presetClass="entr" presetSubtype="21" fill="hold" nodeType="withEffect">
                                  <p:stCondLst>
                                    <p:cond delay="0"/>
                                  </p:stCondLst>
                                  <p:childTnLst>
                                    <p:set>
                                      <p:cBhvr>
                                        <p:cTn id="8" dur="1" fill="hold">
                                          <p:stCondLst>
                                            <p:cond delay="0"/>
                                          </p:stCondLst>
                                        </p:cTn>
                                        <p:tgtEl>
                                          <p:spTgt spid="19"/>
                                        </p:tgtEl>
                                        <p:attrNameLst>
                                          <p:attrName>style.visibility</p:attrName>
                                        </p:attrNameLst>
                                      </p:cBhvr>
                                      <p:to>
                                        <p:strVal val="visible"/>
                                      </p:to>
                                    </p:set>
                                    <p:animEffect transition="in" filter="barn(inVertical)">
                                      <p:cBhvr>
                                        <p:cTn id="9" dur="750"/>
                                        <p:tgtEl>
                                          <p:spTgt spid="19"/>
                                        </p:tgtEl>
                                      </p:cBhvr>
                                    </p:animEffect>
                                  </p:childTnLst>
                                </p:cTn>
                              </p:par>
                            </p:childTnLst>
                          </p:cTn>
                        </p:par>
                        <p:par>
                          <p:cTn id="10" fill="hold">
                            <p:stCondLst>
                              <p:cond delay="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childTnLst>
                          </p:cTn>
                        </p:par>
                        <p:par>
                          <p:cTn id="22" fill="hold">
                            <p:stCondLst>
                              <p:cond delay="1000"/>
                            </p:stCondLst>
                            <p:childTnLst>
                              <p:par>
                                <p:cTn id="23" presetID="5" presetClass="entr" presetSubtype="1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checkerboard(across)">
                                      <p:cBhvr>
                                        <p:cTn id="25" dur="500"/>
                                        <p:tgtEl>
                                          <p:spTgt spid="13"/>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randombar(horizontal)">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0" repeatCount="indefinite" fill="hold" display="0">
                  <p:stCondLst>
                    <p:cond delay="indefinite"/>
                  </p:stCondLst>
                  <p:endCondLst>
                    <p:cond evt="onStopAudio" delay="0">
                      <p:tgtEl>
                        <p:sldTgt/>
                      </p:tgtEl>
                    </p:cond>
                  </p:endCondLst>
                </p:cTn>
                <p:tgtEl>
                  <p:spTgt spid="21"/>
                </p:tgtEl>
              </p:cMediaNode>
            </p:audio>
          </p:childTnLst>
        </p:cTn>
      </p:par>
    </p:tnLst>
    <p:bldLst>
      <p:bldP spid="13" grpId="0"/>
      <p:bldP spid="14" grpId="0"/>
      <p:bldP spid="15"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1 (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2029</Words>
  <Application>Microsoft Office PowerPoint</Application>
  <PresentationFormat>自定义</PresentationFormat>
  <Paragraphs>277</Paragraphs>
  <Slides>24</Slides>
  <Notes>24</Notes>
  <HiddenSlides>0</HiddenSlides>
  <MMClips>2</MMClips>
  <ScaleCrop>false</ScaleCrop>
  <HeadingPairs>
    <vt:vector size="6" baseType="variant">
      <vt:variant>
        <vt:lpstr>已用的字体</vt:lpstr>
      </vt:variant>
      <vt:variant>
        <vt:i4>26</vt:i4>
      </vt:variant>
      <vt:variant>
        <vt:lpstr>主题</vt:lpstr>
      </vt:variant>
      <vt:variant>
        <vt:i4>10</vt:i4>
      </vt:variant>
      <vt:variant>
        <vt:lpstr>幻灯片标题</vt:lpstr>
      </vt:variant>
      <vt:variant>
        <vt:i4>24</vt:i4>
      </vt:variant>
    </vt:vector>
  </HeadingPairs>
  <TitlesOfParts>
    <vt:vector size="60" baseType="lpstr">
      <vt:lpstr>Adobe Arabic</vt:lpstr>
      <vt:lpstr>Gill Sans</vt:lpstr>
      <vt:lpstr>ITC Avant Garde Std Bk</vt:lpstr>
      <vt:lpstr>Lato Bold</vt:lpstr>
      <vt:lpstr>Lato Light</vt:lpstr>
      <vt:lpstr>Lato Regular</vt:lpstr>
      <vt:lpstr>LiHei Pro</vt:lpstr>
      <vt:lpstr>Montserrat Ultra Light</vt:lpstr>
      <vt:lpstr>Signika</vt:lpstr>
      <vt:lpstr>Source Sans Pro</vt:lpstr>
      <vt:lpstr>Swiss911 UCm BT</vt:lpstr>
      <vt:lpstr>等线</vt:lpstr>
      <vt:lpstr>等线 Light</vt:lpstr>
      <vt:lpstr>方正兰亭粗黑_GBK</vt:lpstr>
      <vt:lpstr>方正兰亭纤黑_GBK</vt:lpstr>
      <vt:lpstr>方正兰亭纤黑简体</vt:lpstr>
      <vt:lpstr>方正姚体</vt:lpstr>
      <vt:lpstr>华文黑体</vt:lpstr>
      <vt:lpstr>迷你简汉真广标</vt:lpstr>
      <vt:lpstr>宋体</vt:lpstr>
      <vt:lpstr>微软雅黑</vt:lpstr>
      <vt:lpstr>Arial</vt:lpstr>
      <vt:lpstr>Calibri</vt:lpstr>
      <vt:lpstr>Impact</vt:lpstr>
      <vt:lpstr>Open Sans Extrabold</vt:lpstr>
      <vt:lpstr>Open Sans Light</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chenying0907</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(1)</dc:title>
  <dc:subject>chenying0907</dc:subject>
  <dc:creator>chenying0907</dc:creator>
  <dc:description>chenying0907</dc:description>
  <cp:lastModifiedBy>faith123</cp:lastModifiedBy>
  <cp:revision>8</cp:revision>
  <dcterms:created xsi:type="dcterms:W3CDTF">2015-12-01T09:06:00Z</dcterms:created>
  <dcterms:modified xsi:type="dcterms:W3CDTF">2020-06-18T05:36:23Z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