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 id="278" r:id="rId24"/>
    <p:sldId id="279" r:id="rId25"/>
    <p:sldId id="28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6F8D"/>
    <a:srgbClr val="36AC88"/>
    <a:srgbClr val="E37015"/>
    <a:srgbClr val="CC204F"/>
    <a:srgbClr val="F9AC48"/>
    <a:srgbClr val="686868"/>
    <a:srgbClr val="CCCCCC"/>
    <a:srgbClr val="A2D4B7"/>
    <a:srgbClr val="F9C2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744"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628762-F740-4DF6-A0EB-C3D48DB61C66}" type="datetimeFigureOut">
              <a:rPr lang="zh-CN" altLang="en-US" smtClean="0"/>
              <a:t>2018/4/26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C45042-E1F9-4413-B260-FCA89183CF1B}" type="slidenum">
              <a:rPr lang="zh-CN" altLang="en-US" smtClean="0"/>
              <a:t>‹#›</a:t>
            </a:fld>
            <a:endParaRPr lang="zh-CN" altLang="en-US"/>
          </a:p>
        </p:txBody>
      </p:sp>
    </p:spTree>
    <p:extLst>
      <p:ext uri="{BB962C8B-B14F-4D97-AF65-F5344CB8AC3E}">
        <p14:creationId xmlns:p14="http://schemas.microsoft.com/office/powerpoint/2010/main" val="981031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2</a:t>
            </a:fld>
            <a:endParaRPr lang="zh-CN" altLang="en-US"/>
          </a:p>
        </p:txBody>
      </p:sp>
    </p:spTree>
    <p:extLst>
      <p:ext uri="{BB962C8B-B14F-4D97-AF65-F5344CB8AC3E}">
        <p14:creationId xmlns:p14="http://schemas.microsoft.com/office/powerpoint/2010/main" val="2343126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3</a:t>
            </a:fld>
            <a:endParaRPr lang="zh-CN" altLang="en-US"/>
          </a:p>
        </p:txBody>
      </p:sp>
    </p:spTree>
    <p:extLst>
      <p:ext uri="{BB962C8B-B14F-4D97-AF65-F5344CB8AC3E}">
        <p14:creationId xmlns:p14="http://schemas.microsoft.com/office/powerpoint/2010/main" val="832448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4</a:t>
            </a:fld>
            <a:endParaRPr lang="zh-CN" altLang="en-US"/>
          </a:p>
        </p:txBody>
      </p:sp>
    </p:spTree>
    <p:extLst>
      <p:ext uri="{BB962C8B-B14F-4D97-AF65-F5344CB8AC3E}">
        <p14:creationId xmlns:p14="http://schemas.microsoft.com/office/powerpoint/2010/main" val="2505938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5</a:t>
            </a:fld>
            <a:endParaRPr lang="zh-CN" altLang="en-US"/>
          </a:p>
        </p:txBody>
      </p:sp>
    </p:spTree>
    <p:extLst>
      <p:ext uri="{BB962C8B-B14F-4D97-AF65-F5344CB8AC3E}">
        <p14:creationId xmlns:p14="http://schemas.microsoft.com/office/powerpoint/2010/main" val="2352342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6</a:t>
            </a:fld>
            <a:endParaRPr lang="zh-CN" altLang="en-US"/>
          </a:p>
        </p:txBody>
      </p:sp>
    </p:spTree>
    <p:extLst>
      <p:ext uri="{BB962C8B-B14F-4D97-AF65-F5344CB8AC3E}">
        <p14:creationId xmlns:p14="http://schemas.microsoft.com/office/powerpoint/2010/main" val="2827105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7</a:t>
            </a:fld>
            <a:endParaRPr lang="zh-CN" altLang="en-US"/>
          </a:p>
        </p:txBody>
      </p:sp>
    </p:spTree>
    <p:extLst>
      <p:ext uri="{BB962C8B-B14F-4D97-AF65-F5344CB8AC3E}">
        <p14:creationId xmlns:p14="http://schemas.microsoft.com/office/powerpoint/2010/main" val="1342014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8</a:t>
            </a:fld>
            <a:endParaRPr lang="zh-CN" altLang="en-US"/>
          </a:p>
        </p:txBody>
      </p:sp>
    </p:spTree>
    <p:extLst>
      <p:ext uri="{BB962C8B-B14F-4D97-AF65-F5344CB8AC3E}">
        <p14:creationId xmlns:p14="http://schemas.microsoft.com/office/powerpoint/2010/main" val="1505224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9</a:t>
            </a:fld>
            <a:endParaRPr lang="zh-CN" altLang="en-US"/>
          </a:p>
        </p:txBody>
      </p:sp>
    </p:spTree>
    <p:extLst>
      <p:ext uri="{BB962C8B-B14F-4D97-AF65-F5344CB8AC3E}">
        <p14:creationId xmlns:p14="http://schemas.microsoft.com/office/powerpoint/2010/main" val="3953430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10</a:t>
            </a:fld>
            <a:endParaRPr lang="zh-CN" altLang="en-US"/>
          </a:p>
        </p:txBody>
      </p:sp>
    </p:spTree>
    <p:extLst>
      <p:ext uri="{BB962C8B-B14F-4D97-AF65-F5344CB8AC3E}">
        <p14:creationId xmlns:p14="http://schemas.microsoft.com/office/powerpoint/2010/main" val="2042034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11</a:t>
            </a:fld>
            <a:endParaRPr lang="zh-CN" altLang="en-US"/>
          </a:p>
        </p:txBody>
      </p:sp>
    </p:spTree>
    <p:extLst>
      <p:ext uri="{BB962C8B-B14F-4D97-AF65-F5344CB8AC3E}">
        <p14:creationId xmlns:p14="http://schemas.microsoft.com/office/powerpoint/2010/main" val="3620443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12</a:t>
            </a:fld>
            <a:endParaRPr lang="zh-CN" altLang="en-US"/>
          </a:p>
        </p:txBody>
      </p:sp>
    </p:spTree>
    <p:extLst>
      <p:ext uri="{BB962C8B-B14F-4D97-AF65-F5344CB8AC3E}">
        <p14:creationId xmlns:p14="http://schemas.microsoft.com/office/powerpoint/2010/main" val="780277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13</a:t>
            </a:fld>
            <a:endParaRPr lang="zh-CN" altLang="en-US"/>
          </a:p>
        </p:txBody>
      </p:sp>
    </p:spTree>
    <p:extLst>
      <p:ext uri="{BB962C8B-B14F-4D97-AF65-F5344CB8AC3E}">
        <p14:creationId xmlns:p14="http://schemas.microsoft.com/office/powerpoint/2010/main" val="327933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14</a:t>
            </a:fld>
            <a:endParaRPr lang="zh-CN" altLang="en-US"/>
          </a:p>
        </p:txBody>
      </p:sp>
    </p:spTree>
    <p:extLst>
      <p:ext uri="{BB962C8B-B14F-4D97-AF65-F5344CB8AC3E}">
        <p14:creationId xmlns:p14="http://schemas.microsoft.com/office/powerpoint/2010/main" val="2237574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15</a:t>
            </a:fld>
            <a:endParaRPr lang="zh-CN" altLang="en-US"/>
          </a:p>
        </p:txBody>
      </p:sp>
    </p:spTree>
    <p:extLst>
      <p:ext uri="{BB962C8B-B14F-4D97-AF65-F5344CB8AC3E}">
        <p14:creationId xmlns:p14="http://schemas.microsoft.com/office/powerpoint/2010/main" val="799816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16</a:t>
            </a:fld>
            <a:endParaRPr lang="zh-CN" altLang="en-US"/>
          </a:p>
        </p:txBody>
      </p:sp>
    </p:spTree>
    <p:extLst>
      <p:ext uri="{BB962C8B-B14F-4D97-AF65-F5344CB8AC3E}">
        <p14:creationId xmlns:p14="http://schemas.microsoft.com/office/powerpoint/2010/main" val="1065028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17</a:t>
            </a:fld>
            <a:endParaRPr lang="zh-CN" altLang="en-US"/>
          </a:p>
        </p:txBody>
      </p:sp>
    </p:spTree>
    <p:extLst>
      <p:ext uri="{BB962C8B-B14F-4D97-AF65-F5344CB8AC3E}">
        <p14:creationId xmlns:p14="http://schemas.microsoft.com/office/powerpoint/2010/main" val="6402870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18</a:t>
            </a:fld>
            <a:endParaRPr lang="zh-CN" altLang="en-US"/>
          </a:p>
        </p:txBody>
      </p:sp>
    </p:spTree>
    <p:extLst>
      <p:ext uri="{BB962C8B-B14F-4D97-AF65-F5344CB8AC3E}">
        <p14:creationId xmlns:p14="http://schemas.microsoft.com/office/powerpoint/2010/main" val="35104241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19</a:t>
            </a:fld>
            <a:endParaRPr lang="zh-CN" altLang="en-US"/>
          </a:p>
        </p:txBody>
      </p:sp>
    </p:spTree>
    <p:extLst>
      <p:ext uri="{BB962C8B-B14F-4D97-AF65-F5344CB8AC3E}">
        <p14:creationId xmlns:p14="http://schemas.microsoft.com/office/powerpoint/2010/main" val="719008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20</a:t>
            </a:fld>
            <a:endParaRPr lang="zh-CN" altLang="en-US"/>
          </a:p>
        </p:txBody>
      </p:sp>
    </p:spTree>
    <p:extLst>
      <p:ext uri="{BB962C8B-B14F-4D97-AF65-F5344CB8AC3E}">
        <p14:creationId xmlns:p14="http://schemas.microsoft.com/office/powerpoint/2010/main" val="23373451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21</a:t>
            </a:fld>
            <a:endParaRPr lang="zh-CN" altLang="en-US"/>
          </a:p>
        </p:txBody>
      </p:sp>
    </p:spTree>
    <p:extLst>
      <p:ext uri="{BB962C8B-B14F-4D97-AF65-F5344CB8AC3E}">
        <p14:creationId xmlns:p14="http://schemas.microsoft.com/office/powerpoint/2010/main" val="3310603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22</a:t>
            </a:fld>
            <a:endParaRPr lang="zh-CN" altLang="en-US"/>
          </a:p>
        </p:txBody>
      </p:sp>
    </p:spTree>
    <p:extLst>
      <p:ext uri="{BB962C8B-B14F-4D97-AF65-F5344CB8AC3E}">
        <p14:creationId xmlns:p14="http://schemas.microsoft.com/office/powerpoint/2010/main" val="2953019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23</a:t>
            </a:fld>
            <a:endParaRPr lang="zh-CN" altLang="en-US"/>
          </a:p>
        </p:txBody>
      </p:sp>
    </p:spTree>
    <p:extLst>
      <p:ext uri="{BB962C8B-B14F-4D97-AF65-F5344CB8AC3E}">
        <p14:creationId xmlns:p14="http://schemas.microsoft.com/office/powerpoint/2010/main" val="26471671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24</a:t>
            </a:fld>
            <a:endParaRPr lang="zh-CN" altLang="en-US"/>
          </a:p>
        </p:txBody>
      </p:sp>
    </p:spTree>
    <p:extLst>
      <p:ext uri="{BB962C8B-B14F-4D97-AF65-F5344CB8AC3E}">
        <p14:creationId xmlns:p14="http://schemas.microsoft.com/office/powerpoint/2010/main" val="37609669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C45042-E1F9-4413-B260-FCA89183CF1B}" type="slidenum">
              <a:rPr lang="zh-CN" altLang="en-US" smtClean="0"/>
              <a:t>25</a:t>
            </a:fld>
            <a:endParaRPr lang="zh-CN" altLang="en-US"/>
          </a:p>
        </p:txBody>
      </p:sp>
    </p:spTree>
    <p:extLst>
      <p:ext uri="{BB962C8B-B14F-4D97-AF65-F5344CB8AC3E}">
        <p14:creationId xmlns:p14="http://schemas.microsoft.com/office/powerpoint/2010/main" val="898562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1279357-ED5A-424B-AB48-C4E4507D7233}"/>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4D11504C-4781-4D7B-A7E6-C64F31AEEF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D96FB6F1-7BBC-49DA-B33F-F6B62466247A}"/>
              </a:ext>
            </a:extLst>
          </p:cNvPr>
          <p:cNvSpPr>
            <a:spLocks noGrp="1"/>
          </p:cNvSpPr>
          <p:nvPr>
            <p:ph type="dt" sz="half" idx="10"/>
          </p:nvPr>
        </p:nvSpPr>
        <p:spPr/>
        <p:txBody>
          <a:bodyPr/>
          <a:lstStyle/>
          <a:p>
            <a:fld id="{D59CE407-FDD4-4CDB-B98C-2F6DE13E885C}" type="datetimeFigureOut">
              <a:rPr lang="zh-CN" altLang="en-US" smtClean="0"/>
              <a:t>2018/4/26</a:t>
            </a:fld>
            <a:endParaRPr lang="zh-CN" altLang="en-US"/>
          </a:p>
        </p:txBody>
      </p:sp>
      <p:sp>
        <p:nvSpPr>
          <p:cNvPr id="5" name="页脚占位符 4">
            <a:extLst>
              <a:ext uri="{FF2B5EF4-FFF2-40B4-BE49-F238E27FC236}">
                <a16:creationId xmlns="" xmlns:a16="http://schemas.microsoft.com/office/drawing/2014/main" id="{C16D7705-A841-45A1-9342-F3B6D5056C3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C55D7074-56DE-4195-9F92-6A38E64052F7}"/>
              </a:ext>
            </a:extLst>
          </p:cNvPr>
          <p:cNvSpPr>
            <a:spLocks noGrp="1"/>
          </p:cNvSpPr>
          <p:nvPr>
            <p:ph type="sldNum" sz="quarter" idx="12"/>
          </p:nvPr>
        </p:nvSpPr>
        <p:spPr/>
        <p:txBody>
          <a:bodyPr/>
          <a:lstStyle/>
          <a:p>
            <a:fld id="{A62C82E7-3194-48FA-A894-0B06FA263FE8}" type="slidenum">
              <a:rPr lang="zh-CN" altLang="en-US" smtClean="0"/>
              <a:t>‹#›</a:t>
            </a:fld>
            <a:endParaRPr lang="zh-CN" altLang="en-US"/>
          </a:p>
        </p:txBody>
      </p:sp>
    </p:spTree>
    <p:extLst>
      <p:ext uri="{BB962C8B-B14F-4D97-AF65-F5344CB8AC3E}">
        <p14:creationId xmlns:p14="http://schemas.microsoft.com/office/powerpoint/2010/main" val="2826372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9E7808C-4327-4B9F-9130-B837066CDFC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4BB496DC-4DBB-49C8-BF96-27DDBE235D31}"/>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85F7A849-DBB1-4F7E-9FD8-1C44250AA4FF}"/>
              </a:ext>
            </a:extLst>
          </p:cNvPr>
          <p:cNvSpPr>
            <a:spLocks noGrp="1"/>
          </p:cNvSpPr>
          <p:nvPr>
            <p:ph type="dt" sz="half" idx="10"/>
          </p:nvPr>
        </p:nvSpPr>
        <p:spPr/>
        <p:txBody>
          <a:bodyPr/>
          <a:lstStyle/>
          <a:p>
            <a:fld id="{D59CE407-FDD4-4CDB-B98C-2F6DE13E885C}" type="datetimeFigureOut">
              <a:rPr lang="zh-CN" altLang="en-US" smtClean="0"/>
              <a:t>2018/4/26</a:t>
            </a:fld>
            <a:endParaRPr lang="zh-CN" altLang="en-US"/>
          </a:p>
        </p:txBody>
      </p:sp>
      <p:sp>
        <p:nvSpPr>
          <p:cNvPr id="5" name="页脚占位符 4">
            <a:extLst>
              <a:ext uri="{FF2B5EF4-FFF2-40B4-BE49-F238E27FC236}">
                <a16:creationId xmlns="" xmlns:a16="http://schemas.microsoft.com/office/drawing/2014/main" id="{27D641E3-8EE8-4702-B8FC-B017EF11A04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DB5B109-4856-4C4D-BCB9-CFEF3DB743BB}"/>
              </a:ext>
            </a:extLst>
          </p:cNvPr>
          <p:cNvSpPr>
            <a:spLocks noGrp="1"/>
          </p:cNvSpPr>
          <p:nvPr>
            <p:ph type="sldNum" sz="quarter" idx="12"/>
          </p:nvPr>
        </p:nvSpPr>
        <p:spPr/>
        <p:txBody>
          <a:bodyPr/>
          <a:lstStyle/>
          <a:p>
            <a:fld id="{A62C82E7-3194-48FA-A894-0B06FA263FE8}" type="slidenum">
              <a:rPr lang="zh-CN" altLang="en-US" smtClean="0"/>
              <a:t>‹#›</a:t>
            </a:fld>
            <a:endParaRPr lang="zh-CN" altLang="en-US"/>
          </a:p>
        </p:txBody>
      </p:sp>
    </p:spTree>
    <p:extLst>
      <p:ext uri="{BB962C8B-B14F-4D97-AF65-F5344CB8AC3E}">
        <p14:creationId xmlns:p14="http://schemas.microsoft.com/office/powerpoint/2010/main" val="750739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B6DD869-2D80-4A82-8422-322E22B3529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8B8E7A01-3769-4D41-BFB8-44984F98DD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124E47D1-6678-4769-977B-7D284EEA1993}"/>
              </a:ext>
            </a:extLst>
          </p:cNvPr>
          <p:cNvSpPr>
            <a:spLocks noGrp="1"/>
          </p:cNvSpPr>
          <p:nvPr>
            <p:ph type="dt" sz="half" idx="10"/>
          </p:nvPr>
        </p:nvSpPr>
        <p:spPr/>
        <p:txBody>
          <a:bodyPr/>
          <a:lstStyle/>
          <a:p>
            <a:fld id="{D59CE407-FDD4-4CDB-B98C-2F6DE13E885C}" type="datetimeFigureOut">
              <a:rPr lang="zh-CN" altLang="en-US" smtClean="0"/>
              <a:t>2018/4/26</a:t>
            </a:fld>
            <a:endParaRPr lang="zh-CN" altLang="en-US"/>
          </a:p>
        </p:txBody>
      </p:sp>
      <p:sp>
        <p:nvSpPr>
          <p:cNvPr id="5" name="页脚占位符 4">
            <a:extLst>
              <a:ext uri="{FF2B5EF4-FFF2-40B4-BE49-F238E27FC236}">
                <a16:creationId xmlns="" xmlns:a16="http://schemas.microsoft.com/office/drawing/2014/main" id="{65EF1901-E495-47E0-B7E9-34D2532DC03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B79BB9C-25F4-47A0-BAD2-698B12AA6597}"/>
              </a:ext>
            </a:extLst>
          </p:cNvPr>
          <p:cNvSpPr>
            <a:spLocks noGrp="1"/>
          </p:cNvSpPr>
          <p:nvPr>
            <p:ph type="sldNum" sz="quarter" idx="12"/>
          </p:nvPr>
        </p:nvSpPr>
        <p:spPr/>
        <p:txBody>
          <a:bodyPr/>
          <a:lstStyle/>
          <a:p>
            <a:fld id="{A62C82E7-3194-48FA-A894-0B06FA263FE8}" type="slidenum">
              <a:rPr lang="zh-CN" altLang="en-US" smtClean="0"/>
              <a:t>‹#›</a:t>
            </a:fld>
            <a:endParaRPr lang="zh-CN" altLang="en-US"/>
          </a:p>
        </p:txBody>
      </p:sp>
    </p:spTree>
    <p:extLst>
      <p:ext uri="{BB962C8B-B14F-4D97-AF65-F5344CB8AC3E}">
        <p14:creationId xmlns:p14="http://schemas.microsoft.com/office/powerpoint/2010/main" val="3067517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5546FCA-8EAD-47A3-B941-9775FBCC90D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06E71D4A-E100-4AF7-AAFB-560FE65C97FB}"/>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EBF1B38E-BF47-4D20-A37F-45BDC011D630}"/>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9505F83B-9E69-4632-B314-E4E72C03B047}"/>
              </a:ext>
            </a:extLst>
          </p:cNvPr>
          <p:cNvSpPr>
            <a:spLocks noGrp="1"/>
          </p:cNvSpPr>
          <p:nvPr>
            <p:ph type="dt" sz="half" idx="10"/>
          </p:nvPr>
        </p:nvSpPr>
        <p:spPr/>
        <p:txBody>
          <a:bodyPr/>
          <a:lstStyle/>
          <a:p>
            <a:fld id="{D59CE407-FDD4-4CDB-B98C-2F6DE13E885C}" type="datetimeFigureOut">
              <a:rPr lang="zh-CN" altLang="en-US" smtClean="0"/>
              <a:t>2018/4/26</a:t>
            </a:fld>
            <a:endParaRPr lang="zh-CN" altLang="en-US"/>
          </a:p>
        </p:txBody>
      </p:sp>
      <p:sp>
        <p:nvSpPr>
          <p:cNvPr id="6" name="页脚占位符 5">
            <a:extLst>
              <a:ext uri="{FF2B5EF4-FFF2-40B4-BE49-F238E27FC236}">
                <a16:creationId xmlns="" xmlns:a16="http://schemas.microsoft.com/office/drawing/2014/main" id="{9ADDD2DC-0E87-4374-9107-7B8B912A611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86BE677-DF9B-4084-A95B-B97FE3D43D63}"/>
              </a:ext>
            </a:extLst>
          </p:cNvPr>
          <p:cNvSpPr>
            <a:spLocks noGrp="1"/>
          </p:cNvSpPr>
          <p:nvPr>
            <p:ph type="sldNum" sz="quarter" idx="12"/>
          </p:nvPr>
        </p:nvSpPr>
        <p:spPr/>
        <p:txBody>
          <a:bodyPr/>
          <a:lstStyle/>
          <a:p>
            <a:fld id="{A62C82E7-3194-48FA-A894-0B06FA263FE8}" type="slidenum">
              <a:rPr lang="zh-CN" altLang="en-US" smtClean="0"/>
              <a:t>‹#›</a:t>
            </a:fld>
            <a:endParaRPr lang="zh-CN" altLang="en-US"/>
          </a:p>
        </p:txBody>
      </p:sp>
    </p:spTree>
    <p:extLst>
      <p:ext uri="{BB962C8B-B14F-4D97-AF65-F5344CB8AC3E}">
        <p14:creationId xmlns:p14="http://schemas.microsoft.com/office/powerpoint/2010/main" val="2913907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3D09F44-5279-4800-9776-F40F5A2635B8}"/>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5137B574-6E7D-4CA2-8056-7E0A52EFEC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E52C4A96-DCA8-4924-AB1D-3D7D162B9056}"/>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09732679-1508-41FD-989C-B5344F8AC1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6609E01B-4CAD-4BA5-9630-0070EA604378}"/>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5D4A9535-625A-4C30-8FF3-A2B6B5B56C9E}"/>
              </a:ext>
            </a:extLst>
          </p:cNvPr>
          <p:cNvSpPr>
            <a:spLocks noGrp="1"/>
          </p:cNvSpPr>
          <p:nvPr>
            <p:ph type="dt" sz="half" idx="10"/>
          </p:nvPr>
        </p:nvSpPr>
        <p:spPr/>
        <p:txBody>
          <a:bodyPr/>
          <a:lstStyle/>
          <a:p>
            <a:fld id="{D59CE407-FDD4-4CDB-B98C-2F6DE13E885C}" type="datetimeFigureOut">
              <a:rPr lang="zh-CN" altLang="en-US" smtClean="0"/>
              <a:t>2018/4/26</a:t>
            </a:fld>
            <a:endParaRPr lang="zh-CN" altLang="en-US"/>
          </a:p>
        </p:txBody>
      </p:sp>
      <p:sp>
        <p:nvSpPr>
          <p:cNvPr id="8" name="页脚占位符 7">
            <a:extLst>
              <a:ext uri="{FF2B5EF4-FFF2-40B4-BE49-F238E27FC236}">
                <a16:creationId xmlns="" xmlns:a16="http://schemas.microsoft.com/office/drawing/2014/main" id="{4BB5AF9B-13D8-45B1-A410-E860A3A19A0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60C574E0-AADC-4B07-B4BD-5D54330DCB0B}"/>
              </a:ext>
            </a:extLst>
          </p:cNvPr>
          <p:cNvSpPr>
            <a:spLocks noGrp="1"/>
          </p:cNvSpPr>
          <p:nvPr>
            <p:ph type="sldNum" sz="quarter" idx="12"/>
          </p:nvPr>
        </p:nvSpPr>
        <p:spPr/>
        <p:txBody>
          <a:bodyPr/>
          <a:lstStyle/>
          <a:p>
            <a:fld id="{A62C82E7-3194-48FA-A894-0B06FA263FE8}" type="slidenum">
              <a:rPr lang="zh-CN" altLang="en-US" smtClean="0"/>
              <a:t>‹#›</a:t>
            </a:fld>
            <a:endParaRPr lang="zh-CN" altLang="en-US"/>
          </a:p>
        </p:txBody>
      </p:sp>
    </p:spTree>
    <p:extLst>
      <p:ext uri="{BB962C8B-B14F-4D97-AF65-F5344CB8AC3E}">
        <p14:creationId xmlns:p14="http://schemas.microsoft.com/office/powerpoint/2010/main" val="427109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37239A0-5086-48DA-BF1C-63FB91512D2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A2EA0287-2D21-4AD2-825F-7224B134B894}"/>
              </a:ext>
            </a:extLst>
          </p:cNvPr>
          <p:cNvSpPr>
            <a:spLocks noGrp="1"/>
          </p:cNvSpPr>
          <p:nvPr>
            <p:ph type="dt" sz="half" idx="10"/>
          </p:nvPr>
        </p:nvSpPr>
        <p:spPr/>
        <p:txBody>
          <a:bodyPr/>
          <a:lstStyle/>
          <a:p>
            <a:fld id="{D59CE407-FDD4-4CDB-B98C-2F6DE13E885C}" type="datetimeFigureOut">
              <a:rPr lang="zh-CN" altLang="en-US" smtClean="0"/>
              <a:t>2018/4/26</a:t>
            </a:fld>
            <a:endParaRPr lang="zh-CN" altLang="en-US"/>
          </a:p>
        </p:txBody>
      </p:sp>
      <p:sp>
        <p:nvSpPr>
          <p:cNvPr id="4" name="页脚占位符 3">
            <a:extLst>
              <a:ext uri="{FF2B5EF4-FFF2-40B4-BE49-F238E27FC236}">
                <a16:creationId xmlns="" xmlns:a16="http://schemas.microsoft.com/office/drawing/2014/main" id="{4584171B-C80B-42F1-93D7-4B4DC3284EF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844F9E79-57F3-49FA-B4D5-FBAC73F18101}"/>
              </a:ext>
            </a:extLst>
          </p:cNvPr>
          <p:cNvSpPr>
            <a:spLocks noGrp="1"/>
          </p:cNvSpPr>
          <p:nvPr>
            <p:ph type="sldNum" sz="quarter" idx="12"/>
          </p:nvPr>
        </p:nvSpPr>
        <p:spPr/>
        <p:txBody>
          <a:bodyPr/>
          <a:lstStyle/>
          <a:p>
            <a:fld id="{A62C82E7-3194-48FA-A894-0B06FA263FE8}" type="slidenum">
              <a:rPr lang="zh-CN" altLang="en-US" smtClean="0"/>
              <a:t>‹#›</a:t>
            </a:fld>
            <a:endParaRPr lang="zh-CN" altLang="en-US"/>
          </a:p>
        </p:txBody>
      </p:sp>
    </p:spTree>
    <p:extLst>
      <p:ext uri="{BB962C8B-B14F-4D97-AF65-F5344CB8AC3E}">
        <p14:creationId xmlns:p14="http://schemas.microsoft.com/office/powerpoint/2010/main" val="1857389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201C3CC7-6775-4FEA-9FAA-67E8EA85F47F}"/>
              </a:ext>
            </a:extLst>
          </p:cNvPr>
          <p:cNvSpPr>
            <a:spLocks noGrp="1"/>
          </p:cNvSpPr>
          <p:nvPr>
            <p:ph type="dt" sz="half" idx="10"/>
          </p:nvPr>
        </p:nvSpPr>
        <p:spPr/>
        <p:txBody>
          <a:bodyPr/>
          <a:lstStyle/>
          <a:p>
            <a:fld id="{D59CE407-FDD4-4CDB-B98C-2F6DE13E885C}" type="datetimeFigureOut">
              <a:rPr lang="zh-CN" altLang="en-US" smtClean="0"/>
              <a:t>2018/4/26</a:t>
            </a:fld>
            <a:endParaRPr lang="zh-CN" altLang="en-US"/>
          </a:p>
        </p:txBody>
      </p:sp>
      <p:sp>
        <p:nvSpPr>
          <p:cNvPr id="3" name="页脚占位符 2">
            <a:extLst>
              <a:ext uri="{FF2B5EF4-FFF2-40B4-BE49-F238E27FC236}">
                <a16:creationId xmlns="" xmlns:a16="http://schemas.microsoft.com/office/drawing/2014/main" id="{E669D639-F3C1-49C8-88A4-A0B36DF417F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B45D57B9-A16F-48A3-9A17-0FDC00DFD852}"/>
              </a:ext>
            </a:extLst>
          </p:cNvPr>
          <p:cNvSpPr>
            <a:spLocks noGrp="1"/>
          </p:cNvSpPr>
          <p:nvPr>
            <p:ph type="sldNum" sz="quarter" idx="12"/>
          </p:nvPr>
        </p:nvSpPr>
        <p:spPr/>
        <p:txBody>
          <a:bodyPr/>
          <a:lstStyle/>
          <a:p>
            <a:fld id="{A62C82E7-3194-48FA-A894-0B06FA263FE8}" type="slidenum">
              <a:rPr lang="zh-CN" altLang="en-US" smtClean="0"/>
              <a:t>‹#›</a:t>
            </a:fld>
            <a:endParaRPr lang="zh-CN" altLang="en-US"/>
          </a:p>
        </p:txBody>
      </p:sp>
    </p:spTree>
    <p:extLst>
      <p:ext uri="{BB962C8B-B14F-4D97-AF65-F5344CB8AC3E}">
        <p14:creationId xmlns:p14="http://schemas.microsoft.com/office/powerpoint/2010/main" val="4276275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28412CF-DE8C-4A71-9F86-BD0B5B8E2A5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46FA6BC4-9DC3-423A-8DAC-04749B937F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37F3BD82-01BC-485C-B4A5-02407B13CA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3E57D5F2-12C8-4111-BF64-0313F7A63928}"/>
              </a:ext>
            </a:extLst>
          </p:cNvPr>
          <p:cNvSpPr>
            <a:spLocks noGrp="1"/>
          </p:cNvSpPr>
          <p:nvPr>
            <p:ph type="dt" sz="half" idx="10"/>
          </p:nvPr>
        </p:nvSpPr>
        <p:spPr/>
        <p:txBody>
          <a:bodyPr/>
          <a:lstStyle/>
          <a:p>
            <a:fld id="{D59CE407-FDD4-4CDB-B98C-2F6DE13E885C}" type="datetimeFigureOut">
              <a:rPr lang="zh-CN" altLang="en-US" smtClean="0"/>
              <a:t>2018/4/26</a:t>
            </a:fld>
            <a:endParaRPr lang="zh-CN" altLang="en-US"/>
          </a:p>
        </p:txBody>
      </p:sp>
      <p:sp>
        <p:nvSpPr>
          <p:cNvPr id="6" name="页脚占位符 5">
            <a:extLst>
              <a:ext uri="{FF2B5EF4-FFF2-40B4-BE49-F238E27FC236}">
                <a16:creationId xmlns="" xmlns:a16="http://schemas.microsoft.com/office/drawing/2014/main" id="{51A8E06A-8646-4F0C-8F37-C221E7D019B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1143E72-D643-4766-9A6F-F2F438616265}"/>
              </a:ext>
            </a:extLst>
          </p:cNvPr>
          <p:cNvSpPr>
            <a:spLocks noGrp="1"/>
          </p:cNvSpPr>
          <p:nvPr>
            <p:ph type="sldNum" sz="quarter" idx="12"/>
          </p:nvPr>
        </p:nvSpPr>
        <p:spPr/>
        <p:txBody>
          <a:bodyPr/>
          <a:lstStyle/>
          <a:p>
            <a:fld id="{A62C82E7-3194-48FA-A894-0B06FA263FE8}" type="slidenum">
              <a:rPr lang="zh-CN" altLang="en-US" smtClean="0"/>
              <a:t>‹#›</a:t>
            </a:fld>
            <a:endParaRPr lang="zh-CN" altLang="en-US"/>
          </a:p>
        </p:txBody>
      </p:sp>
    </p:spTree>
    <p:extLst>
      <p:ext uri="{BB962C8B-B14F-4D97-AF65-F5344CB8AC3E}">
        <p14:creationId xmlns:p14="http://schemas.microsoft.com/office/powerpoint/2010/main" val="3536252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BE4A39E-5546-48A9-8428-F3D506C5492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50F6EC3B-FA31-4D7D-ABEA-08B2186F3B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44FD57BA-0C90-4F12-8751-4EE47DE761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53B7F5C5-02AD-4D33-B9EC-FA52DAD31A85}"/>
              </a:ext>
            </a:extLst>
          </p:cNvPr>
          <p:cNvSpPr>
            <a:spLocks noGrp="1"/>
          </p:cNvSpPr>
          <p:nvPr>
            <p:ph type="dt" sz="half" idx="10"/>
          </p:nvPr>
        </p:nvSpPr>
        <p:spPr/>
        <p:txBody>
          <a:bodyPr/>
          <a:lstStyle/>
          <a:p>
            <a:fld id="{D59CE407-FDD4-4CDB-B98C-2F6DE13E885C}" type="datetimeFigureOut">
              <a:rPr lang="zh-CN" altLang="en-US" smtClean="0"/>
              <a:t>2018/4/26</a:t>
            </a:fld>
            <a:endParaRPr lang="zh-CN" altLang="en-US"/>
          </a:p>
        </p:txBody>
      </p:sp>
      <p:sp>
        <p:nvSpPr>
          <p:cNvPr id="6" name="页脚占位符 5">
            <a:extLst>
              <a:ext uri="{FF2B5EF4-FFF2-40B4-BE49-F238E27FC236}">
                <a16:creationId xmlns="" xmlns:a16="http://schemas.microsoft.com/office/drawing/2014/main" id="{E91F3606-BB87-46F6-BD5D-D4542638755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CBCB59D-D312-4FAF-9D3D-B6CB5CE98CF5}"/>
              </a:ext>
            </a:extLst>
          </p:cNvPr>
          <p:cNvSpPr>
            <a:spLocks noGrp="1"/>
          </p:cNvSpPr>
          <p:nvPr>
            <p:ph type="sldNum" sz="quarter" idx="12"/>
          </p:nvPr>
        </p:nvSpPr>
        <p:spPr/>
        <p:txBody>
          <a:bodyPr/>
          <a:lstStyle/>
          <a:p>
            <a:fld id="{A62C82E7-3194-48FA-A894-0B06FA263FE8}" type="slidenum">
              <a:rPr lang="zh-CN" altLang="en-US" smtClean="0"/>
              <a:t>‹#›</a:t>
            </a:fld>
            <a:endParaRPr lang="zh-CN" altLang="en-US"/>
          </a:p>
        </p:txBody>
      </p:sp>
    </p:spTree>
    <p:extLst>
      <p:ext uri="{BB962C8B-B14F-4D97-AF65-F5344CB8AC3E}">
        <p14:creationId xmlns:p14="http://schemas.microsoft.com/office/powerpoint/2010/main" val="1613489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D8F6DFE-29CB-4146-9AFC-21F12E56D9B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E921DF5B-DA67-45A6-83AD-BFBD1F69D560}"/>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5CA0A5DC-0127-4E08-9226-195515538F31}"/>
              </a:ext>
            </a:extLst>
          </p:cNvPr>
          <p:cNvSpPr>
            <a:spLocks noGrp="1"/>
          </p:cNvSpPr>
          <p:nvPr>
            <p:ph type="dt" sz="half" idx="10"/>
          </p:nvPr>
        </p:nvSpPr>
        <p:spPr/>
        <p:txBody>
          <a:bodyPr/>
          <a:lstStyle/>
          <a:p>
            <a:fld id="{D59CE407-FDD4-4CDB-B98C-2F6DE13E885C}" type="datetimeFigureOut">
              <a:rPr lang="zh-CN" altLang="en-US" smtClean="0"/>
              <a:t>2018/4/26</a:t>
            </a:fld>
            <a:endParaRPr lang="zh-CN" altLang="en-US"/>
          </a:p>
        </p:txBody>
      </p:sp>
      <p:sp>
        <p:nvSpPr>
          <p:cNvPr id="5" name="页脚占位符 4">
            <a:extLst>
              <a:ext uri="{FF2B5EF4-FFF2-40B4-BE49-F238E27FC236}">
                <a16:creationId xmlns="" xmlns:a16="http://schemas.microsoft.com/office/drawing/2014/main" id="{9B3F0A86-D4EE-4F40-933C-1B7E89E3225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6B659803-BCD6-4C34-A589-50F880924190}"/>
              </a:ext>
            </a:extLst>
          </p:cNvPr>
          <p:cNvSpPr>
            <a:spLocks noGrp="1"/>
          </p:cNvSpPr>
          <p:nvPr>
            <p:ph type="sldNum" sz="quarter" idx="12"/>
          </p:nvPr>
        </p:nvSpPr>
        <p:spPr/>
        <p:txBody>
          <a:bodyPr/>
          <a:lstStyle/>
          <a:p>
            <a:fld id="{A62C82E7-3194-48FA-A894-0B06FA263FE8}" type="slidenum">
              <a:rPr lang="zh-CN" altLang="en-US" smtClean="0"/>
              <a:t>‹#›</a:t>
            </a:fld>
            <a:endParaRPr lang="zh-CN" altLang="en-US"/>
          </a:p>
        </p:txBody>
      </p:sp>
    </p:spTree>
    <p:extLst>
      <p:ext uri="{BB962C8B-B14F-4D97-AF65-F5344CB8AC3E}">
        <p14:creationId xmlns:p14="http://schemas.microsoft.com/office/powerpoint/2010/main" val="2362724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AE56778A-ED13-46C0-9EEF-1B9E2A84705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600B9A52-6C22-4D0D-BAF5-A55CE0A03603}"/>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B26F4DF-0B31-460F-9DA2-79E18DF3511C}"/>
              </a:ext>
            </a:extLst>
          </p:cNvPr>
          <p:cNvSpPr>
            <a:spLocks noGrp="1"/>
          </p:cNvSpPr>
          <p:nvPr>
            <p:ph type="dt" sz="half" idx="10"/>
          </p:nvPr>
        </p:nvSpPr>
        <p:spPr/>
        <p:txBody>
          <a:bodyPr/>
          <a:lstStyle/>
          <a:p>
            <a:fld id="{D59CE407-FDD4-4CDB-B98C-2F6DE13E885C}" type="datetimeFigureOut">
              <a:rPr lang="zh-CN" altLang="en-US" smtClean="0"/>
              <a:t>2018/4/26</a:t>
            </a:fld>
            <a:endParaRPr lang="zh-CN" altLang="en-US"/>
          </a:p>
        </p:txBody>
      </p:sp>
      <p:sp>
        <p:nvSpPr>
          <p:cNvPr id="5" name="页脚占位符 4">
            <a:extLst>
              <a:ext uri="{FF2B5EF4-FFF2-40B4-BE49-F238E27FC236}">
                <a16:creationId xmlns="" xmlns:a16="http://schemas.microsoft.com/office/drawing/2014/main" id="{E4F26865-A636-47F7-AABA-F111BB2E05F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3665FAB5-F70B-4886-B418-ED462052767F}"/>
              </a:ext>
            </a:extLst>
          </p:cNvPr>
          <p:cNvSpPr>
            <a:spLocks noGrp="1"/>
          </p:cNvSpPr>
          <p:nvPr>
            <p:ph type="sldNum" sz="quarter" idx="12"/>
          </p:nvPr>
        </p:nvSpPr>
        <p:spPr/>
        <p:txBody>
          <a:bodyPr/>
          <a:lstStyle/>
          <a:p>
            <a:fld id="{A62C82E7-3194-48FA-A894-0B06FA263FE8}" type="slidenum">
              <a:rPr lang="zh-CN" altLang="en-US" smtClean="0"/>
              <a:t>‹#›</a:t>
            </a:fld>
            <a:endParaRPr lang="zh-CN" altLang="en-US"/>
          </a:p>
        </p:txBody>
      </p:sp>
    </p:spTree>
    <p:extLst>
      <p:ext uri="{BB962C8B-B14F-4D97-AF65-F5344CB8AC3E}">
        <p14:creationId xmlns:p14="http://schemas.microsoft.com/office/powerpoint/2010/main" val="3269652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D5835FE1-EE04-496C-A1FB-F8E310DC38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C940D701-8E22-417C-B0DF-0274D7B2C3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A524887D-DB8C-4146-82DB-FF52B3B7DE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9CE407-FDD4-4CDB-B98C-2F6DE13E885C}" type="datetimeFigureOut">
              <a:rPr lang="zh-CN" altLang="en-US" smtClean="0"/>
              <a:t>2018/4/26</a:t>
            </a:fld>
            <a:endParaRPr lang="zh-CN" altLang="en-US"/>
          </a:p>
        </p:txBody>
      </p:sp>
      <p:sp>
        <p:nvSpPr>
          <p:cNvPr id="5" name="页脚占位符 4">
            <a:extLst>
              <a:ext uri="{FF2B5EF4-FFF2-40B4-BE49-F238E27FC236}">
                <a16:creationId xmlns="" xmlns:a16="http://schemas.microsoft.com/office/drawing/2014/main" id="{B35EC595-3121-412C-BF2F-82540A2059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8D3B94E1-846C-4D59-BBB9-0193E4D401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2C82E7-3194-48FA-A894-0B06FA263FE8}" type="slidenum">
              <a:rPr lang="zh-CN" altLang="en-US" smtClean="0"/>
              <a:t>‹#›</a:t>
            </a:fld>
            <a:endParaRPr lang="zh-CN" altLang="en-US"/>
          </a:p>
        </p:txBody>
      </p:sp>
    </p:spTree>
    <p:extLst>
      <p:ext uri="{BB962C8B-B14F-4D97-AF65-F5344CB8AC3E}">
        <p14:creationId xmlns:p14="http://schemas.microsoft.com/office/powerpoint/2010/main" val="2274024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7DF05302-8648-4069-BBB8-B297FFC87FB0}"/>
              </a:ext>
            </a:extLst>
          </p:cNvPr>
          <p:cNvPicPr>
            <a:picLocks noChangeAspect="1"/>
          </p:cNvPicPr>
          <p:nvPr/>
        </p:nvPicPr>
        <p:blipFill>
          <a:blip r:embed="rId2"/>
          <a:stretch>
            <a:fillRect/>
          </a:stretch>
        </p:blipFill>
        <p:spPr>
          <a:xfrm>
            <a:off x="7206019" y="551054"/>
            <a:ext cx="3343701" cy="5755892"/>
          </a:xfrm>
          <a:prstGeom prst="rect">
            <a:avLst/>
          </a:prstGeom>
        </p:spPr>
      </p:pic>
      <p:sp>
        <p:nvSpPr>
          <p:cNvPr id="7" name="椭圆 6">
            <a:extLst>
              <a:ext uri="{FF2B5EF4-FFF2-40B4-BE49-F238E27FC236}">
                <a16:creationId xmlns="" xmlns:a16="http://schemas.microsoft.com/office/drawing/2014/main" id="{0586E9EB-4148-4C99-9147-1751682FA1C8}"/>
              </a:ext>
            </a:extLst>
          </p:cNvPr>
          <p:cNvSpPr/>
          <p:nvPr/>
        </p:nvSpPr>
        <p:spPr>
          <a:xfrm>
            <a:off x="-559558" y="-436728"/>
            <a:ext cx="1501254" cy="1501254"/>
          </a:xfrm>
          <a:prstGeom prst="ellipse">
            <a:avLst/>
          </a:prstGeom>
          <a:solidFill>
            <a:srgbClr val="E56F8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 xmlns:a16="http://schemas.microsoft.com/office/drawing/2014/main" id="{2DCE42C8-D8AC-4684-925E-37A35BDED0E0}"/>
              </a:ext>
            </a:extLst>
          </p:cNvPr>
          <p:cNvSpPr/>
          <p:nvPr/>
        </p:nvSpPr>
        <p:spPr>
          <a:xfrm>
            <a:off x="327547" y="551054"/>
            <a:ext cx="1023582" cy="1023582"/>
          </a:xfrm>
          <a:prstGeom prst="ellipse">
            <a:avLst/>
          </a:prstGeom>
          <a:solidFill>
            <a:srgbClr val="F9C26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a:extLst>
              <a:ext uri="{FF2B5EF4-FFF2-40B4-BE49-F238E27FC236}">
                <a16:creationId xmlns="" xmlns:a16="http://schemas.microsoft.com/office/drawing/2014/main" id="{58AB823E-C8A8-4B66-9907-C966BA5C7402}"/>
              </a:ext>
            </a:extLst>
          </p:cNvPr>
          <p:cNvSpPr/>
          <p:nvPr/>
        </p:nvSpPr>
        <p:spPr>
          <a:xfrm>
            <a:off x="1724762" y="-1490967"/>
            <a:ext cx="2553812" cy="2553812"/>
          </a:xfrm>
          <a:prstGeom prst="ellipse">
            <a:avLst/>
          </a:prstGeom>
          <a:solidFill>
            <a:srgbClr val="A2D4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 xmlns:a16="http://schemas.microsoft.com/office/drawing/2014/main" id="{E6FB2787-EFD3-40AC-94F6-56B1916F2E5E}"/>
              </a:ext>
            </a:extLst>
          </p:cNvPr>
          <p:cNvSpPr/>
          <p:nvPr/>
        </p:nvSpPr>
        <p:spPr>
          <a:xfrm>
            <a:off x="-559558" y="6052783"/>
            <a:ext cx="2524835" cy="2524835"/>
          </a:xfrm>
          <a:prstGeom prst="ellipse">
            <a:avLst/>
          </a:prstGeom>
          <a:solidFill>
            <a:srgbClr val="E56F8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 xmlns:a16="http://schemas.microsoft.com/office/drawing/2014/main" id="{0EB274D4-5717-49A3-805E-CD389C45A5DF}"/>
              </a:ext>
            </a:extLst>
          </p:cNvPr>
          <p:cNvSpPr/>
          <p:nvPr/>
        </p:nvSpPr>
        <p:spPr>
          <a:xfrm>
            <a:off x="1104874" y="5876744"/>
            <a:ext cx="860403" cy="860403"/>
          </a:xfrm>
          <a:prstGeom prst="ellipse">
            <a:avLst/>
          </a:prstGeom>
          <a:solidFill>
            <a:srgbClr val="A2D4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 xmlns:a16="http://schemas.microsoft.com/office/drawing/2014/main" id="{40B60002-5AE9-4852-A931-267BD3C200B9}"/>
              </a:ext>
            </a:extLst>
          </p:cNvPr>
          <p:cNvSpPr/>
          <p:nvPr/>
        </p:nvSpPr>
        <p:spPr>
          <a:xfrm>
            <a:off x="2199564" y="4585648"/>
            <a:ext cx="1467135" cy="1467135"/>
          </a:xfrm>
          <a:prstGeom prst="ellipse">
            <a:avLst/>
          </a:prstGeom>
          <a:solidFill>
            <a:srgbClr val="F9C26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椭圆 12">
            <a:extLst>
              <a:ext uri="{FF2B5EF4-FFF2-40B4-BE49-F238E27FC236}">
                <a16:creationId xmlns="" xmlns:a16="http://schemas.microsoft.com/office/drawing/2014/main" id="{C395F993-C850-4210-8032-7C7C7FEA9B94}"/>
              </a:ext>
            </a:extLst>
          </p:cNvPr>
          <p:cNvSpPr/>
          <p:nvPr/>
        </p:nvSpPr>
        <p:spPr>
          <a:xfrm>
            <a:off x="3470785" y="5445457"/>
            <a:ext cx="607326" cy="607326"/>
          </a:xfrm>
          <a:prstGeom prst="ellipse">
            <a:avLst/>
          </a:prstGeom>
          <a:solidFill>
            <a:srgbClr val="A2D4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 xmlns:a16="http://schemas.microsoft.com/office/drawing/2014/main" id="{BA70FABD-3C78-494B-9BFD-18FDF0B78A22}"/>
              </a:ext>
            </a:extLst>
          </p:cNvPr>
          <p:cNvSpPr txBox="1"/>
          <p:nvPr/>
        </p:nvSpPr>
        <p:spPr>
          <a:xfrm>
            <a:off x="554188" y="2282914"/>
            <a:ext cx="6556603" cy="646331"/>
          </a:xfrm>
          <a:prstGeom prst="rect">
            <a:avLst/>
          </a:prstGeom>
          <a:noFill/>
        </p:spPr>
        <p:txBody>
          <a:bodyPr wrap="none" rtlCol="0">
            <a:spAutoFit/>
          </a:bodyPr>
          <a:lstStyle/>
          <a:p>
            <a:pPr algn="ctr"/>
            <a:r>
              <a:rPr lang="zh-CN" altLang="en-US" sz="3600" dirty="0">
                <a:ln w="25400">
                  <a:noFill/>
                </a:ln>
                <a:solidFill>
                  <a:srgbClr val="36AC88"/>
                </a:solidFill>
                <a:latin typeface="汉仪铸字超然体W" panose="00020600040101010101" pitchFamily="18" charset="-122"/>
                <a:ea typeface="汉仪铸字超然体W" panose="00020600040101010101" pitchFamily="18" charset="-122"/>
              </a:rPr>
              <a:t>理财产品销售技巧培训</a:t>
            </a:r>
            <a:r>
              <a:rPr lang="en-US" altLang="zh-CN" sz="3600" dirty="0" err="1">
                <a:ln w="25400">
                  <a:noFill/>
                </a:ln>
                <a:solidFill>
                  <a:srgbClr val="36AC88"/>
                </a:solidFill>
                <a:latin typeface="汉仪铸字超然体W" panose="00020600040101010101" pitchFamily="18" charset="-122"/>
                <a:ea typeface="汉仪铸字超然体W" panose="00020600040101010101" pitchFamily="18" charset="-122"/>
              </a:rPr>
              <a:t>ppt</a:t>
            </a:r>
            <a:r>
              <a:rPr lang="zh-CN" altLang="en-US" sz="3600" dirty="0">
                <a:ln w="25400">
                  <a:noFill/>
                </a:ln>
                <a:solidFill>
                  <a:srgbClr val="36AC88"/>
                </a:solidFill>
                <a:latin typeface="汉仪铸字超然体W" panose="00020600040101010101" pitchFamily="18" charset="-122"/>
                <a:ea typeface="汉仪铸字超然体W" panose="00020600040101010101" pitchFamily="18" charset="-122"/>
              </a:rPr>
              <a:t>模板</a:t>
            </a:r>
            <a:endParaRPr lang="zh-CN" altLang="en-US" sz="3600" dirty="0">
              <a:ln w="25400">
                <a:noFill/>
              </a:ln>
              <a:solidFill>
                <a:srgbClr val="E56F8D"/>
              </a:solidFill>
              <a:latin typeface="汉仪铸字超然体W" panose="00020600040101010101" pitchFamily="18" charset="-122"/>
              <a:ea typeface="汉仪铸字超然体W" panose="00020600040101010101" pitchFamily="18" charset="-122"/>
            </a:endParaRPr>
          </a:p>
        </p:txBody>
      </p:sp>
      <p:cxnSp>
        <p:nvCxnSpPr>
          <p:cNvPr id="16" name="直接连接符 15">
            <a:extLst>
              <a:ext uri="{FF2B5EF4-FFF2-40B4-BE49-F238E27FC236}">
                <a16:creationId xmlns="" xmlns:a16="http://schemas.microsoft.com/office/drawing/2014/main" id="{587AB446-81EE-4394-8BC3-3C5C9CAF601A}"/>
              </a:ext>
            </a:extLst>
          </p:cNvPr>
          <p:cNvCxnSpPr/>
          <p:nvPr/>
        </p:nvCxnSpPr>
        <p:spPr>
          <a:xfrm>
            <a:off x="1371299" y="3112538"/>
            <a:ext cx="4947612"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 xmlns:a16="http://schemas.microsoft.com/office/drawing/2014/main" id="{DCD95A69-1987-41A8-9183-840C22B62E55}"/>
              </a:ext>
            </a:extLst>
          </p:cNvPr>
          <p:cNvSpPr txBox="1"/>
          <p:nvPr/>
        </p:nvSpPr>
        <p:spPr>
          <a:xfrm>
            <a:off x="1316708" y="3240503"/>
            <a:ext cx="5247862" cy="338554"/>
          </a:xfrm>
          <a:prstGeom prst="rect">
            <a:avLst/>
          </a:prstGeom>
          <a:noFill/>
        </p:spPr>
        <p:txBody>
          <a:bodyPr wrap="square" rtlCol="0">
            <a:spAutoFit/>
          </a:bodyPr>
          <a:lstStyle/>
          <a:p>
            <a:pPr algn="ctr"/>
            <a:r>
              <a:rPr lang="en-US" altLang="zh-CN" sz="1600" spc="1200" dirty="0">
                <a:solidFill>
                  <a:srgbClr val="E37015">
                    <a:alpha val="80000"/>
                  </a:srgbClr>
                </a:solidFill>
                <a:latin typeface="Helvetica" panose="020B0604020202030204" pitchFamily="34" charset="0"/>
              </a:rPr>
              <a:t>DESIGNED BY ALONIC</a:t>
            </a:r>
            <a:endParaRPr lang="zh-CN" altLang="en-US" sz="1600" spc="1200" dirty="0">
              <a:solidFill>
                <a:srgbClr val="E37015">
                  <a:alpha val="80000"/>
                </a:srgbClr>
              </a:solidFill>
              <a:latin typeface="Helvetica" panose="020B0604020202030204" pitchFamily="34" charset="0"/>
            </a:endParaRPr>
          </a:p>
        </p:txBody>
      </p:sp>
    </p:spTree>
    <p:extLst>
      <p:ext uri="{BB962C8B-B14F-4D97-AF65-F5344CB8AC3E}">
        <p14:creationId xmlns:p14="http://schemas.microsoft.com/office/powerpoint/2010/main" val="1481225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a:extLst>
              <a:ext uri="{FF2B5EF4-FFF2-40B4-BE49-F238E27FC236}">
                <a16:creationId xmlns="" xmlns:a16="http://schemas.microsoft.com/office/drawing/2014/main" id="{8B528E55-8761-41B9-A391-0E9837C99B4C}"/>
              </a:ext>
            </a:extLst>
          </p:cNvPr>
          <p:cNvSpPr/>
          <p:nvPr/>
        </p:nvSpPr>
        <p:spPr>
          <a:xfrm>
            <a:off x="5628428" y="577922"/>
            <a:ext cx="1501254" cy="1501254"/>
          </a:xfrm>
          <a:prstGeom prst="ellipse">
            <a:avLst/>
          </a:prstGeom>
          <a:solidFill>
            <a:srgbClr val="E56F8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 xmlns:a16="http://schemas.microsoft.com/office/drawing/2014/main" id="{CAE9ADD9-51C4-4F3D-A6A1-27727DA25919}"/>
              </a:ext>
            </a:extLst>
          </p:cNvPr>
          <p:cNvSpPr/>
          <p:nvPr/>
        </p:nvSpPr>
        <p:spPr>
          <a:xfrm>
            <a:off x="2898464" y="-876818"/>
            <a:ext cx="3292471" cy="3292471"/>
          </a:xfrm>
          <a:prstGeom prst="ellipse">
            <a:avLst/>
          </a:prstGeom>
          <a:solidFill>
            <a:srgbClr val="A2D4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a:extLst>
              <a:ext uri="{FF2B5EF4-FFF2-40B4-BE49-F238E27FC236}">
                <a16:creationId xmlns="" xmlns:a16="http://schemas.microsoft.com/office/drawing/2014/main" id="{BE37F723-5176-4249-A2CE-8C4EEB6258A8}"/>
              </a:ext>
            </a:extLst>
          </p:cNvPr>
          <p:cNvGrpSpPr/>
          <p:nvPr/>
        </p:nvGrpSpPr>
        <p:grpSpPr>
          <a:xfrm>
            <a:off x="4898260" y="1431331"/>
            <a:ext cx="2586552" cy="1497664"/>
            <a:chOff x="4898260" y="1335798"/>
            <a:chExt cx="2586552" cy="1497664"/>
          </a:xfrm>
        </p:grpSpPr>
        <p:sp>
          <p:nvSpPr>
            <p:cNvPr id="2" name="文本框 1">
              <a:extLst>
                <a:ext uri="{FF2B5EF4-FFF2-40B4-BE49-F238E27FC236}">
                  <a16:creationId xmlns="" xmlns:a16="http://schemas.microsoft.com/office/drawing/2014/main" id="{50C2C947-014A-4F15-BE17-24A2F7F89D99}"/>
                </a:ext>
              </a:extLst>
            </p:cNvPr>
            <p:cNvSpPr txBox="1"/>
            <p:nvPr/>
          </p:nvSpPr>
          <p:spPr>
            <a:xfrm>
              <a:off x="4969730" y="1335798"/>
              <a:ext cx="2252541" cy="1107996"/>
            </a:xfrm>
            <a:prstGeom prst="rect">
              <a:avLst/>
            </a:prstGeom>
            <a:noFill/>
          </p:spPr>
          <p:txBody>
            <a:bodyPr wrap="none" rtlCol="0">
              <a:spAutoFit/>
            </a:bodyPr>
            <a:lstStyle/>
            <a:p>
              <a:pPr algn="ctr"/>
              <a:r>
                <a:rPr lang="zh-CN" altLang="en-US" sz="6600" dirty="0">
                  <a:ln w="254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目 录</a:t>
              </a:r>
            </a:p>
          </p:txBody>
        </p:sp>
        <p:cxnSp>
          <p:nvCxnSpPr>
            <p:cNvPr id="3" name="直接连接符 2">
              <a:extLst>
                <a:ext uri="{FF2B5EF4-FFF2-40B4-BE49-F238E27FC236}">
                  <a16:creationId xmlns="" xmlns:a16="http://schemas.microsoft.com/office/drawing/2014/main" id="{70AD78C5-AD96-4AD9-868F-65415AED6F98}"/>
                </a:ext>
              </a:extLst>
            </p:cNvPr>
            <p:cNvCxnSpPr>
              <a:cxnSpLocks/>
            </p:cNvCxnSpPr>
            <p:nvPr/>
          </p:nvCxnSpPr>
          <p:spPr>
            <a:xfrm>
              <a:off x="4993300" y="2471091"/>
              <a:ext cx="2205401"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AC711563-63F0-4CC8-9FAC-3ECD30EF86AA}"/>
                </a:ext>
              </a:extLst>
            </p:cNvPr>
            <p:cNvSpPr txBox="1"/>
            <p:nvPr/>
          </p:nvSpPr>
          <p:spPr>
            <a:xfrm>
              <a:off x="4898260" y="2525685"/>
              <a:ext cx="2586552" cy="307777"/>
            </a:xfrm>
            <a:prstGeom prst="rect">
              <a:avLst/>
            </a:prstGeom>
            <a:noFill/>
          </p:spPr>
          <p:txBody>
            <a:bodyPr wrap="square" rtlCol="0">
              <a:spAutoFit/>
            </a:bodyPr>
            <a:lstStyle/>
            <a:p>
              <a:pPr algn="ctr"/>
              <a:r>
                <a:rPr lang="en-US" altLang="zh-CN" sz="1400" spc="1200" dirty="0">
                  <a:solidFill>
                    <a:srgbClr val="E37015">
                      <a:alpha val="80000"/>
                    </a:srgbClr>
                  </a:solidFill>
                  <a:latin typeface="Helvetica" panose="020B0604020202030204" pitchFamily="34" charset="0"/>
                </a:rPr>
                <a:t>CONTENTS</a:t>
              </a:r>
              <a:endParaRPr lang="zh-CN" altLang="en-US" sz="1400" spc="1200" dirty="0">
                <a:solidFill>
                  <a:srgbClr val="E37015">
                    <a:alpha val="80000"/>
                  </a:srgbClr>
                </a:solidFill>
                <a:latin typeface="Helvetica" panose="020B0604020202030204" pitchFamily="34" charset="0"/>
              </a:endParaRPr>
            </a:p>
          </p:txBody>
        </p:sp>
      </p:grpSp>
      <p:grpSp>
        <p:nvGrpSpPr>
          <p:cNvPr id="18" name="组合 17">
            <a:extLst>
              <a:ext uri="{FF2B5EF4-FFF2-40B4-BE49-F238E27FC236}">
                <a16:creationId xmlns="" xmlns:a16="http://schemas.microsoft.com/office/drawing/2014/main" id="{36550E6D-9D13-4401-AA1A-0CA0E60B82D4}"/>
              </a:ext>
            </a:extLst>
          </p:cNvPr>
          <p:cNvGrpSpPr/>
          <p:nvPr/>
        </p:nvGrpSpPr>
        <p:grpSpPr>
          <a:xfrm>
            <a:off x="892935" y="3345680"/>
            <a:ext cx="2552862" cy="2087965"/>
            <a:chOff x="1517258" y="3207224"/>
            <a:chExt cx="2552862" cy="2087965"/>
          </a:xfrm>
        </p:grpSpPr>
        <p:grpSp>
          <p:nvGrpSpPr>
            <p:cNvPr id="13" name="组合 12">
              <a:extLst>
                <a:ext uri="{FF2B5EF4-FFF2-40B4-BE49-F238E27FC236}">
                  <a16:creationId xmlns="" xmlns:a16="http://schemas.microsoft.com/office/drawing/2014/main" id="{C1892F4D-DA1C-48DB-AAD2-4564E37E067A}"/>
                </a:ext>
              </a:extLst>
            </p:cNvPr>
            <p:cNvGrpSpPr/>
            <p:nvPr/>
          </p:nvGrpSpPr>
          <p:grpSpPr>
            <a:xfrm>
              <a:off x="2332085" y="3207224"/>
              <a:ext cx="812043" cy="812043"/>
              <a:chOff x="2332085" y="3207224"/>
              <a:chExt cx="812043" cy="812043"/>
            </a:xfrm>
          </p:grpSpPr>
          <p:sp>
            <p:nvSpPr>
              <p:cNvPr id="10" name="椭圆 9">
                <a:extLst>
                  <a:ext uri="{FF2B5EF4-FFF2-40B4-BE49-F238E27FC236}">
                    <a16:creationId xmlns="" xmlns:a16="http://schemas.microsoft.com/office/drawing/2014/main" id="{09AEA057-F5CE-49A2-84F9-E70F0EB89AB3}"/>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文本框 10">
                <a:extLst>
                  <a:ext uri="{FF2B5EF4-FFF2-40B4-BE49-F238E27FC236}">
                    <a16:creationId xmlns="" xmlns:a16="http://schemas.microsoft.com/office/drawing/2014/main" id="{6535D7C6-A875-4ACD-AD71-0FE36AE03EDA}"/>
                  </a:ext>
                </a:extLst>
              </p:cNvPr>
              <p:cNvSpPr txBox="1"/>
              <p:nvPr/>
            </p:nvSpPr>
            <p:spPr>
              <a:xfrm>
                <a:off x="2519937" y="3228525"/>
                <a:ext cx="436338"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1</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sp>
          <p:nvSpPr>
            <p:cNvPr id="14" name="文本框 13">
              <a:extLst>
                <a:ext uri="{FF2B5EF4-FFF2-40B4-BE49-F238E27FC236}">
                  <a16:creationId xmlns="" xmlns:a16="http://schemas.microsoft.com/office/drawing/2014/main" id="{AB807DAC-3B35-4F40-A6AD-0D917C251A06}"/>
                </a:ext>
              </a:extLst>
            </p:cNvPr>
            <p:cNvSpPr txBox="1"/>
            <p:nvPr/>
          </p:nvSpPr>
          <p:spPr>
            <a:xfrm>
              <a:off x="1517258" y="4134008"/>
              <a:ext cx="2441695" cy="769441"/>
            </a:xfrm>
            <a:prstGeom prst="rect">
              <a:avLst/>
            </a:prstGeom>
            <a:noFill/>
          </p:spPr>
          <p:txBody>
            <a:bodyPr wrap="none" rtlCol="0">
              <a:spAutoFit/>
            </a:bodyPr>
            <a:lstStyle/>
            <a:p>
              <a:pPr algn="ctr"/>
              <a:r>
                <a:rPr lang="zh-CN" altLang="en-US" sz="44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销售概述</a:t>
              </a:r>
            </a:p>
          </p:txBody>
        </p:sp>
        <p:cxnSp>
          <p:nvCxnSpPr>
            <p:cNvPr id="15" name="直接连接符 14">
              <a:extLst>
                <a:ext uri="{FF2B5EF4-FFF2-40B4-BE49-F238E27FC236}">
                  <a16:creationId xmlns="" xmlns:a16="http://schemas.microsoft.com/office/drawing/2014/main" id="{8C1C29FA-CE0D-4B16-976C-F121E952AF0B}"/>
                </a:ext>
              </a:extLst>
            </p:cNvPr>
            <p:cNvCxnSpPr>
              <a:cxnSpLocks/>
            </p:cNvCxnSpPr>
            <p:nvPr/>
          </p:nvCxnSpPr>
          <p:spPr>
            <a:xfrm>
              <a:off x="1658878" y="4972537"/>
              <a:ext cx="2181285"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 xmlns:a16="http://schemas.microsoft.com/office/drawing/2014/main" id="{8058C32C-7C64-474F-9284-D74839FA042E}"/>
                </a:ext>
              </a:extLst>
            </p:cNvPr>
            <p:cNvSpPr txBox="1"/>
            <p:nvPr/>
          </p:nvSpPr>
          <p:spPr>
            <a:xfrm>
              <a:off x="1631582" y="5018190"/>
              <a:ext cx="2438538" cy="276999"/>
            </a:xfrm>
            <a:prstGeom prst="rect">
              <a:avLst/>
            </a:prstGeom>
            <a:noFill/>
          </p:spPr>
          <p:txBody>
            <a:bodyPr wrap="square" rtlCol="0">
              <a:spAutoFit/>
            </a:bodyPr>
            <a:lstStyle/>
            <a:p>
              <a:pPr algn="ctr"/>
              <a:r>
                <a:rPr lang="en-US" altLang="zh-CN" sz="1200" spc="1400" dirty="0">
                  <a:solidFill>
                    <a:srgbClr val="E37015">
                      <a:alpha val="80000"/>
                    </a:srgbClr>
                  </a:solidFill>
                  <a:latin typeface="Helvetica" panose="020B0604020202030204" pitchFamily="34" charset="0"/>
                </a:rPr>
                <a:t>PART ONE</a:t>
              </a:r>
              <a:endParaRPr lang="zh-CN" altLang="en-US" sz="1200" spc="1400" dirty="0">
                <a:solidFill>
                  <a:srgbClr val="E37015">
                    <a:alpha val="80000"/>
                  </a:srgbClr>
                </a:solidFill>
                <a:latin typeface="Helvetica" panose="020B0604020202030204" pitchFamily="34" charset="0"/>
              </a:endParaRPr>
            </a:p>
          </p:txBody>
        </p:sp>
      </p:grpSp>
      <p:grpSp>
        <p:nvGrpSpPr>
          <p:cNvPr id="19" name="组合 18">
            <a:extLst>
              <a:ext uri="{FF2B5EF4-FFF2-40B4-BE49-F238E27FC236}">
                <a16:creationId xmlns="" xmlns:a16="http://schemas.microsoft.com/office/drawing/2014/main" id="{1930D3B6-CAAE-456C-A8DE-4ED8DB7EA5E4}"/>
              </a:ext>
            </a:extLst>
          </p:cNvPr>
          <p:cNvGrpSpPr/>
          <p:nvPr/>
        </p:nvGrpSpPr>
        <p:grpSpPr>
          <a:xfrm>
            <a:off x="3510694" y="3345680"/>
            <a:ext cx="2552860" cy="2087965"/>
            <a:chOff x="1517260" y="3207224"/>
            <a:chExt cx="2552860" cy="2087965"/>
          </a:xfrm>
        </p:grpSpPr>
        <p:grpSp>
          <p:nvGrpSpPr>
            <p:cNvPr id="20" name="组合 19">
              <a:extLst>
                <a:ext uri="{FF2B5EF4-FFF2-40B4-BE49-F238E27FC236}">
                  <a16:creationId xmlns="" xmlns:a16="http://schemas.microsoft.com/office/drawing/2014/main" id="{56B6EDCD-8A28-44DB-8C52-286D5E74FC6E}"/>
                </a:ext>
              </a:extLst>
            </p:cNvPr>
            <p:cNvGrpSpPr/>
            <p:nvPr/>
          </p:nvGrpSpPr>
          <p:grpSpPr>
            <a:xfrm>
              <a:off x="2332085" y="3207224"/>
              <a:ext cx="812043" cy="812043"/>
              <a:chOff x="2332085" y="3207224"/>
              <a:chExt cx="812043" cy="812043"/>
            </a:xfrm>
          </p:grpSpPr>
          <p:sp>
            <p:nvSpPr>
              <p:cNvPr id="24" name="椭圆 23">
                <a:extLst>
                  <a:ext uri="{FF2B5EF4-FFF2-40B4-BE49-F238E27FC236}">
                    <a16:creationId xmlns="" xmlns:a16="http://schemas.microsoft.com/office/drawing/2014/main" id="{20DBF290-3CAF-4D38-86AB-4C2AA6871A55}"/>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文本框 24">
                <a:extLst>
                  <a:ext uri="{FF2B5EF4-FFF2-40B4-BE49-F238E27FC236}">
                    <a16:creationId xmlns="" xmlns:a16="http://schemas.microsoft.com/office/drawing/2014/main" id="{6B5116E5-CC4C-4ADF-877D-3073A609CA21}"/>
                  </a:ext>
                </a:extLst>
              </p:cNvPr>
              <p:cNvSpPr txBox="1"/>
              <p:nvPr/>
            </p:nvSpPr>
            <p:spPr>
              <a:xfrm>
                <a:off x="2465345" y="3228525"/>
                <a:ext cx="575799"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2</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sp>
          <p:nvSpPr>
            <p:cNvPr id="21" name="文本框 20">
              <a:extLst>
                <a:ext uri="{FF2B5EF4-FFF2-40B4-BE49-F238E27FC236}">
                  <a16:creationId xmlns="" xmlns:a16="http://schemas.microsoft.com/office/drawing/2014/main" id="{D32B2BAC-4424-46EF-8E11-7F02DD1678BD}"/>
                </a:ext>
              </a:extLst>
            </p:cNvPr>
            <p:cNvSpPr txBox="1"/>
            <p:nvPr/>
          </p:nvSpPr>
          <p:spPr>
            <a:xfrm>
              <a:off x="1517260" y="4134008"/>
              <a:ext cx="2441694" cy="769441"/>
            </a:xfrm>
            <a:prstGeom prst="rect">
              <a:avLst/>
            </a:prstGeom>
            <a:noFill/>
          </p:spPr>
          <p:txBody>
            <a:bodyPr wrap="none" rtlCol="0">
              <a:spAutoFit/>
            </a:bodyPr>
            <a:lstStyle/>
            <a:p>
              <a:pPr algn="ctr"/>
              <a:r>
                <a:rPr lang="zh-CN" altLang="en-US" sz="44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技巧分享</a:t>
              </a:r>
            </a:p>
          </p:txBody>
        </p:sp>
        <p:cxnSp>
          <p:nvCxnSpPr>
            <p:cNvPr id="22" name="直接连接符 21">
              <a:extLst>
                <a:ext uri="{FF2B5EF4-FFF2-40B4-BE49-F238E27FC236}">
                  <a16:creationId xmlns="" xmlns:a16="http://schemas.microsoft.com/office/drawing/2014/main" id="{6006D98D-68BA-4FCE-A8B8-220ED10EEFC7}"/>
                </a:ext>
              </a:extLst>
            </p:cNvPr>
            <p:cNvCxnSpPr>
              <a:cxnSpLocks/>
            </p:cNvCxnSpPr>
            <p:nvPr/>
          </p:nvCxnSpPr>
          <p:spPr>
            <a:xfrm>
              <a:off x="1658878" y="4972537"/>
              <a:ext cx="2181285"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 xmlns:a16="http://schemas.microsoft.com/office/drawing/2014/main" id="{F4E77002-7E88-4AEC-A511-A38462FF3A34}"/>
                </a:ext>
              </a:extLst>
            </p:cNvPr>
            <p:cNvSpPr txBox="1"/>
            <p:nvPr/>
          </p:nvSpPr>
          <p:spPr>
            <a:xfrm>
              <a:off x="1631582" y="5018190"/>
              <a:ext cx="2438538" cy="276999"/>
            </a:xfrm>
            <a:prstGeom prst="rect">
              <a:avLst/>
            </a:prstGeom>
            <a:noFill/>
          </p:spPr>
          <p:txBody>
            <a:bodyPr wrap="square" rtlCol="0">
              <a:spAutoFit/>
            </a:bodyPr>
            <a:lstStyle/>
            <a:p>
              <a:pPr algn="ctr"/>
              <a:r>
                <a:rPr lang="en-US" altLang="zh-CN" sz="1200" spc="1400" dirty="0">
                  <a:solidFill>
                    <a:srgbClr val="E37015">
                      <a:alpha val="80000"/>
                    </a:srgbClr>
                  </a:solidFill>
                  <a:latin typeface="Helvetica" panose="020B0604020202030204" pitchFamily="34" charset="0"/>
                </a:rPr>
                <a:t>PART TWO</a:t>
              </a:r>
              <a:endParaRPr lang="zh-CN" altLang="en-US" sz="1200" spc="1400" dirty="0">
                <a:solidFill>
                  <a:srgbClr val="E37015">
                    <a:alpha val="80000"/>
                  </a:srgbClr>
                </a:solidFill>
                <a:latin typeface="Helvetica" panose="020B0604020202030204" pitchFamily="34" charset="0"/>
              </a:endParaRPr>
            </a:p>
          </p:txBody>
        </p:sp>
      </p:grpSp>
      <p:grpSp>
        <p:nvGrpSpPr>
          <p:cNvPr id="26" name="组合 25">
            <a:extLst>
              <a:ext uri="{FF2B5EF4-FFF2-40B4-BE49-F238E27FC236}">
                <a16:creationId xmlns="" xmlns:a16="http://schemas.microsoft.com/office/drawing/2014/main" id="{5501BB09-0440-45E3-A361-6DBD347737C8}"/>
              </a:ext>
            </a:extLst>
          </p:cNvPr>
          <p:cNvGrpSpPr/>
          <p:nvPr/>
        </p:nvGrpSpPr>
        <p:grpSpPr>
          <a:xfrm>
            <a:off x="6128451" y="3345680"/>
            <a:ext cx="2552859" cy="2087965"/>
            <a:chOff x="1517261" y="3207224"/>
            <a:chExt cx="2552859" cy="2087965"/>
          </a:xfrm>
        </p:grpSpPr>
        <p:grpSp>
          <p:nvGrpSpPr>
            <p:cNvPr id="27" name="组合 26">
              <a:extLst>
                <a:ext uri="{FF2B5EF4-FFF2-40B4-BE49-F238E27FC236}">
                  <a16:creationId xmlns="" xmlns:a16="http://schemas.microsoft.com/office/drawing/2014/main" id="{CF328A42-49BC-4CA6-BCAD-81CED81B419C}"/>
                </a:ext>
              </a:extLst>
            </p:cNvPr>
            <p:cNvGrpSpPr/>
            <p:nvPr/>
          </p:nvGrpSpPr>
          <p:grpSpPr>
            <a:xfrm>
              <a:off x="2332085" y="3207224"/>
              <a:ext cx="812043" cy="812043"/>
              <a:chOff x="2332085" y="3207224"/>
              <a:chExt cx="812043" cy="812043"/>
            </a:xfrm>
          </p:grpSpPr>
          <p:sp>
            <p:nvSpPr>
              <p:cNvPr id="31" name="椭圆 30">
                <a:extLst>
                  <a:ext uri="{FF2B5EF4-FFF2-40B4-BE49-F238E27FC236}">
                    <a16:creationId xmlns="" xmlns:a16="http://schemas.microsoft.com/office/drawing/2014/main" id="{FF3B8A9F-FB36-4AEB-8239-2FA6AD6C4185}"/>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文本框 31">
                <a:extLst>
                  <a:ext uri="{FF2B5EF4-FFF2-40B4-BE49-F238E27FC236}">
                    <a16:creationId xmlns="" xmlns:a16="http://schemas.microsoft.com/office/drawing/2014/main" id="{1C5E2444-6F9A-4771-AA7A-C7D5E568284E}"/>
                  </a:ext>
                </a:extLst>
              </p:cNvPr>
              <p:cNvSpPr txBox="1"/>
              <p:nvPr/>
            </p:nvSpPr>
            <p:spPr>
              <a:xfrm>
                <a:off x="2465345" y="3228525"/>
                <a:ext cx="564578"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3</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sp>
          <p:nvSpPr>
            <p:cNvPr id="28" name="文本框 27">
              <a:extLst>
                <a:ext uri="{FF2B5EF4-FFF2-40B4-BE49-F238E27FC236}">
                  <a16:creationId xmlns="" xmlns:a16="http://schemas.microsoft.com/office/drawing/2014/main" id="{27D9E48D-7B96-42B5-93BE-9363507FB887}"/>
                </a:ext>
              </a:extLst>
            </p:cNvPr>
            <p:cNvSpPr txBox="1"/>
            <p:nvPr/>
          </p:nvSpPr>
          <p:spPr>
            <a:xfrm>
              <a:off x="1517261" y="4134008"/>
              <a:ext cx="2441694" cy="769441"/>
            </a:xfrm>
            <a:prstGeom prst="rect">
              <a:avLst/>
            </a:prstGeom>
            <a:noFill/>
          </p:spPr>
          <p:txBody>
            <a:bodyPr wrap="none" rtlCol="0">
              <a:spAutoFit/>
            </a:bodyPr>
            <a:lstStyle/>
            <a:p>
              <a:pPr algn="ctr"/>
              <a:r>
                <a:rPr lang="zh-CN" altLang="en-US" sz="44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职场应用</a:t>
              </a:r>
            </a:p>
          </p:txBody>
        </p:sp>
        <p:cxnSp>
          <p:nvCxnSpPr>
            <p:cNvPr id="29" name="直接连接符 28">
              <a:extLst>
                <a:ext uri="{FF2B5EF4-FFF2-40B4-BE49-F238E27FC236}">
                  <a16:creationId xmlns="" xmlns:a16="http://schemas.microsoft.com/office/drawing/2014/main" id="{CADBBFED-307E-49BE-8A62-E714C0EA0223}"/>
                </a:ext>
              </a:extLst>
            </p:cNvPr>
            <p:cNvCxnSpPr>
              <a:cxnSpLocks/>
            </p:cNvCxnSpPr>
            <p:nvPr/>
          </p:nvCxnSpPr>
          <p:spPr>
            <a:xfrm>
              <a:off x="1658878" y="4972537"/>
              <a:ext cx="2181285"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 xmlns:a16="http://schemas.microsoft.com/office/drawing/2014/main" id="{808231E2-A921-4AE7-92D5-D89DDC72A25F}"/>
                </a:ext>
              </a:extLst>
            </p:cNvPr>
            <p:cNvSpPr txBox="1"/>
            <p:nvPr/>
          </p:nvSpPr>
          <p:spPr>
            <a:xfrm>
              <a:off x="1631582" y="5018190"/>
              <a:ext cx="2438538" cy="276999"/>
            </a:xfrm>
            <a:prstGeom prst="rect">
              <a:avLst/>
            </a:prstGeom>
            <a:noFill/>
          </p:spPr>
          <p:txBody>
            <a:bodyPr wrap="square" rtlCol="0">
              <a:spAutoFit/>
            </a:bodyPr>
            <a:lstStyle/>
            <a:p>
              <a:pPr algn="ctr"/>
              <a:r>
                <a:rPr lang="en-US" altLang="zh-CN" sz="1200" spc="1000" dirty="0">
                  <a:solidFill>
                    <a:srgbClr val="E37015">
                      <a:alpha val="80000"/>
                    </a:srgbClr>
                  </a:solidFill>
                  <a:latin typeface="Helvetica" panose="020B0604020202030204" pitchFamily="34" charset="0"/>
                </a:rPr>
                <a:t>PART THREE</a:t>
              </a:r>
              <a:endParaRPr lang="zh-CN" altLang="en-US" sz="1200" spc="1000" dirty="0">
                <a:solidFill>
                  <a:srgbClr val="E37015">
                    <a:alpha val="80000"/>
                  </a:srgbClr>
                </a:solidFill>
                <a:latin typeface="Helvetica" panose="020B0604020202030204" pitchFamily="34" charset="0"/>
              </a:endParaRPr>
            </a:p>
          </p:txBody>
        </p:sp>
      </p:grpSp>
      <p:grpSp>
        <p:nvGrpSpPr>
          <p:cNvPr id="33" name="组合 32">
            <a:extLst>
              <a:ext uri="{FF2B5EF4-FFF2-40B4-BE49-F238E27FC236}">
                <a16:creationId xmlns="" xmlns:a16="http://schemas.microsoft.com/office/drawing/2014/main" id="{64E705B4-C2D9-4ACF-82BE-ECF6FB4E729D}"/>
              </a:ext>
            </a:extLst>
          </p:cNvPr>
          <p:cNvGrpSpPr/>
          <p:nvPr/>
        </p:nvGrpSpPr>
        <p:grpSpPr>
          <a:xfrm>
            <a:off x="8746206" y="3345680"/>
            <a:ext cx="2552859" cy="2087965"/>
            <a:chOff x="1517261" y="3207224"/>
            <a:chExt cx="2552859" cy="2087965"/>
          </a:xfrm>
        </p:grpSpPr>
        <p:grpSp>
          <p:nvGrpSpPr>
            <p:cNvPr id="34" name="组合 33">
              <a:extLst>
                <a:ext uri="{FF2B5EF4-FFF2-40B4-BE49-F238E27FC236}">
                  <a16:creationId xmlns="" xmlns:a16="http://schemas.microsoft.com/office/drawing/2014/main" id="{EBC73D8B-8ABB-4214-A97F-EFCACFEFB463}"/>
                </a:ext>
              </a:extLst>
            </p:cNvPr>
            <p:cNvGrpSpPr/>
            <p:nvPr/>
          </p:nvGrpSpPr>
          <p:grpSpPr>
            <a:xfrm>
              <a:off x="2332085" y="3207224"/>
              <a:ext cx="812043" cy="812043"/>
              <a:chOff x="2332085" y="3207224"/>
              <a:chExt cx="812043" cy="812043"/>
            </a:xfrm>
          </p:grpSpPr>
          <p:sp>
            <p:nvSpPr>
              <p:cNvPr id="38" name="椭圆 37">
                <a:extLst>
                  <a:ext uri="{FF2B5EF4-FFF2-40B4-BE49-F238E27FC236}">
                    <a16:creationId xmlns="" xmlns:a16="http://schemas.microsoft.com/office/drawing/2014/main" id="{DA7DD8F8-B0FF-44EB-80F2-B2DE538AA83A}"/>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文本框 38">
                <a:extLst>
                  <a:ext uri="{FF2B5EF4-FFF2-40B4-BE49-F238E27FC236}">
                    <a16:creationId xmlns="" xmlns:a16="http://schemas.microsoft.com/office/drawing/2014/main" id="{E75CB6A5-4D38-4E90-943C-9B12543E9DC2}"/>
                  </a:ext>
                </a:extLst>
              </p:cNvPr>
              <p:cNvSpPr txBox="1"/>
              <p:nvPr/>
            </p:nvSpPr>
            <p:spPr>
              <a:xfrm>
                <a:off x="2465345" y="3228525"/>
                <a:ext cx="554960"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4</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sp>
          <p:nvSpPr>
            <p:cNvPr id="35" name="文本框 34">
              <a:extLst>
                <a:ext uri="{FF2B5EF4-FFF2-40B4-BE49-F238E27FC236}">
                  <a16:creationId xmlns="" xmlns:a16="http://schemas.microsoft.com/office/drawing/2014/main" id="{CEA65528-4057-4ED0-B60F-A70AC4818F11}"/>
                </a:ext>
              </a:extLst>
            </p:cNvPr>
            <p:cNvSpPr txBox="1"/>
            <p:nvPr/>
          </p:nvSpPr>
          <p:spPr>
            <a:xfrm>
              <a:off x="1517261" y="4134008"/>
              <a:ext cx="2441694" cy="769441"/>
            </a:xfrm>
            <a:prstGeom prst="rect">
              <a:avLst/>
            </a:prstGeom>
            <a:noFill/>
          </p:spPr>
          <p:txBody>
            <a:bodyPr wrap="none" rtlCol="0">
              <a:spAutoFit/>
            </a:bodyPr>
            <a:lstStyle/>
            <a:p>
              <a:pPr algn="ctr"/>
              <a:r>
                <a:rPr lang="zh-CN" altLang="en-US" sz="44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社交应用</a:t>
              </a:r>
            </a:p>
          </p:txBody>
        </p:sp>
        <p:cxnSp>
          <p:nvCxnSpPr>
            <p:cNvPr id="36" name="直接连接符 35">
              <a:extLst>
                <a:ext uri="{FF2B5EF4-FFF2-40B4-BE49-F238E27FC236}">
                  <a16:creationId xmlns="" xmlns:a16="http://schemas.microsoft.com/office/drawing/2014/main" id="{6341CEBE-2325-481A-BA40-35A09631E9C1}"/>
                </a:ext>
              </a:extLst>
            </p:cNvPr>
            <p:cNvCxnSpPr>
              <a:cxnSpLocks/>
            </p:cNvCxnSpPr>
            <p:nvPr/>
          </p:nvCxnSpPr>
          <p:spPr>
            <a:xfrm>
              <a:off x="1658878" y="4972537"/>
              <a:ext cx="2181285"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 xmlns:a16="http://schemas.microsoft.com/office/drawing/2014/main" id="{402E2260-6A9E-4176-81EA-FA4217198206}"/>
                </a:ext>
              </a:extLst>
            </p:cNvPr>
            <p:cNvSpPr txBox="1"/>
            <p:nvPr/>
          </p:nvSpPr>
          <p:spPr>
            <a:xfrm>
              <a:off x="1631582" y="5018190"/>
              <a:ext cx="2438538" cy="276999"/>
            </a:xfrm>
            <a:prstGeom prst="rect">
              <a:avLst/>
            </a:prstGeom>
            <a:noFill/>
          </p:spPr>
          <p:txBody>
            <a:bodyPr wrap="square" rtlCol="0">
              <a:spAutoFit/>
            </a:bodyPr>
            <a:lstStyle/>
            <a:p>
              <a:pPr algn="ctr"/>
              <a:r>
                <a:rPr lang="en-US" altLang="zh-CN" sz="1200" spc="1000" dirty="0">
                  <a:solidFill>
                    <a:srgbClr val="E37015">
                      <a:alpha val="80000"/>
                    </a:srgbClr>
                  </a:solidFill>
                  <a:latin typeface="Helvetica" panose="020B0604020202030204" pitchFamily="34" charset="0"/>
                </a:rPr>
                <a:t>PART FOUR</a:t>
              </a:r>
              <a:endParaRPr lang="zh-CN" altLang="en-US" sz="1200" spc="1000" dirty="0">
                <a:solidFill>
                  <a:srgbClr val="E37015">
                    <a:alpha val="80000"/>
                  </a:srgbClr>
                </a:solidFill>
                <a:latin typeface="Helvetica" panose="020B0604020202030204" pitchFamily="34" charset="0"/>
              </a:endParaRPr>
            </a:p>
          </p:txBody>
        </p:sp>
      </p:grpSp>
      <p:sp>
        <p:nvSpPr>
          <p:cNvPr id="41" name="椭圆 40">
            <a:extLst>
              <a:ext uri="{FF2B5EF4-FFF2-40B4-BE49-F238E27FC236}">
                <a16:creationId xmlns="" xmlns:a16="http://schemas.microsoft.com/office/drawing/2014/main" id="{C9BC3B0C-6EC0-48F7-AF59-900FD38B0364}"/>
              </a:ext>
            </a:extLst>
          </p:cNvPr>
          <p:cNvSpPr/>
          <p:nvPr/>
        </p:nvSpPr>
        <p:spPr>
          <a:xfrm>
            <a:off x="10605084" y="5225735"/>
            <a:ext cx="2524835" cy="2524835"/>
          </a:xfrm>
          <a:prstGeom prst="ellipse">
            <a:avLst/>
          </a:prstGeom>
          <a:solidFill>
            <a:srgbClr val="E56F8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 xmlns:a16="http://schemas.microsoft.com/office/drawing/2014/main" id="{1EDF206E-F93C-4100-87DE-0E91B3088BC3}"/>
              </a:ext>
            </a:extLst>
          </p:cNvPr>
          <p:cNvSpPr/>
          <p:nvPr/>
        </p:nvSpPr>
        <p:spPr>
          <a:xfrm>
            <a:off x="10222729" y="5896704"/>
            <a:ext cx="607326" cy="607326"/>
          </a:xfrm>
          <a:prstGeom prst="ellipse">
            <a:avLst/>
          </a:prstGeom>
          <a:solidFill>
            <a:srgbClr val="A2D4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94619798"/>
      </p:ext>
    </p:extLst>
  </p:cSld>
  <p:clrMapOvr>
    <a:masterClrMapping/>
  </p:clrMapOvr>
  <p:transition spd="slow" advClick="0" advTm="3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par>
                                <p:cTn id="8" presetID="2" presetClass="entr" presetSubtype="2" fill="hold" nodeType="withEffect">
                                  <p:stCondLst>
                                    <p:cond delay="75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1000" fill="hold"/>
                                        <p:tgtEl>
                                          <p:spTgt spid="18"/>
                                        </p:tgtEl>
                                        <p:attrNameLst>
                                          <p:attrName>ppt_x</p:attrName>
                                        </p:attrNameLst>
                                      </p:cBhvr>
                                      <p:tavLst>
                                        <p:tav tm="0">
                                          <p:val>
                                            <p:strVal val="1+#ppt_w/2"/>
                                          </p:val>
                                        </p:tav>
                                        <p:tav tm="100000">
                                          <p:val>
                                            <p:strVal val="#ppt_x"/>
                                          </p:val>
                                        </p:tav>
                                      </p:tavLst>
                                    </p:anim>
                                    <p:anim calcmode="lin" valueType="num">
                                      <p:cBhvr additive="base">
                                        <p:cTn id="11" dur="1000" fill="hold"/>
                                        <p:tgtEl>
                                          <p:spTgt spid="18"/>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50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1000" fill="hold"/>
                                        <p:tgtEl>
                                          <p:spTgt spid="19"/>
                                        </p:tgtEl>
                                        <p:attrNameLst>
                                          <p:attrName>ppt_x</p:attrName>
                                        </p:attrNameLst>
                                      </p:cBhvr>
                                      <p:tavLst>
                                        <p:tav tm="0">
                                          <p:val>
                                            <p:strVal val="1+#ppt_w/2"/>
                                          </p:val>
                                        </p:tav>
                                        <p:tav tm="100000">
                                          <p:val>
                                            <p:strVal val="#ppt_x"/>
                                          </p:val>
                                        </p:tav>
                                      </p:tavLst>
                                    </p:anim>
                                    <p:anim calcmode="lin" valueType="num">
                                      <p:cBhvr additive="base">
                                        <p:cTn id="15" dur="1000" fill="hold"/>
                                        <p:tgtEl>
                                          <p:spTgt spid="19"/>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25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1000" fill="hold"/>
                                        <p:tgtEl>
                                          <p:spTgt spid="26"/>
                                        </p:tgtEl>
                                        <p:attrNameLst>
                                          <p:attrName>ppt_x</p:attrName>
                                        </p:attrNameLst>
                                      </p:cBhvr>
                                      <p:tavLst>
                                        <p:tav tm="0">
                                          <p:val>
                                            <p:strVal val="1+#ppt_w/2"/>
                                          </p:val>
                                        </p:tav>
                                        <p:tav tm="100000">
                                          <p:val>
                                            <p:strVal val="#ppt_x"/>
                                          </p:val>
                                        </p:tav>
                                      </p:tavLst>
                                    </p:anim>
                                    <p:anim calcmode="lin" valueType="num">
                                      <p:cBhvr additive="base">
                                        <p:cTn id="19" dur="1000" fill="hold"/>
                                        <p:tgtEl>
                                          <p:spTgt spid="26"/>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300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1000" fill="hold"/>
                                        <p:tgtEl>
                                          <p:spTgt spid="33"/>
                                        </p:tgtEl>
                                        <p:attrNameLst>
                                          <p:attrName>ppt_x</p:attrName>
                                        </p:attrNameLst>
                                      </p:cBhvr>
                                      <p:tavLst>
                                        <p:tav tm="0">
                                          <p:val>
                                            <p:strVal val="1+#ppt_w/2"/>
                                          </p:val>
                                        </p:tav>
                                        <p:tav tm="100000">
                                          <p:val>
                                            <p:strVal val="#ppt_x"/>
                                          </p:val>
                                        </p:tav>
                                      </p:tavLst>
                                    </p:anim>
                                    <p:anim calcmode="lin" valueType="num">
                                      <p:cBhvr additive="base">
                                        <p:cTn id="23"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315B3904-ED6D-40BF-8E16-0122FC840B94}"/>
              </a:ext>
            </a:extLst>
          </p:cNvPr>
          <p:cNvPicPr>
            <a:picLocks noChangeAspect="1"/>
          </p:cNvPicPr>
          <p:nvPr/>
        </p:nvPicPr>
        <p:blipFill rotWithShape="1">
          <a:blip r:embed="rId3"/>
          <a:srcRect b="33752"/>
          <a:stretch/>
        </p:blipFill>
        <p:spPr>
          <a:xfrm>
            <a:off x="1091823" y="974849"/>
            <a:ext cx="5158852" cy="5883152"/>
          </a:xfrm>
          <a:prstGeom prst="rect">
            <a:avLst/>
          </a:prstGeom>
        </p:spPr>
      </p:pic>
      <p:sp>
        <p:nvSpPr>
          <p:cNvPr id="5" name="文本框 4">
            <a:extLst>
              <a:ext uri="{FF2B5EF4-FFF2-40B4-BE49-F238E27FC236}">
                <a16:creationId xmlns="" xmlns:a16="http://schemas.microsoft.com/office/drawing/2014/main" id="{52681DE6-FAA1-40F0-9DCB-F35614FD1DB1}"/>
              </a:ext>
            </a:extLst>
          </p:cNvPr>
          <p:cNvSpPr txBox="1"/>
          <p:nvPr/>
        </p:nvSpPr>
        <p:spPr>
          <a:xfrm>
            <a:off x="7084344" y="1179569"/>
            <a:ext cx="2749471" cy="2913618"/>
          </a:xfrm>
          <a:prstGeom prst="rect">
            <a:avLst/>
          </a:prstGeom>
          <a:noFill/>
        </p:spPr>
        <p:txBody>
          <a:bodyPr wrap="none" rtlCol="0">
            <a:spAutoFit/>
          </a:bodyPr>
          <a:lstStyle/>
          <a:p>
            <a:pPr algn="ctr">
              <a:lnSpc>
                <a:spcPts val="11000"/>
              </a:lnSpc>
            </a:pPr>
            <a:r>
              <a:rPr lang="zh-CN" altLang="en-US" sz="10000" dirty="0">
                <a:ln w="254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a:t>
            </a:r>
            <a:endParaRPr lang="en-US" altLang="zh-CN" sz="10000" dirty="0">
              <a:ln w="254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endParaRPr>
          </a:p>
          <a:p>
            <a:pPr algn="ctr">
              <a:lnSpc>
                <a:spcPts val="11000"/>
              </a:lnSpc>
            </a:pPr>
            <a:r>
              <a:rPr lang="zh-CN" altLang="en-US" sz="10000" dirty="0">
                <a:ln w="254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概述</a:t>
            </a:r>
          </a:p>
        </p:txBody>
      </p:sp>
      <p:cxnSp>
        <p:nvCxnSpPr>
          <p:cNvPr id="7" name="直接连接符 6">
            <a:extLst>
              <a:ext uri="{FF2B5EF4-FFF2-40B4-BE49-F238E27FC236}">
                <a16:creationId xmlns="" xmlns:a16="http://schemas.microsoft.com/office/drawing/2014/main" id="{002FF168-2B3D-47F0-BBBB-638C0EAED9B9}"/>
              </a:ext>
            </a:extLst>
          </p:cNvPr>
          <p:cNvCxnSpPr>
            <a:cxnSpLocks/>
          </p:cNvCxnSpPr>
          <p:nvPr/>
        </p:nvCxnSpPr>
        <p:spPr>
          <a:xfrm>
            <a:off x="7287903" y="4203033"/>
            <a:ext cx="4904097"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 xmlns:a16="http://schemas.microsoft.com/office/drawing/2014/main" id="{33FF5C1D-58CA-4D62-86E6-F39705A26D22}"/>
              </a:ext>
            </a:extLst>
          </p:cNvPr>
          <p:cNvSpPr txBox="1"/>
          <p:nvPr/>
        </p:nvSpPr>
        <p:spPr>
          <a:xfrm>
            <a:off x="7178719" y="4307656"/>
            <a:ext cx="2954655" cy="1149033"/>
          </a:xfrm>
          <a:prstGeom prst="rect">
            <a:avLst/>
          </a:prstGeom>
          <a:noFill/>
        </p:spPr>
        <p:txBody>
          <a:bodyPr wrap="none" rtlCol="0">
            <a:spAutoFit/>
          </a:bodyPr>
          <a:lstStyle/>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grpSp>
        <p:nvGrpSpPr>
          <p:cNvPr id="13" name="组合 12">
            <a:extLst>
              <a:ext uri="{FF2B5EF4-FFF2-40B4-BE49-F238E27FC236}">
                <a16:creationId xmlns="" xmlns:a16="http://schemas.microsoft.com/office/drawing/2014/main" id="{A452BC97-99EE-4856-BA33-7E3AC2260970}"/>
              </a:ext>
            </a:extLst>
          </p:cNvPr>
          <p:cNvGrpSpPr/>
          <p:nvPr/>
        </p:nvGrpSpPr>
        <p:grpSpPr>
          <a:xfrm>
            <a:off x="9902055" y="1288753"/>
            <a:ext cx="1282888" cy="1282888"/>
            <a:chOff x="9902055" y="1084033"/>
            <a:chExt cx="1282888" cy="1282888"/>
          </a:xfrm>
        </p:grpSpPr>
        <p:sp>
          <p:nvSpPr>
            <p:cNvPr id="8" name="椭圆 7">
              <a:extLst>
                <a:ext uri="{FF2B5EF4-FFF2-40B4-BE49-F238E27FC236}">
                  <a16:creationId xmlns="" xmlns:a16="http://schemas.microsoft.com/office/drawing/2014/main" id="{170AF8BD-65E6-4BAA-8B62-32CB195C057D}"/>
                </a:ext>
              </a:extLst>
            </p:cNvPr>
            <p:cNvSpPr/>
            <p:nvPr/>
          </p:nvSpPr>
          <p:spPr>
            <a:xfrm>
              <a:off x="9902055" y="1084033"/>
              <a:ext cx="1282888" cy="1282888"/>
            </a:xfrm>
            <a:prstGeom prst="ellipse">
              <a:avLst/>
            </a:prstGeom>
            <a:solidFill>
              <a:srgbClr val="E56F8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 xmlns:a16="http://schemas.microsoft.com/office/drawing/2014/main" id="{E316D845-297D-4CC3-A5D6-049A79ADD30F}"/>
                </a:ext>
              </a:extLst>
            </p:cNvPr>
            <p:cNvSpPr txBox="1"/>
            <p:nvPr/>
          </p:nvSpPr>
          <p:spPr>
            <a:xfrm>
              <a:off x="10010340" y="1217646"/>
              <a:ext cx="1066318" cy="1015663"/>
            </a:xfrm>
            <a:prstGeom prst="rect">
              <a:avLst/>
            </a:prstGeom>
            <a:noFill/>
          </p:spPr>
          <p:txBody>
            <a:bodyPr wrap="none" rtlCol="0">
              <a:spAutoFit/>
            </a:bodyPr>
            <a:lstStyle/>
            <a:p>
              <a:r>
                <a:rPr lang="en-US" altLang="zh-CN" sz="6000" dirty="0">
                  <a:solidFill>
                    <a:schemeClr val="bg1"/>
                  </a:solidFill>
                  <a:latin typeface="汉仪铸字超然体W" panose="00020600040101010101" pitchFamily="18" charset="-122"/>
                  <a:ea typeface="汉仪铸字超然体W" panose="00020600040101010101" pitchFamily="18" charset="-122"/>
                </a:rPr>
                <a:t>01</a:t>
              </a:r>
              <a:endParaRPr lang="zh-CN" altLang="en-US" sz="6000" dirty="0">
                <a:solidFill>
                  <a:schemeClr val="bg1"/>
                </a:solidFill>
                <a:latin typeface="汉仪铸字超然体W" panose="00020600040101010101" pitchFamily="18" charset="-122"/>
                <a:ea typeface="汉仪铸字超然体W" panose="00020600040101010101" pitchFamily="18" charset="-122"/>
              </a:endParaRPr>
            </a:p>
          </p:txBody>
        </p:sp>
      </p:grpSp>
    </p:spTree>
    <p:extLst>
      <p:ext uri="{BB962C8B-B14F-4D97-AF65-F5344CB8AC3E}">
        <p14:creationId xmlns:p14="http://schemas.microsoft.com/office/powerpoint/2010/main" val="1729411613"/>
      </p:ext>
    </p:extLst>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2" presetClass="entr" presetSubtype="2" fill="hold" nodeType="withEffect">
                                  <p:stCondLst>
                                    <p:cond delay="75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1+#ppt_w/2"/>
                                          </p:val>
                                        </p:tav>
                                        <p:tav tm="100000">
                                          <p:val>
                                            <p:strVal val="#ppt_x"/>
                                          </p:val>
                                        </p:tav>
                                      </p:tavLst>
                                    </p:anim>
                                    <p:anim calcmode="lin" valueType="num">
                                      <p:cBhvr additive="base">
                                        <p:cTn id="17" dur="10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75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1000" fill="hold"/>
                                        <p:tgtEl>
                                          <p:spTgt spid="10"/>
                                        </p:tgtEl>
                                        <p:attrNameLst>
                                          <p:attrName>ppt_x</p:attrName>
                                        </p:attrNameLst>
                                      </p:cBhvr>
                                      <p:tavLst>
                                        <p:tav tm="0">
                                          <p:val>
                                            <p:strVal val="1+#ppt_w/2"/>
                                          </p:val>
                                        </p:tav>
                                        <p:tav tm="100000">
                                          <p:val>
                                            <p:strVal val="#ppt_x"/>
                                          </p:val>
                                        </p:tav>
                                      </p:tavLst>
                                    </p:anim>
                                    <p:anim calcmode="lin" valueType="num">
                                      <p:cBhvr additive="base">
                                        <p:cTn id="21"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2018306" cy="813867"/>
            <a:chOff x="-13648" y="146370"/>
            <a:chExt cx="2018306"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09"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销售概述</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401309" y="683238"/>
              <a:ext cx="1603349" cy="276999"/>
            </a:xfrm>
            <a:prstGeom prst="rect">
              <a:avLst/>
            </a:prstGeom>
            <a:noFill/>
          </p:spPr>
          <p:txBody>
            <a:bodyPr wrap="square" rtlCol="0">
              <a:spAutoFit/>
            </a:bodyPr>
            <a:lstStyle/>
            <a:p>
              <a:pPr algn="r"/>
              <a:r>
                <a:rPr lang="en-US" altLang="zh-CN" sz="1200" spc="600" dirty="0">
                  <a:solidFill>
                    <a:schemeClr val="bg1">
                      <a:lumMod val="50000"/>
                      <a:alpha val="80000"/>
                    </a:schemeClr>
                  </a:solidFill>
                  <a:latin typeface="Helvetica" panose="020B0604020202030204" pitchFamily="34" charset="0"/>
                </a:rPr>
                <a:t>PART ONE</a:t>
              </a:r>
              <a:endParaRPr lang="zh-CN" altLang="en-US" sz="1200" spc="600" dirty="0">
                <a:solidFill>
                  <a:schemeClr val="bg1">
                    <a:lumMod val="50000"/>
                    <a:alpha val="80000"/>
                  </a:schemeClr>
                </a:solidFill>
                <a:latin typeface="Helvetica" panose="020B0604020202030204" pitchFamily="34" charset="0"/>
              </a:endParaRPr>
            </a:p>
          </p:txBody>
        </p:sp>
      </p:grpSp>
      <p:pic>
        <p:nvPicPr>
          <p:cNvPr id="10" name="图片 9">
            <a:extLst>
              <a:ext uri="{FF2B5EF4-FFF2-40B4-BE49-F238E27FC236}">
                <a16:creationId xmlns="" xmlns:a16="http://schemas.microsoft.com/office/drawing/2014/main" id="{AD9C52F3-F588-4B78-A2CA-ACCFE316F125}"/>
              </a:ext>
            </a:extLst>
          </p:cNvPr>
          <p:cNvPicPr>
            <a:picLocks noChangeAspect="1"/>
          </p:cNvPicPr>
          <p:nvPr/>
        </p:nvPicPr>
        <p:blipFill>
          <a:blip r:embed="rId3"/>
          <a:stretch>
            <a:fillRect/>
          </a:stretch>
        </p:blipFill>
        <p:spPr>
          <a:xfrm>
            <a:off x="822101" y="1732361"/>
            <a:ext cx="10547799" cy="3904162"/>
          </a:xfrm>
          <a:prstGeom prst="rect">
            <a:avLst/>
          </a:prstGeom>
        </p:spPr>
      </p:pic>
      <p:grpSp>
        <p:nvGrpSpPr>
          <p:cNvPr id="19" name="组合 18">
            <a:extLst>
              <a:ext uri="{FF2B5EF4-FFF2-40B4-BE49-F238E27FC236}">
                <a16:creationId xmlns="" xmlns:a16="http://schemas.microsoft.com/office/drawing/2014/main" id="{1C012E4F-5CB8-476D-A8AA-0AAC40FF37E5}"/>
              </a:ext>
            </a:extLst>
          </p:cNvPr>
          <p:cNvGrpSpPr/>
          <p:nvPr/>
        </p:nvGrpSpPr>
        <p:grpSpPr>
          <a:xfrm>
            <a:off x="812755" y="3311364"/>
            <a:ext cx="2492990" cy="2282973"/>
            <a:chOff x="812755" y="3379604"/>
            <a:chExt cx="2492990" cy="2282973"/>
          </a:xfrm>
        </p:grpSpPr>
        <p:sp>
          <p:nvSpPr>
            <p:cNvPr id="11" name="文本框 10">
              <a:extLst>
                <a:ext uri="{FF2B5EF4-FFF2-40B4-BE49-F238E27FC236}">
                  <a16:creationId xmlns="" xmlns:a16="http://schemas.microsoft.com/office/drawing/2014/main" id="{E6147CFB-2CC8-42D6-8312-0B4CDF5F98A5}"/>
                </a:ext>
              </a:extLst>
            </p:cNvPr>
            <p:cNvSpPr txBox="1"/>
            <p:nvPr/>
          </p:nvSpPr>
          <p:spPr>
            <a:xfrm>
              <a:off x="812755" y="3379604"/>
              <a:ext cx="2492990" cy="1528624"/>
            </a:xfrm>
            <a:prstGeom prst="rect">
              <a:avLst/>
            </a:prstGeom>
            <a:noFill/>
          </p:spPr>
          <p:txBody>
            <a:bodyPr wrap="none" rtlCol="0">
              <a:spAutoFit/>
            </a:bodyPr>
            <a:lstStyle/>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a:t>
              </a:r>
            </a:p>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a:t>
              </a:r>
            </a:p>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a:t>
              </a:r>
              <a:endParaRPr lang="en-US" altLang="zh-CN"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a:t>
              </a:r>
            </a:p>
          </p:txBody>
        </p:sp>
        <p:sp>
          <p:nvSpPr>
            <p:cNvPr id="15" name="文本框 14">
              <a:extLst>
                <a:ext uri="{FF2B5EF4-FFF2-40B4-BE49-F238E27FC236}">
                  <a16:creationId xmlns="" xmlns:a16="http://schemas.microsoft.com/office/drawing/2014/main" id="{9DCCF812-6B8B-44AD-91C2-7F07BE5CDEF3}"/>
                </a:ext>
              </a:extLst>
            </p:cNvPr>
            <p:cNvSpPr txBox="1"/>
            <p:nvPr/>
          </p:nvSpPr>
          <p:spPr>
            <a:xfrm>
              <a:off x="1055587" y="5139357"/>
              <a:ext cx="1980030"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chemeClr val="bg1"/>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销售的知识</a:t>
              </a:r>
            </a:p>
          </p:txBody>
        </p:sp>
      </p:grpSp>
      <p:grpSp>
        <p:nvGrpSpPr>
          <p:cNvPr id="20" name="组合 19">
            <a:extLst>
              <a:ext uri="{FF2B5EF4-FFF2-40B4-BE49-F238E27FC236}">
                <a16:creationId xmlns="" xmlns:a16="http://schemas.microsoft.com/office/drawing/2014/main" id="{6AACD6B6-F8B4-45F7-ABFA-950D3C818C9A}"/>
              </a:ext>
            </a:extLst>
          </p:cNvPr>
          <p:cNvGrpSpPr/>
          <p:nvPr/>
        </p:nvGrpSpPr>
        <p:grpSpPr>
          <a:xfrm>
            <a:off x="3503922" y="3311364"/>
            <a:ext cx="2492990" cy="2282973"/>
            <a:chOff x="3503922" y="3379604"/>
            <a:chExt cx="2492990" cy="2282973"/>
          </a:xfrm>
        </p:grpSpPr>
        <p:sp>
          <p:nvSpPr>
            <p:cNvPr id="12" name="文本框 11">
              <a:extLst>
                <a:ext uri="{FF2B5EF4-FFF2-40B4-BE49-F238E27FC236}">
                  <a16:creationId xmlns="" xmlns:a16="http://schemas.microsoft.com/office/drawing/2014/main" id="{80555E4E-7C90-41A8-AE50-C5813BF8233A}"/>
                </a:ext>
              </a:extLst>
            </p:cNvPr>
            <p:cNvSpPr txBox="1"/>
            <p:nvPr/>
          </p:nvSpPr>
          <p:spPr>
            <a:xfrm>
              <a:off x="3503922" y="3379604"/>
              <a:ext cx="2492990" cy="1528624"/>
            </a:xfrm>
            <a:prstGeom prst="rect">
              <a:avLst/>
            </a:prstGeom>
            <a:noFill/>
          </p:spPr>
          <p:txBody>
            <a:bodyPr wrap="none" rtlCol="0">
              <a:spAutoFit/>
            </a:bodyPr>
            <a:lstStyle/>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a:t>
              </a:r>
            </a:p>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a:t>
              </a:r>
            </a:p>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a:t>
              </a:r>
              <a:endParaRPr lang="en-US" altLang="zh-CN"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a:t>
              </a:r>
            </a:p>
          </p:txBody>
        </p:sp>
        <p:sp>
          <p:nvSpPr>
            <p:cNvPr id="16" name="文本框 15">
              <a:extLst>
                <a:ext uri="{FF2B5EF4-FFF2-40B4-BE49-F238E27FC236}">
                  <a16:creationId xmlns="" xmlns:a16="http://schemas.microsoft.com/office/drawing/2014/main" id="{EC46A1FA-337C-4E8F-9C1E-364F9ACBAC83}"/>
                </a:ext>
              </a:extLst>
            </p:cNvPr>
            <p:cNvSpPr txBox="1"/>
            <p:nvPr/>
          </p:nvSpPr>
          <p:spPr>
            <a:xfrm>
              <a:off x="3755853" y="5139357"/>
              <a:ext cx="1980030"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chemeClr val="bg1"/>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销售的知识</a:t>
              </a:r>
            </a:p>
          </p:txBody>
        </p:sp>
      </p:grpSp>
      <p:grpSp>
        <p:nvGrpSpPr>
          <p:cNvPr id="21" name="组合 20">
            <a:extLst>
              <a:ext uri="{FF2B5EF4-FFF2-40B4-BE49-F238E27FC236}">
                <a16:creationId xmlns="" xmlns:a16="http://schemas.microsoft.com/office/drawing/2014/main" id="{4E7D6059-9792-4B4A-8EF0-0A5EA3E191B1}"/>
              </a:ext>
            </a:extLst>
          </p:cNvPr>
          <p:cNvGrpSpPr/>
          <p:nvPr/>
        </p:nvGrpSpPr>
        <p:grpSpPr>
          <a:xfrm>
            <a:off x="6195089" y="3311364"/>
            <a:ext cx="2492990" cy="2282973"/>
            <a:chOff x="6195089" y="3379604"/>
            <a:chExt cx="2492990" cy="2282973"/>
          </a:xfrm>
        </p:grpSpPr>
        <p:sp>
          <p:nvSpPr>
            <p:cNvPr id="13" name="文本框 12">
              <a:extLst>
                <a:ext uri="{FF2B5EF4-FFF2-40B4-BE49-F238E27FC236}">
                  <a16:creationId xmlns="" xmlns:a16="http://schemas.microsoft.com/office/drawing/2014/main" id="{85883BAB-7AB6-4400-BE8B-C91D6577D12E}"/>
                </a:ext>
              </a:extLst>
            </p:cNvPr>
            <p:cNvSpPr txBox="1"/>
            <p:nvPr/>
          </p:nvSpPr>
          <p:spPr>
            <a:xfrm>
              <a:off x="6195089" y="3379604"/>
              <a:ext cx="2492990" cy="1528624"/>
            </a:xfrm>
            <a:prstGeom prst="rect">
              <a:avLst/>
            </a:prstGeom>
            <a:noFill/>
          </p:spPr>
          <p:txBody>
            <a:bodyPr wrap="none" rtlCol="0">
              <a:spAutoFit/>
            </a:bodyPr>
            <a:lstStyle/>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a:t>
              </a:r>
            </a:p>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a:t>
              </a:r>
            </a:p>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a:t>
              </a:r>
              <a:endParaRPr lang="en-US" altLang="zh-CN"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a:t>
              </a:r>
            </a:p>
          </p:txBody>
        </p:sp>
        <p:sp>
          <p:nvSpPr>
            <p:cNvPr id="17" name="文本框 16">
              <a:extLst>
                <a:ext uri="{FF2B5EF4-FFF2-40B4-BE49-F238E27FC236}">
                  <a16:creationId xmlns="" xmlns:a16="http://schemas.microsoft.com/office/drawing/2014/main" id="{D6F44B69-EFA8-40FE-90A5-D45635CD5C98}"/>
                </a:ext>
              </a:extLst>
            </p:cNvPr>
            <p:cNvSpPr txBox="1"/>
            <p:nvPr/>
          </p:nvSpPr>
          <p:spPr>
            <a:xfrm>
              <a:off x="6456119" y="5139357"/>
              <a:ext cx="1980030"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chemeClr val="bg1"/>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销售的知识</a:t>
              </a:r>
            </a:p>
          </p:txBody>
        </p:sp>
      </p:grpSp>
      <p:grpSp>
        <p:nvGrpSpPr>
          <p:cNvPr id="22" name="组合 21">
            <a:extLst>
              <a:ext uri="{FF2B5EF4-FFF2-40B4-BE49-F238E27FC236}">
                <a16:creationId xmlns="" xmlns:a16="http://schemas.microsoft.com/office/drawing/2014/main" id="{A8A018F3-317C-45F9-A0AD-E3D17E9D4137}"/>
              </a:ext>
            </a:extLst>
          </p:cNvPr>
          <p:cNvGrpSpPr/>
          <p:nvPr/>
        </p:nvGrpSpPr>
        <p:grpSpPr>
          <a:xfrm>
            <a:off x="8886256" y="3311364"/>
            <a:ext cx="2492990" cy="2282973"/>
            <a:chOff x="8886256" y="3379604"/>
            <a:chExt cx="2492990" cy="2282973"/>
          </a:xfrm>
        </p:grpSpPr>
        <p:sp>
          <p:nvSpPr>
            <p:cNvPr id="14" name="文本框 13">
              <a:extLst>
                <a:ext uri="{FF2B5EF4-FFF2-40B4-BE49-F238E27FC236}">
                  <a16:creationId xmlns="" xmlns:a16="http://schemas.microsoft.com/office/drawing/2014/main" id="{B20D7D2C-B53E-43FB-A374-4BE879FC5B92}"/>
                </a:ext>
              </a:extLst>
            </p:cNvPr>
            <p:cNvSpPr txBox="1"/>
            <p:nvPr/>
          </p:nvSpPr>
          <p:spPr>
            <a:xfrm>
              <a:off x="8886256" y="3379604"/>
              <a:ext cx="2492990" cy="1528624"/>
            </a:xfrm>
            <a:prstGeom prst="rect">
              <a:avLst/>
            </a:prstGeom>
            <a:noFill/>
          </p:spPr>
          <p:txBody>
            <a:bodyPr wrap="none" rtlCol="0">
              <a:spAutoFit/>
            </a:bodyPr>
            <a:lstStyle/>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a:t>
              </a:r>
            </a:p>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a:t>
              </a:r>
            </a:p>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a:t>
              </a:r>
              <a:endParaRPr lang="en-US" altLang="zh-CN"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gn="ct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a:t>
              </a:r>
            </a:p>
          </p:txBody>
        </p:sp>
        <p:sp>
          <p:nvSpPr>
            <p:cNvPr id="18" name="文本框 17">
              <a:extLst>
                <a:ext uri="{FF2B5EF4-FFF2-40B4-BE49-F238E27FC236}">
                  <a16:creationId xmlns="" xmlns:a16="http://schemas.microsoft.com/office/drawing/2014/main" id="{438E0D46-B62B-4290-A725-9BC072F41BF2}"/>
                </a:ext>
              </a:extLst>
            </p:cNvPr>
            <p:cNvSpPr txBox="1"/>
            <p:nvPr/>
          </p:nvSpPr>
          <p:spPr>
            <a:xfrm>
              <a:off x="9156384" y="5139357"/>
              <a:ext cx="1980030"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chemeClr val="bg1"/>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销售的知识</a:t>
              </a:r>
            </a:p>
          </p:txBody>
        </p:sp>
      </p:grpSp>
    </p:spTree>
    <p:extLst>
      <p:ext uri="{BB962C8B-B14F-4D97-AF65-F5344CB8AC3E}">
        <p14:creationId xmlns:p14="http://schemas.microsoft.com/office/powerpoint/2010/main" val="1809874841"/>
      </p:ext>
    </p:extLst>
  </p:cSld>
  <p:clrMapOvr>
    <a:masterClrMapping/>
  </p:clrMapOvr>
  <p:transition spd="slow" advClick="0" advTm="300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500"/>
                                        <p:tgtEl>
                                          <p:spTgt spid="10"/>
                                        </p:tgtEl>
                                      </p:cBhvr>
                                    </p:animEffect>
                                    <p:anim calcmode="lin" valueType="num">
                                      <p:cBhvr>
                                        <p:cTn id="8" dur="1500" fill="hold"/>
                                        <p:tgtEl>
                                          <p:spTgt spid="10"/>
                                        </p:tgtEl>
                                        <p:attrNameLst>
                                          <p:attrName>ppt_x</p:attrName>
                                        </p:attrNameLst>
                                      </p:cBhvr>
                                      <p:tavLst>
                                        <p:tav tm="0">
                                          <p:val>
                                            <p:strVal val="#ppt_x"/>
                                          </p:val>
                                        </p:tav>
                                        <p:tav tm="100000">
                                          <p:val>
                                            <p:strVal val="#ppt_x"/>
                                          </p:val>
                                        </p:tav>
                                      </p:tavLst>
                                    </p:anim>
                                    <p:anim calcmode="lin" valueType="num">
                                      <p:cBhvr>
                                        <p:cTn id="9" dur="1500" fill="hold"/>
                                        <p:tgtEl>
                                          <p:spTgt spid="1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100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100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1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100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2018306" cy="813867"/>
            <a:chOff x="-13648" y="146370"/>
            <a:chExt cx="2018306"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09"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销售概述</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401309" y="683238"/>
              <a:ext cx="1603349" cy="276999"/>
            </a:xfrm>
            <a:prstGeom prst="rect">
              <a:avLst/>
            </a:prstGeom>
            <a:noFill/>
          </p:spPr>
          <p:txBody>
            <a:bodyPr wrap="square" rtlCol="0">
              <a:spAutoFit/>
            </a:bodyPr>
            <a:lstStyle/>
            <a:p>
              <a:pPr algn="r"/>
              <a:r>
                <a:rPr lang="en-US" altLang="zh-CN" sz="1200" spc="600" dirty="0">
                  <a:solidFill>
                    <a:schemeClr val="bg1">
                      <a:lumMod val="50000"/>
                      <a:alpha val="80000"/>
                    </a:schemeClr>
                  </a:solidFill>
                  <a:latin typeface="Helvetica" panose="020B0604020202030204" pitchFamily="34" charset="0"/>
                </a:rPr>
                <a:t>PART ONE</a:t>
              </a:r>
              <a:endParaRPr lang="zh-CN" altLang="en-US" sz="1200" spc="600" dirty="0">
                <a:solidFill>
                  <a:schemeClr val="bg1">
                    <a:lumMod val="50000"/>
                    <a:alpha val="80000"/>
                  </a:schemeClr>
                </a:solidFill>
                <a:latin typeface="Helvetica" panose="020B0604020202030204" pitchFamily="34" charset="0"/>
              </a:endParaRPr>
            </a:p>
          </p:txBody>
        </p:sp>
      </p:grpSp>
      <p:pic>
        <p:nvPicPr>
          <p:cNvPr id="23" name="图片 22">
            <a:extLst>
              <a:ext uri="{FF2B5EF4-FFF2-40B4-BE49-F238E27FC236}">
                <a16:creationId xmlns="" xmlns:a16="http://schemas.microsoft.com/office/drawing/2014/main" id="{E32910A1-BA40-4772-890D-E93F99F83C35}"/>
              </a:ext>
            </a:extLst>
          </p:cNvPr>
          <p:cNvPicPr>
            <a:picLocks noChangeAspect="1"/>
          </p:cNvPicPr>
          <p:nvPr/>
        </p:nvPicPr>
        <p:blipFill rotWithShape="1">
          <a:blip r:embed="rId3">
            <a:extLst>
              <a:ext uri="{28A0092B-C50C-407E-A947-70E740481C1C}">
                <a14:useLocalDpi xmlns:a14="http://schemas.microsoft.com/office/drawing/2010/main" val="0"/>
              </a:ext>
            </a:extLst>
          </a:blip>
          <a:srcRect l="36485" r="21256" b="6156"/>
          <a:stretch/>
        </p:blipFill>
        <p:spPr>
          <a:xfrm>
            <a:off x="8270543" y="683663"/>
            <a:ext cx="2577803" cy="5724578"/>
          </a:xfrm>
          <a:prstGeom prst="rect">
            <a:avLst/>
          </a:prstGeom>
        </p:spPr>
      </p:pic>
      <p:grpSp>
        <p:nvGrpSpPr>
          <p:cNvPr id="3" name="组合 2">
            <a:extLst>
              <a:ext uri="{FF2B5EF4-FFF2-40B4-BE49-F238E27FC236}">
                <a16:creationId xmlns="" xmlns:a16="http://schemas.microsoft.com/office/drawing/2014/main" id="{86D4FC31-A7FF-49BB-B908-A925C86BE3A4}"/>
              </a:ext>
            </a:extLst>
          </p:cNvPr>
          <p:cNvGrpSpPr/>
          <p:nvPr/>
        </p:nvGrpSpPr>
        <p:grpSpPr>
          <a:xfrm>
            <a:off x="1613850" y="1285196"/>
            <a:ext cx="5910618" cy="1670202"/>
            <a:chOff x="1436426" y="1489581"/>
            <a:chExt cx="5910618" cy="1670202"/>
          </a:xfrm>
        </p:grpSpPr>
        <p:grpSp>
          <p:nvGrpSpPr>
            <p:cNvPr id="2" name="组合 1">
              <a:extLst>
                <a:ext uri="{FF2B5EF4-FFF2-40B4-BE49-F238E27FC236}">
                  <a16:creationId xmlns="" xmlns:a16="http://schemas.microsoft.com/office/drawing/2014/main" id="{212A55E0-4A69-4BCE-86E6-89DE0EB56AA4}"/>
                </a:ext>
              </a:extLst>
            </p:cNvPr>
            <p:cNvGrpSpPr/>
            <p:nvPr/>
          </p:nvGrpSpPr>
          <p:grpSpPr>
            <a:xfrm>
              <a:off x="1436426" y="1489581"/>
              <a:ext cx="3825109" cy="812043"/>
              <a:chOff x="1436426" y="1707949"/>
              <a:chExt cx="3825109" cy="812043"/>
            </a:xfrm>
          </p:grpSpPr>
          <p:grpSp>
            <p:nvGrpSpPr>
              <p:cNvPr id="25" name="组合 24">
                <a:extLst>
                  <a:ext uri="{FF2B5EF4-FFF2-40B4-BE49-F238E27FC236}">
                    <a16:creationId xmlns="" xmlns:a16="http://schemas.microsoft.com/office/drawing/2014/main" id="{103D600A-66D8-4319-9DB4-777430451A56}"/>
                  </a:ext>
                </a:extLst>
              </p:cNvPr>
              <p:cNvGrpSpPr/>
              <p:nvPr/>
            </p:nvGrpSpPr>
            <p:grpSpPr>
              <a:xfrm>
                <a:off x="1436426" y="1707949"/>
                <a:ext cx="812043" cy="812043"/>
                <a:chOff x="2332085" y="3207224"/>
                <a:chExt cx="812043" cy="812043"/>
              </a:xfrm>
            </p:grpSpPr>
            <p:sp>
              <p:nvSpPr>
                <p:cNvPr id="29" name="椭圆 28">
                  <a:extLst>
                    <a:ext uri="{FF2B5EF4-FFF2-40B4-BE49-F238E27FC236}">
                      <a16:creationId xmlns="" xmlns:a16="http://schemas.microsoft.com/office/drawing/2014/main" id="{6A49443D-FCF6-48D1-B1C2-3482F51F0A47}"/>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文本框 29">
                  <a:extLst>
                    <a:ext uri="{FF2B5EF4-FFF2-40B4-BE49-F238E27FC236}">
                      <a16:creationId xmlns="" xmlns:a16="http://schemas.microsoft.com/office/drawing/2014/main" id="{7C1688FB-4BC5-432A-9C58-797FAC9FA00E}"/>
                    </a:ext>
                  </a:extLst>
                </p:cNvPr>
                <p:cNvSpPr txBox="1"/>
                <p:nvPr/>
              </p:nvSpPr>
              <p:spPr>
                <a:xfrm>
                  <a:off x="2519937" y="3228525"/>
                  <a:ext cx="436338"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1</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sp>
            <p:nvSpPr>
              <p:cNvPr id="31" name="文本框 30">
                <a:extLst>
                  <a:ext uri="{FF2B5EF4-FFF2-40B4-BE49-F238E27FC236}">
                    <a16:creationId xmlns="" xmlns:a16="http://schemas.microsoft.com/office/drawing/2014/main" id="{CC37B088-5250-4081-95B7-DCADDDD07105}"/>
                  </a:ext>
                </a:extLst>
              </p:cNvPr>
              <p:cNvSpPr txBox="1"/>
              <p:nvPr/>
            </p:nvSpPr>
            <p:spPr>
              <a:xfrm>
                <a:off x="2383824" y="1913916"/>
                <a:ext cx="2877711" cy="553998"/>
              </a:xfrm>
              <a:prstGeom prst="rect">
                <a:avLst/>
              </a:prstGeom>
              <a:noFill/>
            </p:spPr>
            <p:txBody>
              <a:bodyPr wrap="none" rtlCol="0">
                <a:spAutoFit/>
              </a:bodyPr>
              <a:lstStyle/>
              <a:p>
                <a:pPr algn="ctr"/>
                <a:r>
                  <a:rPr lang="zh-CN" altLang="en-US" sz="3000" dirty="0">
                    <a:ln w="12700">
                      <a:noFill/>
                    </a:ln>
                    <a:solidFill>
                      <a:schemeClr val="tx1">
                        <a:lumMod val="75000"/>
                        <a:lumOff val="25000"/>
                      </a:schemeClr>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销售的注意事项</a:t>
                </a:r>
              </a:p>
            </p:txBody>
          </p:sp>
        </p:grpSp>
        <p:cxnSp>
          <p:nvCxnSpPr>
            <p:cNvPr id="32" name="直接连接符 31">
              <a:extLst>
                <a:ext uri="{FF2B5EF4-FFF2-40B4-BE49-F238E27FC236}">
                  <a16:creationId xmlns="" xmlns:a16="http://schemas.microsoft.com/office/drawing/2014/main" id="{60924FCD-1860-4CF6-AC46-105559198FF3}"/>
                </a:ext>
              </a:extLst>
            </p:cNvPr>
            <p:cNvCxnSpPr>
              <a:cxnSpLocks/>
            </p:cNvCxnSpPr>
            <p:nvPr/>
          </p:nvCxnSpPr>
          <p:spPr>
            <a:xfrm>
              <a:off x="2442947" y="2328920"/>
              <a:ext cx="4904097"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 xmlns:a16="http://schemas.microsoft.com/office/drawing/2014/main" id="{A4CDBF59-1A56-4207-81C4-B2BC26DCC446}"/>
                </a:ext>
              </a:extLst>
            </p:cNvPr>
            <p:cNvSpPr txBox="1"/>
            <p:nvPr/>
          </p:nvSpPr>
          <p:spPr>
            <a:xfrm>
              <a:off x="2321352" y="2377518"/>
              <a:ext cx="3877985" cy="782265"/>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p:txBody>
        </p:sp>
      </p:grpSp>
      <p:grpSp>
        <p:nvGrpSpPr>
          <p:cNvPr id="34" name="组合 33">
            <a:extLst>
              <a:ext uri="{FF2B5EF4-FFF2-40B4-BE49-F238E27FC236}">
                <a16:creationId xmlns="" xmlns:a16="http://schemas.microsoft.com/office/drawing/2014/main" id="{DDB0BCFB-06BE-42ED-B644-8EF68D8CD68E}"/>
              </a:ext>
            </a:extLst>
          </p:cNvPr>
          <p:cNvGrpSpPr/>
          <p:nvPr/>
        </p:nvGrpSpPr>
        <p:grpSpPr>
          <a:xfrm>
            <a:off x="1613850" y="2878852"/>
            <a:ext cx="5910618" cy="1698415"/>
            <a:chOff x="1436426" y="1489581"/>
            <a:chExt cx="5910618" cy="1698415"/>
          </a:xfrm>
        </p:grpSpPr>
        <p:grpSp>
          <p:nvGrpSpPr>
            <p:cNvPr id="35" name="组合 34">
              <a:extLst>
                <a:ext uri="{FF2B5EF4-FFF2-40B4-BE49-F238E27FC236}">
                  <a16:creationId xmlns="" xmlns:a16="http://schemas.microsoft.com/office/drawing/2014/main" id="{0D147CE7-8795-4D78-B16F-D78671C7830E}"/>
                </a:ext>
              </a:extLst>
            </p:cNvPr>
            <p:cNvGrpSpPr/>
            <p:nvPr/>
          </p:nvGrpSpPr>
          <p:grpSpPr>
            <a:xfrm>
              <a:off x="1436426" y="1489581"/>
              <a:ext cx="3825109" cy="812043"/>
              <a:chOff x="1436426" y="1707949"/>
              <a:chExt cx="3825109" cy="812043"/>
            </a:xfrm>
          </p:grpSpPr>
          <p:grpSp>
            <p:nvGrpSpPr>
              <p:cNvPr id="38" name="组合 37">
                <a:extLst>
                  <a:ext uri="{FF2B5EF4-FFF2-40B4-BE49-F238E27FC236}">
                    <a16:creationId xmlns="" xmlns:a16="http://schemas.microsoft.com/office/drawing/2014/main" id="{161EC981-7158-4997-B432-EF3003922290}"/>
                  </a:ext>
                </a:extLst>
              </p:cNvPr>
              <p:cNvGrpSpPr/>
              <p:nvPr/>
            </p:nvGrpSpPr>
            <p:grpSpPr>
              <a:xfrm>
                <a:off x="1436426" y="1707949"/>
                <a:ext cx="812043" cy="812043"/>
                <a:chOff x="2332085" y="3207224"/>
                <a:chExt cx="812043" cy="812043"/>
              </a:xfrm>
            </p:grpSpPr>
            <p:sp>
              <p:nvSpPr>
                <p:cNvPr id="40" name="椭圆 39">
                  <a:extLst>
                    <a:ext uri="{FF2B5EF4-FFF2-40B4-BE49-F238E27FC236}">
                      <a16:creationId xmlns="" xmlns:a16="http://schemas.microsoft.com/office/drawing/2014/main" id="{65B86AF7-E161-4A44-B82C-322BB97E9059}"/>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文本框 40">
                  <a:extLst>
                    <a:ext uri="{FF2B5EF4-FFF2-40B4-BE49-F238E27FC236}">
                      <a16:creationId xmlns="" xmlns:a16="http://schemas.microsoft.com/office/drawing/2014/main" id="{B637E720-1524-4B84-92F6-DD6D51434AB3}"/>
                    </a:ext>
                  </a:extLst>
                </p:cNvPr>
                <p:cNvSpPr txBox="1"/>
                <p:nvPr/>
              </p:nvSpPr>
              <p:spPr>
                <a:xfrm>
                  <a:off x="2465345" y="3228525"/>
                  <a:ext cx="575799"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2</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sp>
            <p:nvSpPr>
              <p:cNvPr id="39" name="文本框 38">
                <a:extLst>
                  <a:ext uri="{FF2B5EF4-FFF2-40B4-BE49-F238E27FC236}">
                    <a16:creationId xmlns="" xmlns:a16="http://schemas.microsoft.com/office/drawing/2014/main" id="{3EE7C8ED-0493-4696-995E-414A6DDF58B1}"/>
                  </a:ext>
                </a:extLst>
              </p:cNvPr>
              <p:cNvSpPr txBox="1"/>
              <p:nvPr/>
            </p:nvSpPr>
            <p:spPr>
              <a:xfrm>
                <a:off x="2294056" y="1913916"/>
                <a:ext cx="3057247" cy="584775"/>
              </a:xfrm>
              <a:prstGeom prst="rect">
                <a:avLst/>
              </a:prstGeom>
              <a:noFill/>
            </p:spPr>
            <p:txBody>
              <a:bodyPr wrap="none" rtlCol="0">
                <a:spAutoFit/>
              </a:bodyPr>
              <a:lstStyle>
                <a:defPPr>
                  <a:defRPr lang="zh-CN"/>
                </a:defPPr>
                <a:lvl1pPr algn="ctr">
                  <a:defRPr sz="3000">
                    <a:ln w="12700">
                      <a:noFill/>
                    </a:ln>
                    <a:solidFill>
                      <a:schemeClr val="tx1">
                        <a:lumMod val="75000"/>
                        <a:lumOff val="25000"/>
                      </a:schemeClr>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defRPr>
                </a:lvl1pPr>
              </a:lstStyle>
              <a:p>
                <a:r>
                  <a:rPr lang="zh-CN" altLang="en-US" dirty="0"/>
                  <a:t>销售的注意事项</a:t>
                </a:r>
              </a:p>
            </p:txBody>
          </p:sp>
        </p:grpSp>
        <p:cxnSp>
          <p:nvCxnSpPr>
            <p:cNvPr id="36" name="直接连接符 35">
              <a:extLst>
                <a:ext uri="{FF2B5EF4-FFF2-40B4-BE49-F238E27FC236}">
                  <a16:creationId xmlns="" xmlns:a16="http://schemas.microsoft.com/office/drawing/2014/main" id="{B3B81AC4-A867-4487-AF9E-6AFCF4793D7B}"/>
                </a:ext>
              </a:extLst>
            </p:cNvPr>
            <p:cNvCxnSpPr>
              <a:cxnSpLocks/>
            </p:cNvCxnSpPr>
            <p:nvPr/>
          </p:nvCxnSpPr>
          <p:spPr>
            <a:xfrm>
              <a:off x="2442947" y="2328920"/>
              <a:ext cx="4904097"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 xmlns:a16="http://schemas.microsoft.com/office/drawing/2014/main" id="{239BE394-C9B7-4C4B-AE34-FD9DE40E5319}"/>
                </a:ext>
              </a:extLst>
            </p:cNvPr>
            <p:cNvSpPr txBox="1"/>
            <p:nvPr/>
          </p:nvSpPr>
          <p:spPr>
            <a:xfrm>
              <a:off x="2321352" y="2377518"/>
              <a:ext cx="4339650" cy="810478"/>
            </a:xfrm>
            <a:prstGeom prst="rect">
              <a:avLst/>
            </a:prstGeom>
            <a:noFill/>
          </p:spPr>
          <p:txBody>
            <a:bodyPr wrap="none" rtlCol="0">
              <a:spAutoFit/>
            </a:bodyPr>
            <a:lstStyle>
              <a:defPPr>
                <a:defRPr lang="zh-CN"/>
              </a:defPPr>
              <a:lvl1pPr>
                <a:lnSpc>
                  <a:spcPts val="2800"/>
                </a:lnSpc>
                <a:defRPr sz="1600">
                  <a:solidFill>
                    <a:schemeClr val="tx1">
                      <a:lumMod val="65000"/>
                      <a:lumOff val="35000"/>
                    </a:schemeClr>
                  </a:solidFill>
                  <a:latin typeface="方正正纤黑简体" panose="02000000000000000000" pitchFamily="2" charset="-122"/>
                  <a:ea typeface="方正正纤黑简体" panose="02000000000000000000" pitchFamily="2" charset="-122"/>
                </a:defRPr>
              </a:lvl1pPr>
            </a:lstStyle>
            <a:p>
              <a:r>
                <a:rPr lang="zh-CN" altLang="en-US" dirty="0"/>
                <a:t>点击输入内容点击输入内容点击输入内容</a:t>
              </a:r>
            </a:p>
            <a:p>
              <a:r>
                <a:rPr lang="zh-CN" altLang="en-US" dirty="0"/>
                <a:t>点击输入内容点击输入内容点击输入内容</a:t>
              </a:r>
            </a:p>
          </p:txBody>
        </p:sp>
      </p:grpSp>
      <p:grpSp>
        <p:nvGrpSpPr>
          <p:cNvPr id="42" name="组合 41">
            <a:extLst>
              <a:ext uri="{FF2B5EF4-FFF2-40B4-BE49-F238E27FC236}">
                <a16:creationId xmlns="" xmlns:a16="http://schemas.microsoft.com/office/drawing/2014/main" id="{E1E61460-1149-46AF-870A-E48E198434B7}"/>
              </a:ext>
            </a:extLst>
          </p:cNvPr>
          <p:cNvGrpSpPr/>
          <p:nvPr/>
        </p:nvGrpSpPr>
        <p:grpSpPr>
          <a:xfrm>
            <a:off x="1613850" y="4472509"/>
            <a:ext cx="5910618" cy="1698415"/>
            <a:chOff x="1436426" y="1489581"/>
            <a:chExt cx="5910618" cy="1698415"/>
          </a:xfrm>
        </p:grpSpPr>
        <p:grpSp>
          <p:nvGrpSpPr>
            <p:cNvPr id="43" name="组合 42">
              <a:extLst>
                <a:ext uri="{FF2B5EF4-FFF2-40B4-BE49-F238E27FC236}">
                  <a16:creationId xmlns="" xmlns:a16="http://schemas.microsoft.com/office/drawing/2014/main" id="{6AE41633-75BF-4C9A-8F15-1D88BE268ACD}"/>
                </a:ext>
              </a:extLst>
            </p:cNvPr>
            <p:cNvGrpSpPr/>
            <p:nvPr/>
          </p:nvGrpSpPr>
          <p:grpSpPr>
            <a:xfrm>
              <a:off x="1436426" y="1489581"/>
              <a:ext cx="3825109" cy="812043"/>
              <a:chOff x="1436426" y="1707949"/>
              <a:chExt cx="3825109" cy="812043"/>
            </a:xfrm>
          </p:grpSpPr>
          <p:grpSp>
            <p:nvGrpSpPr>
              <p:cNvPr id="46" name="组合 45">
                <a:extLst>
                  <a:ext uri="{FF2B5EF4-FFF2-40B4-BE49-F238E27FC236}">
                    <a16:creationId xmlns="" xmlns:a16="http://schemas.microsoft.com/office/drawing/2014/main" id="{C271A230-3E43-4C8B-938C-51653E91BB1B}"/>
                  </a:ext>
                </a:extLst>
              </p:cNvPr>
              <p:cNvGrpSpPr/>
              <p:nvPr/>
            </p:nvGrpSpPr>
            <p:grpSpPr>
              <a:xfrm>
                <a:off x="1436426" y="1707949"/>
                <a:ext cx="812043" cy="812043"/>
                <a:chOff x="2332085" y="3207224"/>
                <a:chExt cx="812043" cy="812043"/>
              </a:xfrm>
            </p:grpSpPr>
            <p:sp>
              <p:nvSpPr>
                <p:cNvPr id="48" name="椭圆 47">
                  <a:extLst>
                    <a:ext uri="{FF2B5EF4-FFF2-40B4-BE49-F238E27FC236}">
                      <a16:creationId xmlns="" xmlns:a16="http://schemas.microsoft.com/office/drawing/2014/main" id="{1676AAF1-4E25-45FC-B5C4-1BB429E8945B}"/>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文本框 48">
                  <a:extLst>
                    <a:ext uri="{FF2B5EF4-FFF2-40B4-BE49-F238E27FC236}">
                      <a16:creationId xmlns="" xmlns:a16="http://schemas.microsoft.com/office/drawing/2014/main" id="{5D921F1C-FA38-48AA-9BB6-A0B7478313CC}"/>
                    </a:ext>
                  </a:extLst>
                </p:cNvPr>
                <p:cNvSpPr txBox="1"/>
                <p:nvPr/>
              </p:nvSpPr>
              <p:spPr>
                <a:xfrm>
                  <a:off x="2465345" y="3228525"/>
                  <a:ext cx="564578"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3</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sp>
            <p:nvSpPr>
              <p:cNvPr id="47" name="文本框 46">
                <a:extLst>
                  <a:ext uri="{FF2B5EF4-FFF2-40B4-BE49-F238E27FC236}">
                    <a16:creationId xmlns="" xmlns:a16="http://schemas.microsoft.com/office/drawing/2014/main" id="{B991CA12-8A66-409D-A9CC-DA4D8CBFC7DE}"/>
                  </a:ext>
                </a:extLst>
              </p:cNvPr>
              <p:cNvSpPr txBox="1"/>
              <p:nvPr/>
            </p:nvSpPr>
            <p:spPr>
              <a:xfrm>
                <a:off x="2294056" y="1913916"/>
                <a:ext cx="3057247" cy="584775"/>
              </a:xfrm>
              <a:prstGeom prst="rect">
                <a:avLst/>
              </a:prstGeom>
              <a:noFill/>
            </p:spPr>
            <p:txBody>
              <a:bodyPr wrap="none" rtlCol="0">
                <a:spAutoFit/>
              </a:bodyPr>
              <a:lstStyle>
                <a:defPPr>
                  <a:defRPr lang="zh-CN"/>
                </a:defPPr>
                <a:lvl1pPr algn="ctr">
                  <a:defRPr sz="3000">
                    <a:ln w="12700">
                      <a:noFill/>
                    </a:ln>
                    <a:solidFill>
                      <a:schemeClr val="tx1">
                        <a:lumMod val="75000"/>
                        <a:lumOff val="25000"/>
                      </a:schemeClr>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defRPr>
                </a:lvl1pPr>
              </a:lstStyle>
              <a:p>
                <a:r>
                  <a:rPr lang="zh-CN" altLang="en-US" dirty="0"/>
                  <a:t>销售的注意事项</a:t>
                </a:r>
              </a:p>
            </p:txBody>
          </p:sp>
        </p:grpSp>
        <p:cxnSp>
          <p:nvCxnSpPr>
            <p:cNvPr id="44" name="直接连接符 43">
              <a:extLst>
                <a:ext uri="{FF2B5EF4-FFF2-40B4-BE49-F238E27FC236}">
                  <a16:creationId xmlns="" xmlns:a16="http://schemas.microsoft.com/office/drawing/2014/main" id="{357D72F6-A3CD-4E59-8938-4CFA459E9B36}"/>
                </a:ext>
              </a:extLst>
            </p:cNvPr>
            <p:cNvCxnSpPr>
              <a:cxnSpLocks/>
            </p:cNvCxnSpPr>
            <p:nvPr/>
          </p:nvCxnSpPr>
          <p:spPr>
            <a:xfrm>
              <a:off x="2442947" y="2328920"/>
              <a:ext cx="4904097"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 xmlns:a16="http://schemas.microsoft.com/office/drawing/2014/main" id="{FEF1A213-9BA2-453A-97A8-D16751071C7C}"/>
                </a:ext>
              </a:extLst>
            </p:cNvPr>
            <p:cNvSpPr txBox="1"/>
            <p:nvPr/>
          </p:nvSpPr>
          <p:spPr>
            <a:xfrm>
              <a:off x="2321352" y="2377518"/>
              <a:ext cx="4339650" cy="810478"/>
            </a:xfrm>
            <a:prstGeom prst="rect">
              <a:avLst/>
            </a:prstGeom>
            <a:noFill/>
          </p:spPr>
          <p:txBody>
            <a:bodyPr wrap="none" rtlCol="0">
              <a:spAutoFit/>
            </a:bodyPr>
            <a:lstStyle>
              <a:defPPr>
                <a:defRPr lang="zh-CN"/>
              </a:defPPr>
              <a:lvl1pPr>
                <a:lnSpc>
                  <a:spcPts val="2800"/>
                </a:lnSpc>
                <a:defRPr sz="1600">
                  <a:solidFill>
                    <a:schemeClr val="tx1">
                      <a:lumMod val="65000"/>
                      <a:lumOff val="35000"/>
                    </a:schemeClr>
                  </a:solidFill>
                  <a:latin typeface="方正正纤黑简体" panose="02000000000000000000" pitchFamily="2" charset="-122"/>
                  <a:ea typeface="方正正纤黑简体" panose="02000000000000000000" pitchFamily="2" charset="-122"/>
                </a:defRPr>
              </a:lvl1pPr>
            </a:lstStyle>
            <a:p>
              <a:r>
                <a:rPr lang="zh-CN" altLang="en-US" dirty="0"/>
                <a:t>点击输入内容点击输入内容点击输入内容</a:t>
              </a:r>
            </a:p>
            <a:p>
              <a:r>
                <a:rPr lang="zh-CN" altLang="en-US" dirty="0"/>
                <a:t>点击输入内容点击输入内容点击输入内容</a:t>
              </a:r>
            </a:p>
          </p:txBody>
        </p:sp>
      </p:grpSp>
    </p:spTree>
    <p:extLst>
      <p:ext uri="{BB962C8B-B14F-4D97-AF65-F5344CB8AC3E}">
        <p14:creationId xmlns:p14="http://schemas.microsoft.com/office/powerpoint/2010/main" val="1917508667"/>
      </p:ext>
    </p:extLst>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75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1000" fill="hold"/>
                                        <p:tgtEl>
                                          <p:spTgt spid="34"/>
                                        </p:tgtEl>
                                        <p:attrNameLst>
                                          <p:attrName>ppt_x</p:attrName>
                                        </p:attrNameLst>
                                      </p:cBhvr>
                                      <p:tavLst>
                                        <p:tav tm="0">
                                          <p:val>
                                            <p:strVal val="#ppt_x"/>
                                          </p:val>
                                        </p:tav>
                                        <p:tav tm="100000">
                                          <p:val>
                                            <p:strVal val="#ppt_x"/>
                                          </p:val>
                                        </p:tav>
                                      </p:tavLst>
                                    </p:anim>
                                    <p:anim calcmode="lin" valueType="num">
                                      <p:cBhvr additive="base">
                                        <p:cTn id="12" dur="10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1000" fill="hold"/>
                                        <p:tgtEl>
                                          <p:spTgt spid="42"/>
                                        </p:tgtEl>
                                        <p:attrNameLst>
                                          <p:attrName>ppt_x</p:attrName>
                                        </p:attrNameLst>
                                      </p:cBhvr>
                                      <p:tavLst>
                                        <p:tav tm="0">
                                          <p:val>
                                            <p:strVal val="#ppt_x"/>
                                          </p:val>
                                        </p:tav>
                                        <p:tav tm="100000">
                                          <p:val>
                                            <p:strVal val="#ppt_x"/>
                                          </p:val>
                                        </p:tav>
                                      </p:tavLst>
                                    </p:anim>
                                    <p:anim calcmode="lin" valueType="num">
                                      <p:cBhvr additive="base">
                                        <p:cTn id="16" dur="10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2018306" cy="813867"/>
            <a:chOff x="-13648" y="146370"/>
            <a:chExt cx="2018306"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09"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销售概述</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401309" y="683238"/>
              <a:ext cx="1603349" cy="276999"/>
            </a:xfrm>
            <a:prstGeom prst="rect">
              <a:avLst/>
            </a:prstGeom>
            <a:noFill/>
          </p:spPr>
          <p:txBody>
            <a:bodyPr wrap="square" rtlCol="0">
              <a:spAutoFit/>
            </a:bodyPr>
            <a:lstStyle/>
            <a:p>
              <a:pPr algn="r"/>
              <a:r>
                <a:rPr lang="en-US" altLang="zh-CN" sz="1200" spc="600" dirty="0">
                  <a:solidFill>
                    <a:schemeClr val="bg1">
                      <a:lumMod val="50000"/>
                      <a:alpha val="80000"/>
                    </a:schemeClr>
                  </a:solidFill>
                  <a:latin typeface="Helvetica" panose="020B0604020202030204" pitchFamily="34" charset="0"/>
                </a:rPr>
                <a:t>PART ONE</a:t>
              </a:r>
              <a:endParaRPr lang="zh-CN" altLang="en-US" sz="1200" spc="600" dirty="0">
                <a:solidFill>
                  <a:schemeClr val="bg1">
                    <a:lumMod val="50000"/>
                    <a:alpha val="80000"/>
                  </a:schemeClr>
                </a:solidFill>
                <a:latin typeface="Helvetica" panose="020B0604020202030204" pitchFamily="34" charset="0"/>
              </a:endParaRPr>
            </a:p>
          </p:txBody>
        </p:sp>
      </p:grpSp>
      <p:grpSp>
        <p:nvGrpSpPr>
          <p:cNvPr id="50" name="组合 49">
            <a:extLst>
              <a:ext uri="{FF2B5EF4-FFF2-40B4-BE49-F238E27FC236}">
                <a16:creationId xmlns="" xmlns:a16="http://schemas.microsoft.com/office/drawing/2014/main" id="{83064D2C-F082-45E2-9658-392F43F5706D}"/>
              </a:ext>
            </a:extLst>
          </p:cNvPr>
          <p:cNvGrpSpPr/>
          <p:nvPr/>
        </p:nvGrpSpPr>
        <p:grpSpPr>
          <a:xfrm>
            <a:off x="-13648" y="1337480"/>
            <a:ext cx="7738281" cy="4975791"/>
            <a:chOff x="-13648" y="1337480"/>
            <a:chExt cx="7738281" cy="4975791"/>
          </a:xfrm>
        </p:grpSpPr>
        <p:pic>
          <p:nvPicPr>
            <p:cNvPr id="51" name="图片 50">
              <a:extLst>
                <a:ext uri="{FF2B5EF4-FFF2-40B4-BE49-F238E27FC236}">
                  <a16:creationId xmlns="" xmlns:a16="http://schemas.microsoft.com/office/drawing/2014/main" id="{ABADC6E5-D0FD-488F-982B-D7095741BE72}"/>
                </a:ext>
              </a:extLst>
            </p:cNvPr>
            <p:cNvPicPr>
              <a:picLocks noChangeAspect="1"/>
            </p:cNvPicPr>
            <p:nvPr/>
          </p:nvPicPr>
          <p:blipFill rotWithShape="1">
            <a:blip r:embed="rId3">
              <a:extLst>
                <a:ext uri="{28A0092B-C50C-407E-A947-70E740481C1C}">
                  <a14:useLocalDpi xmlns:a14="http://schemas.microsoft.com/office/drawing/2010/main" val="0"/>
                </a:ext>
              </a:extLst>
            </a:blip>
            <a:srcRect l="36039" r="15249"/>
            <a:stretch/>
          </p:blipFill>
          <p:spPr>
            <a:xfrm>
              <a:off x="-13648" y="1337480"/>
              <a:ext cx="7738281" cy="4975791"/>
            </a:xfrm>
            <a:prstGeom prst="rect">
              <a:avLst/>
            </a:prstGeom>
          </p:spPr>
        </p:pic>
        <p:pic>
          <p:nvPicPr>
            <p:cNvPr id="52" name="图片 51">
              <a:extLst>
                <a:ext uri="{FF2B5EF4-FFF2-40B4-BE49-F238E27FC236}">
                  <a16:creationId xmlns="" xmlns:a16="http://schemas.microsoft.com/office/drawing/2014/main" id="{C80F24E4-8B04-45F7-808F-574A5F71C5C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498" t="4562" r="1368" b="5128"/>
            <a:stretch/>
          </p:blipFill>
          <p:spPr>
            <a:xfrm>
              <a:off x="0" y="1828800"/>
              <a:ext cx="5268036" cy="3739487"/>
            </a:xfrm>
            <a:prstGeom prst="rect">
              <a:avLst/>
            </a:prstGeom>
          </p:spPr>
        </p:pic>
      </p:grpSp>
      <p:grpSp>
        <p:nvGrpSpPr>
          <p:cNvPr id="10" name="组合 9">
            <a:extLst>
              <a:ext uri="{FF2B5EF4-FFF2-40B4-BE49-F238E27FC236}">
                <a16:creationId xmlns="" xmlns:a16="http://schemas.microsoft.com/office/drawing/2014/main" id="{FC5DFB5C-B798-46F4-BBBB-EF5FDE33A64F}"/>
              </a:ext>
            </a:extLst>
          </p:cNvPr>
          <p:cNvGrpSpPr/>
          <p:nvPr/>
        </p:nvGrpSpPr>
        <p:grpSpPr>
          <a:xfrm>
            <a:off x="6554340" y="1132760"/>
            <a:ext cx="5637660" cy="1670202"/>
            <a:chOff x="6554340" y="1337480"/>
            <a:chExt cx="5637660" cy="1670202"/>
          </a:xfrm>
        </p:grpSpPr>
        <p:grpSp>
          <p:nvGrpSpPr>
            <p:cNvPr id="54" name="组合 53">
              <a:extLst>
                <a:ext uri="{FF2B5EF4-FFF2-40B4-BE49-F238E27FC236}">
                  <a16:creationId xmlns="" xmlns:a16="http://schemas.microsoft.com/office/drawing/2014/main" id="{C35602E3-F350-4B3B-A2C8-F3045971B159}"/>
                </a:ext>
              </a:extLst>
            </p:cNvPr>
            <p:cNvGrpSpPr/>
            <p:nvPr/>
          </p:nvGrpSpPr>
          <p:grpSpPr>
            <a:xfrm>
              <a:off x="6554340" y="1337480"/>
              <a:ext cx="3825110" cy="812043"/>
              <a:chOff x="1436426" y="1707949"/>
              <a:chExt cx="3825110" cy="812043"/>
            </a:xfrm>
          </p:grpSpPr>
          <p:grpSp>
            <p:nvGrpSpPr>
              <p:cNvPr id="57" name="组合 56">
                <a:extLst>
                  <a:ext uri="{FF2B5EF4-FFF2-40B4-BE49-F238E27FC236}">
                    <a16:creationId xmlns="" xmlns:a16="http://schemas.microsoft.com/office/drawing/2014/main" id="{D879F117-2427-4A41-96D6-E1EC301A5D37}"/>
                  </a:ext>
                </a:extLst>
              </p:cNvPr>
              <p:cNvGrpSpPr/>
              <p:nvPr/>
            </p:nvGrpSpPr>
            <p:grpSpPr>
              <a:xfrm>
                <a:off x="1436426" y="1707949"/>
                <a:ext cx="812043" cy="812043"/>
                <a:chOff x="2332085" y="3207224"/>
                <a:chExt cx="812043" cy="812043"/>
              </a:xfrm>
            </p:grpSpPr>
            <p:sp>
              <p:nvSpPr>
                <p:cNvPr id="59" name="椭圆 58">
                  <a:extLst>
                    <a:ext uri="{FF2B5EF4-FFF2-40B4-BE49-F238E27FC236}">
                      <a16:creationId xmlns="" xmlns:a16="http://schemas.microsoft.com/office/drawing/2014/main" id="{DBE4CE64-A7FC-45D9-8A2D-EE0BFB9A1A58}"/>
                    </a:ext>
                  </a:extLst>
                </p:cNvPr>
                <p:cNvSpPr/>
                <p:nvPr/>
              </p:nvSpPr>
              <p:spPr>
                <a:xfrm>
                  <a:off x="2332085" y="3207224"/>
                  <a:ext cx="812043" cy="812043"/>
                </a:xfrm>
                <a:prstGeom prst="ellipse">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0" name="文本框 59">
                  <a:extLst>
                    <a:ext uri="{FF2B5EF4-FFF2-40B4-BE49-F238E27FC236}">
                      <a16:creationId xmlns="" xmlns:a16="http://schemas.microsoft.com/office/drawing/2014/main" id="{9B7D131D-AF0F-4469-81ED-F478B612FA56}"/>
                    </a:ext>
                  </a:extLst>
                </p:cNvPr>
                <p:cNvSpPr txBox="1"/>
                <p:nvPr/>
              </p:nvSpPr>
              <p:spPr>
                <a:xfrm>
                  <a:off x="2519937" y="3228525"/>
                  <a:ext cx="436338" cy="769441"/>
                </a:xfrm>
                <a:prstGeom prst="rect">
                  <a:avLst/>
                </a:prstGeom>
                <a:noFill/>
              </p:spPr>
              <p:txBody>
                <a:bodyPr wrap="none" rtlCol="0">
                  <a:spAutoFit/>
                </a:bodyPr>
                <a:lstStyle/>
                <a:p>
                  <a:r>
                    <a:rPr lang="en-US" altLang="zh-CN" sz="4400" dirty="0">
                      <a:solidFill>
                        <a:srgbClr val="CC204F"/>
                      </a:solidFill>
                      <a:latin typeface="汉仪铸字超然体W" panose="00020600040101010101" pitchFamily="18" charset="-122"/>
                      <a:ea typeface="汉仪铸字超然体W" panose="00020600040101010101" pitchFamily="18" charset="-122"/>
                    </a:rPr>
                    <a:t>1</a:t>
                  </a:r>
                  <a:endParaRPr lang="zh-CN" altLang="en-US" sz="4400" dirty="0">
                    <a:solidFill>
                      <a:srgbClr val="CC204F"/>
                    </a:solidFill>
                    <a:latin typeface="汉仪铸字超然体W" panose="00020600040101010101" pitchFamily="18" charset="-122"/>
                    <a:ea typeface="汉仪铸字超然体W" panose="00020600040101010101" pitchFamily="18" charset="-122"/>
                  </a:endParaRPr>
                </a:p>
              </p:txBody>
            </p:sp>
          </p:grpSp>
          <p:sp>
            <p:nvSpPr>
              <p:cNvPr id="58" name="文本框 57">
                <a:extLst>
                  <a:ext uri="{FF2B5EF4-FFF2-40B4-BE49-F238E27FC236}">
                    <a16:creationId xmlns="" xmlns:a16="http://schemas.microsoft.com/office/drawing/2014/main" id="{77AA03D7-9924-4255-A5AB-E6EA5F8335CE}"/>
                  </a:ext>
                </a:extLst>
              </p:cNvPr>
              <p:cNvSpPr txBox="1"/>
              <p:nvPr/>
            </p:nvSpPr>
            <p:spPr>
              <a:xfrm>
                <a:off x="2383825" y="1913916"/>
                <a:ext cx="2877711" cy="553998"/>
              </a:xfrm>
              <a:prstGeom prst="rect">
                <a:avLst/>
              </a:prstGeom>
              <a:noFill/>
            </p:spPr>
            <p:txBody>
              <a:bodyPr wrap="none" rtlCol="0">
                <a:spAutoFit/>
              </a:bodyPr>
              <a:lstStyle/>
              <a:p>
                <a:pPr algn="ctr"/>
                <a:r>
                  <a:rPr lang="zh-CN" altLang="en-US" sz="3000" dirty="0">
                    <a:ln w="12700">
                      <a:noFill/>
                    </a:ln>
                    <a:solidFill>
                      <a:schemeClr val="tx1">
                        <a:lumMod val="75000"/>
                        <a:lumOff val="25000"/>
                      </a:schemeClr>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销售的工作日常</a:t>
                </a:r>
              </a:p>
            </p:txBody>
          </p:sp>
        </p:grpSp>
        <p:cxnSp>
          <p:nvCxnSpPr>
            <p:cNvPr id="55" name="直接连接符 54">
              <a:extLst>
                <a:ext uri="{FF2B5EF4-FFF2-40B4-BE49-F238E27FC236}">
                  <a16:creationId xmlns="" xmlns:a16="http://schemas.microsoft.com/office/drawing/2014/main" id="{0456A6CE-B4BC-4227-A9C7-93F77FB5AE99}"/>
                </a:ext>
              </a:extLst>
            </p:cNvPr>
            <p:cNvCxnSpPr>
              <a:cxnSpLocks/>
            </p:cNvCxnSpPr>
            <p:nvPr/>
          </p:nvCxnSpPr>
          <p:spPr>
            <a:xfrm>
              <a:off x="7560861" y="2176819"/>
              <a:ext cx="4631139"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56" name="文本框 55">
              <a:extLst>
                <a:ext uri="{FF2B5EF4-FFF2-40B4-BE49-F238E27FC236}">
                  <a16:creationId xmlns="" xmlns:a16="http://schemas.microsoft.com/office/drawing/2014/main" id="{C0B553E0-73CA-450C-A87E-2C26C7D39C4F}"/>
                </a:ext>
              </a:extLst>
            </p:cNvPr>
            <p:cNvSpPr txBox="1"/>
            <p:nvPr/>
          </p:nvSpPr>
          <p:spPr>
            <a:xfrm>
              <a:off x="7439266" y="2225417"/>
              <a:ext cx="3877985" cy="782265"/>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p:txBody>
        </p:sp>
      </p:grpSp>
      <p:grpSp>
        <p:nvGrpSpPr>
          <p:cNvPr id="61" name="组合 60">
            <a:extLst>
              <a:ext uri="{FF2B5EF4-FFF2-40B4-BE49-F238E27FC236}">
                <a16:creationId xmlns="" xmlns:a16="http://schemas.microsoft.com/office/drawing/2014/main" id="{DE000C7C-9A69-42CA-BDBD-23A09450ADBA}"/>
              </a:ext>
            </a:extLst>
          </p:cNvPr>
          <p:cNvGrpSpPr/>
          <p:nvPr/>
        </p:nvGrpSpPr>
        <p:grpSpPr>
          <a:xfrm>
            <a:off x="6554340" y="2734283"/>
            <a:ext cx="5637660" cy="1670202"/>
            <a:chOff x="6554340" y="1337480"/>
            <a:chExt cx="5637660" cy="1670202"/>
          </a:xfrm>
        </p:grpSpPr>
        <p:grpSp>
          <p:nvGrpSpPr>
            <p:cNvPr id="62" name="组合 61">
              <a:extLst>
                <a:ext uri="{FF2B5EF4-FFF2-40B4-BE49-F238E27FC236}">
                  <a16:creationId xmlns="" xmlns:a16="http://schemas.microsoft.com/office/drawing/2014/main" id="{27FFF956-89D9-4EC9-9562-A0381A0EEADE}"/>
                </a:ext>
              </a:extLst>
            </p:cNvPr>
            <p:cNvGrpSpPr/>
            <p:nvPr/>
          </p:nvGrpSpPr>
          <p:grpSpPr>
            <a:xfrm>
              <a:off x="6554340" y="1337480"/>
              <a:ext cx="3825110" cy="812043"/>
              <a:chOff x="1436426" y="1707949"/>
              <a:chExt cx="3825110" cy="812043"/>
            </a:xfrm>
          </p:grpSpPr>
          <p:grpSp>
            <p:nvGrpSpPr>
              <p:cNvPr id="65" name="组合 64">
                <a:extLst>
                  <a:ext uri="{FF2B5EF4-FFF2-40B4-BE49-F238E27FC236}">
                    <a16:creationId xmlns="" xmlns:a16="http://schemas.microsoft.com/office/drawing/2014/main" id="{90B012F1-53EC-40B5-A69D-9137ECB38E0E}"/>
                  </a:ext>
                </a:extLst>
              </p:cNvPr>
              <p:cNvGrpSpPr/>
              <p:nvPr/>
            </p:nvGrpSpPr>
            <p:grpSpPr>
              <a:xfrm>
                <a:off x="1436426" y="1707949"/>
                <a:ext cx="812043" cy="812043"/>
                <a:chOff x="2332085" y="3207224"/>
                <a:chExt cx="812043" cy="812043"/>
              </a:xfrm>
            </p:grpSpPr>
            <p:sp>
              <p:nvSpPr>
                <p:cNvPr id="67" name="椭圆 66">
                  <a:extLst>
                    <a:ext uri="{FF2B5EF4-FFF2-40B4-BE49-F238E27FC236}">
                      <a16:creationId xmlns="" xmlns:a16="http://schemas.microsoft.com/office/drawing/2014/main" id="{B25B748C-7E57-4C2A-AF30-9C5D2DFD671C}"/>
                    </a:ext>
                  </a:extLst>
                </p:cNvPr>
                <p:cNvSpPr/>
                <p:nvPr/>
              </p:nvSpPr>
              <p:spPr>
                <a:xfrm>
                  <a:off x="2332085" y="3207224"/>
                  <a:ext cx="812043" cy="812043"/>
                </a:xfrm>
                <a:prstGeom prst="ellipse">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8" name="文本框 67">
                  <a:extLst>
                    <a:ext uri="{FF2B5EF4-FFF2-40B4-BE49-F238E27FC236}">
                      <a16:creationId xmlns="" xmlns:a16="http://schemas.microsoft.com/office/drawing/2014/main" id="{B9D95BFE-910D-41BD-ADF7-AD532F5AEB52}"/>
                    </a:ext>
                  </a:extLst>
                </p:cNvPr>
                <p:cNvSpPr txBox="1"/>
                <p:nvPr/>
              </p:nvSpPr>
              <p:spPr>
                <a:xfrm>
                  <a:off x="2451697" y="3228525"/>
                  <a:ext cx="575799" cy="769441"/>
                </a:xfrm>
                <a:prstGeom prst="rect">
                  <a:avLst/>
                </a:prstGeom>
                <a:noFill/>
              </p:spPr>
              <p:txBody>
                <a:bodyPr wrap="none" rtlCol="0">
                  <a:spAutoFit/>
                </a:bodyPr>
                <a:lstStyle/>
                <a:p>
                  <a:r>
                    <a:rPr lang="en-US" altLang="zh-CN" sz="4400" dirty="0">
                      <a:solidFill>
                        <a:srgbClr val="CC204F"/>
                      </a:solidFill>
                      <a:latin typeface="汉仪铸字超然体W" panose="00020600040101010101" pitchFamily="18" charset="-122"/>
                      <a:ea typeface="汉仪铸字超然体W" panose="00020600040101010101" pitchFamily="18" charset="-122"/>
                    </a:rPr>
                    <a:t>2</a:t>
                  </a:r>
                  <a:endParaRPr lang="zh-CN" altLang="en-US" sz="4400" dirty="0">
                    <a:solidFill>
                      <a:srgbClr val="CC204F"/>
                    </a:solidFill>
                    <a:latin typeface="汉仪铸字超然体W" panose="00020600040101010101" pitchFamily="18" charset="-122"/>
                    <a:ea typeface="汉仪铸字超然体W" panose="00020600040101010101" pitchFamily="18" charset="-122"/>
                  </a:endParaRPr>
                </a:p>
              </p:txBody>
            </p:sp>
          </p:grpSp>
          <p:sp>
            <p:nvSpPr>
              <p:cNvPr id="66" name="文本框 65">
                <a:extLst>
                  <a:ext uri="{FF2B5EF4-FFF2-40B4-BE49-F238E27FC236}">
                    <a16:creationId xmlns="" xmlns:a16="http://schemas.microsoft.com/office/drawing/2014/main" id="{56ED4711-DB2F-4CF7-821D-01D5E0D918CF}"/>
                  </a:ext>
                </a:extLst>
              </p:cNvPr>
              <p:cNvSpPr txBox="1"/>
              <p:nvPr/>
            </p:nvSpPr>
            <p:spPr>
              <a:xfrm>
                <a:off x="2383825" y="1913916"/>
                <a:ext cx="2877711" cy="553998"/>
              </a:xfrm>
              <a:prstGeom prst="rect">
                <a:avLst/>
              </a:prstGeom>
              <a:noFill/>
            </p:spPr>
            <p:txBody>
              <a:bodyPr wrap="none" rtlCol="0">
                <a:spAutoFit/>
              </a:bodyPr>
              <a:lstStyle/>
              <a:p>
                <a:pPr algn="ctr"/>
                <a:r>
                  <a:rPr lang="zh-CN" altLang="en-US" sz="3000" dirty="0">
                    <a:ln w="12700">
                      <a:noFill/>
                    </a:ln>
                    <a:solidFill>
                      <a:schemeClr val="tx1">
                        <a:lumMod val="75000"/>
                        <a:lumOff val="25000"/>
                      </a:schemeClr>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销售的工作日常</a:t>
                </a:r>
              </a:p>
            </p:txBody>
          </p:sp>
        </p:grpSp>
        <p:cxnSp>
          <p:nvCxnSpPr>
            <p:cNvPr id="63" name="直接连接符 62">
              <a:extLst>
                <a:ext uri="{FF2B5EF4-FFF2-40B4-BE49-F238E27FC236}">
                  <a16:creationId xmlns="" xmlns:a16="http://schemas.microsoft.com/office/drawing/2014/main" id="{29A3BB8C-C753-41F2-BBAB-3BC1A4F0834A}"/>
                </a:ext>
              </a:extLst>
            </p:cNvPr>
            <p:cNvCxnSpPr>
              <a:cxnSpLocks/>
            </p:cNvCxnSpPr>
            <p:nvPr/>
          </p:nvCxnSpPr>
          <p:spPr>
            <a:xfrm>
              <a:off x="7560861" y="2176819"/>
              <a:ext cx="4631139"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64" name="文本框 63">
              <a:extLst>
                <a:ext uri="{FF2B5EF4-FFF2-40B4-BE49-F238E27FC236}">
                  <a16:creationId xmlns="" xmlns:a16="http://schemas.microsoft.com/office/drawing/2014/main" id="{7BF97D38-05CA-40EE-A792-1CFCF7CC173E}"/>
                </a:ext>
              </a:extLst>
            </p:cNvPr>
            <p:cNvSpPr txBox="1"/>
            <p:nvPr/>
          </p:nvSpPr>
          <p:spPr>
            <a:xfrm>
              <a:off x="7439266" y="2225417"/>
              <a:ext cx="3877985" cy="782265"/>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p:txBody>
        </p:sp>
      </p:grpSp>
      <p:grpSp>
        <p:nvGrpSpPr>
          <p:cNvPr id="69" name="组合 68">
            <a:extLst>
              <a:ext uri="{FF2B5EF4-FFF2-40B4-BE49-F238E27FC236}">
                <a16:creationId xmlns="" xmlns:a16="http://schemas.microsoft.com/office/drawing/2014/main" id="{09502367-86BB-4462-9A12-D4E2B822767A}"/>
              </a:ext>
            </a:extLst>
          </p:cNvPr>
          <p:cNvGrpSpPr/>
          <p:nvPr/>
        </p:nvGrpSpPr>
        <p:grpSpPr>
          <a:xfrm>
            <a:off x="6554340" y="4361690"/>
            <a:ext cx="5637660" cy="1670202"/>
            <a:chOff x="6554340" y="1337480"/>
            <a:chExt cx="5637660" cy="1670202"/>
          </a:xfrm>
        </p:grpSpPr>
        <p:grpSp>
          <p:nvGrpSpPr>
            <p:cNvPr id="70" name="组合 69">
              <a:extLst>
                <a:ext uri="{FF2B5EF4-FFF2-40B4-BE49-F238E27FC236}">
                  <a16:creationId xmlns="" xmlns:a16="http://schemas.microsoft.com/office/drawing/2014/main" id="{659D9E09-3EAC-46F8-B8D3-E7887E065562}"/>
                </a:ext>
              </a:extLst>
            </p:cNvPr>
            <p:cNvGrpSpPr/>
            <p:nvPr/>
          </p:nvGrpSpPr>
          <p:grpSpPr>
            <a:xfrm>
              <a:off x="6554340" y="1337480"/>
              <a:ext cx="3825110" cy="812043"/>
              <a:chOff x="1436426" y="1707949"/>
              <a:chExt cx="3825110" cy="812043"/>
            </a:xfrm>
          </p:grpSpPr>
          <p:grpSp>
            <p:nvGrpSpPr>
              <p:cNvPr id="73" name="组合 72">
                <a:extLst>
                  <a:ext uri="{FF2B5EF4-FFF2-40B4-BE49-F238E27FC236}">
                    <a16:creationId xmlns="" xmlns:a16="http://schemas.microsoft.com/office/drawing/2014/main" id="{A5FC1DC5-5549-458F-BF19-B5BB4D93CFD0}"/>
                  </a:ext>
                </a:extLst>
              </p:cNvPr>
              <p:cNvGrpSpPr/>
              <p:nvPr/>
            </p:nvGrpSpPr>
            <p:grpSpPr>
              <a:xfrm>
                <a:off x="1436426" y="1707949"/>
                <a:ext cx="812043" cy="812043"/>
                <a:chOff x="2332085" y="3207224"/>
                <a:chExt cx="812043" cy="812043"/>
              </a:xfrm>
            </p:grpSpPr>
            <p:sp>
              <p:nvSpPr>
                <p:cNvPr id="75" name="椭圆 74">
                  <a:extLst>
                    <a:ext uri="{FF2B5EF4-FFF2-40B4-BE49-F238E27FC236}">
                      <a16:creationId xmlns="" xmlns:a16="http://schemas.microsoft.com/office/drawing/2014/main" id="{32FBE390-3FAE-451E-B0B2-59921C84344F}"/>
                    </a:ext>
                  </a:extLst>
                </p:cNvPr>
                <p:cNvSpPr/>
                <p:nvPr/>
              </p:nvSpPr>
              <p:spPr>
                <a:xfrm>
                  <a:off x="2332085" y="3207224"/>
                  <a:ext cx="812043" cy="812043"/>
                </a:xfrm>
                <a:prstGeom prst="ellipse">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6" name="文本框 75">
                  <a:extLst>
                    <a:ext uri="{FF2B5EF4-FFF2-40B4-BE49-F238E27FC236}">
                      <a16:creationId xmlns="" xmlns:a16="http://schemas.microsoft.com/office/drawing/2014/main" id="{125FCF74-3811-4062-A955-C5BD4B95CD50}"/>
                    </a:ext>
                  </a:extLst>
                </p:cNvPr>
                <p:cNvSpPr txBox="1"/>
                <p:nvPr/>
              </p:nvSpPr>
              <p:spPr>
                <a:xfrm>
                  <a:off x="2451697" y="3228525"/>
                  <a:ext cx="564578" cy="769441"/>
                </a:xfrm>
                <a:prstGeom prst="rect">
                  <a:avLst/>
                </a:prstGeom>
                <a:noFill/>
              </p:spPr>
              <p:txBody>
                <a:bodyPr wrap="none" rtlCol="0">
                  <a:spAutoFit/>
                </a:bodyPr>
                <a:lstStyle/>
                <a:p>
                  <a:r>
                    <a:rPr lang="en-US" altLang="zh-CN" sz="4400" dirty="0">
                      <a:solidFill>
                        <a:srgbClr val="CC204F"/>
                      </a:solidFill>
                      <a:latin typeface="汉仪铸字超然体W" panose="00020600040101010101" pitchFamily="18" charset="-122"/>
                      <a:ea typeface="汉仪铸字超然体W" panose="00020600040101010101" pitchFamily="18" charset="-122"/>
                    </a:rPr>
                    <a:t>3</a:t>
                  </a:r>
                  <a:endParaRPr lang="zh-CN" altLang="en-US" sz="4400" dirty="0">
                    <a:solidFill>
                      <a:srgbClr val="CC204F"/>
                    </a:solidFill>
                    <a:latin typeface="汉仪铸字超然体W" panose="00020600040101010101" pitchFamily="18" charset="-122"/>
                    <a:ea typeface="汉仪铸字超然体W" panose="00020600040101010101" pitchFamily="18" charset="-122"/>
                  </a:endParaRPr>
                </a:p>
              </p:txBody>
            </p:sp>
          </p:grpSp>
          <p:sp>
            <p:nvSpPr>
              <p:cNvPr id="74" name="文本框 73">
                <a:extLst>
                  <a:ext uri="{FF2B5EF4-FFF2-40B4-BE49-F238E27FC236}">
                    <a16:creationId xmlns="" xmlns:a16="http://schemas.microsoft.com/office/drawing/2014/main" id="{453CD8D6-0D52-474A-9965-BA17B97210D1}"/>
                  </a:ext>
                </a:extLst>
              </p:cNvPr>
              <p:cNvSpPr txBox="1"/>
              <p:nvPr/>
            </p:nvSpPr>
            <p:spPr>
              <a:xfrm>
                <a:off x="2383825" y="1913916"/>
                <a:ext cx="2877711" cy="553998"/>
              </a:xfrm>
              <a:prstGeom prst="rect">
                <a:avLst/>
              </a:prstGeom>
              <a:noFill/>
            </p:spPr>
            <p:txBody>
              <a:bodyPr wrap="none" rtlCol="0">
                <a:spAutoFit/>
              </a:bodyPr>
              <a:lstStyle/>
              <a:p>
                <a:pPr algn="ctr"/>
                <a:r>
                  <a:rPr lang="zh-CN" altLang="en-US" sz="3000" dirty="0">
                    <a:ln w="12700">
                      <a:noFill/>
                    </a:ln>
                    <a:solidFill>
                      <a:schemeClr val="tx1">
                        <a:lumMod val="75000"/>
                        <a:lumOff val="25000"/>
                      </a:schemeClr>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销售的工作日常</a:t>
                </a:r>
              </a:p>
            </p:txBody>
          </p:sp>
        </p:grpSp>
        <p:cxnSp>
          <p:nvCxnSpPr>
            <p:cNvPr id="71" name="直接连接符 70">
              <a:extLst>
                <a:ext uri="{FF2B5EF4-FFF2-40B4-BE49-F238E27FC236}">
                  <a16:creationId xmlns="" xmlns:a16="http://schemas.microsoft.com/office/drawing/2014/main" id="{74FE15A2-A437-481B-92BE-495FB8A72D9B}"/>
                </a:ext>
              </a:extLst>
            </p:cNvPr>
            <p:cNvCxnSpPr>
              <a:cxnSpLocks/>
            </p:cNvCxnSpPr>
            <p:nvPr/>
          </p:nvCxnSpPr>
          <p:spPr>
            <a:xfrm>
              <a:off x="7560861" y="2176819"/>
              <a:ext cx="4631139"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72" name="文本框 71">
              <a:extLst>
                <a:ext uri="{FF2B5EF4-FFF2-40B4-BE49-F238E27FC236}">
                  <a16:creationId xmlns="" xmlns:a16="http://schemas.microsoft.com/office/drawing/2014/main" id="{7A6344F1-47DA-4FBE-9537-1000E12AC8AB}"/>
                </a:ext>
              </a:extLst>
            </p:cNvPr>
            <p:cNvSpPr txBox="1"/>
            <p:nvPr/>
          </p:nvSpPr>
          <p:spPr>
            <a:xfrm>
              <a:off x="7439266" y="2225417"/>
              <a:ext cx="3877985" cy="782265"/>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p:txBody>
        </p:sp>
      </p:grpSp>
    </p:spTree>
    <p:extLst>
      <p:ext uri="{BB962C8B-B14F-4D97-AF65-F5344CB8AC3E}">
        <p14:creationId xmlns:p14="http://schemas.microsoft.com/office/powerpoint/2010/main" val="2630309934"/>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75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000" fill="hold"/>
                                        <p:tgtEl>
                                          <p:spTgt spid="61"/>
                                        </p:tgtEl>
                                        <p:attrNameLst>
                                          <p:attrName>ppt_x</p:attrName>
                                        </p:attrNameLst>
                                      </p:cBhvr>
                                      <p:tavLst>
                                        <p:tav tm="0">
                                          <p:val>
                                            <p:strVal val="1+#ppt_w/2"/>
                                          </p:val>
                                        </p:tav>
                                        <p:tav tm="100000">
                                          <p:val>
                                            <p:strVal val="#ppt_x"/>
                                          </p:val>
                                        </p:tav>
                                      </p:tavLst>
                                    </p:anim>
                                    <p:anim calcmode="lin" valueType="num">
                                      <p:cBhvr additive="base">
                                        <p:cTn id="12" dur="10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500"/>
                                  </p:stCondLst>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1000" fill="hold"/>
                                        <p:tgtEl>
                                          <p:spTgt spid="69"/>
                                        </p:tgtEl>
                                        <p:attrNameLst>
                                          <p:attrName>ppt_x</p:attrName>
                                        </p:attrNameLst>
                                      </p:cBhvr>
                                      <p:tavLst>
                                        <p:tav tm="0">
                                          <p:val>
                                            <p:strVal val="1+#ppt_w/2"/>
                                          </p:val>
                                        </p:tav>
                                        <p:tav tm="100000">
                                          <p:val>
                                            <p:strVal val="#ppt_x"/>
                                          </p:val>
                                        </p:tav>
                                      </p:tavLst>
                                    </p:anim>
                                    <p:anim calcmode="lin" valueType="num">
                                      <p:cBhvr additive="base">
                                        <p:cTn id="16" dur="10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2018306" cy="813867"/>
            <a:chOff x="-13648" y="146370"/>
            <a:chExt cx="2018306"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09"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销售概述</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401309" y="683238"/>
              <a:ext cx="1603349" cy="276999"/>
            </a:xfrm>
            <a:prstGeom prst="rect">
              <a:avLst/>
            </a:prstGeom>
            <a:noFill/>
          </p:spPr>
          <p:txBody>
            <a:bodyPr wrap="square" rtlCol="0">
              <a:spAutoFit/>
            </a:bodyPr>
            <a:lstStyle/>
            <a:p>
              <a:pPr algn="r"/>
              <a:r>
                <a:rPr lang="en-US" altLang="zh-CN" sz="1200" spc="600" dirty="0">
                  <a:solidFill>
                    <a:schemeClr val="bg1">
                      <a:lumMod val="50000"/>
                      <a:alpha val="80000"/>
                    </a:schemeClr>
                  </a:solidFill>
                  <a:latin typeface="Helvetica" panose="020B0604020202030204" pitchFamily="34" charset="0"/>
                </a:rPr>
                <a:t>PART ONE</a:t>
              </a:r>
              <a:endParaRPr lang="zh-CN" altLang="en-US" sz="1200" spc="600" dirty="0">
                <a:solidFill>
                  <a:schemeClr val="bg1">
                    <a:lumMod val="50000"/>
                    <a:alpha val="80000"/>
                  </a:schemeClr>
                </a:solidFill>
                <a:latin typeface="Helvetica" panose="020B0604020202030204" pitchFamily="34" charset="0"/>
              </a:endParaRPr>
            </a:p>
          </p:txBody>
        </p:sp>
      </p:grpSp>
      <p:grpSp>
        <p:nvGrpSpPr>
          <p:cNvPr id="14" name="组合 13">
            <a:extLst>
              <a:ext uri="{FF2B5EF4-FFF2-40B4-BE49-F238E27FC236}">
                <a16:creationId xmlns="" xmlns:a16="http://schemas.microsoft.com/office/drawing/2014/main" id="{52B71F69-1931-442F-8196-E47553F2C9FB}"/>
              </a:ext>
            </a:extLst>
          </p:cNvPr>
          <p:cNvGrpSpPr/>
          <p:nvPr/>
        </p:nvGrpSpPr>
        <p:grpSpPr>
          <a:xfrm>
            <a:off x="1467507" y="1431313"/>
            <a:ext cx="9256986" cy="4377519"/>
            <a:chOff x="1467507" y="1431313"/>
            <a:chExt cx="9256986" cy="4377519"/>
          </a:xfrm>
        </p:grpSpPr>
        <p:cxnSp>
          <p:nvCxnSpPr>
            <p:cNvPr id="12" name="直接连接符 11">
              <a:extLst>
                <a:ext uri="{FF2B5EF4-FFF2-40B4-BE49-F238E27FC236}">
                  <a16:creationId xmlns="" xmlns:a16="http://schemas.microsoft.com/office/drawing/2014/main" id="{6FC7B9A1-3F94-466F-8F3E-B9274CD14B53}"/>
                </a:ext>
              </a:extLst>
            </p:cNvPr>
            <p:cNvCxnSpPr>
              <a:cxnSpLocks/>
            </p:cNvCxnSpPr>
            <p:nvPr/>
          </p:nvCxnSpPr>
          <p:spPr>
            <a:xfrm>
              <a:off x="6096001" y="1431313"/>
              <a:ext cx="0" cy="4377519"/>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6001B57-CF92-4DAA-81FB-7D092531759E}"/>
                </a:ext>
              </a:extLst>
            </p:cNvPr>
            <p:cNvCxnSpPr>
              <a:cxnSpLocks/>
            </p:cNvCxnSpPr>
            <p:nvPr/>
          </p:nvCxnSpPr>
          <p:spPr>
            <a:xfrm>
              <a:off x="1467507" y="3562063"/>
              <a:ext cx="9256986"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pic>
          <p:nvPicPr>
            <p:cNvPr id="3" name="图片 2">
              <a:extLst>
                <a:ext uri="{FF2B5EF4-FFF2-40B4-BE49-F238E27FC236}">
                  <a16:creationId xmlns="" xmlns:a16="http://schemas.microsoft.com/office/drawing/2014/main" id="{9628889F-411D-4729-8EE8-7ACC375BB5E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3457" b="10480"/>
            <a:stretch/>
          </p:blipFill>
          <p:spPr>
            <a:xfrm>
              <a:off x="3493003" y="1736678"/>
              <a:ext cx="5205995" cy="3439236"/>
            </a:xfrm>
            <a:prstGeom prst="rect">
              <a:avLst/>
            </a:prstGeom>
          </p:spPr>
        </p:pic>
      </p:grpSp>
      <p:sp>
        <p:nvSpPr>
          <p:cNvPr id="41" name="文本框 40">
            <a:extLst>
              <a:ext uri="{FF2B5EF4-FFF2-40B4-BE49-F238E27FC236}">
                <a16:creationId xmlns="" xmlns:a16="http://schemas.microsoft.com/office/drawing/2014/main" id="{7789B49A-23AA-43A7-ADBB-F61D97D4FB80}"/>
              </a:ext>
            </a:extLst>
          </p:cNvPr>
          <p:cNvSpPr txBox="1"/>
          <p:nvPr/>
        </p:nvSpPr>
        <p:spPr>
          <a:xfrm>
            <a:off x="1202983" y="1400521"/>
            <a:ext cx="2954655" cy="1528624"/>
          </a:xfrm>
          <a:prstGeom prst="rect">
            <a:avLst/>
          </a:prstGeom>
          <a:noFill/>
        </p:spPr>
        <p:txBody>
          <a:bodyPr wrap="none" rtlCol="0">
            <a:spAutoFit/>
          </a:bodyPr>
          <a:lstStyle/>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a:t>
            </a:r>
            <a:endParaRPr lang="en-US" altLang="zh-CN"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42" name="文本框 41">
            <a:extLst>
              <a:ext uri="{FF2B5EF4-FFF2-40B4-BE49-F238E27FC236}">
                <a16:creationId xmlns="" xmlns:a16="http://schemas.microsoft.com/office/drawing/2014/main" id="{52B06558-F5DB-4947-BCF4-2475121FE34E}"/>
              </a:ext>
            </a:extLst>
          </p:cNvPr>
          <p:cNvSpPr txBox="1"/>
          <p:nvPr/>
        </p:nvSpPr>
        <p:spPr>
          <a:xfrm>
            <a:off x="1202983" y="4280208"/>
            <a:ext cx="2954655" cy="1528624"/>
          </a:xfrm>
          <a:prstGeom prst="rect">
            <a:avLst/>
          </a:prstGeom>
          <a:noFill/>
        </p:spPr>
        <p:txBody>
          <a:bodyPr wrap="none" rtlCol="0">
            <a:spAutoFit/>
          </a:bodyPr>
          <a:lstStyle/>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a:t>
            </a:r>
            <a:endParaRPr lang="en-US" altLang="zh-CN"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45" name="文本框 44">
            <a:extLst>
              <a:ext uri="{FF2B5EF4-FFF2-40B4-BE49-F238E27FC236}">
                <a16:creationId xmlns="" xmlns:a16="http://schemas.microsoft.com/office/drawing/2014/main" id="{62A29F8C-5012-4002-B465-DFD3AD135B71}"/>
              </a:ext>
            </a:extLst>
          </p:cNvPr>
          <p:cNvSpPr txBox="1"/>
          <p:nvPr/>
        </p:nvSpPr>
        <p:spPr>
          <a:xfrm>
            <a:off x="8034365" y="1400521"/>
            <a:ext cx="2954655" cy="1528624"/>
          </a:xfrm>
          <a:prstGeom prst="rect">
            <a:avLst/>
          </a:prstGeom>
          <a:noFill/>
        </p:spPr>
        <p:txBody>
          <a:bodyPr wrap="none" rtlCol="0">
            <a:spAutoFit/>
          </a:bodyPr>
          <a:lstStyle/>
          <a:p>
            <a:pPr algn="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a:t>
            </a:r>
            <a:endParaRPr lang="en-US" altLang="zh-CN"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gn="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gn="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gn="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46" name="文本框 45">
            <a:extLst>
              <a:ext uri="{FF2B5EF4-FFF2-40B4-BE49-F238E27FC236}">
                <a16:creationId xmlns="" xmlns:a16="http://schemas.microsoft.com/office/drawing/2014/main" id="{6AAE6B70-BF72-4306-8B36-B8F8E2479A85}"/>
              </a:ext>
            </a:extLst>
          </p:cNvPr>
          <p:cNvSpPr txBox="1"/>
          <p:nvPr/>
        </p:nvSpPr>
        <p:spPr>
          <a:xfrm>
            <a:off x="8034363" y="4280208"/>
            <a:ext cx="2954655" cy="1528624"/>
          </a:xfrm>
          <a:prstGeom prst="rect">
            <a:avLst/>
          </a:prstGeom>
          <a:noFill/>
        </p:spPr>
        <p:txBody>
          <a:bodyPr wrap="none" rtlCol="0">
            <a:spAutoFit/>
          </a:bodyPr>
          <a:lstStyle/>
          <a:p>
            <a:pPr algn="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a:t>
            </a:r>
            <a:endParaRPr lang="en-US" altLang="zh-CN"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gn="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gn="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gn="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Tree>
    <p:extLst>
      <p:ext uri="{BB962C8B-B14F-4D97-AF65-F5344CB8AC3E}">
        <p14:creationId xmlns:p14="http://schemas.microsoft.com/office/powerpoint/2010/main" val="4175489973"/>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500" fill="hold"/>
                                        <p:tgtEl>
                                          <p:spTgt spid="14"/>
                                        </p:tgtEl>
                                        <p:attrNameLst>
                                          <p:attrName>ppt_w</p:attrName>
                                        </p:attrNameLst>
                                      </p:cBhvr>
                                      <p:tavLst>
                                        <p:tav tm="0">
                                          <p:val>
                                            <p:fltVal val="0"/>
                                          </p:val>
                                        </p:tav>
                                        <p:tav tm="100000">
                                          <p:val>
                                            <p:strVal val="#ppt_w"/>
                                          </p:val>
                                        </p:tav>
                                      </p:tavLst>
                                    </p:anim>
                                    <p:anim calcmode="lin" valueType="num">
                                      <p:cBhvr>
                                        <p:cTn id="8" dur="1500" fill="hold"/>
                                        <p:tgtEl>
                                          <p:spTgt spid="14"/>
                                        </p:tgtEl>
                                        <p:attrNameLst>
                                          <p:attrName>ppt_h</p:attrName>
                                        </p:attrNameLst>
                                      </p:cBhvr>
                                      <p:tavLst>
                                        <p:tav tm="0">
                                          <p:val>
                                            <p:fltVal val="0"/>
                                          </p:val>
                                        </p:tav>
                                        <p:tav tm="100000">
                                          <p:val>
                                            <p:strVal val="#ppt_h"/>
                                          </p:val>
                                        </p:tav>
                                      </p:tavLst>
                                    </p:anim>
                                    <p:animEffect transition="in" filter="fade">
                                      <p:cBhvr>
                                        <p:cTn id="9" dur="1500"/>
                                        <p:tgtEl>
                                          <p:spTgt spid="14"/>
                                        </p:tgtEl>
                                      </p:cBhvr>
                                    </p:animEffect>
                                  </p:childTnLst>
                                </p:cTn>
                              </p:par>
                              <p:par>
                                <p:cTn id="10" presetID="10" presetClass="entr" presetSubtype="0" fill="hold" grpId="0" nodeType="withEffect">
                                  <p:stCondLst>
                                    <p:cond delay="100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childTnLst>
                                </p:cTn>
                              </p:par>
                              <p:par>
                                <p:cTn id="13" presetID="10" presetClass="entr" presetSubtype="0" fill="hold" grpId="0" nodeType="withEffect">
                                  <p:stCondLst>
                                    <p:cond delay="175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1000"/>
                                        <p:tgtEl>
                                          <p:spTgt spid="45"/>
                                        </p:tgtEl>
                                      </p:cBhvr>
                                    </p:animEffect>
                                  </p:childTnLst>
                                </p:cTn>
                              </p:par>
                              <p:par>
                                <p:cTn id="16" presetID="10" presetClass="entr" presetSubtype="0" fill="hold" grpId="0" nodeType="withEffect">
                                  <p:stCondLst>
                                    <p:cond delay="250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1000"/>
                                        <p:tgtEl>
                                          <p:spTgt spid="46"/>
                                        </p:tgtEl>
                                      </p:cBhvr>
                                    </p:animEffect>
                                  </p:childTnLst>
                                </p:cTn>
                              </p:par>
                              <p:par>
                                <p:cTn id="19" presetID="10" presetClass="entr" presetSubtype="0" fill="hold" grpId="0" nodeType="withEffect">
                                  <p:stCondLst>
                                    <p:cond delay="325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2018306" cy="813867"/>
            <a:chOff x="-13648" y="146370"/>
            <a:chExt cx="2018306"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09"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销售概述</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401309" y="683238"/>
              <a:ext cx="1603349" cy="276999"/>
            </a:xfrm>
            <a:prstGeom prst="rect">
              <a:avLst/>
            </a:prstGeom>
            <a:noFill/>
          </p:spPr>
          <p:txBody>
            <a:bodyPr wrap="square" rtlCol="0">
              <a:spAutoFit/>
            </a:bodyPr>
            <a:lstStyle/>
            <a:p>
              <a:pPr algn="r"/>
              <a:r>
                <a:rPr lang="en-US" altLang="zh-CN" sz="1200" spc="600" dirty="0">
                  <a:solidFill>
                    <a:schemeClr val="bg1">
                      <a:lumMod val="50000"/>
                      <a:alpha val="80000"/>
                    </a:schemeClr>
                  </a:solidFill>
                  <a:latin typeface="Helvetica" panose="020B0604020202030204" pitchFamily="34" charset="0"/>
                </a:rPr>
                <a:t>PART ONE</a:t>
              </a:r>
              <a:endParaRPr lang="zh-CN" altLang="en-US" sz="1200" spc="600" dirty="0">
                <a:solidFill>
                  <a:schemeClr val="bg1">
                    <a:lumMod val="50000"/>
                    <a:alpha val="80000"/>
                  </a:schemeClr>
                </a:solidFill>
                <a:latin typeface="Helvetica" panose="020B0604020202030204" pitchFamily="34" charset="0"/>
              </a:endParaRPr>
            </a:p>
          </p:txBody>
        </p:sp>
      </p:grpSp>
      <p:pic>
        <p:nvPicPr>
          <p:cNvPr id="2" name="图片 1">
            <a:extLst>
              <a:ext uri="{FF2B5EF4-FFF2-40B4-BE49-F238E27FC236}">
                <a16:creationId xmlns="" xmlns:a16="http://schemas.microsoft.com/office/drawing/2014/main" id="{67C1617C-B43C-46E4-9F93-546A7611448B}"/>
              </a:ext>
            </a:extLst>
          </p:cNvPr>
          <p:cNvPicPr>
            <a:picLocks noChangeAspect="1"/>
          </p:cNvPicPr>
          <p:nvPr/>
        </p:nvPicPr>
        <p:blipFill>
          <a:blip r:embed="rId3"/>
          <a:stretch>
            <a:fillRect/>
          </a:stretch>
        </p:blipFill>
        <p:spPr>
          <a:xfrm>
            <a:off x="731999" y="2426120"/>
            <a:ext cx="10728003" cy="2951098"/>
          </a:xfrm>
          <a:prstGeom prst="rect">
            <a:avLst/>
          </a:prstGeom>
        </p:spPr>
      </p:pic>
      <p:sp>
        <p:nvSpPr>
          <p:cNvPr id="15" name="文本框 14">
            <a:extLst>
              <a:ext uri="{FF2B5EF4-FFF2-40B4-BE49-F238E27FC236}">
                <a16:creationId xmlns="" xmlns:a16="http://schemas.microsoft.com/office/drawing/2014/main" id="{1A9119BF-8BD1-44A1-9DAA-351A0F37E1EC}"/>
              </a:ext>
            </a:extLst>
          </p:cNvPr>
          <p:cNvSpPr txBox="1"/>
          <p:nvPr/>
        </p:nvSpPr>
        <p:spPr>
          <a:xfrm>
            <a:off x="731999" y="1615642"/>
            <a:ext cx="2646878" cy="810478"/>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16" name="文本框 15">
            <a:extLst>
              <a:ext uri="{FF2B5EF4-FFF2-40B4-BE49-F238E27FC236}">
                <a16:creationId xmlns="" xmlns:a16="http://schemas.microsoft.com/office/drawing/2014/main" id="{0D3333BE-5F9A-4561-9C57-9001BFD716A6}"/>
              </a:ext>
            </a:extLst>
          </p:cNvPr>
          <p:cNvSpPr txBox="1"/>
          <p:nvPr/>
        </p:nvSpPr>
        <p:spPr>
          <a:xfrm>
            <a:off x="4772561" y="1615642"/>
            <a:ext cx="2646878" cy="810478"/>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17" name="文本框 16">
            <a:extLst>
              <a:ext uri="{FF2B5EF4-FFF2-40B4-BE49-F238E27FC236}">
                <a16:creationId xmlns="" xmlns:a16="http://schemas.microsoft.com/office/drawing/2014/main" id="{E096854C-F86F-4720-837E-09A7E2C89604}"/>
              </a:ext>
            </a:extLst>
          </p:cNvPr>
          <p:cNvSpPr txBox="1"/>
          <p:nvPr/>
        </p:nvSpPr>
        <p:spPr>
          <a:xfrm>
            <a:off x="8813123" y="1615642"/>
            <a:ext cx="2646878" cy="810478"/>
          </a:xfrm>
          <a:prstGeom prst="rect">
            <a:avLst/>
          </a:prstGeom>
          <a:noFill/>
        </p:spPr>
        <p:txBody>
          <a:bodyPr wrap="none" rtlCol="0">
            <a:spAutoFit/>
          </a:bodyPr>
          <a:lstStyle/>
          <a:p>
            <a:pPr algn="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gn="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18" name="文本框 17">
            <a:extLst>
              <a:ext uri="{FF2B5EF4-FFF2-40B4-BE49-F238E27FC236}">
                <a16:creationId xmlns="" xmlns:a16="http://schemas.microsoft.com/office/drawing/2014/main" id="{AE13B9FB-1711-4908-ADD1-DEB51BEEC318}"/>
              </a:ext>
            </a:extLst>
          </p:cNvPr>
          <p:cNvSpPr txBox="1"/>
          <p:nvPr/>
        </p:nvSpPr>
        <p:spPr>
          <a:xfrm>
            <a:off x="2754967" y="5125391"/>
            <a:ext cx="2646878" cy="810478"/>
          </a:xfrm>
          <a:prstGeom prst="rect">
            <a:avLst/>
          </a:prstGeom>
          <a:noFill/>
        </p:spPr>
        <p:txBody>
          <a:bodyPr wrap="none" rtlCol="0">
            <a:spAutoFit/>
          </a:bodyPr>
          <a:lstStyle/>
          <a:p>
            <a:pPr algn="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gn="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19" name="文本框 18">
            <a:extLst>
              <a:ext uri="{FF2B5EF4-FFF2-40B4-BE49-F238E27FC236}">
                <a16:creationId xmlns="" xmlns:a16="http://schemas.microsoft.com/office/drawing/2014/main" id="{AFCF5963-C3F8-4267-B664-6248287EB730}"/>
              </a:ext>
            </a:extLst>
          </p:cNvPr>
          <p:cNvSpPr txBox="1"/>
          <p:nvPr/>
        </p:nvSpPr>
        <p:spPr>
          <a:xfrm>
            <a:off x="6892513" y="5125391"/>
            <a:ext cx="2646878" cy="810478"/>
          </a:xfrm>
          <a:prstGeom prst="rect">
            <a:avLst/>
          </a:prstGeom>
          <a:noFill/>
        </p:spPr>
        <p:txBody>
          <a:bodyPr wrap="none" rtlCol="0">
            <a:spAutoFit/>
          </a:bodyPr>
          <a:lstStyle/>
          <a:p>
            <a:pPr algn="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gn="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Tree>
    <p:extLst>
      <p:ext uri="{BB962C8B-B14F-4D97-AF65-F5344CB8AC3E}">
        <p14:creationId xmlns:p14="http://schemas.microsoft.com/office/powerpoint/2010/main" val="2249687987"/>
      </p:ext>
    </p:extLst>
  </p:cSld>
  <p:clrMapOvr>
    <a:masterClrMapping/>
  </p:clrMapOvr>
  <p:transition spd="slow" advClick="0"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childTnLst>
                                </p:cTn>
                              </p:par>
                              <p:par>
                                <p:cTn id="14" presetID="10" presetClass="entr" presetSubtype="0" fill="hold" grpId="0" nodeType="withEffect">
                                  <p:stCondLst>
                                    <p:cond delay="22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childTnLst>
                                </p:cTn>
                              </p:par>
                              <p:par>
                                <p:cTn id="17" presetID="10" presetClass="entr" presetSubtype="0" fill="hold" grpId="0" nodeType="withEffect">
                                  <p:stCondLst>
                                    <p:cond delay="300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childTnLst>
                                </p:cTn>
                              </p:par>
                              <p:par>
                                <p:cTn id="20" presetID="10" presetClass="entr" presetSubtype="0" fill="hold" grpId="0" nodeType="withEffect">
                                  <p:stCondLst>
                                    <p:cond delay="375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315B3904-ED6D-40BF-8E16-0122FC840B94}"/>
              </a:ext>
            </a:extLst>
          </p:cNvPr>
          <p:cNvPicPr>
            <a:picLocks noChangeAspect="1"/>
          </p:cNvPicPr>
          <p:nvPr/>
        </p:nvPicPr>
        <p:blipFill rotWithShape="1">
          <a:blip r:embed="rId3"/>
          <a:srcRect b="33752"/>
          <a:stretch/>
        </p:blipFill>
        <p:spPr>
          <a:xfrm>
            <a:off x="1091823" y="974849"/>
            <a:ext cx="5158852" cy="5883152"/>
          </a:xfrm>
          <a:prstGeom prst="rect">
            <a:avLst/>
          </a:prstGeom>
        </p:spPr>
      </p:pic>
      <p:sp>
        <p:nvSpPr>
          <p:cNvPr id="5" name="文本框 4">
            <a:extLst>
              <a:ext uri="{FF2B5EF4-FFF2-40B4-BE49-F238E27FC236}">
                <a16:creationId xmlns="" xmlns:a16="http://schemas.microsoft.com/office/drawing/2014/main" id="{52681DE6-FAA1-40F0-9DCB-F35614FD1DB1}"/>
              </a:ext>
            </a:extLst>
          </p:cNvPr>
          <p:cNvSpPr txBox="1"/>
          <p:nvPr/>
        </p:nvSpPr>
        <p:spPr>
          <a:xfrm>
            <a:off x="7084345" y="1179569"/>
            <a:ext cx="2749471" cy="2913618"/>
          </a:xfrm>
          <a:prstGeom prst="rect">
            <a:avLst/>
          </a:prstGeom>
          <a:noFill/>
        </p:spPr>
        <p:txBody>
          <a:bodyPr wrap="none" rtlCol="0">
            <a:spAutoFit/>
          </a:bodyPr>
          <a:lstStyle/>
          <a:p>
            <a:pPr algn="ctr">
              <a:lnSpc>
                <a:spcPts val="11000"/>
              </a:lnSpc>
            </a:pPr>
            <a:r>
              <a:rPr lang="zh-CN" altLang="en-US" sz="10000" dirty="0">
                <a:ln w="254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技巧</a:t>
            </a:r>
            <a:endParaRPr lang="en-US" altLang="zh-CN" sz="10000" dirty="0">
              <a:ln w="254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endParaRPr>
          </a:p>
          <a:p>
            <a:pPr algn="ctr">
              <a:lnSpc>
                <a:spcPts val="11000"/>
              </a:lnSpc>
            </a:pPr>
            <a:r>
              <a:rPr lang="zh-CN" altLang="en-US" sz="10000" dirty="0">
                <a:ln w="254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分享</a:t>
            </a:r>
          </a:p>
        </p:txBody>
      </p:sp>
      <p:cxnSp>
        <p:nvCxnSpPr>
          <p:cNvPr id="7" name="直接连接符 6">
            <a:extLst>
              <a:ext uri="{FF2B5EF4-FFF2-40B4-BE49-F238E27FC236}">
                <a16:creationId xmlns="" xmlns:a16="http://schemas.microsoft.com/office/drawing/2014/main" id="{002FF168-2B3D-47F0-BBBB-638C0EAED9B9}"/>
              </a:ext>
            </a:extLst>
          </p:cNvPr>
          <p:cNvCxnSpPr>
            <a:cxnSpLocks/>
          </p:cNvCxnSpPr>
          <p:nvPr/>
        </p:nvCxnSpPr>
        <p:spPr>
          <a:xfrm>
            <a:off x="7287903" y="4203033"/>
            <a:ext cx="4904097"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 xmlns:a16="http://schemas.microsoft.com/office/drawing/2014/main" id="{33FF5C1D-58CA-4D62-86E6-F39705A26D22}"/>
              </a:ext>
            </a:extLst>
          </p:cNvPr>
          <p:cNvSpPr txBox="1"/>
          <p:nvPr/>
        </p:nvSpPr>
        <p:spPr>
          <a:xfrm>
            <a:off x="7178719" y="4307656"/>
            <a:ext cx="2954655" cy="1149033"/>
          </a:xfrm>
          <a:prstGeom prst="rect">
            <a:avLst/>
          </a:prstGeom>
          <a:noFill/>
        </p:spPr>
        <p:txBody>
          <a:bodyPr wrap="none" rtlCol="0">
            <a:spAutoFit/>
          </a:bodyPr>
          <a:lstStyle/>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grpSp>
        <p:nvGrpSpPr>
          <p:cNvPr id="13" name="组合 12">
            <a:extLst>
              <a:ext uri="{FF2B5EF4-FFF2-40B4-BE49-F238E27FC236}">
                <a16:creationId xmlns="" xmlns:a16="http://schemas.microsoft.com/office/drawing/2014/main" id="{A452BC97-99EE-4856-BA33-7E3AC2260970}"/>
              </a:ext>
            </a:extLst>
          </p:cNvPr>
          <p:cNvGrpSpPr/>
          <p:nvPr/>
        </p:nvGrpSpPr>
        <p:grpSpPr>
          <a:xfrm>
            <a:off x="9902055" y="1288753"/>
            <a:ext cx="1283472" cy="1282888"/>
            <a:chOff x="9902055" y="1084033"/>
            <a:chExt cx="1283472" cy="1282888"/>
          </a:xfrm>
        </p:grpSpPr>
        <p:sp>
          <p:nvSpPr>
            <p:cNvPr id="8" name="椭圆 7">
              <a:extLst>
                <a:ext uri="{FF2B5EF4-FFF2-40B4-BE49-F238E27FC236}">
                  <a16:creationId xmlns="" xmlns:a16="http://schemas.microsoft.com/office/drawing/2014/main" id="{170AF8BD-65E6-4BAA-8B62-32CB195C057D}"/>
                </a:ext>
              </a:extLst>
            </p:cNvPr>
            <p:cNvSpPr/>
            <p:nvPr/>
          </p:nvSpPr>
          <p:spPr>
            <a:xfrm>
              <a:off x="9902055" y="1084033"/>
              <a:ext cx="1282888" cy="1282888"/>
            </a:xfrm>
            <a:prstGeom prst="ellipse">
              <a:avLst/>
            </a:prstGeom>
            <a:solidFill>
              <a:srgbClr val="E56F8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 xmlns:a16="http://schemas.microsoft.com/office/drawing/2014/main" id="{E316D845-297D-4CC3-A5D6-049A79ADD30F}"/>
                </a:ext>
              </a:extLst>
            </p:cNvPr>
            <p:cNvSpPr txBox="1"/>
            <p:nvPr/>
          </p:nvSpPr>
          <p:spPr>
            <a:xfrm>
              <a:off x="9928452" y="1217646"/>
              <a:ext cx="1257075" cy="1015663"/>
            </a:xfrm>
            <a:prstGeom prst="rect">
              <a:avLst/>
            </a:prstGeom>
            <a:noFill/>
          </p:spPr>
          <p:txBody>
            <a:bodyPr wrap="none" rtlCol="0">
              <a:spAutoFit/>
            </a:bodyPr>
            <a:lstStyle/>
            <a:p>
              <a:r>
                <a:rPr lang="en-US" altLang="zh-CN" sz="6000" dirty="0">
                  <a:solidFill>
                    <a:schemeClr val="bg1"/>
                  </a:solidFill>
                  <a:latin typeface="汉仪铸字超然体W" panose="00020600040101010101" pitchFamily="18" charset="-122"/>
                  <a:ea typeface="汉仪铸字超然体W" panose="00020600040101010101" pitchFamily="18" charset="-122"/>
                </a:rPr>
                <a:t>02</a:t>
              </a:r>
              <a:endParaRPr lang="zh-CN" altLang="en-US" sz="6000" dirty="0">
                <a:solidFill>
                  <a:schemeClr val="bg1"/>
                </a:solidFill>
                <a:latin typeface="汉仪铸字超然体W" panose="00020600040101010101" pitchFamily="18" charset="-122"/>
                <a:ea typeface="汉仪铸字超然体W" panose="00020600040101010101" pitchFamily="18" charset="-122"/>
              </a:endParaRPr>
            </a:p>
          </p:txBody>
        </p:sp>
      </p:grpSp>
    </p:spTree>
    <p:extLst>
      <p:ext uri="{BB962C8B-B14F-4D97-AF65-F5344CB8AC3E}">
        <p14:creationId xmlns:p14="http://schemas.microsoft.com/office/powerpoint/2010/main" val="2127084195"/>
      </p:ext>
    </p:extLst>
  </p:cSld>
  <p:clrMapOvr>
    <a:masterClrMapping/>
  </p:clrMapOvr>
  <p:transition spd="med" advClick="0" advTm="3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2" presetClass="entr" presetSubtype="2" fill="hold" nodeType="withEffect">
                                  <p:stCondLst>
                                    <p:cond delay="75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1+#ppt_w/2"/>
                                          </p:val>
                                        </p:tav>
                                        <p:tav tm="100000">
                                          <p:val>
                                            <p:strVal val="#ppt_x"/>
                                          </p:val>
                                        </p:tav>
                                      </p:tavLst>
                                    </p:anim>
                                    <p:anim calcmode="lin" valueType="num">
                                      <p:cBhvr additive="base">
                                        <p:cTn id="17" dur="10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75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1000" fill="hold"/>
                                        <p:tgtEl>
                                          <p:spTgt spid="10"/>
                                        </p:tgtEl>
                                        <p:attrNameLst>
                                          <p:attrName>ppt_x</p:attrName>
                                        </p:attrNameLst>
                                      </p:cBhvr>
                                      <p:tavLst>
                                        <p:tav tm="0">
                                          <p:val>
                                            <p:strVal val="1+#ppt_w/2"/>
                                          </p:val>
                                        </p:tav>
                                        <p:tav tm="100000">
                                          <p:val>
                                            <p:strVal val="#ppt_x"/>
                                          </p:val>
                                        </p:tav>
                                      </p:tavLst>
                                    </p:anim>
                                    <p:anim calcmode="lin" valueType="num">
                                      <p:cBhvr additive="base">
                                        <p:cTn id="21"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2018306" cy="813867"/>
            <a:chOff x="-13648" y="146370"/>
            <a:chExt cx="2018306"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11"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技巧分享</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401309" y="683238"/>
              <a:ext cx="1603349" cy="276999"/>
            </a:xfrm>
            <a:prstGeom prst="rect">
              <a:avLst/>
            </a:prstGeom>
            <a:noFill/>
          </p:spPr>
          <p:txBody>
            <a:bodyPr wrap="square" rtlCol="0">
              <a:spAutoFit/>
            </a:bodyPr>
            <a:lstStyle/>
            <a:p>
              <a:pPr algn="r"/>
              <a:r>
                <a:rPr lang="en-US" altLang="zh-CN" sz="1200" spc="600" dirty="0">
                  <a:solidFill>
                    <a:schemeClr val="bg1">
                      <a:lumMod val="50000"/>
                      <a:alpha val="80000"/>
                    </a:schemeClr>
                  </a:solidFill>
                  <a:latin typeface="Helvetica" panose="020B0604020202030204" pitchFamily="34" charset="0"/>
                </a:rPr>
                <a:t>PART TWO</a:t>
              </a:r>
              <a:endParaRPr lang="zh-CN" altLang="en-US" sz="1200" spc="600" dirty="0">
                <a:solidFill>
                  <a:schemeClr val="bg1">
                    <a:lumMod val="50000"/>
                    <a:alpha val="80000"/>
                  </a:schemeClr>
                </a:solidFill>
                <a:latin typeface="Helvetica" panose="020B0604020202030204" pitchFamily="34" charset="0"/>
              </a:endParaRPr>
            </a:p>
          </p:txBody>
        </p:sp>
      </p:grpSp>
      <p:pic>
        <p:nvPicPr>
          <p:cNvPr id="3" name="图片 2">
            <a:extLst>
              <a:ext uri="{FF2B5EF4-FFF2-40B4-BE49-F238E27FC236}">
                <a16:creationId xmlns="" xmlns:a16="http://schemas.microsoft.com/office/drawing/2014/main" id="{EE2D2F11-EC96-4102-99D8-9440F105FA5F}"/>
              </a:ext>
            </a:extLst>
          </p:cNvPr>
          <p:cNvPicPr>
            <a:picLocks noChangeAspect="1"/>
          </p:cNvPicPr>
          <p:nvPr/>
        </p:nvPicPr>
        <p:blipFill>
          <a:blip r:embed="rId3"/>
          <a:stretch>
            <a:fillRect/>
          </a:stretch>
        </p:blipFill>
        <p:spPr>
          <a:xfrm>
            <a:off x="948406" y="2634025"/>
            <a:ext cx="10295189" cy="3207224"/>
          </a:xfrm>
          <a:prstGeom prst="rect">
            <a:avLst/>
          </a:prstGeom>
        </p:spPr>
      </p:pic>
      <p:sp>
        <p:nvSpPr>
          <p:cNvPr id="13" name="文本框 12">
            <a:extLst>
              <a:ext uri="{FF2B5EF4-FFF2-40B4-BE49-F238E27FC236}">
                <a16:creationId xmlns="" xmlns:a16="http://schemas.microsoft.com/office/drawing/2014/main" id="{D0E48052-5017-4FD9-A98B-6C1DAB14389F}"/>
              </a:ext>
            </a:extLst>
          </p:cNvPr>
          <p:cNvSpPr txBox="1"/>
          <p:nvPr/>
        </p:nvSpPr>
        <p:spPr>
          <a:xfrm>
            <a:off x="1509921" y="2762056"/>
            <a:ext cx="2646878" cy="810478"/>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14" name="文本框 13">
            <a:extLst>
              <a:ext uri="{FF2B5EF4-FFF2-40B4-BE49-F238E27FC236}">
                <a16:creationId xmlns="" xmlns:a16="http://schemas.microsoft.com/office/drawing/2014/main" id="{C1D9B8AF-B0D0-46B7-B9FD-DA1873035426}"/>
              </a:ext>
            </a:extLst>
          </p:cNvPr>
          <p:cNvSpPr txBox="1"/>
          <p:nvPr/>
        </p:nvSpPr>
        <p:spPr>
          <a:xfrm>
            <a:off x="1509921" y="3832398"/>
            <a:ext cx="2646878" cy="810478"/>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20" name="文本框 19">
            <a:extLst>
              <a:ext uri="{FF2B5EF4-FFF2-40B4-BE49-F238E27FC236}">
                <a16:creationId xmlns="" xmlns:a16="http://schemas.microsoft.com/office/drawing/2014/main" id="{F3827ECF-629A-4C24-BFF2-BCB283948295}"/>
              </a:ext>
            </a:extLst>
          </p:cNvPr>
          <p:cNvSpPr txBox="1"/>
          <p:nvPr/>
        </p:nvSpPr>
        <p:spPr>
          <a:xfrm>
            <a:off x="1509921" y="4902740"/>
            <a:ext cx="2646878" cy="810478"/>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22" name="文本框 21">
            <a:extLst>
              <a:ext uri="{FF2B5EF4-FFF2-40B4-BE49-F238E27FC236}">
                <a16:creationId xmlns="" xmlns:a16="http://schemas.microsoft.com/office/drawing/2014/main" id="{F2930FA8-806F-4743-B1E2-45A22261D1BB}"/>
              </a:ext>
            </a:extLst>
          </p:cNvPr>
          <p:cNvSpPr txBox="1"/>
          <p:nvPr/>
        </p:nvSpPr>
        <p:spPr>
          <a:xfrm>
            <a:off x="7940291" y="2762056"/>
            <a:ext cx="2646878" cy="810478"/>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23" name="文本框 22">
            <a:extLst>
              <a:ext uri="{FF2B5EF4-FFF2-40B4-BE49-F238E27FC236}">
                <a16:creationId xmlns="" xmlns:a16="http://schemas.microsoft.com/office/drawing/2014/main" id="{19D65ABF-BDAD-4E47-B265-02452F73A3F7}"/>
              </a:ext>
            </a:extLst>
          </p:cNvPr>
          <p:cNvSpPr txBox="1"/>
          <p:nvPr/>
        </p:nvSpPr>
        <p:spPr>
          <a:xfrm>
            <a:off x="7940291" y="3832398"/>
            <a:ext cx="2646878" cy="810478"/>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24" name="文本框 23">
            <a:extLst>
              <a:ext uri="{FF2B5EF4-FFF2-40B4-BE49-F238E27FC236}">
                <a16:creationId xmlns="" xmlns:a16="http://schemas.microsoft.com/office/drawing/2014/main" id="{5CEC7D85-8D87-42AE-B3DA-9755AF24C792}"/>
              </a:ext>
            </a:extLst>
          </p:cNvPr>
          <p:cNvSpPr txBox="1"/>
          <p:nvPr/>
        </p:nvSpPr>
        <p:spPr>
          <a:xfrm>
            <a:off x="7940291" y="4902740"/>
            <a:ext cx="2646878" cy="810478"/>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25" name="文本框 24">
            <a:extLst>
              <a:ext uri="{FF2B5EF4-FFF2-40B4-BE49-F238E27FC236}">
                <a16:creationId xmlns="" xmlns:a16="http://schemas.microsoft.com/office/drawing/2014/main" id="{1CF67484-1122-4E2F-A494-CFC784E3698F}"/>
              </a:ext>
            </a:extLst>
          </p:cNvPr>
          <p:cNvSpPr txBox="1"/>
          <p:nvPr/>
        </p:nvSpPr>
        <p:spPr>
          <a:xfrm>
            <a:off x="2541180" y="1300703"/>
            <a:ext cx="7109640" cy="923330"/>
          </a:xfrm>
          <a:prstGeom prst="rect">
            <a:avLst/>
          </a:prstGeom>
          <a:noFill/>
        </p:spPr>
        <p:txBody>
          <a:bodyPr wrap="none" rtlCol="0">
            <a:spAutoFit/>
          </a:bodyPr>
          <a:lstStyle/>
          <a:p>
            <a:pPr algn="ctr"/>
            <a:r>
              <a:rPr lang="zh-CN" altLang="en-US" sz="5400" dirty="0">
                <a:ln w="12700">
                  <a:noFill/>
                </a:ln>
                <a:solidFill>
                  <a:srgbClr val="E37015"/>
                </a:solidFill>
                <a:latin typeface="汉仪铸字超然体W" panose="00020600040101010101" pitchFamily="18" charset="-122"/>
                <a:ea typeface="汉仪铸字超然体W" panose="00020600040101010101" pitchFamily="18" charset="-122"/>
              </a:rPr>
              <a:t>经典销售技巧案例分析</a:t>
            </a:r>
          </a:p>
        </p:txBody>
      </p:sp>
    </p:spTree>
    <p:extLst>
      <p:ext uri="{BB962C8B-B14F-4D97-AF65-F5344CB8AC3E}">
        <p14:creationId xmlns:p14="http://schemas.microsoft.com/office/powerpoint/2010/main" val="413429497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outVertical)">
                                      <p:cBhvr>
                                        <p:cTn id="7" dur="1000"/>
                                        <p:tgtEl>
                                          <p:spTgt spid="25"/>
                                        </p:tgtEl>
                                      </p:cBhvr>
                                    </p:animEffect>
                                  </p:childTnLst>
                                </p:cTn>
                              </p:par>
                              <p:par>
                                <p:cTn id="8" presetID="47" presetClass="entr" presetSubtype="0" fill="hold" nodeType="withEffect">
                                  <p:stCondLst>
                                    <p:cond delay="7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2" presetClass="entr" presetSubtype="2" fill="hold" grpId="0" nodeType="withEffect">
                                  <p:stCondLst>
                                    <p:cond delay="1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1+#ppt_w/2"/>
                                          </p:val>
                                        </p:tav>
                                        <p:tav tm="100000">
                                          <p:val>
                                            <p:strVal val="#ppt_x"/>
                                          </p:val>
                                        </p:tav>
                                      </p:tavLst>
                                    </p:anim>
                                    <p:anim calcmode="lin" valueType="num">
                                      <p:cBhvr additive="base">
                                        <p:cTn id="16" dur="10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5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1+#ppt_w/2"/>
                                          </p:val>
                                        </p:tav>
                                        <p:tav tm="100000">
                                          <p:val>
                                            <p:strVal val="#ppt_x"/>
                                          </p:val>
                                        </p:tav>
                                      </p:tavLst>
                                    </p:anim>
                                    <p:anim calcmode="lin" valueType="num">
                                      <p:cBhvr additive="base">
                                        <p:cTn id="20" dur="10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5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000" fill="hold"/>
                                        <p:tgtEl>
                                          <p:spTgt spid="20"/>
                                        </p:tgtEl>
                                        <p:attrNameLst>
                                          <p:attrName>ppt_x</p:attrName>
                                        </p:attrNameLst>
                                      </p:cBhvr>
                                      <p:tavLst>
                                        <p:tav tm="0">
                                          <p:val>
                                            <p:strVal val="1+#ppt_w/2"/>
                                          </p:val>
                                        </p:tav>
                                        <p:tav tm="100000">
                                          <p:val>
                                            <p:strVal val="#ppt_x"/>
                                          </p:val>
                                        </p:tav>
                                      </p:tavLst>
                                    </p:anim>
                                    <p:anim calcmode="lin" valueType="num">
                                      <p:cBhvr additive="base">
                                        <p:cTn id="24" dur="10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50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1000" fill="hold"/>
                                        <p:tgtEl>
                                          <p:spTgt spid="22"/>
                                        </p:tgtEl>
                                        <p:attrNameLst>
                                          <p:attrName>ppt_x</p:attrName>
                                        </p:attrNameLst>
                                      </p:cBhvr>
                                      <p:tavLst>
                                        <p:tav tm="0">
                                          <p:val>
                                            <p:strVal val="0-#ppt_w/2"/>
                                          </p:val>
                                        </p:tav>
                                        <p:tav tm="100000">
                                          <p:val>
                                            <p:strVal val="#ppt_x"/>
                                          </p:val>
                                        </p:tav>
                                      </p:tavLst>
                                    </p:anim>
                                    <p:anim calcmode="lin" valueType="num">
                                      <p:cBhvr additive="base">
                                        <p:cTn id="28" dur="1000" fill="hold"/>
                                        <p:tgtEl>
                                          <p:spTgt spid="2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15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000" fill="hold"/>
                                        <p:tgtEl>
                                          <p:spTgt spid="23"/>
                                        </p:tgtEl>
                                        <p:attrNameLst>
                                          <p:attrName>ppt_x</p:attrName>
                                        </p:attrNameLst>
                                      </p:cBhvr>
                                      <p:tavLst>
                                        <p:tav tm="0">
                                          <p:val>
                                            <p:strVal val="0-#ppt_w/2"/>
                                          </p:val>
                                        </p:tav>
                                        <p:tav tm="100000">
                                          <p:val>
                                            <p:strVal val="#ppt_x"/>
                                          </p:val>
                                        </p:tav>
                                      </p:tavLst>
                                    </p:anim>
                                    <p:anim calcmode="lin" valueType="num">
                                      <p:cBhvr additive="base">
                                        <p:cTn id="32" dur="10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15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1000" fill="hold"/>
                                        <p:tgtEl>
                                          <p:spTgt spid="24"/>
                                        </p:tgtEl>
                                        <p:attrNameLst>
                                          <p:attrName>ppt_x</p:attrName>
                                        </p:attrNameLst>
                                      </p:cBhvr>
                                      <p:tavLst>
                                        <p:tav tm="0">
                                          <p:val>
                                            <p:strVal val="0-#ppt_w/2"/>
                                          </p:val>
                                        </p:tav>
                                        <p:tav tm="100000">
                                          <p:val>
                                            <p:strVal val="#ppt_x"/>
                                          </p:val>
                                        </p:tav>
                                      </p:tavLst>
                                    </p:anim>
                                    <p:anim calcmode="lin" valueType="num">
                                      <p:cBhvr additive="base">
                                        <p:cTn id="36"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0" grpId="0"/>
      <p:bldP spid="22" grpId="0"/>
      <p:bldP spid="23" grpId="0"/>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2018306" cy="813867"/>
            <a:chOff x="-13648" y="146370"/>
            <a:chExt cx="2018306"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11"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技巧分享</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401309" y="683238"/>
              <a:ext cx="1603349" cy="276999"/>
            </a:xfrm>
            <a:prstGeom prst="rect">
              <a:avLst/>
            </a:prstGeom>
            <a:noFill/>
          </p:spPr>
          <p:txBody>
            <a:bodyPr wrap="square" rtlCol="0">
              <a:spAutoFit/>
            </a:bodyPr>
            <a:lstStyle/>
            <a:p>
              <a:pPr algn="r"/>
              <a:r>
                <a:rPr lang="en-US" altLang="zh-CN" sz="1200" spc="600" dirty="0">
                  <a:solidFill>
                    <a:schemeClr val="bg1">
                      <a:lumMod val="50000"/>
                      <a:alpha val="80000"/>
                    </a:schemeClr>
                  </a:solidFill>
                  <a:latin typeface="Helvetica" panose="020B0604020202030204" pitchFamily="34" charset="0"/>
                </a:rPr>
                <a:t>PART TWO</a:t>
              </a:r>
              <a:endParaRPr lang="zh-CN" altLang="en-US" sz="1200" spc="600" dirty="0">
                <a:solidFill>
                  <a:schemeClr val="bg1">
                    <a:lumMod val="50000"/>
                    <a:alpha val="80000"/>
                  </a:schemeClr>
                </a:solidFill>
                <a:latin typeface="Helvetica" panose="020B0604020202030204" pitchFamily="34" charset="0"/>
              </a:endParaRPr>
            </a:p>
          </p:txBody>
        </p:sp>
      </p:grpSp>
      <p:pic>
        <p:nvPicPr>
          <p:cNvPr id="15" name="图片 14">
            <a:extLst>
              <a:ext uri="{FF2B5EF4-FFF2-40B4-BE49-F238E27FC236}">
                <a16:creationId xmlns="" xmlns:a16="http://schemas.microsoft.com/office/drawing/2014/main" id="{58195FD9-69EF-4765-9080-EE6E51258C0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7591"/>
          <a:stretch/>
        </p:blipFill>
        <p:spPr>
          <a:xfrm>
            <a:off x="5278841" y="1282892"/>
            <a:ext cx="5980563" cy="4838131"/>
          </a:xfrm>
          <a:prstGeom prst="rect">
            <a:avLst/>
          </a:prstGeom>
          <a:effectLst>
            <a:softEdge rad="127000"/>
          </a:effectLst>
        </p:spPr>
      </p:pic>
      <p:grpSp>
        <p:nvGrpSpPr>
          <p:cNvPr id="2" name="组合 1">
            <a:extLst>
              <a:ext uri="{FF2B5EF4-FFF2-40B4-BE49-F238E27FC236}">
                <a16:creationId xmlns="" xmlns:a16="http://schemas.microsoft.com/office/drawing/2014/main" id="{279AD554-4048-4C71-B635-CA13AC09998B}"/>
              </a:ext>
            </a:extLst>
          </p:cNvPr>
          <p:cNvGrpSpPr/>
          <p:nvPr/>
        </p:nvGrpSpPr>
        <p:grpSpPr>
          <a:xfrm>
            <a:off x="914400" y="1699298"/>
            <a:ext cx="3646773" cy="1070806"/>
            <a:chOff x="1139589" y="2336073"/>
            <a:chExt cx="3646773" cy="1070806"/>
          </a:xfrm>
        </p:grpSpPr>
        <p:grpSp>
          <p:nvGrpSpPr>
            <p:cNvPr id="21" name="组合 20">
              <a:extLst>
                <a:ext uri="{FF2B5EF4-FFF2-40B4-BE49-F238E27FC236}">
                  <a16:creationId xmlns="" xmlns:a16="http://schemas.microsoft.com/office/drawing/2014/main" id="{78561CA2-788F-4ABD-9FC0-FE39A2275058}"/>
                </a:ext>
              </a:extLst>
            </p:cNvPr>
            <p:cNvGrpSpPr/>
            <p:nvPr/>
          </p:nvGrpSpPr>
          <p:grpSpPr>
            <a:xfrm>
              <a:off x="1139589" y="2336073"/>
              <a:ext cx="812043" cy="812043"/>
              <a:chOff x="2332085" y="3207224"/>
              <a:chExt cx="812043" cy="812043"/>
            </a:xfrm>
          </p:grpSpPr>
          <p:sp>
            <p:nvSpPr>
              <p:cNvPr id="27" name="椭圆 26">
                <a:extLst>
                  <a:ext uri="{FF2B5EF4-FFF2-40B4-BE49-F238E27FC236}">
                    <a16:creationId xmlns="" xmlns:a16="http://schemas.microsoft.com/office/drawing/2014/main" id="{E89C994A-3854-4419-B70D-B741A5B031FA}"/>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文本框 27">
                <a:extLst>
                  <a:ext uri="{FF2B5EF4-FFF2-40B4-BE49-F238E27FC236}">
                    <a16:creationId xmlns="" xmlns:a16="http://schemas.microsoft.com/office/drawing/2014/main" id="{201854EB-B7AA-4EC6-B681-09A96CCBE94D}"/>
                  </a:ext>
                </a:extLst>
              </p:cNvPr>
              <p:cNvSpPr txBox="1"/>
              <p:nvPr/>
            </p:nvSpPr>
            <p:spPr>
              <a:xfrm>
                <a:off x="2519937" y="3228525"/>
                <a:ext cx="436338"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1</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sp>
          <p:nvSpPr>
            <p:cNvPr id="19" name="文本框 18">
              <a:extLst>
                <a:ext uri="{FF2B5EF4-FFF2-40B4-BE49-F238E27FC236}">
                  <a16:creationId xmlns="" xmlns:a16="http://schemas.microsoft.com/office/drawing/2014/main" id="{7033FDAF-D704-49AF-A57C-5BE0BD01ADC6}"/>
                </a:ext>
              </a:extLst>
            </p:cNvPr>
            <p:cNvSpPr txBox="1"/>
            <p:nvPr/>
          </p:nvSpPr>
          <p:spPr>
            <a:xfrm>
              <a:off x="2139484" y="2336073"/>
              <a:ext cx="2646878" cy="1070806"/>
            </a:xfrm>
            <a:prstGeom prst="rect">
              <a:avLst/>
            </a:prstGeom>
            <a:noFill/>
          </p:spPr>
          <p:txBody>
            <a:bodyPr wrap="none" rtlCol="0" anchor="ctr">
              <a:spAutoFit/>
            </a:bodyPr>
            <a:lstStyle/>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endParaRPr lang="en-US" altLang="zh-CN" sz="16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grpSp>
      <p:grpSp>
        <p:nvGrpSpPr>
          <p:cNvPr id="29" name="组合 28">
            <a:extLst>
              <a:ext uri="{FF2B5EF4-FFF2-40B4-BE49-F238E27FC236}">
                <a16:creationId xmlns="" xmlns:a16="http://schemas.microsoft.com/office/drawing/2014/main" id="{D4F8676D-5A72-41C9-86F5-8708CECA9CC9}"/>
              </a:ext>
            </a:extLst>
          </p:cNvPr>
          <p:cNvGrpSpPr/>
          <p:nvPr/>
        </p:nvGrpSpPr>
        <p:grpSpPr>
          <a:xfrm>
            <a:off x="914400" y="3166554"/>
            <a:ext cx="3646773" cy="1070806"/>
            <a:chOff x="1139589" y="2336073"/>
            <a:chExt cx="3646773" cy="1070806"/>
          </a:xfrm>
        </p:grpSpPr>
        <p:grpSp>
          <p:nvGrpSpPr>
            <p:cNvPr id="30" name="组合 29">
              <a:extLst>
                <a:ext uri="{FF2B5EF4-FFF2-40B4-BE49-F238E27FC236}">
                  <a16:creationId xmlns="" xmlns:a16="http://schemas.microsoft.com/office/drawing/2014/main" id="{568E8CFD-693D-47A3-862E-43D1DB277370}"/>
                </a:ext>
              </a:extLst>
            </p:cNvPr>
            <p:cNvGrpSpPr/>
            <p:nvPr/>
          </p:nvGrpSpPr>
          <p:grpSpPr>
            <a:xfrm>
              <a:off x="1139589" y="2336073"/>
              <a:ext cx="812043" cy="812043"/>
              <a:chOff x="2332085" y="3207224"/>
              <a:chExt cx="812043" cy="812043"/>
            </a:xfrm>
          </p:grpSpPr>
          <p:sp>
            <p:nvSpPr>
              <p:cNvPr id="32" name="椭圆 31">
                <a:extLst>
                  <a:ext uri="{FF2B5EF4-FFF2-40B4-BE49-F238E27FC236}">
                    <a16:creationId xmlns="" xmlns:a16="http://schemas.microsoft.com/office/drawing/2014/main" id="{22E4385B-3AEA-40BD-A8D5-79237D6F70B3}"/>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文本框 32">
                <a:extLst>
                  <a:ext uri="{FF2B5EF4-FFF2-40B4-BE49-F238E27FC236}">
                    <a16:creationId xmlns="" xmlns:a16="http://schemas.microsoft.com/office/drawing/2014/main" id="{5B4C3BAD-0FC6-4A32-B9D1-50608AE8FD65}"/>
                  </a:ext>
                </a:extLst>
              </p:cNvPr>
              <p:cNvSpPr txBox="1"/>
              <p:nvPr/>
            </p:nvSpPr>
            <p:spPr>
              <a:xfrm>
                <a:off x="2465345" y="3228525"/>
                <a:ext cx="575799"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2</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sp>
          <p:nvSpPr>
            <p:cNvPr id="31" name="文本框 30">
              <a:extLst>
                <a:ext uri="{FF2B5EF4-FFF2-40B4-BE49-F238E27FC236}">
                  <a16:creationId xmlns="" xmlns:a16="http://schemas.microsoft.com/office/drawing/2014/main" id="{154C7E93-C031-474E-90CA-2CD6636E23F6}"/>
                </a:ext>
              </a:extLst>
            </p:cNvPr>
            <p:cNvSpPr txBox="1"/>
            <p:nvPr/>
          </p:nvSpPr>
          <p:spPr>
            <a:xfrm>
              <a:off x="2139484" y="2336073"/>
              <a:ext cx="2646878" cy="1070806"/>
            </a:xfrm>
            <a:prstGeom prst="rect">
              <a:avLst/>
            </a:prstGeom>
            <a:noFill/>
          </p:spPr>
          <p:txBody>
            <a:bodyPr wrap="none" rtlCol="0" anchor="ctr">
              <a:spAutoFit/>
            </a:bodyPr>
            <a:lstStyle/>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endParaRPr lang="en-US" altLang="zh-CN" sz="16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grpSp>
      <p:grpSp>
        <p:nvGrpSpPr>
          <p:cNvPr id="34" name="组合 33">
            <a:extLst>
              <a:ext uri="{FF2B5EF4-FFF2-40B4-BE49-F238E27FC236}">
                <a16:creationId xmlns="" xmlns:a16="http://schemas.microsoft.com/office/drawing/2014/main" id="{83D91CFE-714C-4DFB-A2C7-2963EB12C9C4}"/>
              </a:ext>
            </a:extLst>
          </p:cNvPr>
          <p:cNvGrpSpPr/>
          <p:nvPr/>
        </p:nvGrpSpPr>
        <p:grpSpPr>
          <a:xfrm>
            <a:off x="914400" y="4633810"/>
            <a:ext cx="3646773" cy="1070806"/>
            <a:chOff x="1139589" y="2336073"/>
            <a:chExt cx="3646773" cy="1070806"/>
          </a:xfrm>
        </p:grpSpPr>
        <p:grpSp>
          <p:nvGrpSpPr>
            <p:cNvPr id="35" name="组合 34">
              <a:extLst>
                <a:ext uri="{FF2B5EF4-FFF2-40B4-BE49-F238E27FC236}">
                  <a16:creationId xmlns="" xmlns:a16="http://schemas.microsoft.com/office/drawing/2014/main" id="{176B0163-B0E9-4E37-9FF2-48365B148DC6}"/>
                </a:ext>
              </a:extLst>
            </p:cNvPr>
            <p:cNvGrpSpPr/>
            <p:nvPr/>
          </p:nvGrpSpPr>
          <p:grpSpPr>
            <a:xfrm>
              <a:off x="1139589" y="2336073"/>
              <a:ext cx="812043" cy="812043"/>
              <a:chOff x="2332085" y="3207224"/>
              <a:chExt cx="812043" cy="812043"/>
            </a:xfrm>
          </p:grpSpPr>
          <p:sp>
            <p:nvSpPr>
              <p:cNvPr id="37" name="椭圆 36">
                <a:extLst>
                  <a:ext uri="{FF2B5EF4-FFF2-40B4-BE49-F238E27FC236}">
                    <a16:creationId xmlns="" xmlns:a16="http://schemas.microsoft.com/office/drawing/2014/main" id="{171C201B-1B3B-4ECF-8DF0-9802191868A9}"/>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文本框 37">
                <a:extLst>
                  <a:ext uri="{FF2B5EF4-FFF2-40B4-BE49-F238E27FC236}">
                    <a16:creationId xmlns="" xmlns:a16="http://schemas.microsoft.com/office/drawing/2014/main" id="{27189B4C-79FB-44A1-9C27-4C92F49CDBDB}"/>
                  </a:ext>
                </a:extLst>
              </p:cNvPr>
              <p:cNvSpPr txBox="1"/>
              <p:nvPr/>
            </p:nvSpPr>
            <p:spPr>
              <a:xfrm>
                <a:off x="2465345" y="3228525"/>
                <a:ext cx="564578"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3</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sp>
          <p:nvSpPr>
            <p:cNvPr id="36" name="文本框 35">
              <a:extLst>
                <a:ext uri="{FF2B5EF4-FFF2-40B4-BE49-F238E27FC236}">
                  <a16:creationId xmlns="" xmlns:a16="http://schemas.microsoft.com/office/drawing/2014/main" id="{FBFE2EE7-64A1-4F64-89AA-D7516566C3A4}"/>
                </a:ext>
              </a:extLst>
            </p:cNvPr>
            <p:cNvSpPr txBox="1"/>
            <p:nvPr/>
          </p:nvSpPr>
          <p:spPr>
            <a:xfrm>
              <a:off x="2139484" y="2336073"/>
              <a:ext cx="2646878" cy="1070806"/>
            </a:xfrm>
            <a:prstGeom prst="rect">
              <a:avLst/>
            </a:prstGeom>
            <a:noFill/>
          </p:spPr>
          <p:txBody>
            <a:bodyPr wrap="none" rtlCol="0" anchor="ctr">
              <a:spAutoFit/>
            </a:bodyPr>
            <a:lstStyle/>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endParaRPr lang="en-US" altLang="zh-CN" sz="16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grpSp>
    </p:spTree>
    <p:extLst>
      <p:ext uri="{BB962C8B-B14F-4D97-AF65-F5344CB8AC3E}">
        <p14:creationId xmlns:p14="http://schemas.microsoft.com/office/powerpoint/2010/main" val="2156952433"/>
      </p:ext>
    </p:extLst>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75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000" fill="hold"/>
                                        <p:tgtEl>
                                          <p:spTgt spid="29"/>
                                        </p:tgtEl>
                                        <p:attrNameLst>
                                          <p:attrName>ppt_x</p:attrName>
                                        </p:attrNameLst>
                                      </p:cBhvr>
                                      <p:tavLst>
                                        <p:tav tm="0">
                                          <p:val>
                                            <p:strVal val="#ppt_x"/>
                                          </p:val>
                                        </p:tav>
                                        <p:tav tm="100000">
                                          <p:val>
                                            <p:strVal val="#ppt_x"/>
                                          </p:val>
                                        </p:tav>
                                      </p:tavLst>
                                    </p:anim>
                                    <p:anim calcmode="lin" valueType="num">
                                      <p:cBhvr additive="base">
                                        <p:cTn id="12" dur="10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1000" fill="hold"/>
                                        <p:tgtEl>
                                          <p:spTgt spid="34"/>
                                        </p:tgtEl>
                                        <p:attrNameLst>
                                          <p:attrName>ppt_x</p:attrName>
                                        </p:attrNameLst>
                                      </p:cBhvr>
                                      <p:tavLst>
                                        <p:tav tm="0">
                                          <p:val>
                                            <p:strVal val="#ppt_x"/>
                                          </p:val>
                                        </p:tav>
                                        <p:tav tm="100000">
                                          <p:val>
                                            <p:strVal val="#ppt_x"/>
                                          </p:val>
                                        </p:tav>
                                      </p:tavLst>
                                    </p:anim>
                                    <p:anim calcmode="lin" valueType="num">
                                      <p:cBhvr additive="base">
                                        <p:cTn id="16" dur="10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2018306" cy="813867"/>
            <a:chOff x="-13648" y="146370"/>
            <a:chExt cx="2018306"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11"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技巧分享</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401309" y="683238"/>
              <a:ext cx="1603349" cy="276999"/>
            </a:xfrm>
            <a:prstGeom prst="rect">
              <a:avLst/>
            </a:prstGeom>
            <a:noFill/>
          </p:spPr>
          <p:txBody>
            <a:bodyPr wrap="square" rtlCol="0">
              <a:spAutoFit/>
            </a:bodyPr>
            <a:lstStyle/>
            <a:p>
              <a:pPr algn="r"/>
              <a:r>
                <a:rPr lang="en-US" altLang="zh-CN" sz="1200" spc="600" dirty="0">
                  <a:solidFill>
                    <a:schemeClr val="bg1">
                      <a:lumMod val="50000"/>
                      <a:alpha val="80000"/>
                    </a:schemeClr>
                  </a:solidFill>
                  <a:latin typeface="Helvetica" panose="020B0604020202030204" pitchFamily="34" charset="0"/>
                </a:rPr>
                <a:t>PART TWO</a:t>
              </a:r>
              <a:endParaRPr lang="zh-CN" altLang="en-US" sz="1200" spc="600" dirty="0">
                <a:solidFill>
                  <a:schemeClr val="bg1">
                    <a:lumMod val="50000"/>
                    <a:alpha val="80000"/>
                  </a:schemeClr>
                </a:solidFill>
                <a:latin typeface="Helvetica" panose="020B0604020202030204" pitchFamily="34" charset="0"/>
              </a:endParaRPr>
            </a:p>
          </p:txBody>
        </p:sp>
      </p:grpSp>
      <p:pic>
        <p:nvPicPr>
          <p:cNvPr id="22" name="图片 21">
            <a:extLst>
              <a:ext uri="{FF2B5EF4-FFF2-40B4-BE49-F238E27FC236}">
                <a16:creationId xmlns="" xmlns:a16="http://schemas.microsoft.com/office/drawing/2014/main" id="{0D93A3A7-25BB-4D87-8F44-6859678D6A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014" y="1000890"/>
            <a:ext cx="4683460" cy="5219929"/>
          </a:xfrm>
          <a:prstGeom prst="rect">
            <a:avLst/>
          </a:prstGeom>
        </p:spPr>
      </p:pic>
      <p:grpSp>
        <p:nvGrpSpPr>
          <p:cNvPr id="23" name="组合 22">
            <a:extLst>
              <a:ext uri="{FF2B5EF4-FFF2-40B4-BE49-F238E27FC236}">
                <a16:creationId xmlns="" xmlns:a16="http://schemas.microsoft.com/office/drawing/2014/main" id="{109E60AD-47C3-4D68-B3DB-28C8920AFD54}"/>
              </a:ext>
            </a:extLst>
          </p:cNvPr>
          <p:cNvGrpSpPr/>
          <p:nvPr/>
        </p:nvGrpSpPr>
        <p:grpSpPr>
          <a:xfrm>
            <a:off x="6131256" y="1132760"/>
            <a:ext cx="6060744" cy="1670202"/>
            <a:chOff x="6554340" y="1337480"/>
            <a:chExt cx="6060744" cy="1670202"/>
          </a:xfrm>
        </p:grpSpPr>
        <p:grpSp>
          <p:nvGrpSpPr>
            <p:cNvPr id="24" name="组合 23">
              <a:extLst>
                <a:ext uri="{FF2B5EF4-FFF2-40B4-BE49-F238E27FC236}">
                  <a16:creationId xmlns="" xmlns:a16="http://schemas.microsoft.com/office/drawing/2014/main" id="{5A982F43-A112-4F78-A272-E6E1B1D1F5A4}"/>
                </a:ext>
              </a:extLst>
            </p:cNvPr>
            <p:cNvGrpSpPr/>
            <p:nvPr/>
          </p:nvGrpSpPr>
          <p:grpSpPr>
            <a:xfrm>
              <a:off x="6554340" y="1337480"/>
              <a:ext cx="3825111" cy="812043"/>
              <a:chOff x="1436426" y="1707949"/>
              <a:chExt cx="3825111" cy="812043"/>
            </a:xfrm>
          </p:grpSpPr>
          <p:grpSp>
            <p:nvGrpSpPr>
              <p:cNvPr id="39" name="组合 38">
                <a:extLst>
                  <a:ext uri="{FF2B5EF4-FFF2-40B4-BE49-F238E27FC236}">
                    <a16:creationId xmlns="" xmlns:a16="http://schemas.microsoft.com/office/drawing/2014/main" id="{ED477D27-6AF8-4221-ABCA-EF955C1E42AC}"/>
                  </a:ext>
                </a:extLst>
              </p:cNvPr>
              <p:cNvGrpSpPr/>
              <p:nvPr/>
            </p:nvGrpSpPr>
            <p:grpSpPr>
              <a:xfrm>
                <a:off x="1436426" y="1707949"/>
                <a:ext cx="812043" cy="812043"/>
                <a:chOff x="2332085" y="3207224"/>
                <a:chExt cx="812043" cy="812043"/>
              </a:xfrm>
            </p:grpSpPr>
            <p:sp>
              <p:nvSpPr>
                <p:cNvPr id="41" name="椭圆 40">
                  <a:extLst>
                    <a:ext uri="{FF2B5EF4-FFF2-40B4-BE49-F238E27FC236}">
                      <a16:creationId xmlns="" xmlns:a16="http://schemas.microsoft.com/office/drawing/2014/main" id="{6793B508-6243-441F-B6D3-4293D8845222}"/>
                    </a:ext>
                  </a:extLst>
                </p:cNvPr>
                <p:cNvSpPr/>
                <p:nvPr/>
              </p:nvSpPr>
              <p:spPr>
                <a:xfrm>
                  <a:off x="2332085" y="3207224"/>
                  <a:ext cx="812043" cy="812043"/>
                </a:xfrm>
                <a:prstGeom prst="ellipse">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文本框 41">
                  <a:extLst>
                    <a:ext uri="{FF2B5EF4-FFF2-40B4-BE49-F238E27FC236}">
                      <a16:creationId xmlns="" xmlns:a16="http://schemas.microsoft.com/office/drawing/2014/main" id="{6D01B675-7951-49AE-91A7-3FAC34E859A9}"/>
                    </a:ext>
                  </a:extLst>
                </p:cNvPr>
                <p:cNvSpPr txBox="1"/>
                <p:nvPr/>
              </p:nvSpPr>
              <p:spPr>
                <a:xfrm>
                  <a:off x="2519937" y="3228525"/>
                  <a:ext cx="436338" cy="769441"/>
                </a:xfrm>
                <a:prstGeom prst="rect">
                  <a:avLst/>
                </a:prstGeom>
                <a:noFill/>
              </p:spPr>
              <p:txBody>
                <a:bodyPr wrap="none" rtlCol="0">
                  <a:spAutoFit/>
                </a:bodyPr>
                <a:lstStyle/>
                <a:p>
                  <a:r>
                    <a:rPr lang="en-US" altLang="zh-CN" sz="4400" dirty="0">
                      <a:solidFill>
                        <a:srgbClr val="CC204F"/>
                      </a:solidFill>
                      <a:latin typeface="汉仪铸字超然体W" panose="00020600040101010101" pitchFamily="18" charset="-122"/>
                      <a:ea typeface="汉仪铸字超然体W" panose="00020600040101010101" pitchFamily="18" charset="-122"/>
                    </a:rPr>
                    <a:t>1</a:t>
                  </a:r>
                  <a:endParaRPr lang="zh-CN" altLang="en-US" sz="4400" dirty="0">
                    <a:solidFill>
                      <a:srgbClr val="CC204F"/>
                    </a:solidFill>
                    <a:latin typeface="汉仪铸字超然体W" panose="00020600040101010101" pitchFamily="18" charset="-122"/>
                    <a:ea typeface="汉仪铸字超然体W" panose="00020600040101010101" pitchFamily="18" charset="-122"/>
                  </a:endParaRPr>
                </a:p>
              </p:txBody>
            </p:sp>
          </p:grpSp>
          <p:sp>
            <p:nvSpPr>
              <p:cNvPr id="40" name="文本框 39">
                <a:extLst>
                  <a:ext uri="{FF2B5EF4-FFF2-40B4-BE49-F238E27FC236}">
                    <a16:creationId xmlns="" xmlns:a16="http://schemas.microsoft.com/office/drawing/2014/main" id="{0809B4DE-DC23-4DBC-A996-3304B858FBBC}"/>
                  </a:ext>
                </a:extLst>
              </p:cNvPr>
              <p:cNvSpPr txBox="1"/>
              <p:nvPr/>
            </p:nvSpPr>
            <p:spPr>
              <a:xfrm>
                <a:off x="2383826" y="1913916"/>
                <a:ext cx="2877711" cy="553998"/>
              </a:xfrm>
              <a:prstGeom prst="rect">
                <a:avLst/>
              </a:prstGeom>
              <a:noFill/>
            </p:spPr>
            <p:txBody>
              <a:bodyPr wrap="none" rtlCol="0">
                <a:spAutoFit/>
              </a:bodyPr>
              <a:lstStyle/>
              <a:p>
                <a:pPr algn="ctr"/>
                <a:r>
                  <a:rPr lang="zh-CN" altLang="en-US" sz="3000" dirty="0">
                    <a:ln w="12700">
                      <a:noFill/>
                    </a:ln>
                    <a:solidFill>
                      <a:schemeClr val="tx1">
                        <a:lumMod val="75000"/>
                        <a:lumOff val="25000"/>
                      </a:schemeClr>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销售的工作技巧</a:t>
                </a:r>
              </a:p>
            </p:txBody>
          </p:sp>
        </p:grpSp>
        <p:cxnSp>
          <p:nvCxnSpPr>
            <p:cNvPr id="25" name="直接连接符 24">
              <a:extLst>
                <a:ext uri="{FF2B5EF4-FFF2-40B4-BE49-F238E27FC236}">
                  <a16:creationId xmlns="" xmlns:a16="http://schemas.microsoft.com/office/drawing/2014/main" id="{6358CD6A-B05A-4DE7-A7A3-2AC6CB49A9FF}"/>
                </a:ext>
              </a:extLst>
            </p:cNvPr>
            <p:cNvCxnSpPr>
              <a:cxnSpLocks/>
            </p:cNvCxnSpPr>
            <p:nvPr/>
          </p:nvCxnSpPr>
          <p:spPr>
            <a:xfrm>
              <a:off x="7560861" y="2176819"/>
              <a:ext cx="5054223"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 xmlns:a16="http://schemas.microsoft.com/office/drawing/2014/main" id="{8BD6A563-D391-4E15-8D08-94E7185D5A63}"/>
                </a:ext>
              </a:extLst>
            </p:cNvPr>
            <p:cNvSpPr txBox="1"/>
            <p:nvPr/>
          </p:nvSpPr>
          <p:spPr>
            <a:xfrm>
              <a:off x="7439266" y="2225417"/>
              <a:ext cx="3877985" cy="782265"/>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p:txBody>
        </p:sp>
      </p:grpSp>
      <p:grpSp>
        <p:nvGrpSpPr>
          <p:cNvPr id="43" name="组合 42">
            <a:extLst>
              <a:ext uri="{FF2B5EF4-FFF2-40B4-BE49-F238E27FC236}">
                <a16:creationId xmlns="" xmlns:a16="http://schemas.microsoft.com/office/drawing/2014/main" id="{F3669E90-4762-4C66-AB28-6845187376F3}"/>
              </a:ext>
            </a:extLst>
          </p:cNvPr>
          <p:cNvGrpSpPr/>
          <p:nvPr/>
        </p:nvGrpSpPr>
        <p:grpSpPr>
          <a:xfrm>
            <a:off x="6131256" y="2773886"/>
            <a:ext cx="6060744" cy="1670202"/>
            <a:chOff x="6554340" y="1337480"/>
            <a:chExt cx="6060744" cy="1670202"/>
          </a:xfrm>
        </p:grpSpPr>
        <p:grpSp>
          <p:nvGrpSpPr>
            <p:cNvPr id="44" name="组合 43">
              <a:extLst>
                <a:ext uri="{FF2B5EF4-FFF2-40B4-BE49-F238E27FC236}">
                  <a16:creationId xmlns="" xmlns:a16="http://schemas.microsoft.com/office/drawing/2014/main" id="{33A299E5-9752-43EE-ACEC-8A50EF44BBBE}"/>
                </a:ext>
              </a:extLst>
            </p:cNvPr>
            <p:cNvGrpSpPr/>
            <p:nvPr/>
          </p:nvGrpSpPr>
          <p:grpSpPr>
            <a:xfrm>
              <a:off x="6554340" y="1337480"/>
              <a:ext cx="3825111" cy="812043"/>
              <a:chOff x="1436426" y="1707949"/>
              <a:chExt cx="3825111" cy="812043"/>
            </a:xfrm>
          </p:grpSpPr>
          <p:grpSp>
            <p:nvGrpSpPr>
              <p:cNvPr id="47" name="组合 46">
                <a:extLst>
                  <a:ext uri="{FF2B5EF4-FFF2-40B4-BE49-F238E27FC236}">
                    <a16:creationId xmlns="" xmlns:a16="http://schemas.microsoft.com/office/drawing/2014/main" id="{4771012F-72AD-495E-A5DE-4B1E569C6DDC}"/>
                  </a:ext>
                </a:extLst>
              </p:cNvPr>
              <p:cNvGrpSpPr/>
              <p:nvPr/>
            </p:nvGrpSpPr>
            <p:grpSpPr>
              <a:xfrm>
                <a:off x="1436426" y="1707949"/>
                <a:ext cx="812043" cy="812043"/>
                <a:chOff x="2332085" y="3207224"/>
                <a:chExt cx="812043" cy="812043"/>
              </a:xfrm>
            </p:grpSpPr>
            <p:sp>
              <p:nvSpPr>
                <p:cNvPr id="49" name="椭圆 48">
                  <a:extLst>
                    <a:ext uri="{FF2B5EF4-FFF2-40B4-BE49-F238E27FC236}">
                      <a16:creationId xmlns="" xmlns:a16="http://schemas.microsoft.com/office/drawing/2014/main" id="{9880B722-6EDD-4B32-81B1-08C251BBCA0F}"/>
                    </a:ext>
                  </a:extLst>
                </p:cNvPr>
                <p:cNvSpPr/>
                <p:nvPr/>
              </p:nvSpPr>
              <p:spPr>
                <a:xfrm>
                  <a:off x="2332085" y="3207224"/>
                  <a:ext cx="812043" cy="812043"/>
                </a:xfrm>
                <a:prstGeom prst="ellipse">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0" name="文本框 49">
                  <a:extLst>
                    <a:ext uri="{FF2B5EF4-FFF2-40B4-BE49-F238E27FC236}">
                      <a16:creationId xmlns="" xmlns:a16="http://schemas.microsoft.com/office/drawing/2014/main" id="{C1B88808-BA4E-43C5-8602-5F39794FD4CA}"/>
                    </a:ext>
                  </a:extLst>
                </p:cNvPr>
                <p:cNvSpPr txBox="1"/>
                <p:nvPr/>
              </p:nvSpPr>
              <p:spPr>
                <a:xfrm>
                  <a:off x="2451697" y="3228525"/>
                  <a:ext cx="575799" cy="769441"/>
                </a:xfrm>
                <a:prstGeom prst="rect">
                  <a:avLst/>
                </a:prstGeom>
                <a:noFill/>
              </p:spPr>
              <p:txBody>
                <a:bodyPr wrap="none" rtlCol="0">
                  <a:spAutoFit/>
                </a:bodyPr>
                <a:lstStyle/>
                <a:p>
                  <a:r>
                    <a:rPr lang="en-US" altLang="zh-CN" sz="4400" dirty="0">
                      <a:solidFill>
                        <a:srgbClr val="CC204F"/>
                      </a:solidFill>
                      <a:latin typeface="汉仪铸字超然体W" panose="00020600040101010101" pitchFamily="18" charset="-122"/>
                      <a:ea typeface="汉仪铸字超然体W" panose="00020600040101010101" pitchFamily="18" charset="-122"/>
                    </a:rPr>
                    <a:t>2</a:t>
                  </a:r>
                  <a:endParaRPr lang="zh-CN" altLang="en-US" sz="4400" dirty="0">
                    <a:solidFill>
                      <a:srgbClr val="CC204F"/>
                    </a:solidFill>
                    <a:latin typeface="汉仪铸字超然体W" panose="00020600040101010101" pitchFamily="18" charset="-122"/>
                    <a:ea typeface="汉仪铸字超然体W" panose="00020600040101010101" pitchFamily="18" charset="-122"/>
                  </a:endParaRPr>
                </a:p>
              </p:txBody>
            </p:sp>
          </p:grpSp>
          <p:sp>
            <p:nvSpPr>
              <p:cNvPr id="48" name="文本框 47">
                <a:extLst>
                  <a:ext uri="{FF2B5EF4-FFF2-40B4-BE49-F238E27FC236}">
                    <a16:creationId xmlns="" xmlns:a16="http://schemas.microsoft.com/office/drawing/2014/main" id="{271F5E0E-508B-4668-89C2-09737C37D6EC}"/>
                  </a:ext>
                </a:extLst>
              </p:cNvPr>
              <p:cNvSpPr txBox="1"/>
              <p:nvPr/>
            </p:nvSpPr>
            <p:spPr>
              <a:xfrm>
                <a:off x="2383826" y="1913916"/>
                <a:ext cx="2877711" cy="553998"/>
              </a:xfrm>
              <a:prstGeom prst="rect">
                <a:avLst/>
              </a:prstGeom>
              <a:noFill/>
            </p:spPr>
            <p:txBody>
              <a:bodyPr wrap="none" rtlCol="0">
                <a:spAutoFit/>
              </a:bodyPr>
              <a:lstStyle/>
              <a:p>
                <a:pPr algn="ctr"/>
                <a:r>
                  <a:rPr lang="zh-CN" altLang="en-US" sz="3000" dirty="0">
                    <a:ln w="12700">
                      <a:noFill/>
                    </a:ln>
                    <a:solidFill>
                      <a:schemeClr val="tx1">
                        <a:lumMod val="75000"/>
                        <a:lumOff val="25000"/>
                      </a:schemeClr>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销售的工作技巧</a:t>
                </a:r>
              </a:p>
            </p:txBody>
          </p:sp>
        </p:grpSp>
        <p:cxnSp>
          <p:nvCxnSpPr>
            <p:cNvPr id="45" name="直接连接符 44">
              <a:extLst>
                <a:ext uri="{FF2B5EF4-FFF2-40B4-BE49-F238E27FC236}">
                  <a16:creationId xmlns="" xmlns:a16="http://schemas.microsoft.com/office/drawing/2014/main" id="{19619740-6E8D-4F94-BCC8-09C4DC4444BD}"/>
                </a:ext>
              </a:extLst>
            </p:cNvPr>
            <p:cNvCxnSpPr>
              <a:cxnSpLocks/>
            </p:cNvCxnSpPr>
            <p:nvPr/>
          </p:nvCxnSpPr>
          <p:spPr>
            <a:xfrm>
              <a:off x="7560861" y="2176819"/>
              <a:ext cx="5054223"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46" name="文本框 45">
              <a:extLst>
                <a:ext uri="{FF2B5EF4-FFF2-40B4-BE49-F238E27FC236}">
                  <a16:creationId xmlns="" xmlns:a16="http://schemas.microsoft.com/office/drawing/2014/main" id="{1C907654-DF1D-46BC-BC18-C3659690C56B}"/>
                </a:ext>
              </a:extLst>
            </p:cNvPr>
            <p:cNvSpPr txBox="1"/>
            <p:nvPr/>
          </p:nvSpPr>
          <p:spPr>
            <a:xfrm>
              <a:off x="7439266" y="2225417"/>
              <a:ext cx="3877985" cy="782265"/>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p:txBody>
        </p:sp>
      </p:grpSp>
      <p:grpSp>
        <p:nvGrpSpPr>
          <p:cNvPr id="51" name="组合 50">
            <a:extLst>
              <a:ext uri="{FF2B5EF4-FFF2-40B4-BE49-F238E27FC236}">
                <a16:creationId xmlns="" xmlns:a16="http://schemas.microsoft.com/office/drawing/2014/main" id="{6A679DF9-D2C1-43BD-9F05-38CE8615E91D}"/>
              </a:ext>
            </a:extLst>
          </p:cNvPr>
          <p:cNvGrpSpPr/>
          <p:nvPr/>
        </p:nvGrpSpPr>
        <p:grpSpPr>
          <a:xfrm>
            <a:off x="6131256" y="4415013"/>
            <a:ext cx="6060744" cy="1670202"/>
            <a:chOff x="6554340" y="1337480"/>
            <a:chExt cx="6060744" cy="1670202"/>
          </a:xfrm>
        </p:grpSpPr>
        <p:grpSp>
          <p:nvGrpSpPr>
            <p:cNvPr id="52" name="组合 51">
              <a:extLst>
                <a:ext uri="{FF2B5EF4-FFF2-40B4-BE49-F238E27FC236}">
                  <a16:creationId xmlns="" xmlns:a16="http://schemas.microsoft.com/office/drawing/2014/main" id="{1C542F1B-5A63-491F-8188-23412202B963}"/>
                </a:ext>
              </a:extLst>
            </p:cNvPr>
            <p:cNvGrpSpPr/>
            <p:nvPr/>
          </p:nvGrpSpPr>
          <p:grpSpPr>
            <a:xfrm>
              <a:off x="6554340" y="1337480"/>
              <a:ext cx="3825111" cy="812043"/>
              <a:chOff x="1436426" y="1707949"/>
              <a:chExt cx="3825111" cy="812043"/>
            </a:xfrm>
          </p:grpSpPr>
          <p:grpSp>
            <p:nvGrpSpPr>
              <p:cNvPr id="55" name="组合 54">
                <a:extLst>
                  <a:ext uri="{FF2B5EF4-FFF2-40B4-BE49-F238E27FC236}">
                    <a16:creationId xmlns="" xmlns:a16="http://schemas.microsoft.com/office/drawing/2014/main" id="{C658C6C1-C5E7-4DD3-8F34-6431DB48DD71}"/>
                  </a:ext>
                </a:extLst>
              </p:cNvPr>
              <p:cNvGrpSpPr/>
              <p:nvPr/>
            </p:nvGrpSpPr>
            <p:grpSpPr>
              <a:xfrm>
                <a:off x="1436426" y="1707949"/>
                <a:ext cx="812043" cy="812043"/>
                <a:chOff x="2332085" y="3207224"/>
                <a:chExt cx="812043" cy="812043"/>
              </a:xfrm>
            </p:grpSpPr>
            <p:sp>
              <p:nvSpPr>
                <p:cNvPr id="57" name="椭圆 56">
                  <a:extLst>
                    <a:ext uri="{FF2B5EF4-FFF2-40B4-BE49-F238E27FC236}">
                      <a16:creationId xmlns="" xmlns:a16="http://schemas.microsoft.com/office/drawing/2014/main" id="{E7B1E124-C123-4E26-A006-53BCF68E5CCD}"/>
                    </a:ext>
                  </a:extLst>
                </p:cNvPr>
                <p:cNvSpPr/>
                <p:nvPr/>
              </p:nvSpPr>
              <p:spPr>
                <a:xfrm>
                  <a:off x="2332085" y="3207224"/>
                  <a:ext cx="812043" cy="812043"/>
                </a:xfrm>
                <a:prstGeom prst="ellipse">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文本框 57">
                  <a:extLst>
                    <a:ext uri="{FF2B5EF4-FFF2-40B4-BE49-F238E27FC236}">
                      <a16:creationId xmlns="" xmlns:a16="http://schemas.microsoft.com/office/drawing/2014/main" id="{5CB1FA44-2B37-46B3-B4DB-1AD1D4B20FB0}"/>
                    </a:ext>
                  </a:extLst>
                </p:cNvPr>
                <p:cNvSpPr txBox="1"/>
                <p:nvPr/>
              </p:nvSpPr>
              <p:spPr>
                <a:xfrm>
                  <a:off x="2451697" y="3228525"/>
                  <a:ext cx="564578" cy="769441"/>
                </a:xfrm>
                <a:prstGeom prst="rect">
                  <a:avLst/>
                </a:prstGeom>
                <a:noFill/>
              </p:spPr>
              <p:txBody>
                <a:bodyPr wrap="none" rtlCol="0">
                  <a:spAutoFit/>
                </a:bodyPr>
                <a:lstStyle/>
                <a:p>
                  <a:r>
                    <a:rPr lang="en-US" altLang="zh-CN" sz="4400" dirty="0">
                      <a:solidFill>
                        <a:srgbClr val="CC204F"/>
                      </a:solidFill>
                      <a:latin typeface="汉仪铸字超然体W" panose="00020600040101010101" pitchFamily="18" charset="-122"/>
                      <a:ea typeface="汉仪铸字超然体W" panose="00020600040101010101" pitchFamily="18" charset="-122"/>
                    </a:rPr>
                    <a:t>3</a:t>
                  </a:r>
                  <a:endParaRPr lang="zh-CN" altLang="en-US" sz="4400" dirty="0">
                    <a:solidFill>
                      <a:srgbClr val="CC204F"/>
                    </a:solidFill>
                    <a:latin typeface="汉仪铸字超然体W" panose="00020600040101010101" pitchFamily="18" charset="-122"/>
                    <a:ea typeface="汉仪铸字超然体W" panose="00020600040101010101" pitchFamily="18" charset="-122"/>
                  </a:endParaRPr>
                </a:p>
              </p:txBody>
            </p:sp>
          </p:grpSp>
          <p:sp>
            <p:nvSpPr>
              <p:cNvPr id="56" name="文本框 55">
                <a:extLst>
                  <a:ext uri="{FF2B5EF4-FFF2-40B4-BE49-F238E27FC236}">
                    <a16:creationId xmlns="" xmlns:a16="http://schemas.microsoft.com/office/drawing/2014/main" id="{0C59A9F0-2FE5-4DDB-A6AE-CC13316AB94F}"/>
                  </a:ext>
                </a:extLst>
              </p:cNvPr>
              <p:cNvSpPr txBox="1"/>
              <p:nvPr/>
            </p:nvSpPr>
            <p:spPr>
              <a:xfrm>
                <a:off x="2383826" y="1913916"/>
                <a:ext cx="2877711" cy="553998"/>
              </a:xfrm>
              <a:prstGeom prst="rect">
                <a:avLst/>
              </a:prstGeom>
              <a:noFill/>
            </p:spPr>
            <p:txBody>
              <a:bodyPr wrap="none" rtlCol="0">
                <a:spAutoFit/>
              </a:bodyPr>
              <a:lstStyle/>
              <a:p>
                <a:pPr algn="ctr"/>
                <a:r>
                  <a:rPr lang="zh-CN" altLang="en-US" sz="3000" dirty="0">
                    <a:ln w="12700">
                      <a:noFill/>
                    </a:ln>
                    <a:solidFill>
                      <a:schemeClr val="tx1">
                        <a:lumMod val="75000"/>
                        <a:lumOff val="25000"/>
                      </a:schemeClr>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销售的工作技巧</a:t>
                </a:r>
              </a:p>
            </p:txBody>
          </p:sp>
        </p:grpSp>
        <p:cxnSp>
          <p:nvCxnSpPr>
            <p:cNvPr id="53" name="直接连接符 52">
              <a:extLst>
                <a:ext uri="{FF2B5EF4-FFF2-40B4-BE49-F238E27FC236}">
                  <a16:creationId xmlns="" xmlns:a16="http://schemas.microsoft.com/office/drawing/2014/main" id="{EAF14759-4C43-4B8B-9AA0-A1515F58F101}"/>
                </a:ext>
              </a:extLst>
            </p:cNvPr>
            <p:cNvCxnSpPr>
              <a:cxnSpLocks/>
            </p:cNvCxnSpPr>
            <p:nvPr/>
          </p:nvCxnSpPr>
          <p:spPr>
            <a:xfrm>
              <a:off x="7560861" y="2176819"/>
              <a:ext cx="5054223"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54" name="文本框 53">
              <a:extLst>
                <a:ext uri="{FF2B5EF4-FFF2-40B4-BE49-F238E27FC236}">
                  <a16:creationId xmlns="" xmlns:a16="http://schemas.microsoft.com/office/drawing/2014/main" id="{DDDC3094-C569-4EBF-A9C5-262FB5385BE3}"/>
                </a:ext>
              </a:extLst>
            </p:cNvPr>
            <p:cNvSpPr txBox="1"/>
            <p:nvPr/>
          </p:nvSpPr>
          <p:spPr>
            <a:xfrm>
              <a:off x="7439266" y="2225417"/>
              <a:ext cx="3877985" cy="782265"/>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p:txBody>
        </p:sp>
      </p:grpSp>
    </p:spTree>
    <p:extLst>
      <p:ext uri="{BB962C8B-B14F-4D97-AF65-F5344CB8AC3E}">
        <p14:creationId xmlns:p14="http://schemas.microsoft.com/office/powerpoint/2010/main" val="162485957"/>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1+#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75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1+#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50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1000" fill="hold"/>
                                        <p:tgtEl>
                                          <p:spTgt spid="51"/>
                                        </p:tgtEl>
                                        <p:attrNameLst>
                                          <p:attrName>ppt_x</p:attrName>
                                        </p:attrNameLst>
                                      </p:cBhvr>
                                      <p:tavLst>
                                        <p:tav tm="0">
                                          <p:val>
                                            <p:strVal val="1+#ppt_w/2"/>
                                          </p:val>
                                        </p:tav>
                                        <p:tav tm="100000">
                                          <p:val>
                                            <p:strVal val="#ppt_x"/>
                                          </p:val>
                                        </p:tav>
                                      </p:tavLst>
                                    </p:anim>
                                    <p:anim calcmode="lin" valueType="num">
                                      <p:cBhvr additive="base">
                                        <p:cTn id="16" dur="10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2018306" cy="813867"/>
            <a:chOff x="-13648" y="146370"/>
            <a:chExt cx="2018306"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11"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技巧分享</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401309" y="683238"/>
              <a:ext cx="1603349" cy="276999"/>
            </a:xfrm>
            <a:prstGeom prst="rect">
              <a:avLst/>
            </a:prstGeom>
            <a:noFill/>
          </p:spPr>
          <p:txBody>
            <a:bodyPr wrap="square" rtlCol="0">
              <a:spAutoFit/>
            </a:bodyPr>
            <a:lstStyle/>
            <a:p>
              <a:pPr algn="r"/>
              <a:r>
                <a:rPr lang="en-US" altLang="zh-CN" sz="1200" spc="600" dirty="0">
                  <a:solidFill>
                    <a:schemeClr val="bg1">
                      <a:lumMod val="50000"/>
                      <a:alpha val="80000"/>
                    </a:schemeClr>
                  </a:solidFill>
                  <a:latin typeface="Helvetica" panose="020B0604020202030204" pitchFamily="34" charset="0"/>
                </a:rPr>
                <a:t>PART TWO</a:t>
              </a:r>
              <a:endParaRPr lang="zh-CN" altLang="en-US" sz="1200" spc="600" dirty="0">
                <a:solidFill>
                  <a:schemeClr val="bg1">
                    <a:lumMod val="50000"/>
                    <a:alpha val="80000"/>
                  </a:schemeClr>
                </a:solidFill>
                <a:latin typeface="Helvetica" panose="020B0604020202030204" pitchFamily="34" charset="0"/>
              </a:endParaRPr>
            </a:p>
          </p:txBody>
        </p:sp>
      </p:grpSp>
      <p:pic>
        <p:nvPicPr>
          <p:cNvPr id="2" name="图片 1">
            <a:extLst>
              <a:ext uri="{FF2B5EF4-FFF2-40B4-BE49-F238E27FC236}">
                <a16:creationId xmlns="" xmlns:a16="http://schemas.microsoft.com/office/drawing/2014/main" id="{131DF939-F1A1-47F7-8880-63570824E279}"/>
              </a:ext>
            </a:extLst>
          </p:cNvPr>
          <p:cNvPicPr>
            <a:picLocks noChangeAspect="1"/>
          </p:cNvPicPr>
          <p:nvPr/>
        </p:nvPicPr>
        <p:blipFill>
          <a:blip r:embed="rId3"/>
          <a:stretch>
            <a:fillRect/>
          </a:stretch>
        </p:blipFill>
        <p:spPr>
          <a:xfrm>
            <a:off x="4210291" y="1777532"/>
            <a:ext cx="3771418" cy="3771418"/>
          </a:xfrm>
          <a:prstGeom prst="rect">
            <a:avLst/>
          </a:prstGeom>
        </p:spPr>
      </p:pic>
      <p:grpSp>
        <p:nvGrpSpPr>
          <p:cNvPr id="5" name="组合 4">
            <a:extLst>
              <a:ext uri="{FF2B5EF4-FFF2-40B4-BE49-F238E27FC236}">
                <a16:creationId xmlns="" xmlns:a16="http://schemas.microsoft.com/office/drawing/2014/main" id="{6660B534-FAF7-4776-B4CD-2A4B35B64808}"/>
              </a:ext>
            </a:extLst>
          </p:cNvPr>
          <p:cNvGrpSpPr/>
          <p:nvPr/>
        </p:nvGrpSpPr>
        <p:grpSpPr>
          <a:xfrm>
            <a:off x="914400" y="1569188"/>
            <a:ext cx="2954655" cy="1676402"/>
            <a:chOff x="914400" y="1569188"/>
            <a:chExt cx="2954655" cy="1676402"/>
          </a:xfrm>
        </p:grpSpPr>
        <p:sp>
          <p:nvSpPr>
            <p:cNvPr id="32" name="文本框 31">
              <a:extLst>
                <a:ext uri="{FF2B5EF4-FFF2-40B4-BE49-F238E27FC236}">
                  <a16:creationId xmlns="" xmlns:a16="http://schemas.microsoft.com/office/drawing/2014/main" id="{05E6B0F7-3978-4417-9C18-B1CE40B0477B}"/>
                </a:ext>
              </a:extLst>
            </p:cNvPr>
            <p:cNvSpPr txBox="1"/>
            <p:nvPr/>
          </p:nvSpPr>
          <p:spPr>
            <a:xfrm>
              <a:off x="914400" y="2096557"/>
              <a:ext cx="2954655" cy="1149033"/>
            </a:xfrm>
            <a:prstGeom prst="rect">
              <a:avLst/>
            </a:prstGeom>
            <a:noFill/>
          </p:spPr>
          <p:txBody>
            <a:bodyPr wrap="none" rtlCol="0">
              <a:spAutoFit/>
            </a:bodyPr>
            <a:lstStyle/>
            <a:p>
              <a:pPr algn="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a:t>
              </a:r>
              <a:endParaRPr lang="en-US" altLang="zh-CN"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gn="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gn="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3" name="箭头: 右 2">
              <a:extLst>
                <a:ext uri="{FF2B5EF4-FFF2-40B4-BE49-F238E27FC236}">
                  <a16:creationId xmlns="" xmlns:a16="http://schemas.microsoft.com/office/drawing/2014/main" id="{8F53689D-0B90-4B0C-9EBA-47E57CD0562E}"/>
                </a:ext>
              </a:extLst>
            </p:cNvPr>
            <p:cNvSpPr/>
            <p:nvPr/>
          </p:nvSpPr>
          <p:spPr>
            <a:xfrm>
              <a:off x="3213962" y="1569188"/>
              <a:ext cx="655092" cy="527369"/>
            </a:xfrm>
            <a:prstGeom prst="rightArrow">
              <a:avLst/>
            </a:prstGeom>
            <a:solidFill>
              <a:srgbClr val="36A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a:extLst>
              <a:ext uri="{FF2B5EF4-FFF2-40B4-BE49-F238E27FC236}">
                <a16:creationId xmlns="" xmlns:a16="http://schemas.microsoft.com/office/drawing/2014/main" id="{4632D020-BA66-4D02-AA5A-A464351FFCB8}"/>
              </a:ext>
            </a:extLst>
          </p:cNvPr>
          <p:cNvGrpSpPr/>
          <p:nvPr/>
        </p:nvGrpSpPr>
        <p:grpSpPr>
          <a:xfrm>
            <a:off x="914399" y="4023167"/>
            <a:ext cx="2954655" cy="1696920"/>
            <a:chOff x="914399" y="4023167"/>
            <a:chExt cx="2954655" cy="1696920"/>
          </a:xfrm>
        </p:grpSpPr>
        <p:sp>
          <p:nvSpPr>
            <p:cNvPr id="34" name="文本框 33">
              <a:extLst>
                <a:ext uri="{FF2B5EF4-FFF2-40B4-BE49-F238E27FC236}">
                  <a16:creationId xmlns="" xmlns:a16="http://schemas.microsoft.com/office/drawing/2014/main" id="{1E6DCDCC-3E16-4AC4-834A-537C9B02F781}"/>
                </a:ext>
              </a:extLst>
            </p:cNvPr>
            <p:cNvSpPr txBox="1"/>
            <p:nvPr/>
          </p:nvSpPr>
          <p:spPr>
            <a:xfrm>
              <a:off x="914399" y="4023167"/>
              <a:ext cx="2954655" cy="1149033"/>
            </a:xfrm>
            <a:prstGeom prst="rect">
              <a:avLst/>
            </a:prstGeom>
            <a:noFill/>
          </p:spPr>
          <p:txBody>
            <a:bodyPr wrap="none" rtlCol="0">
              <a:spAutoFit/>
            </a:bodyPr>
            <a:lstStyle/>
            <a:p>
              <a:pPr algn="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gn="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endParaRPr lang="en-US" altLang="zh-CN"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gn="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a:t>
              </a:r>
              <a:endParaRPr lang="en-US" altLang="zh-CN"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p:txBody>
        </p:sp>
        <p:sp>
          <p:nvSpPr>
            <p:cNvPr id="37" name="箭头: 右 36">
              <a:extLst>
                <a:ext uri="{FF2B5EF4-FFF2-40B4-BE49-F238E27FC236}">
                  <a16:creationId xmlns="" xmlns:a16="http://schemas.microsoft.com/office/drawing/2014/main" id="{217A028A-6295-41CA-9320-6E75A868F3E5}"/>
                </a:ext>
              </a:extLst>
            </p:cNvPr>
            <p:cNvSpPr/>
            <p:nvPr/>
          </p:nvSpPr>
          <p:spPr>
            <a:xfrm>
              <a:off x="3213962" y="5192718"/>
              <a:ext cx="655092" cy="527369"/>
            </a:xfrm>
            <a:prstGeom prst="rightArrow">
              <a:avLst/>
            </a:prstGeom>
            <a:solidFill>
              <a:srgbClr val="E370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a:extLst>
              <a:ext uri="{FF2B5EF4-FFF2-40B4-BE49-F238E27FC236}">
                <a16:creationId xmlns="" xmlns:a16="http://schemas.microsoft.com/office/drawing/2014/main" id="{638982E7-3FA8-44F4-933E-F0ACC7D0D255}"/>
              </a:ext>
            </a:extLst>
          </p:cNvPr>
          <p:cNvGrpSpPr/>
          <p:nvPr/>
        </p:nvGrpSpPr>
        <p:grpSpPr>
          <a:xfrm>
            <a:off x="8322945" y="1574082"/>
            <a:ext cx="2954655" cy="1671508"/>
            <a:chOff x="8322945" y="1574082"/>
            <a:chExt cx="2954655" cy="1671508"/>
          </a:xfrm>
        </p:grpSpPr>
        <p:sp>
          <p:nvSpPr>
            <p:cNvPr id="33" name="文本框 32">
              <a:extLst>
                <a:ext uri="{FF2B5EF4-FFF2-40B4-BE49-F238E27FC236}">
                  <a16:creationId xmlns="" xmlns:a16="http://schemas.microsoft.com/office/drawing/2014/main" id="{B6947CBC-33AC-40A5-86BD-35371B953D72}"/>
                </a:ext>
              </a:extLst>
            </p:cNvPr>
            <p:cNvSpPr txBox="1"/>
            <p:nvPr/>
          </p:nvSpPr>
          <p:spPr>
            <a:xfrm>
              <a:off x="8322945" y="2096557"/>
              <a:ext cx="2954655" cy="1149033"/>
            </a:xfrm>
            <a:prstGeom prst="rect">
              <a:avLst/>
            </a:prstGeom>
            <a:noFill/>
          </p:spPr>
          <p:txBody>
            <a:bodyPr wrap="none" rtlCol="0">
              <a:spAutoFit/>
            </a:bodyPr>
            <a:lstStyle/>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a:t>
              </a:r>
              <a:endParaRPr lang="en-US" altLang="zh-CN"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38" name="箭头: 右 37">
              <a:extLst>
                <a:ext uri="{FF2B5EF4-FFF2-40B4-BE49-F238E27FC236}">
                  <a16:creationId xmlns="" xmlns:a16="http://schemas.microsoft.com/office/drawing/2014/main" id="{908DB9C0-C6A1-454C-9C94-7EE4E11AC4EC}"/>
                </a:ext>
              </a:extLst>
            </p:cNvPr>
            <p:cNvSpPr/>
            <p:nvPr/>
          </p:nvSpPr>
          <p:spPr>
            <a:xfrm flipH="1">
              <a:off x="8322945" y="1574082"/>
              <a:ext cx="655092" cy="527369"/>
            </a:xfrm>
            <a:prstGeom prst="rightArrow">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a:extLst>
              <a:ext uri="{FF2B5EF4-FFF2-40B4-BE49-F238E27FC236}">
                <a16:creationId xmlns="" xmlns:a16="http://schemas.microsoft.com/office/drawing/2014/main" id="{C76788EE-FC92-4DA0-8C0C-5D0EB9D87B1E}"/>
              </a:ext>
            </a:extLst>
          </p:cNvPr>
          <p:cNvGrpSpPr/>
          <p:nvPr/>
        </p:nvGrpSpPr>
        <p:grpSpPr>
          <a:xfrm>
            <a:off x="8322945" y="4023167"/>
            <a:ext cx="2954655" cy="1696920"/>
            <a:chOff x="8322945" y="4023167"/>
            <a:chExt cx="2954655" cy="1696920"/>
          </a:xfrm>
        </p:grpSpPr>
        <p:sp>
          <p:nvSpPr>
            <p:cNvPr id="35" name="文本框 34">
              <a:extLst>
                <a:ext uri="{FF2B5EF4-FFF2-40B4-BE49-F238E27FC236}">
                  <a16:creationId xmlns="" xmlns:a16="http://schemas.microsoft.com/office/drawing/2014/main" id="{A2819C93-2250-429D-8B13-288E4F054A7F}"/>
                </a:ext>
              </a:extLst>
            </p:cNvPr>
            <p:cNvSpPr txBox="1"/>
            <p:nvPr/>
          </p:nvSpPr>
          <p:spPr>
            <a:xfrm>
              <a:off x="8322945" y="4023167"/>
              <a:ext cx="2954655" cy="1169551"/>
            </a:xfrm>
            <a:prstGeom prst="rect">
              <a:avLst/>
            </a:prstGeom>
            <a:noFill/>
          </p:spPr>
          <p:txBody>
            <a:bodyPr wrap="none" rtlCol="0">
              <a:spAutoFit/>
            </a:bodyPr>
            <a:lstStyle/>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endParaRPr lang="en-US" altLang="zh-CN"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a:t>
              </a:r>
              <a:endParaRPr lang="en-US" altLang="zh-CN"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p:txBody>
        </p:sp>
        <p:sp>
          <p:nvSpPr>
            <p:cNvPr id="59" name="箭头: 右 58">
              <a:extLst>
                <a:ext uri="{FF2B5EF4-FFF2-40B4-BE49-F238E27FC236}">
                  <a16:creationId xmlns="" xmlns:a16="http://schemas.microsoft.com/office/drawing/2014/main" id="{6E456ACD-BA5B-4300-AEEA-650A339EBC7D}"/>
                </a:ext>
              </a:extLst>
            </p:cNvPr>
            <p:cNvSpPr/>
            <p:nvPr/>
          </p:nvSpPr>
          <p:spPr>
            <a:xfrm flipH="1">
              <a:off x="8322945" y="5192718"/>
              <a:ext cx="655092" cy="527369"/>
            </a:xfrm>
            <a:prstGeom prst="rightArrow">
              <a:avLst/>
            </a:prstGeom>
            <a:solidFill>
              <a:srgbClr val="6868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0614935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1+#ppt_w/2"/>
                                          </p:val>
                                        </p:tav>
                                        <p:tav tm="100000">
                                          <p:val>
                                            <p:strVal val="#ppt_x"/>
                                          </p:val>
                                        </p:tav>
                                      </p:tavLst>
                                    </p:anim>
                                    <p:anim calcmode="lin" valueType="num">
                                      <p:cBhvr additive="base">
                                        <p:cTn id="18" dur="10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75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1000" fill="hold"/>
                                        <p:tgtEl>
                                          <p:spTgt spid="10"/>
                                        </p:tgtEl>
                                        <p:attrNameLst>
                                          <p:attrName>ppt_x</p:attrName>
                                        </p:attrNameLst>
                                      </p:cBhvr>
                                      <p:tavLst>
                                        <p:tav tm="0">
                                          <p:val>
                                            <p:strVal val="0-#ppt_w/2"/>
                                          </p:val>
                                        </p:tav>
                                        <p:tav tm="100000">
                                          <p:val>
                                            <p:strVal val="#ppt_x"/>
                                          </p:val>
                                        </p:tav>
                                      </p:tavLst>
                                    </p:anim>
                                    <p:anim calcmode="lin" valueType="num">
                                      <p:cBhvr additive="base">
                                        <p:cTn id="22" dur="1000" fill="hold"/>
                                        <p:tgtEl>
                                          <p:spTgt spid="10"/>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75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1000" fill="hold"/>
                                        <p:tgtEl>
                                          <p:spTgt spid="11"/>
                                        </p:tgtEl>
                                        <p:attrNameLst>
                                          <p:attrName>ppt_x</p:attrName>
                                        </p:attrNameLst>
                                      </p:cBhvr>
                                      <p:tavLst>
                                        <p:tav tm="0">
                                          <p:val>
                                            <p:strVal val="1+#ppt_w/2"/>
                                          </p:val>
                                        </p:tav>
                                        <p:tav tm="100000">
                                          <p:val>
                                            <p:strVal val="#ppt_x"/>
                                          </p:val>
                                        </p:tav>
                                      </p:tavLst>
                                    </p:anim>
                                    <p:anim calcmode="lin" valueType="num">
                                      <p:cBhvr additive="base">
                                        <p:cTn id="26"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椭圆 20">
            <a:extLst>
              <a:ext uri="{FF2B5EF4-FFF2-40B4-BE49-F238E27FC236}">
                <a16:creationId xmlns="" xmlns:a16="http://schemas.microsoft.com/office/drawing/2014/main" id="{D3180199-97CC-4F60-BBE0-4824AB62E344}"/>
              </a:ext>
            </a:extLst>
          </p:cNvPr>
          <p:cNvSpPr/>
          <p:nvPr/>
        </p:nvSpPr>
        <p:spPr>
          <a:xfrm>
            <a:off x="6254928" y="4324064"/>
            <a:ext cx="3088950" cy="3088950"/>
          </a:xfrm>
          <a:prstGeom prst="ellipse">
            <a:avLst/>
          </a:prstGeom>
          <a:solidFill>
            <a:srgbClr val="A2D4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 xmlns:a16="http://schemas.microsoft.com/office/drawing/2014/main" id="{127C2681-2871-4759-B36B-10616D976AF0}"/>
              </a:ext>
            </a:extLst>
          </p:cNvPr>
          <p:cNvSpPr/>
          <p:nvPr/>
        </p:nvSpPr>
        <p:spPr>
          <a:xfrm>
            <a:off x="8636461" y="4917447"/>
            <a:ext cx="3962994" cy="3962994"/>
          </a:xfrm>
          <a:prstGeom prst="ellipse">
            <a:avLst/>
          </a:prstGeom>
          <a:solidFill>
            <a:srgbClr val="F9C26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椭圆 18">
            <a:extLst>
              <a:ext uri="{FF2B5EF4-FFF2-40B4-BE49-F238E27FC236}">
                <a16:creationId xmlns="" xmlns:a16="http://schemas.microsoft.com/office/drawing/2014/main" id="{947254E0-57AD-4112-8EA6-56E3FABCC804}"/>
              </a:ext>
            </a:extLst>
          </p:cNvPr>
          <p:cNvSpPr/>
          <p:nvPr/>
        </p:nvSpPr>
        <p:spPr>
          <a:xfrm>
            <a:off x="3405117" y="5444099"/>
            <a:ext cx="2524835" cy="2524835"/>
          </a:xfrm>
          <a:prstGeom prst="ellipse">
            <a:avLst/>
          </a:prstGeom>
          <a:solidFill>
            <a:srgbClr val="E56F8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 xmlns:a16="http://schemas.microsoft.com/office/drawing/2014/main" id="{531253D0-F0CD-4320-A3D0-68FDE4ADBBA4}"/>
              </a:ext>
            </a:extLst>
          </p:cNvPr>
          <p:cNvSpPr/>
          <p:nvPr/>
        </p:nvSpPr>
        <p:spPr>
          <a:xfrm>
            <a:off x="-406861" y="3978572"/>
            <a:ext cx="4498618" cy="4498618"/>
          </a:xfrm>
          <a:prstGeom prst="ellipse">
            <a:avLst/>
          </a:prstGeom>
          <a:solidFill>
            <a:srgbClr val="A2D4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2018306" cy="813867"/>
            <a:chOff x="-13648" y="146370"/>
            <a:chExt cx="2018306"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11"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技巧分享</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401309" y="683238"/>
              <a:ext cx="1603349" cy="276999"/>
            </a:xfrm>
            <a:prstGeom prst="rect">
              <a:avLst/>
            </a:prstGeom>
            <a:noFill/>
          </p:spPr>
          <p:txBody>
            <a:bodyPr wrap="square" rtlCol="0">
              <a:spAutoFit/>
            </a:bodyPr>
            <a:lstStyle/>
            <a:p>
              <a:pPr algn="r"/>
              <a:r>
                <a:rPr lang="en-US" altLang="zh-CN" sz="1200" spc="600" dirty="0">
                  <a:solidFill>
                    <a:schemeClr val="bg1">
                      <a:lumMod val="50000"/>
                      <a:alpha val="80000"/>
                    </a:schemeClr>
                  </a:solidFill>
                  <a:latin typeface="Helvetica" panose="020B0604020202030204" pitchFamily="34" charset="0"/>
                </a:rPr>
                <a:t>PART TWO</a:t>
              </a:r>
              <a:endParaRPr lang="zh-CN" altLang="en-US" sz="1200" spc="600" dirty="0">
                <a:solidFill>
                  <a:schemeClr val="bg1">
                    <a:lumMod val="50000"/>
                    <a:alpha val="80000"/>
                  </a:schemeClr>
                </a:solidFill>
                <a:latin typeface="Helvetica" panose="020B0604020202030204" pitchFamily="34" charset="0"/>
              </a:endParaRPr>
            </a:p>
          </p:txBody>
        </p:sp>
      </p:grpSp>
      <p:grpSp>
        <p:nvGrpSpPr>
          <p:cNvPr id="15" name="组合 14">
            <a:extLst>
              <a:ext uri="{FF2B5EF4-FFF2-40B4-BE49-F238E27FC236}">
                <a16:creationId xmlns="" xmlns:a16="http://schemas.microsoft.com/office/drawing/2014/main" id="{DFC6D07F-E246-42D6-BF85-B52027E44C77}"/>
              </a:ext>
            </a:extLst>
          </p:cNvPr>
          <p:cNvGrpSpPr/>
          <p:nvPr/>
        </p:nvGrpSpPr>
        <p:grpSpPr>
          <a:xfrm>
            <a:off x="1241946" y="2374709"/>
            <a:ext cx="9376012" cy="4524235"/>
            <a:chOff x="1241946" y="2333765"/>
            <a:chExt cx="9376012" cy="4524235"/>
          </a:xfrm>
        </p:grpSpPr>
        <p:pic>
          <p:nvPicPr>
            <p:cNvPr id="16" name="图片 15">
              <a:extLst>
                <a:ext uri="{FF2B5EF4-FFF2-40B4-BE49-F238E27FC236}">
                  <a16:creationId xmlns="" xmlns:a16="http://schemas.microsoft.com/office/drawing/2014/main" id="{E1901382-AB18-4D41-A8B8-242D98075A2C}"/>
                </a:ext>
              </a:extLst>
            </p:cNvPr>
            <p:cNvPicPr>
              <a:picLocks noChangeAspect="1"/>
            </p:cNvPicPr>
            <p:nvPr/>
          </p:nvPicPr>
          <p:blipFill rotWithShape="1">
            <a:blip r:embed="rId3">
              <a:extLst>
                <a:ext uri="{28A0092B-C50C-407E-A947-70E740481C1C}">
                  <a14:useLocalDpi xmlns:a14="http://schemas.microsoft.com/office/drawing/2010/main" val="0"/>
                </a:ext>
              </a:extLst>
            </a:blip>
            <a:srcRect l="14958" r="17355" b="12136"/>
            <a:stretch/>
          </p:blipFill>
          <p:spPr>
            <a:xfrm>
              <a:off x="1241946" y="2333765"/>
              <a:ext cx="9376012" cy="4524235"/>
            </a:xfrm>
            <a:prstGeom prst="rect">
              <a:avLst/>
            </a:prstGeom>
          </p:spPr>
        </p:pic>
        <p:pic>
          <p:nvPicPr>
            <p:cNvPr id="17" name="图片 16">
              <a:extLst>
                <a:ext uri="{FF2B5EF4-FFF2-40B4-BE49-F238E27FC236}">
                  <a16:creationId xmlns="" xmlns:a16="http://schemas.microsoft.com/office/drawing/2014/main" id="{C809BC2F-6ED3-46EE-99E9-3AF026EB9633}"/>
                </a:ext>
              </a:extLst>
            </p:cNvPr>
            <p:cNvPicPr>
              <a:picLocks noChangeAspect="1"/>
            </p:cNvPicPr>
            <p:nvPr/>
          </p:nvPicPr>
          <p:blipFill rotWithShape="1">
            <a:blip r:embed="rId4">
              <a:extLst>
                <a:ext uri="{28A0092B-C50C-407E-A947-70E740481C1C}">
                  <a14:useLocalDpi xmlns:a14="http://schemas.microsoft.com/office/drawing/2010/main" val="0"/>
                </a:ext>
              </a:extLst>
            </a:blip>
            <a:srcRect l="947" t="2072" r="1383" b="15410"/>
            <a:stretch/>
          </p:blipFill>
          <p:spPr>
            <a:xfrm>
              <a:off x="3207224" y="2565779"/>
              <a:ext cx="5786651" cy="3261816"/>
            </a:xfrm>
            <a:prstGeom prst="rect">
              <a:avLst/>
            </a:prstGeom>
          </p:spPr>
        </p:pic>
      </p:grpSp>
      <p:sp>
        <p:nvSpPr>
          <p:cNvPr id="22" name="椭圆 21">
            <a:extLst>
              <a:ext uri="{FF2B5EF4-FFF2-40B4-BE49-F238E27FC236}">
                <a16:creationId xmlns="" xmlns:a16="http://schemas.microsoft.com/office/drawing/2014/main" id="{394F3F68-6380-4BE2-AAA1-1A5FF28999EC}"/>
              </a:ext>
            </a:extLst>
          </p:cNvPr>
          <p:cNvSpPr/>
          <p:nvPr/>
        </p:nvSpPr>
        <p:spPr>
          <a:xfrm>
            <a:off x="8162343" y="5262347"/>
            <a:ext cx="1212383" cy="1212383"/>
          </a:xfrm>
          <a:prstGeom prst="ellipse">
            <a:avLst/>
          </a:prstGeom>
          <a:solidFill>
            <a:srgbClr val="E56F8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 xmlns:a16="http://schemas.microsoft.com/office/drawing/2014/main" id="{051A3C56-1612-41E5-A958-BAC345AFA4CB}"/>
              </a:ext>
            </a:extLst>
          </p:cNvPr>
          <p:cNvSpPr/>
          <p:nvPr/>
        </p:nvSpPr>
        <p:spPr>
          <a:xfrm>
            <a:off x="2530152" y="3686995"/>
            <a:ext cx="1157738" cy="1157738"/>
          </a:xfrm>
          <a:prstGeom prst="ellipse">
            <a:avLst/>
          </a:prstGeom>
          <a:solidFill>
            <a:srgbClr val="F9C26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文本框 23">
            <a:extLst>
              <a:ext uri="{FF2B5EF4-FFF2-40B4-BE49-F238E27FC236}">
                <a16:creationId xmlns="" xmlns:a16="http://schemas.microsoft.com/office/drawing/2014/main" id="{61A80E33-B9E4-4163-AFCB-D5A9666BCC0D}"/>
              </a:ext>
            </a:extLst>
          </p:cNvPr>
          <p:cNvSpPr txBox="1"/>
          <p:nvPr/>
        </p:nvSpPr>
        <p:spPr>
          <a:xfrm>
            <a:off x="1351873" y="1113226"/>
            <a:ext cx="2646878" cy="1092607"/>
          </a:xfrm>
          <a:prstGeom prst="rect">
            <a:avLst/>
          </a:prstGeom>
          <a:noFill/>
        </p:spPr>
        <p:txBody>
          <a:bodyPr wrap="none" rtlCol="0" anchor="ctr">
            <a:spAutoFit/>
          </a:bodyPr>
          <a:lstStyle>
            <a:defPPr>
              <a:defRPr lang="zh-CN"/>
            </a:defPPr>
            <a:lvl1pPr>
              <a:lnSpc>
                <a:spcPts val="2600"/>
              </a:lnSpc>
              <a:defRPr sz="1600">
                <a:solidFill>
                  <a:schemeClr val="tx1">
                    <a:lumMod val="65000"/>
                    <a:lumOff val="35000"/>
                  </a:schemeClr>
                </a:solidFill>
                <a:latin typeface="方正正纤黑简体" panose="02000000000000000000" pitchFamily="2" charset="-122"/>
                <a:ea typeface="方正正纤黑简体" panose="02000000000000000000" pitchFamily="2" charset="-122"/>
              </a:defRPr>
            </a:lvl1pPr>
          </a:lstStyle>
          <a:p>
            <a:pPr algn="ctr"/>
            <a:r>
              <a:rPr lang="zh-CN" altLang="en-US" dirty="0"/>
              <a:t>点击输入内容点击输入内容</a:t>
            </a:r>
          </a:p>
          <a:p>
            <a:pPr algn="ctr"/>
            <a:r>
              <a:rPr lang="zh-CN" altLang="en-US" dirty="0"/>
              <a:t>点击输入内容点击输入内容</a:t>
            </a:r>
            <a:endParaRPr lang="en-US" altLang="zh-CN" dirty="0"/>
          </a:p>
          <a:p>
            <a:pPr algn="ctr"/>
            <a:r>
              <a:rPr lang="zh-CN" altLang="en-US" dirty="0"/>
              <a:t>点击输入内容点击输入内容</a:t>
            </a:r>
          </a:p>
        </p:txBody>
      </p:sp>
      <p:cxnSp>
        <p:nvCxnSpPr>
          <p:cNvPr id="25" name="直接连接符 24">
            <a:extLst>
              <a:ext uri="{FF2B5EF4-FFF2-40B4-BE49-F238E27FC236}">
                <a16:creationId xmlns="" xmlns:a16="http://schemas.microsoft.com/office/drawing/2014/main" id="{440A7956-B9E8-460B-9638-4B4716B5DF77}"/>
              </a:ext>
            </a:extLst>
          </p:cNvPr>
          <p:cNvCxnSpPr/>
          <p:nvPr/>
        </p:nvCxnSpPr>
        <p:spPr>
          <a:xfrm>
            <a:off x="4385656" y="1219316"/>
            <a:ext cx="0" cy="880427"/>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 xmlns:a16="http://schemas.microsoft.com/office/drawing/2014/main" id="{968C1311-96C4-48EF-894E-7C4DD6F90FD8}"/>
              </a:ext>
            </a:extLst>
          </p:cNvPr>
          <p:cNvSpPr txBox="1"/>
          <p:nvPr/>
        </p:nvSpPr>
        <p:spPr>
          <a:xfrm>
            <a:off x="4772561" y="1113226"/>
            <a:ext cx="2646878" cy="1092607"/>
          </a:xfrm>
          <a:prstGeom prst="rect">
            <a:avLst/>
          </a:prstGeom>
          <a:noFill/>
        </p:spPr>
        <p:txBody>
          <a:bodyPr wrap="none" rtlCol="0" anchor="ctr">
            <a:spAutoFit/>
          </a:bodyPr>
          <a:lstStyle>
            <a:defPPr>
              <a:defRPr lang="zh-CN"/>
            </a:defPPr>
            <a:lvl1pPr>
              <a:lnSpc>
                <a:spcPts val="2600"/>
              </a:lnSpc>
              <a:defRPr sz="1600">
                <a:solidFill>
                  <a:schemeClr val="tx1">
                    <a:lumMod val="65000"/>
                    <a:lumOff val="35000"/>
                  </a:schemeClr>
                </a:solidFill>
                <a:latin typeface="方正正纤黑简体" panose="02000000000000000000" pitchFamily="2" charset="-122"/>
                <a:ea typeface="方正正纤黑简体" panose="02000000000000000000" pitchFamily="2" charset="-122"/>
              </a:defRPr>
            </a:lvl1pPr>
          </a:lstStyle>
          <a:p>
            <a:pPr algn="ctr"/>
            <a:r>
              <a:rPr lang="zh-CN" altLang="en-US" dirty="0"/>
              <a:t>点击输入内容点击输入内容</a:t>
            </a:r>
          </a:p>
          <a:p>
            <a:pPr algn="ctr"/>
            <a:r>
              <a:rPr lang="zh-CN" altLang="en-US" dirty="0"/>
              <a:t>点击输入内容点击输入内容</a:t>
            </a:r>
            <a:endParaRPr lang="en-US" altLang="zh-CN" dirty="0"/>
          </a:p>
          <a:p>
            <a:pPr algn="ctr"/>
            <a:r>
              <a:rPr lang="zh-CN" altLang="en-US" dirty="0"/>
              <a:t>点击输入内容点击输入内容</a:t>
            </a:r>
          </a:p>
        </p:txBody>
      </p:sp>
      <p:cxnSp>
        <p:nvCxnSpPr>
          <p:cNvPr id="27" name="直接连接符 26">
            <a:extLst>
              <a:ext uri="{FF2B5EF4-FFF2-40B4-BE49-F238E27FC236}">
                <a16:creationId xmlns="" xmlns:a16="http://schemas.microsoft.com/office/drawing/2014/main" id="{B889F6C7-7472-486F-BCDB-23BC01ED49D4}"/>
              </a:ext>
            </a:extLst>
          </p:cNvPr>
          <p:cNvCxnSpPr/>
          <p:nvPr/>
        </p:nvCxnSpPr>
        <p:spPr>
          <a:xfrm>
            <a:off x="7806344" y="1219316"/>
            <a:ext cx="0" cy="880427"/>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 xmlns:a16="http://schemas.microsoft.com/office/drawing/2014/main" id="{3F6202B6-0426-4096-9FB8-88AE7C15DBEB}"/>
              </a:ext>
            </a:extLst>
          </p:cNvPr>
          <p:cNvSpPr txBox="1"/>
          <p:nvPr/>
        </p:nvSpPr>
        <p:spPr>
          <a:xfrm>
            <a:off x="8193249" y="1113226"/>
            <a:ext cx="2646878" cy="1092607"/>
          </a:xfrm>
          <a:prstGeom prst="rect">
            <a:avLst/>
          </a:prstGeom>
          <a:noFill/>
        </p:spPr>
        <p:txBody>
          <a:bodyPr wrap="none" rtlCol="0" anchor="ctr">
            <a:spAutoFit/>
          </a:bodyPr>
          <a:lstStyle>
            <a:defPPr>
              <a:defRPr lang="zh-CN"/>
            </a:defPPr>
            <a:lvl1pPr>
              <a:lnSpc>
                <a:spcPts val="2600"/>
              </a:lnSpc>
              <a:defRPr sz="1600">
                <a:solidFill>
                  <a:schemeClr val="tx1">
                    <a:lumMod val="65000"/>
                    <a:lumOff val="35000"/>
                  </a:schemeClr>
                </a:solidFill>
                <a:latin typeface="方正正纤黑简体" panose="02000000000000000000" pitchFamily="2" charset="-122"/>
                <a:ea typeface="方正正纤黑简体" panose="02000000000000000000" pitchFamily="2" charset="-122"/>
              </a:defRPr>
            </a:lvl1pPr>
          </a:lstStyle>
          <a:p>
            <a:pPr algn="ctr"/>
            <a:r>
              <a:rPr lang="zh-CN" altLang="en-US" dirty="0"/>
              <a:t>点击输入内容点击输入内容</a:t>
            </a:r>
          </a:p>
          <a:p>
            <a:pPr algn="ctr"/>
            <a:r>
              <a:rPr lang="zh-CN" altLang="en-US" dirty="0"/>
              <a:t>点击输入内容点击输入内容</a:t>
            </a:r>
            <a:endParaRPr lang="en-US" altLang="zh-CN" dirty="0"/>
          </a:p>
          <a:p>
            <a:pPr algn="ctr"/>
            <a:r>
              <a:rPr lang="zh-CN" altLang="en-US" dirty="0"/>
              <a:t>点击输入内容点击输入内容</a:t>
            </a:r>
          </a:p>
        </p:txBody>
      </p:sp>
    </p:spTree>
    <p:extLst>
      <p:ext uri="{BB962C8B-B14F-4D97-AF65-F5344CB8AC3E}">
        <p14:creationId xmlns:p14="http://schemas.microsoft.com/office/powerpoint/2010/main" val="3982727995"/>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75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par>
                                <p:cTn id="13" presetID="42" presetClass="entr" presetSubtype="0" fill="hold" grpId="0" nodeType="withEffect">
                                  <p:stCondLst>
                                    <p:cond delay="100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anim calcmode="lin" valueType="num">
                                      <p:cBhvr>
                                        <p:cTn id="16" dur="1000" fill="hold"/>
                                        <p:tgtEl>
                                          <p:spTgt spid="26"/>
                                        </p:tgtEl>
                                        <p:attrNameLst>
                                          <p:attrName>ppt_x</p:attrName>
                                        </p:attrNameLst>
                                      </p:cBhvr>
                                      <p:tavLst>
                                        <p:tav tm="0">
                                          <p:val>
                                            <p:strVal val="#ppt_x"/>
                                          </p:val>
                                        </p:tav>
                                        <p:tav tm="100000">
                                          <p:val>
                                            <p:strVal val="#ppt_x"/>
                                          </p:val>
                                        </p:tav>
                                      </p:tavLst>
                                    </p:anim>
                                    <p:anim calcmode="lin" valueType="num">
                                      <p:cBhvr>
                                        <p:cTn id="17" dur="1000" fill="hold"/>
                                        <p:tgtEl>
                                          <p:spTgt spid="26"/>
                                        </p:tgtEl>
                                        <p:attrNameLst>
                                          <p:attrName>ppt_y</p:attrName>
                                        </p:attrNameLst>
                                      </p:cBhvr>
                                      <p:tavLst>
                                        <p:tav tm="0">
                                          <p:val>
                                            <p:strVal val="#ppt_y+.1"/>
                                          </p:val>
                                        </p:tav>
                                        <p:tav tm="100000">
                                          <p:val>
                                            <p:strVal val="#ppt_y"/>
                                          </p:val>
                                        </p:tav>
                                      </p:tavLst>
                                    </p:anim>
                                  </p:childTnLst>
                                </p:cTn>
                              </p:par>
                              <p:par>
                                <p:cTn id="18" presetID="10" presetClass="entr" presetSubtype="0" fill="hold" nodeType="withEffect">
                                  <p:stCondLst>
                                    <p:cond delay="175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par>
                                <p:cTn id="21" presetID="42" presetClass="entr" presetSubtype="0" fill="hold" grpId="0" nodeType="withEffect">
                                  <p:stCondLst>
                                    <p:cond delay="200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315B3904-ED6D-40BF-8E16-0122FC840B94}"/>
              </a:ext>
            </a:extLst>
          </p:cNvPr>
          <p:cNvPicPr>
            <a:picLocks noChangeAspect="1"/>
          </p:cNvPicPr>
          <p:nvPr/>
        </p:nvPicPr>
        <p:blipFill rotWithShape="1">
          <a:blip r:embed="rId3"/>
          <a:srcRect b="33752"/>
          <a:stretch/>
        </p:blipFill>
        <p:spPr>
          <a:xfrm>
            <a:off x="1091823" y="974849"/>
            <a:ext cx="5158852" cy="5883152"/>
          </a:xfrm>
          <a:prstGeom prst="rect">
            <a:avLst/>
          </a:prstGeom>
        </p:spPr>
      </p:pic>
      <p:sp>
        <p:nvSpPr>
          <p:cNvPr id="5" name="文本框 4">
            <a:extLst>
              <a:ext uri="{FF2B5EF4-FFF2-40B4-BE49-F238E27FC236}">
                <a16:creationId xmlns="" xmlns:a16="http://schemas.microsoft.com/office/drawing/2014/main" id="{52681DE6-FAA1-40F0-9DCB-F35614FD1DB1}"/>
              </a:ext>
            </a:extLst>
          </p:cNvPr>
          <p:cNvSpPr txBox="1"/>
          <p:nvPr/>
        </p:nvSpPr>
        <p:spPr>
          <a:xfrm>
            <a:off x="7084346" y="1179569"/>
            <a:ext cx="2749471" cy="2913618"/>
          </a:xfrm>
          <a:prstGeom prst="rect">
            <a:avLst/>
          </a:prstGeom>
          <a:noFill/>
        </p:spPr>
        <p:txBody>
          <a:bodyPr wrap="none" rtlCol="0">
            <a:spAutoFit/>
          </a:bodyPr>
          <a:lstStyle/>
          <a:p>
            <a:pPr algn="ctr">
              <a:lnSpc>
                <a:spcPts val="11000"/>
              </a:lnSpc>
            </a:pPr>
            <a:r>
              <a:rPr lang="zh-CN" altLang="en-US" sz="10000" dirty="0">
                <a:ln w="254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职场</a:t>
            </a:r>
            <a:endParaRPr lang="en-US" altLang="zh-CN" sz="10000" dirty="0">
              <a:ln w="254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endParaRPr>
          </a:p>
          <a:p>
            <a:pPr algn="ctr">
              <a:lnSpc>
                <a:spcPts val="11000"/>
              </a:lnSpc>
            </a:pPr>
            <a:r>
              <a:rPr lang="zh-CN" altLang="en-US" sz="10000" dirty="0">
                <a:ln w="254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应用</a:t>
            </a:r>
          </a:p>
        </p:txBody>
      </p:sp>
      <p:cxnSp>
        <p:nvCxnSpPr>
          <p:cNvPr id="7" name="直接连接符 6">
            <a:extLst>
              <a:ext uri="{FF2B5EF4-FFF2-40B4-BE49-F238E27FC236}">
                <a16:creationId xmlns="" xmlns:a16="http://schemas.microsoft.com/office/drawing/2014/main" id="{002FF168-2B3D-47F0-BBBB-638C0EAED9B9}"/>
              </a:ext>
            </a:extLst>
          </p:cNvPr>
          <p:cNvCxnSpPr>
            <a:cxnSpLocks/>
          </p:cNvCxnSpPr>
          <p:nvPr/>
        </p:nvCxnSpPr>
        <p:spPr>
          <a:xfrm>
            <a:off x="7287903" y="4203033"/>
            <a:ext cx="4904097"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 xmlns:a16="http://schemas.microsoft.com/office/drawing/2014/main" id="{33FF5C1D-58CA-4D62-86E6-F39705A26D22}"/>
              </a:ext>
            </a:extLst>
          </p:cNvPr>
          <p:cNvSpPr txBox="1"/>
          <p:nvPr/>
        </p:nvSpPr>
        <p:spPr>
          <a:xfrm>
            <a:off x="7178719" y="4307656"/>
            <a:ext cx="2954655" cy="1149033"/>
          </a:xfrm>
          <a:prstGeom prst="rect">
            <a:avLst/>
          </a:prstGeom>
          <a:noFill/>
        </p:spPr>
        <p:txBody>
          <a:bodyPr wrap="none" rtlCol="0">
            <a:spAutoFit/>
          </a:bodyPr>
          <a:lstStyle/>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grpSp>
        <p:nvGrpSpPr>
          <p:cNvPr id="13" name="组合 12">
            <a:extLst>
              <a:ext uri="{FF2B5EF4-FFF2-40B4-BE49-F238E27FC236}">
                <a16:creationId xmlns="" xmlns:a16="http://schemas.microsoft.com/office/drawing/2014/main" id="{A452BC97-99EE-4856-BA33-7E3AC2260970}"/>
              </a:ext>
            </a:extLst>
          </p:cNvPr>
          <p:cNvGrpSpPr/>
          <p:nvPr/>
        </p:nvGrpSpPr>
        <p:grpSpPr>
          <a:xfrm>
            <a:off x="9902055" y="1288753"/>
            <a:ext cx="1282888" cy="1282888"/>
            <a:chOff x="9902055" y="1084033"/>
            <a:chExt cx="1282888" cy="1282888"/>
          </a:xfrm>
        </p:grpSpPr>
        <p:sp>
          <p:nvSpPr>
            <p:cNvPr id="8" name="椭圆 7">
              <a:extLst>
                <a:ext uri="{FF2B5EF4-FFF2-40B4-BE49-F238E27FC236}">
                  <a16:creationId xmlns="" xmlns:a16="http://schemas.microsoft.com/office/drawing/2014/main" id="{170AF8BD-65E6-4BAA-8B62-32CB195C057D}"/>
                </a:ext>
              </a:extLst>
            </p:cNvPr>
            <p:cNvSpPr/>
            <p:nvPr/>
          </p:nvSpPr>
          <p:spPr>
            <a:xfrm>
              <a:off x="9902055" y="1084033"/>
              <a:ext cx="1282888" cy="1282888"/>
            </a:xfrm>
            <a:prstGeom prst="ellipse">
              <a:avLst/>
            </a:prstGeom>
            <a:solidFill>
              <a:srgbClr val="E56F8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 xmlns:a16="http://schemas.microsoft.com/office/drawing/2014/main" id="{E316D845-297D-4CC3-A5D6-049A79ADD30F}"/>
                </a:ext>
              </a:extLst>
            </p:cNvPr>
            <p:cNvSpPr txBox="1"/>
            <p:nvPr/>
          </p:nvSpPr>
          <p:spPr>
            <a:xfrm>
              <a:off x="9928452" y="1217646"/>
              <a:ext cx="1241045" cy="1015663"/>
            </a:xfrm>
            <a:prstGeom prst="rect">
              <a:avLst/>
            </a:prstGeom>
            <a:noFill/>
          </p:spPr>
          <p:txBody>
            <a:bodyPr wrap="none" rtlCol="0">
              <a:spAutoFit/>
            </a:bodyPr>
            <a:lstStyle/>
            <a:p>
              <a:r>
                <a:rPr lang="en-US" altLang="zh-CN" sz="6000" dirty="0">
                  <a:solidFill>
                    <a:schemeClr val="bg1"/>
                  </a:solidFill>
                  <a:latin typeface="汉仪铸字超然体W" panose="00020600040101010101" pitchFamily="18" charset="-122"/>
                  <a:ea typeface="汉仪铸字超然体W" panose="00020600040101010101" pitchFamily="18" charset="-122"/>
                </a:rPr>
                <a:t>03</a:t>
              </a:r>
              <a:endParaRPr lang="zh-CN" altLang="en-US" sz="6000" dirty="0">
                <a:solidFill>
                  <a:schemeClr val="bg1"/>
                </a:solidFill>
                <a:latin typeface="汉仪铸字超然体W" panose="00020600040101010101" pitchFamily="18" charset="-122"/>
                <a:ea typeface="汉仪铸字超然体W" panose="00020600040101010101" pitchFamily="18" charset="-122"/>
              </a:endParaRPr>
            </a:p>
          </p:txBody>
        </p:sp>
      </p:grpSp>
    </p:spTree>
    <p:extLst>
      <p:ext uri="{BB962C8B-B14F-4D97-AF65-F5344CB8AC3E}">
        <p14:creationId xmlns:p14="http://schemas.microsoft.com/office/powerpoint/2010/main" val="2949776787"/>
      </p:ext>
    </p:extLst>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2" presetClass="entr" presetSubtype="2" fill="hold" nodeType="withEffect">
                                  <p:stCondLst>
                                    <p:cond delay="75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1+#ppt_w/2"/>
                                          </p:val>
                                        </p:tav>
                                        <p:tav tm="100000">
                                          <p:val>
                                            <p:strVal val="#ppt_x"/>
                                          </p:val>
                                        </p:tav>
                                      </p:tavLst>
                                    </p:anim>
                                    <p:anim calcmode="lin" valueType="num">
                                      <p:cBhvr additive="base">
                                        <p:cTn id="17" dur="10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75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1000" fill="hold"/>
                                        <p:tgtEl>
                                          <p:spTgt spid="10"/>
                                        </p:tgtEl>
                                        <p:attrNameLst>
                                          <p:attrName>ppt_x</p:attrName>
                                        </p:attrNameLst>
                                      </p:cBhvr>
                                      <p:tavLst>
                                        <p:tav tm="0">
                                          <p:val>
                                            <p:strVal val="1+#ppt_w/2"/>
                                          </p:val>
                                        </p:tav>
                                        <p:tav tm="100000">
                                          <p:val>
                                            <p:strVal val="#ppt_x"/>
                                          </p:val>
                                        </p:tav>
                                      </p:tavLst>
                                    </p:anim>
                                    <p:anim calcmode="lin" valueType="num">
                                      <p:cBhvr additive="base">
                                        <p:cTn id="21"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1991011" cy="813867"/>
            <a:chOff x="-13648" y="146370"/>
            <a:chExt cx="1991011"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12"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职场应用</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136479" y="683238"/>
              <a:ext cx="1840884" cy="276999"/>
            </a:xfrm>
            <a:prstGeom prst="rect">
              <a:avLst/>
            </a:prstGeom>
            <a:noFill/>
          </p:spPr>
          <p:txBody>
            <a:bodyPr wrap="square" rtlCol="0">
              <a:spAutoFit/>
            </a:bodyPr>
            <a:lstStyle/>
            <a:p>
              <a:pPr algn="r"/>
              <a:r>
                <a:rPr lang="en-US" altLang="zh-CN" sz="1200" spc="500" dirty="0">
                  <a:solidFill>
                    <a:schemeClr val="bg1">
                      <a:lumMod val="50000"/>
                      <a:alpha val="80000"/>
                    </a:schemeClr>
                  </a:solidFill>
                  <a:latin typeface="Helvetica" panose="020B0604020202030204" pitchFamily="34" charset="0"/>
                </a:rPr>
                <a:t>PART THREE</a:t>
              </a:r>
              <a:endParaRPr lang="zh-CN" altLang="en-US" sz="1200" spc="500" dirty="0">
                <a:solidFill>
                  <a:schemeClr val="bg1">
                    <a:lumMod val="50000"/>
                    <a:alpha val="80000"/>
                  </a:schemeClr>
                </a:solidFill>
                <a:latin typeface="Helvetica" panose="020B0604020202030204" pitchFamily="34" charset="0"/>
              </a:endParaRPr>
            </a:p>
          </p:txBody>
        </p:sp>
      </p:grpSp>
      <p:pic>
        <p:nvPicPr>
          <p:cNvPr id="5" name="图片 4">
            <a:extLst>
              <a:ext uri="{FF2B5EF4-FFF2-40B4-BE49-F238E27FC236}">
                <a16:creationId xmlns="" xmlns:a16="http://schemas.microsoft.com/office/drawing/2014/main" id="{B0C56289-88EA-4053-9F44-AEB702393D98}"/>
              </a:ext>
            </a:extLst>
          </p:cNvPr>
          <p:cNvPicPr>
            <a:picLocks noChangeAspect="1"/>
          </p:cNvPicPr>
          <p:nvPr/>
        </p:nvPicPr>
        <p:blipFill>
          <a:blip r:embed="rId3"/>
          <a:stretch>
            <a:fillRect/>
          </a:stretch>
        </p:blipFill>
        <p:spPr>
          <a:xfrm>
            <a:off x="881345" y="1939367"/>
            <a:ext cx="10429311" cy="3574325"/>
          </a:xfrm>
          <a:prstGeom prst="rect">
            <a:avLst/>
          </a:prstGeom>
        </p:spPr>
      </p:pic>
      <p:sp>
        <p:nvSpPr>
          <p:cNvPr id="16" name="文本框 15">
            <a:extLst>
              <a:ext uri="{FF2B5EF4-FFF2-40B4-BE49-F238E27FC236}">
                <a16:creationId xmlns="" xmlns:a16="http://schemas.microsoft.com/office/drawing/2014/main" id="{83279F5B-6434-45F1-B672-100A402253E7}"/>
              </a:ext>
            </a:extLst>
          </p:cNvPr>
          <p:cNvSpPr txBox="1"/>
          <p:nvPr/>
        </p:nvSpPr>
        <p:spPr>
          <a:xfrm>
            <a:off x="653924" y="4511126"/>
            <a:ext cx="2646878" cy="1070806"/>
          </a:xfrm>
          <a:prstGeom prst="rect">
            <a:avLst/>
          </a:prstGeom>
          <a:noFill/>
        </p:spPr>
        <p:txBody>
          <a:bodyPr wrap="none" rtlCol="0" anchor="ctr">
            <a:spAutoFit/>
          </a:bodyPr>
          <a:lstStyle/>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endParaRPr lang="en-US" altLang="zh-CN" sz="16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17" name="文本框 16">
            <a:extLst>
              <a:ext uri="{FF2B5EF4-FFF2-40B4-BE49-F238E27FC236}">
                <a16:creationId xmlns="" xmlns:a16="http://schemas.microsoft.com/office/drawing/2014/main" id="{EDF77CAD-2F91-4729-9AE9-3F5DCDEE62C5}"/>
              </a:ext>
            </a:extLst>
          </p:cNvPr>
          <p:cNvSpPr txBox="1"/>
          <p:nvPr/>
        </p:nvSpPr>
        <p:spPr>
          <a:xfrm>
            <a:off x="4772561" y="4511126"/>
            <a:ext cx="2646878" cy="1070806"/>
          </a:xfrm>
          <a:prstGeom prst="rect">
            <a:avLst/>
          </a:prstGeom>
          <a:noFill/>
        </p:spPr>
        <p:txBody>
          <a:bodyPr wrap="none" rtlCol="0" anchor="ctr">
            <a:spAutoFit/>
          </a:bodyPr>
          <a:lstStyle/>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endParaRPr lang="en-US" altLang="zh-CN" sz="16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18" name="文本框 17">
            <a:extLst>
              <a:ext uri="{FF2B5EF4-FFF2-40B4-BE49-F238E27FC236}">
                <a16:creationId xmlns="" xmlns:a16="http://schemas.microsoft.com/office/drawing/2014/main" id="{7F89CEEA-04D5-4E11-9F3D-59DDEC4CC5E0}"/>
              </a:ext>
            </a:extLst>
          </p:cNvPr>
          <p:cNvSpPr txBox="1"/>
          <p:nvPr/>
        </p:nvSpPr>
        <p:spPr>
          <a:xfrm>
            <a:off x="8891198" y="4511126"/>
            <a:ext cx="2646878" cy="1070806"/>
          </a:xfrm>
          <a:prstGeom prst="rect">
            <a:avLst/>
          </a:prstGeom>
          <a:noFill/>
        </p:spPr>
        <p:txBody>
          <a:bodyPr wrap="none" rtlCol="0" anchor="ctr">
            <a:spAutoFit/>
          </a:bodyPr>
          <a:lstStyle/>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endParaRPr lang="en-US" altLang="zh-CN" sz="16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19" name="文本框 18">
            <a:extLst>
              <a:ext uri="{FF2B5EF4-FFF2-40B4-BE49-F238E27FC236}">
                <a16:creationId xmlns="" xmlns:a16="http://schemas.microsoft.com/office/drawing/2014/main" id="{49D19A0F-499D-48A8-8439-6DD4CF8F450F}"/>
              </a:ext>
            </a:extLst>
          </p:cNvPr>
          <p:cNvSpPr txBox="1"/>
          <p:nvPr/>
        </p:nvSpPr>
        <p:spPr>
          <a:xfrm>
            <a:off x="2738332" y="1843831"/>
            <a:ext cx="2646878" cy="1070806"/>
          </a:xfrm>
          <a:prstGeom prst="rect">
            <a:avLst/>
          </a:prstGeom>
          <a:noFill/>
        </p:spPr>
        <p:txBody>
          <a:bodyPr wrap="none" rtlCol="0" anchor="ctr">
            <a:spAutoFit/>
          </a:bodyPr>
          <a:lstStyle/>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endParaRPr lang="en-US" altLang="zh-CN" sz="16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
        <p:nvSpPr>
          <p:cNvPr id="20" name="文本框 19">
            <a:extLst>
              <a:ext uri="{FF2B5EF4-FFF2-40B4-BE49-F238E27FC236}">
                <a16:creationId xmlns="" xmlns:a16="http://schemas.microsoft.com/office/drawing/2014/main" id="{25D64A60-BDD8-4DF6-A793-55FEB6F5D5A3}"/>
              </a:ext>
            </a:extLst>
          </p:cNvPr>
          <p:cNvSpPr txBox="1"/>
          <p:nvPr/>
        </p:nvSpPr>
        <p:spPr>
          <a:xfrm>
            <a:off x="6821286" y="1843831"/>
            <a:ext cx="2646878" cy="1070806"/>
          </a:xfrm>
          <a:prstGeom prst="rect">
            <a:avLst/>
          </a:prstGeom>
          <a:noFill/>
        </p:spPr>
        <p:txBody>
          <a:bodyPr wrap="none" rtlCol="0" anchor="ctr">
            <a:spAutoFit/>
          </a:bodyPr>
          <a:lstStyle/>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endParaRPr lang="en-US" altLang="zh-CN" sz="16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spTree>
    <p:extLst>
      <p:ext uri="{BB962C8B-B14F-4D97-AF65-F5344CB8AC3E}">
        <p14:creationId xmlns:p14="http://schemas.microsoft.com/office/powerpoint/2010/main" val="2894288825"/>
      </p:ext>
    </p:extLst>
  </p:cSld>
  <p:clrMapOvr>
    <a:masterClrMapping/>
  </p:clrMapOvr>
  <p:transition spd="slow" advClick="0" advTm="3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2" presetClass="entr" presetSubtype="2" fill="hold" grpId="0" nodeType="withEffect">
                                  <p:stCondLst>
                                    <p:cond delay="75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000" fill="hold"/>
                                        <p:tgtEl>
                                          <p:spTgt spid="16"/>
                                        </p:tgtEl>
                                        <p:attrNameLst>
                                          <p:attrName>ppt_x</p:attrName>
                                        </p:attrNameLst>
                                      </p:cBhvr>
                                      <p:tavLst>
                                        <p:tav tm="0">
                                          <p:val>
                                            <p:strVal val="1+#ppt_w/2"/>
                                          </p:val>
                                        </p:tav>
                                        <p:tav tm="100000">
                                          <p:val>
                                            <p:strVal val="#ppt_x"/>
                                          </p:val>
                                        </p:tav>
                                      </p:tavLst>
                                    </p:anim>
                                    <p:anim calcmode="lin" valueType="num">
                                      <p:cBhvr additive="base">
                                        <p:cTn id="11" dur="1000" fill="hold"/>
                                        <p:tgtEl>
                                          <p:spTgt spid="16"/>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150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1000" fill="hold"/>
                                        <p:tgtEl>
                                          <p:spTgt spid="19"/>
                                        </p:tgtEl>
                                        <p:attrNameLst>
                                          <p:attrName>ppt_x</p:attrName>
                                        </p:attrNameLst>
                                      </p:cBhvr>
                                      <p:tavLst>
                                        <p:tav tm="0">
                                          <p:val>
                                            <p:strVal val="1+#ppt_w/2"/>
                                          </p:val>
                                        </p:tav>
                                        <p:tav tm="100000">
                                          <p:val>
                                            <p:strVal val="#ppt_x"/>
                                          </p:val>
                                        </p:tav>
                                      </p:tavLst>
                                    </p:anim>
                                    <p:anim calcmode="lin" valueType="num">
                                      <p:cBhvr additive="base">
                                        <p:cTn id="15" dur="1000" fill="hold"/>
                                        <p:tgtEl>
                                          <p:spTgt spid="1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225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1000" fill="hold"/>
                                        <p:tgtEl>
                                          <p:spTgt spid="17"/>
                                        </p:tgtEl>
                                        <p:attrNameLst>
                                          <p:attrName>ppt_x</p:attrName>
                                        </p:attrNameLst>
                                      </p:cBhvr>
                                      <p:tavLst>
                                        <p:tav tm="0">
                                          <p:val>
                                            <p:strVal val="1+#ppt_w/2"/>
                                          </p:val>
                                        </p:tav>
                                        <p:tav tm="100000">
                                          <p:val>
                                            <p:strVal val="#ppt_x"/>
                                          </p:val>
                                        </p:tav>
                                      </p:tavLst>
                                    </p:anim>
                                    <p:anim calcmode="lin" valueType="num">
                                      <p:cBhvr additive="base">
                                        <p:cTn id="19" dur="1000" fill="hold"/>
                                        <p:tgtEl>
                                          <p:spTgt spid="1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300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1000" fill="hold"/>
                                        <p:tgtEl>
                                          <p:spTgt spid="20"/>
                                        </p:tgtEl>
                                        <p:attrNameLst>
                                          <p:attrName>ppt_x</p:attrName>
                                        </p:attrNameLst>
                                      </p:cBhvr>
                                      <p:tavLst>
                                        <p:tav tm="0">
                                          <p:val>
                                            <p:strVal val="1+#ppt_w/2"/>
                                          </p:val>
                                        </p:tav>
                                        <p:tav tm="100000">
                                          <p:val>
                                            <p:strVal val="#ppt_x"/>
                                          </p:val>
                                        </p:tav>
                                      </p:tavLst>
                                    </p:anim>
                                    <p:anim calcmode="lin" valueType="num">
                                      <p:cBhvr additive="base">
                                        <p:cTn id="23" dur="1000" fill="hold"/>
                                        <p:tgtEl>
                                          <p:spTgt spid="2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375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1000" fill="hold"/>
                                        <p:tgtEl>
                                          <p:spTgt spid="18"/>
                                        </p:tgtEl>
                                        <p:attrNameLst>
                                          <p:attrName>ppt_x</p:attrName>
                                        </p:attrNameLst>
                                      </p:cBhvr>
                                      <p:tavLst>
                                        <p:tav tm="0">
                                          <p:val>
                                            <p:strVal val="1+#ppt_w/2"/>
                                          </p:val>
                                        </p:tav>
                                        <p:tav tm="100000">
                                          <p:val>
                                            <p:strVal val="#ppt_x"/>
                                          </p:val>
                                        </p:tav>
                                      </p:tavLst>
                                    </p:anim>
                                    <p:anim calcmode="lin" valueType="num">
                                      <p:cBhvr additive="base">
                                        <p:cTn id="27"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1991011" cy="813867"/>
            <a:chOff x="-13648" y="146370"/>
            <a:chExt cx="1991011"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12"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职场应用</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136479" y="683238"/>
              <a:ext cx="1840884" cy="276999"/>
            </a:xfrm>
            <a:prstGeom prst="rect">
              <a:avLst/>
            </a:prstGeom>
            <a:noFill/>
          </p:spPr>
          <p:txBody>
            <a:bodyPr wrap="square" rtlCol="0">
              <a:spAutoFit/>
            </a:bodyPr>
            <a:lstStyle/>
            <a:p>
              <a:pPr algn="r"/>
              <a:r>
                <a:rPr lang="en-US" altLang="zh-CN" sz="1200" spc="500" dirty="0">
                  <a:solidFill>
                    <a:schemeClr val="bg1">
                      <a:lumMod val="50000"/>
                      <a:alpha val="80000"/>
                    </a:schemeClr>
                  </a:solidFill>
                  <a:latin typeface="Helvetica" panose="020B0604020202030204" pitchFamily="34" charset="0"/>
                </a:rPr>
                <a:t>PART THREE</a:t>
              </a:r>
              <a:endParaRPr lang="zh-CN" altLang="en-US" sz="1200" spc="500" dirty="0">
                <a:solidFill>
                  <a:schemeClr val="bg1">
                    <a:lumMod val="50000"/>
                    <a:alpha val="80000"/>
                  </a:schemeClr>
                </a:solidFill>
                <a:latin typeface="Helvetica" panose="020B0604020202030204" pitchFamily="34" charset="0"/>
              </a:endParaRPr>
            </a:p>
          </p:txBody>
        </p:sp>
      </p:grpSp>
      <p:pic>
        <p:nvPicPr>
          <p:cNvPr id="12" name="图片 11">
            <a:extLst>
              <a:ext uri="{FF2B5EF4-FFF2-40B4-BE49-F238E27FC236}">
                <a16:creationId xmlns="" xmlns:a16="http://schemas.microsoft.com/office/drawing/2014/main" id="{06931D91-1E4B-478C-9595-9BB0368EC81D}"/>
              </a:ext>
            </a:extLst>
          </p:cNvPr>
          <p:cNvPicPr>
            <a:picLocks noChangeAspect="1"/>
          </p:cNvPicPr>
          <p:nvPr/>
        </p:nvPicPr>
        <p:blipFill>
          <a:blip r:embed="rId3"/>
          <a:stretch>
            <a:fillRect/>
          </a:stretch>
        </p:blipFill>
        <p:spPr>
          <a:xfrm>
            <a:off x="725569" y="1746913"/>
            <a:ext cx="6346523" cy="4235399"/>
          </a:xfrm>
          <a:prstGeom prst="rect">
            <a:avLst/>
          </a:prstGeom>
          <a:effectLst>
            <a:softEdge rad="31750"/>
          </a:effectLst>
        </p:spPr>
      </p:pic>
      <p:grpSp>
        <p:nvGrpSpPr>
          <p:cNvPr id="13" name="组合 12">
            <a:extLst>
              <a:ext uri="{FF2B5EF4-FFF2-40B4-BE49-F238E27FC236}">
                <a16:creationId xmlns="" xmlns:a16="http://schemas.microsoft.com/office/drawing/2014/main" id="{53358B00-E7E7-407B-B962-72D529DC77EA}"/>
              </a:ext>
            </a:extLst>
          </p:cNvPr>
          <p:cNvGrpSpPr/>
          <p:nvPr/>
        </p:nvGrpSpPr>
        <p:grpSpPr>
          <a:xfrm>
            <a:off x="7751928" y="1849423"/>
            <a:ext cx="3646773" cy="1070806"/>
            <a:chOff x="1139589" y="2336073"/>
            <a:chExt cx="3646773" cy="1070806"/>
          </a:xfrm>
        </p:grpSpPr>
        <p:grpSp>
          <p:nvGrpSpPr>
            <p:cNvPr id="14" name="组合 13">
              <a:extLst>
                <a:ext uri="{FF2B5EF4-FFF2-40B4-BE49-F238E27FC236}">
                  <a16:creationId xmlns="" xmlns:a16="http://schemas.microsoft.com/office/drawing/2014/main" id="{5AC7DB1E-E309-497C-AD48-1062CEDE0884}"/>
                </a:ext>
              </a:extLst>
            </p:cNvPr>
            <p:cNvGrpSpPr/>
            <p:nvPr/>
          </p:nvGrpSpPr>
          <p:grpSpPr>
            <a:xfrm>
              <a:off x="1139589" y="2336073"/>
              <a:ext cx="812043" cy="812043"/>
              <a:chOff x="2332085" y="3207224"/>
              <a:chExt cx="812043" cy="812043"/>
            </a:xfrm>
          </p:grpSpPr>
          <p:sp>
            <p:nvSpPr>
              <p:cNvPr id="21" name="椭圆 20">
                <a:extLst>
                  <a:ext uri="{FF2B5EF4-FFF2-40B4-BE49-F238E27FC236}">
                    <a16:creationId xmlns="" xmlns:a16="http://schemas.microsoft.com/office/drawing/2014/main" id="{6691B9F7-38BF-4B5D-8AAD-0A122798858E}"/>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21">
                <a:extLst>
                  <a:ext uri="{FF2B5EF4-FFF2-40B4-BE49-F238E27FC236}">
                    <a16:creationId xmlns="" xmlns:a16="http://schemas.microsoft.com/office/drawing/2014/main" id="{EB358AC2-E752-4351-8C96-297216BC1D79}"/>
                  </a:ext>
                </a:extLst>
              </p:cNvPr>
              <p:cNvSpPr txBox="1"/>
              <p:nvPr/>
            </p:nvSpPr>
            <p:spPr>
              <a:xfrm>
                <a:off x="2519937" y="3228525"/>
                <a:ext cx="436338"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1</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sp>
          <p:nvSpPr>
            <p:cNvPr id="15" name="文本框 14">
              <a:extLst>
                <a:ext uri="{FF2B5EF4-FFF2-40B4-BE49-F238E27FC236}">
                  <a16:creationId xmlns="" xmlns:a16="http://schemas.microsoft.com/office/drawing/2014/main" id="{E7DCBB2B-BF2F-4343-A794-33EBAF610389}"/>
                </a:ext>
              </a:extLst>
            </p:cNvPr>
            <p:cNvSpPr txBox="1"/>
            <p:nvPr/>
          </p:nvSpPr>
          <p:spPr>
            <a:xfrm>
              <a:off x="2139484" y="2336073"/>
              <a:ext cx="2646878" cy="1070806"/>
            </a:xfrm>
            <a:prstGeom prst="rect">
              <a:avLst/>
            </a:prstGeom>
            <a:noFill/>
          </p:spPr>
          <p:txBody>
            <a:bodyPr wrap="none" rtlCol="0" anchor="ctr">
              <a:spAutoFit/>
            </a:bodyPr>
            <a:lstStyle/>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endParaRPr lang="en-US" altLang="zh-CN" sz="16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grpSp>
      <p:grpSp>
        <p:nvGrpSpPr>
          <p:cNvPr id="23" name="组合 22">
            <a:extLst>
              <a:ext uri="{FF2B5EF4-FFF2-40B4-BE49-F238E27FC236}">
                <a16:creationId xmlns="" xmlns:a16="http://schemas.microsoft.com/office/drawing/2014/main" id="{47464A83-6186-46E7-94B9-695F6221CC2E}"/>
              </a:ext>
            </a:extLst>
          </p:cNvPr>
          <p:cNvGrpSpPr/>
          <p:nvPr/>
        </p:nvGrpSpPr>
        <p:grpSpPr>
          <a:xfrm>
            <a:off x="7751928" y="3316679"/>
            <a:ext cx="3646773" cy="1070806"/>
            <a:chOff x="1139589" y="2336073"/>
            <a:chExt cx="3646773" cy="1070806"/>
          </a:xfrm>
        </p:grpSpPr>
        <p:grpSp>
          <p:nvGrpSpPr>
            <p:cNvPr id="24" name="组合 23">
              <a:extLst>
                <a:ext uri="{FF2B5EF4-FFF2-40B4-BE49-F238E27FC236}">
                  <a16:creationId xmlns="" xmlns:a16="http://schemas.microsoft.com/office/drawing/2014/main" id="{8004A8A6-0B44-4F9F-91C9-6C2716E9A776}"/>
                </a:ext>
              </a:extLst>
            </p:cNvPr>
            <p:cNvGrpSpPr/>
            <p:nvPr/>
          </p:nvGrpSpPr>
          <p:grpSpPr>
            <a:xfrm>
              <a:off x="1139589" y="2336073"/>
              <a:ext cx="812043" cy="812043"/>
              <a:chOff x="2332085" y="3207224"/>
              <a:chExt cx="812043" cy="812043"/>
            </a:xfrm>
          </p:grpSpPr>
          <p:sp>
            <p:nvSpPr>
              <p:cNvPr id="26" name="椭圆 25">
                <a:extLst>
                  <a:ext uri="{FF2B5EF4-FFF2-40B4-BE49-F238E27FC236}">
                    <a16:creationId xmlns="" xmlns:a16="http://schemas.microsoft.com/office/drawing/2014/main" id="{8F9823BC-551C-47B7-998D-8FE4199B5C4F}"/>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26">
                <a:extLst>
                  <a:ext uri="{FF2B5EF4-FFF2-40B4-BE49-F238E27FC236}">
                    <a16:creationId xmlns="" xmlns:a16="http://schemas.microsoft.com/office/drawing/2014/main" id="{7393F838-7730-43F9-9CE4-B753BAB187CD}"/>
                  </a:ext>
                </a:extLst>
              </p:cNvPr>
              <p:cNvSpPr txBox="1"/>
              <p:nvPr/>
            </p:nvSpPr>
            <p:spPr>
              <a:xfrm>
                <a:off x="2465345" y="3228525"/>
                <a:ext cx="575799"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2</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sp>
          <p:nvSpPr>
            <p:cNvPr id="25" name="文本框 24">
              <a:extLst>
                <a:ext uri="{FF2B5EF4-FFF2-40B4-BE49-F238E27FC236}">
                  <a16:creationId xmlns="" xmlns:a16="http://schemas.microsoft.com/office/drawing/2014/main" id="{95CC73F1-BC8D-4954-A61F-6EC8D2DE584A}"/>
                </a:ext>
              </a:extLst>
            </p:cNvPr>
            <p:cNvSpPr txBox="1"/>
            <p:nvPr/>
          </p:nvSpPr>
          <p:spPr>
            <a:xfrm>
              <a:off x="2139484" y="2336073"/>
              <a:ext cx="2646878" cy="1070806"/>
            </a:xfrm>
            <a:prstGeom prst="rect">
              <a:avLst/>
            </a:prstGeom>
            <a:noFill/>
          </p:spPr>
          <p:txBody>
            <a:bodyPr wrap="none" rtlCol="0" anchor="ctr">
              <a:spAutoFit/>
            </a:bodyPr>
            <a:lstStyle/>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endParaRPr lang="en-US" altLang="zh-CN" sz="16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grpSp>
      <p:grpSp>
        <p:nvGrpSpPr>
          <p:cNvPr id="28" name="组合 27">
            <a:extLst>
              <a:ext uri="{FF2B5EF4-FFF2-40B4-BE49-F238E27FC236}">
                <a16:creationId xmlns="" xmlns:a16="http://schemas.microsoft.com/office/drawing/2014/main" id="{9C0B5F28-AEAF-48D3-BF66-4C59005EFED1}"/>
              </a:ext>
            </a:extLst>
          </p:cNvPr>
          <p:cNvGrpSpPr/>
          <p:nvPr/>
        </p:nvGrpSpPr>
        <p:grpSpPr>
          <a:xfrm>
            <a:off x="7751928" y="4783935"/>
            <a:ext cx="3646773" cy="1070806"/>
            <a:chOff x="1139589" y="2336073"/>
            <a:chExt cx="3646773" cy="1070806"/>
          </a:xfrm>
        </p:grpSpPr>
        <p:grpSp>
          <p:nvGrpSpPr>
            <p:cNvPr id="29" name="组合 28">
              <a:extLst>
                <a:ext uri="{FF2B5EF4-FFF2-40B4-BE49-F238E27FC236}">
                  <a16:creationId xmlns="" xmlns:a16="http://schemas.microsoft.com/office/drawing/2014/main" id="{7E858849-7764-4D99-A6B1-D13D2A30F46E}"/>
                </a:ext>
              </a:extLst>
            </p:cNvPr>
            <p:cNvGrpSpPr/>
            <p:nvPr/>
          </p:nvGrpSpPr>
          <p:grpSpPr>
            <a:xfrm>
              <a:off x="1139589" y="2336073"/>
              <a:ext cx="812043" cy="812043"/>
              <a:chOff x="2332085" y="3207224"/>
              <a:chExt cx="812043" cy="812043"/>
            </a:xfrm>
          </p:grpSpPr>
          <p:sp>
            <p:nvSpPr>
              <p:cNvPr id="31" name="椭圆 30">
                <a:extLst>
                  <a:ext uri="{FF2B5EF4-FFF2-40B4-BE49-F238E27FC236}">
                    <a16:creationId xmlns="" xmlns:a16="http://schemas.microsoft.com/office/drawing/2014/main" id="{548BE11E-73FB-4475-AF31-15359509B78D}"/>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文本框 31">
                <a:extLst>
                  <a:ext uri="{FF2B5EF4-FFF2-40B4-BE49-F238E27FC236}">
                    <a16:creationId xmlns="" xmlns:a16="http://schemas.microsoft.com/office/drawing/2014/main" id="{CF915306-9C9D-465A-9CF2-A17A781AE09A}"/>
                  </a:ext>
                </a:extLst>
              </p:cNvPr>
              <p:cNvSpPr txBox="1"/>
              <p:nvPr/>
            </p:nvSpPr>
            <p:spPr>
              <a:xfrm>
                <a:off x="2465345" y="3228525"/>
                <a:ext cx="564578"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3</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sp>
          <p:nvSpPr>
            <p:cNvPr id="30" name="文本框 29">
              <a:extLst>
                <a:ext uri="{FF2B5EF4-FFF2-40B4-BE49-F238E27FC236}">
                  <a16:creationId xmlns="" xmlns:a16="http://schemas.microsoft.com/office/drawing/2014/main" id="{F4ABC324-6489-4FCE-9587-7606F0C920AB}"/>
                </a:ext>
              </a:extLst>
            </p:cNvPr>
            <p:cNvSpPr txBox="1"/>
            <p:nvPr/>
          </p:nvSpPr>
          <p:spPr>
            <a:xfrm>
              <a:off x="2139484" y="2336073"/>
              <a:ext cx="2646878" cy="1070806"/>
            </a:xfrm>
            <a:prstGeom prst="rect">
              <a:avLst/>
            </a:prstGeom>
            <a:noFill/>
          </p:spPr>
          <p:txBody>
            <a:bodyPr wrap="none" rtlCol="0" anchor="ctr">
              <a:spAutoFit/>
            </a:bodyPr>
            <a:lstStyle/>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endParaRPr lang="en-US" altLang="zh-CN" sz="16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a:p>
              <a:pPr>
                <a:lnSpc>
                  <a:spcPts val="26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grpSp>
    </p:spTree>
    <p:extLst>
      <p:ext uri="{BB962C8B-B14F-4D97-AF65-F5344CB8AC3E}">
        <p14:creationId xmlns:p14="http://schemas.microsoft.com/office/powerpoint/2010/main" val="3773814159"/>
      </p:ext>
    </p:extLst>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7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ppt_x"/>
                                          </p:val>
                                        </p:tav>
                                        <p:tav tm="100000">
                                          <p:val>
                                            <p:strVal val="#ppt_x"/>
                                          </p:val>
                                        </p:tav>
                                      </p:tavLst>
                                    </p:anim>
                                    <p:anim calcmode="lin" valueType="num">
                                      <p:cBhvr additive="base">
                                        <p:cTn id="12" dur="10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1000" fill="hold"/>
                                        <p:tgtEl>
                                          <p:spTgt spid="28"/>
                                        </p:tgtEl>
                                        <p:attrNameLst>
                                          <p:attrName>ppt_x</p:attrName>
                                        </p:attrNameLst>
                                      </p:cBhvr>
                                      <p:tavLst>
                                        <p:tav tm="0">
                                          <p:val>
                                            <p:strVal val="#ppt_x"/>
                                          </p:val>
                                        </p:tav>
                                        <p:tav tm="100000">
                                          <p:val>
                                            <p:strVal val="#ppt_x"/>
                                          </p:val>
                                        </p:tav>
                                      </p:tavLst>
                                    </p:anim>
                                    <p:anim calcmode="lin" valueType="num">
                                      <p:cBhvr additive="base">
                                        <p:cTn id="16"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1991011" cy="813867"/>
            <a:chOff x="-13648" y="146370"/>
            <a:chExt cx="1991011"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12"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职场应用</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136479" y="683238"/>
              <a:ext cx="1840884" cy="276999"/>
            </a:xfrm>
            <a:prstGeom prst="rect">
              <a:avLst/>
            </a:prstGeom>
            <a:noFill/>
          </p:spPr>
          <p:txBody>
            <a:bodyPr wrap="square" rtlCol="0">
              <a:spAutoFit/>
            </a:bodyPr>
            <a:lstStyle/>
            <a:p>
              <a:pPr algn="r"/>
              <a:r>
                <a:rPr lang="en-US" altLang="zh-CN" sz="1200" spc="500" dirty="0">
                  <a:solidFill>
                    <a:schemeClr val="bg1">
                      <a:lumMod val="50000"/>
                      <a:alpha val="80000"/>
                    </a:schemeClr>
                  </a:solidFill>
                  <a:latin typeface="Helvetica" panose="020B0604020202030204" pitchFamily="34" charset="0"/>
                </a:rPr>
                <a:t>PART THREE</a:t>
              </a:r>
              <a:endParaRPr lang="zh-CN" altLang="en-US" sz="1200" spc="500" dirty="0">
                <a:solidFill>
                  <a:schemeClr val="bg1">
                    <a:lumMod val="50000"/>
                    <a:alpha val="80000"/>
                  </a:schemeClr>
                </a:solidFill>
                <a:latin typeface="Helvetica" panose="020B0604020202030204" pitchFamily="34" charset="0"/>
              </a:endParaRPr>
            </a:p>
          </p:txBody>
        </p:sp>
      </p:grpSp>
      <p:pic>
        <p:nvPicPr>
          <p:cNvPr id="33" name="图片 32">
            <a:extLst>
              <a:ext uri="{FF2B5EF4-FFF2-40B4-BE49-F238E27FC236}">
                <a16:creationId xmlns="" xmlns:a16="http://schemas.microsoft.com/office/drawing/2014/main" id="{66907514-9D07-4C10-BB6B-34804FA29C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154319" y="1167199"/>
            <a:ext cx="5205995" cy="5205995"/>
          </a:xfrm>
          <a:prstGeom prst="rect">
            <a:avLst/>
          </a:prstGeom>
        </p:spPr>
      </p:pic>
      <p:grpSp>
        <p:nvGrpSpPr>
          <p:cNvPr id="10" name="组合 9">
            <a:extLst>
              <a:ext uri="{FF2B5EF4-FFF2-40B4-BE49-F238E27FC236}">
                <a16:creationId xmlns="" xmlns:a16="http://schemas.microsoft.com/office/drawing/2014/main" id="{1DC279B4-6CB4-40F5-897D-9C9407691ED1}"/>
              </a:ext>
            </a:extLst>
          </p:cNvPr>
          <p:cNvGrpSpPr/>
          <p:nvPr/>
        </p:nvGrpSpPr>
        <p:grpSpPr>
          <a:xfrm>
            <a:off x="863357" y="1378416"/>
            <a:ext cx="4844799" cy="1629258"/>
            <a:chOff x="1056921" y="1392066"/>
            <a:chExt cx="4844799" cy="1629258"/>
          </a:xfrm>
        </p:grpSpPr>
        <p:grpSp>
          <p:nvGrpSpPr>
            <p:cNvPr id="35" name="组合 34">
              <a:extLst>
                <a:ext uri="{FF2B5EF4-FFF2-40B4-BE49-F238E27FC236}">
                  <a16:creationId xmlns="" xmlns:a16="http://schemas.microsoft.com/office/drawing/2014/main" id="{3E2ECD8F-2BEC-4F46-9F5E-6ECEAA11BE4E}"/>
                </a:ext>
              </a:extLst>
            </p:cNvPr>
            <p:cNvGrpSpPr/>
            <p:nvPr/>
          </p:nvGrpSpPr>
          <p:grpSpPr>
            <a:xfrm>
              <a:off x="1056921" y="1392066"/>
              <a:ext cx="4252066" cy="812043"/>
              <a:chOff x="1436426" y="1707949"/>
              <a:chExt cx="4252066" cy="812043"/>
            </a:xfrm>
          </p:grpSpPr>
          <p:grpSp>
            <p:nvGrpSpPr>
              <p:cNvPr id="38" name="组合 37">
                <a:extLst>
                  <a:ext uri="{FF2B5EF4-FFF2-40B4-BE49-F238E27FC236}">
                    <a16:creationId xmlns="" xmlns:a16="http://schemas.microsoft.com/office/drawing/2014/main" id="{8E74C73D-D25D-4471-A20A-417A6A5D46D7}"/>
                  </a:ext>
                </a:extLst>
              </p:cNvPr>
              <p:cNvGrpSpPr/>
              <p:nvPr/>
            </p:nvGrpSpPr>
            <p:grpSpPr>
              <a:xfrm>
                <a:off x="1436426" y="1707949"/>
                <a:ext cx="812043" cy="812043"/>
                <a:chOff x="2332085" y="3207224"/>
                <a:chExt cx="812043" cy="812043"/>
              </a:xfrm>
            </p:grpSpPr>
            <p:sp>
              <p:nvSpPr>
                <p:cNvPr id="40" name="椭圆 39">
                  <a:extLst>
                    <a:ext uri="{FF2B5EF4-FFF2-40B4-BE49-F238E27FC236}">
                      <a16:creationId xmlns="" xmlns:a16="http://schemas.microsoft.com/office/drawing/2014/main" id="{25D2618D-C07D-4375-B6D9-738BE0DEF1A7}"/>
                    </a:ext>
                  </a:extLst>
                </p:cNvPr>
                <p:cNvSpPr/>
                <p:nvPr/>
              </p:nvSpPr>
              <p:spPr>
                <a:xfrm>
                  <a:off x="2332085" y="3207224"/>
                  <a:ext cx="812043" cy="812043"/>
                </a:xfrm>
                <a:prstGeom prst="ellipse">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文本框 40">
                  <a:extLst>
                    <a:ext uri="{FF2B5EF4-FFF2-40B4-BE49-F238E27FC236}">
                      <a16:creationId xmlns="" xmlns:a16="http://schemas.microsoft.com/office/drawing/2014/main" id="{CD87B459-AF4A-411C-93AB-B03FC90DB642}"/>
                    </a:ext>
                  </a:extLst>
                </p:cNvPr>
                <p:cNvSpPr txBox="1"/>
                <p:nvPr/>
              </p:nvSpPr>
              <p:spPr>
                <a:xfrm>
                  <a:off x="2519937" y="3228525"/>
                  <a:ext cx="436338" cy="769441"/>
                </a:xfrm>
                <a:prstGeom prst="rect">
                  <a:avLst/>
                </a:prstGeom>
                <a:noFill/>
              </p:spPr>
              <p:txBody>
                <a:bodyPr wrap="none" rtlCol="0">
                  <a:spAutoFit/>
                </a:bodyPr>
                <a:lstStyle/>
                <a:p>
                  <a:r>
                    <a:rPr lang="en-US" altLang="zh-CN" sz="4400" dirty="0">
                      <a:solidFill>
                        <a:srgbClr val="CC204F"/>
                      </a:solidFill>
                      <a:latin typeface="汉仪铸字超然体W" panose="00020600040101010101" pitchFamily="18" charset="-122"/>
                      <a:ea typeface="汉仪铸字超然体W" panose="00020600040101010101" pitchFamily="18" charset="-122"/>
                    </a:rPr>
                    <a:t>1</a:t>
                  </a:r>
                  <a:endParaRPr lang="zh-CN" altLang="en-US" sz="4400" dirty="0">
                    <a:solidFill>
                      <a:srgbClr val="CC204F"/>
                    </a:solidFill>
                    <a:latin typeface="汉仪铸字超然体W" panose="00020600040101010101" pitchFamily="18" charset="-122"/>
                    <a:ea typeface="汉仪铸字超然体W" panose="00020600040101010101" pitchFamily="18" charset="-122"/>
                  </a:endParaRPr>
                </a:p>
              </p:txBody>
            </p:sp>
          </p:grpSp>
          <p:sp>
            <p:nvSpPr>
              <p:cNvPr id="39" name="文本框 38">
                <a:extLst>
                  <a:ext uri="{FF2B5EF4-FFF2-40B4-BE49-F238E27FC236}">
                    <a16:creationId xmlns="" xmlns:a16="http://schemas.microsoft.com/office/drawing/2014/main" id="{CF4F494E-0480-4B26-80F9-02F5EBE11B12}"/>
                  </a:ext>
                </a:extLst>
              </p:cNvPr>
              <p:cNvSpPr txBox="1"/>
              <p:nvPr/>
            </p:nvSpPr>
            <p:spPr>
              <a:xfrm>
                <a:off x="2426060" y="1913916"/>
                <a:ext cx="3262432" cy="553998"/>
              </a:xfrm>
              <a:prstGeom prst="rect">
                <a:avLst/>
              </a:prstGeom>
              <a:noFill/>
            </p:spPr>
            <p:txBody>
              <a:bodyPr wrap="none" rtlCol="0">
                <a:spAutoFit/>
              </a:bodyPr>
              <a:lstStyle/>
              <a:p>
                <a:r>
                  <a:rPr lang="zh-CN" altLang="en-US" sz="3000" dirty="0">
                    <a:ln w="12700">
                      <a:noFill/>
                    </a:ln>
                    <a:solidFill>
                      <a:schemeClr val="tx1">
                        <a:lumMod val="75000"/>
                        <a:lumOff val="25000"/>
                      </a:schemeClr>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职场中的邮件秘密</a:t>
                </a:r>
              </a:p>
            </p:txBody>
          </p:sp>
        </p:grpSp>
        <p:cxnSp>
          <p:nvCxnSpPr>
            <p:cNvPr id="36" name="直接连接符 35">
              <a:extLst>
                <a:ext uri="{FF2B5EF4-FFF2-40B4-BE49-F238E27FC236}">
                  <a16:creationId xmlns="" xmlns:a16="http://schemas.microsoft.com/office/drawing/2014/main" id="{F951BEE5-5636-4E66-B994-E3767835EB77}"/>
                </a:ext>
              </a:extLst>
            </p:cNvPr>
            <p:cNvCxnSpPr>
              <a:cxnSpLocks/>
            </p:cNvCxnSpPr>
            <p:nvPr/>
          </p:nvCxnSpPr>
          <p:spPr>
            <a:xfrm>
              <a:off x="2156346" y="2217757"/>
              <a:ext cx="2988859"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 xmlns:a16="http://schemas.microsoft.com/office/drawing/2014/main" id="{B1669D50-3727-4FBE-B4C5-A3DB30B47117}"/>
                </a:ext>
              </a:extLst>
            </p:cNvPr>
            <p:cNvSpPr txBox="1"/>
            <p:nvPr/>
          </p:nvSpPr>
          <p:spPr>
            <a:xfrm>
              <a:off x="2023735" y="2239059"/>
              <a:ext cx="3877985" cy="782265"/>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p:txBody>
        </p:sp>
      </p:grpSp>
      <p:grpSp>
        <p:nvGrpSpPr>
          <p:cNvPr id="58" name="组合 57">
            <a:extLst>
              <a:ext uri="{FF2B5EF4-FFF2-40B4-BE49-F238E27FC236}">
                <a16:creationId xmlns="" xmlns:a16="http://schemas.microsoft.com/office/drawing/2014/main" id="{2B4DCB04-F31D-49B2-AA5E-1EDA2287F09D}"/>
              </a:ext>
            </a:extLst>
          </p:cNvPr>
          <p:cNvGrpSpPr/>
          <p:nvPr/>
        </p:nvGrpSpPr>
        <p:grpSpPr>
          <a:xfrm>
            <a:off x="863357" y="2912639"/>
            <a:ext cx="4844799" cy="1629258"/>
            <a:chOff x="1056921" y="1392066"/>
            <a:chExt cx="4844799" cy="1629258"/>
          </a:xfrm>
        </p:grpSpPr>
        <p:grpSp>
          <p:nvGrpSpPr>
            <p:cNvPr id="59" name="组合 58">
              <a:extLst>
                <a:ext uri="{FF2B5EF4-FFF2-40B4-BE49-F238E27FC236}">
                  <a16:creationId xmlns="" xmlns:a16="http://schemas.microsoft.com/office/drawing/2014/main" id="{B4522641-8860-4074-9352-FC610B8E3141}"/>
                </a:ext>
              </a:extLst>
            </p:cNvPr>
            <p:cNvGrpSpPr/>
            <p:nvPr/>
          </p:nvGrpSpPr>
          <p:grpSpPr>
            <a:xfrm>
              <a:off x="1056921" y="1392066"/>
              <a:ext cx="4252066" cy="812043"/>
              <a:chOff x="1436426" y="1707949"/>
              <a:chExt cx="4252066" cy="812043"/>
            </a:xfrm>
          </p:grpSpPr>
          <p:grpSp>
            <p:nvGrpSpPr>
              <p:cNvPr id="62" name="组合 61">
                <a:extLst>
                  <a:ext uri="{FF2B5EF4-FFF2-40B4-BE49-F238E27FC236}">
                    <a16:creationId xmlns="" xmlns:a16="http://schemas.microsoft.com/office/drawing/2014/main" id="{4DFC06D7-AD66-45A8-A4D5-AB9B42BE5FEB}"/>
                  </a:ext>
                </a:extLst>
              </p:cNvPr>
              <p:cNvGrpSpPr/>
              <p:nvPr/>
            </p:nvGrpSpPr>
            <p:grpSpPr>
              <a:xfrm>
                <a:off x="1436426" y="1707949"/>
                <a:ext cx="812043" cy="812043"/>
                <a:chOff x="2332085" y="3207224"/>
                <a:chExt cx="812043" cy="812043"/>
              </a:xfrm>
            </p:grpSpPr>
            <p:sp>
              <p:nvSpPr>
                <p:cNvPr id="64" name="椭圆 63">
                  <a:extLst>
                    <a:ext uri="{FF2B5EF4-FFF2-40B4-BE49-F238E27FC236}">
                      <a16:creationId xmlns="" xmlns:a16="http://schemas.microsoft.com/office/drawing/2014/main" id="{1FC44E8A-66CB-4066-A57C-D8E268F6E817}"/>
                    </a:ext>
                  </a:extLst>
                </p:cNvPr>
                <p:cNvSpPr/>
                <p:nvPr/>
              </p:nvSpPr>
              <p:spPr>
                <a:xfrm>
                  <a:off x="2332085" y="3207224"/>
                  <a:ext cx="812043" cy="812043"/>
                </a:xfrm>
                <a:prstGeom prst="ellipse">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5" name="文本框 64">
                  <a:extLst>
                    <a:ext uri="{FF2B5EF4-FFF2-40B4-BE49-F238E27FC236}">
                      <a16:creationId xmlns="" xmlns:a16="http://schemas.microsoft.com/office/drawing/2014/main" id="{893F5F61-E02C-43D7-BD8D-EF565B0CD94F}"/>
                    </a:ext>
                  </a:extLst>
                </p:cNvPr>
                <p:cNvSpPr txBox="1"/>
                <p:nvPr/>
              </p:nvSpPr>
              <p:spPr>
                <a:xfrm>
                  <a:off x="2451697" y="3228525"/>
                  <a:ext cx="575799" cy="769441"/>
                </a:xfrm>
                <a:prstGeom prst="rect">
                  <a:avLst/>
                </a:prstGeom>
                <a:noFill/>
              </p:spPr>
              <p:txBody>
                <a:bodyPr wrap="none" rtlCol="0">
                  <a:spAutoFit/>
                </a:bodyPr>
                <a:lstStyle/>
                <a:p>
                  <a:r>
                    <a:rPr lang="en-US" altLang="zh-CN" sz="4400" dirty="0">
                      <a:solidFill>
                        <a:srgbClr val="CC204F"/>
                      </a:solidFill>
                      <a:latin typeface="汉仪铸字超然体W" panose="00020600040101010101" pitchFamily="18" charset="-122"/>
                      <a:ea typeface="汉仪铸字超然体W" panose="00020600040101010101" pitchFamily="18" charset="-122"/>
                    </a:rPr>
                    <a:t>2</a:t>
                  </a:r>
                  <a:endParaRPr lang="zh-CN" altLang="en-US" sz="4400" dirty="0">
                    <a:solidFill>
                      <a:srgbClr val="CC204F"/>
                    </a:solidFill>
                    <a:latin typeface="汉仪铸字超然体W" panose="00020600040101010101" pitchFamily="18" charset="-122"/>
                    <a:ea typeface="汉仪铸字超然体W" panose="00020600040101010101" pitchFamily="18" charset="-122"/>
                  </a:endParaRPr>
                </a:p>
              </p:txBody>
            </p:sp>
          </p:grpSp>
          <p:sp>
            <p:nvSpPr>
              <p:cNvPr id="63" name="文本框 62">
                <a:extLst>
                  <a:ext uri="{FF2B5EF4-FFF2-40B4-BE49-F238E27FC236}">
                    <a16:creationId xmlns="" xmlns:a16="http://schemas.microsoft.com/office/drawing/2014/main" id="{EBAFD634-102C-485D-A20F-2D12C7665B76}"/>
                  </a:ext>
                </a:extLst>
              </p:cNvPr>
              <p:cNvSpPr txBox="1"/>
              <p:nvPr/>
            </p:nvSpPr>
            <p:spPr>
              <a:xfrm>
                <a:off x="2426060" y="1913916"/>
                <a:ext cx="3262432" cy="553998"/>
              </a:xfrm>
              <a:prstGeom prst="rect">
                <a:avLst/>
              </a:prstGeom>
              <a:noFill/>
            </p:spPr>
            <p:txBody>
              <a:bodyPr wrap="none" rtlCol="0">
                <a:spAutoFit/>
              </a:bodyPr>
              <a:lstStyle/>
              <a:p>
                <a:r>
                  <a:rPr lang="zh-CN" altLang="en-US" sz="3000" dirty="0">
                    <a:ln w="12700">
                      <a:noFill/>
                    </a:ln>
                    <a:solidFill>
                      <a:schemeClr val="tx1">
                        <a:lumMod val="75000"/>
                        <a:lumOff val="25000"/>
                      </a:schemeClr>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职场中的邮件秘密</a:t>
                </a:r>
              </a:p>
            </p:txBody>
          </p:sp>
        </p:grpSp>
        <p:cxnSp>
          <p:nvCxnSpPr>
            <p:cNvPr id="60" name="直接连接符 59">
              <a:extLst>
                <a:ext uri="{FF2B5EF4-FFF2-40B4-BE49-F238E27FC236}">
                  <a16:creationId xmlns="" xmlns:a16="http://schemas.microsoft.com/office/drawing/2014/main" id="{544FECC0-3F2C-4E73-B8F7-FEC97756246A}"/>
                </a:ext>
              </a:extLst>
            </p:cNvPr>
            <p:cNvCxnSpPr>
              <a:cxnSpLocks/>
            </p:cNvCxnSpPr>
            <p:nvPr/>
          </p:nvCxnSpPr>
          <p:spPr>
            <a:xfrm>
              <a:off x="2156346" y="2217757"/>
              <a:ext cx="2988859"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61" name="文本框 60">
              <a:extLst>
                <a:ext uri="{FF2B5EF4-FFF2-40B4-BE49-F238E27FC236}">
                  <a16:creationId xmlns="" xmlns:a16="http://schemas.microsoft.com/office/drawing/2014/main" id="{E196DE28-D5E9-4CB1-A5B9-6D2A456A2156}"/>
                </a:ext>
              </a:extLst>
            </p:cNvPr>
            <p:cNvSpPr txBox="1"/>
            <p:nvPr/>
          </p:nvSpPr>
          <p:spPr>
            <a:xfrm>
              <a:off x="2023735" y="2239059"/>
              <a:ext cx="3877985" cy="782265"/>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p:txBody>
        </p:sp>
      </p:grpSp>
      <p:grpSp>
        <p:nvGrpSpPr>
          <p:cNvPr id="66" name="组合 65">
            <a:extLst>
              <a:ext uri="{FF2B5EF4-FFF2-40B4-BE49-F238E27FC236}">
                <a16:creationId xmlns="" xmlns:a16="http://schemas.microsoft.com/office/drawing/2014/main" id="{BF3F7267-7CC7-4E90-A2E6-FF9C04D37C85}"/>
              </a:ext>
            </a:extLst>
          </p:cNvPr>
          <p:cNvGrpSpPr/>
          <p:nvPr/>
        </p:nvGrpSpPr>
        <p:grpSpPr>
          <a:xfrm>
            <a:off x="863357" y="4446862"/>
            <a:ext cx="4844799" cy="1629258"/>
            <a:chOff x="1056921" y="1392066"/>
            <a:chExt cx="4844799" cy="1629258"/>
          </a:xfrm>
        </p:grpSpPr>
        <p:grpSp>
          <p:nvGrpSpPr>
            <p:cNvPr id="67" name="组合 66">
              <a:extLst>
                <a:ext uri="{FF2B5EF4-FFF2-40B4-BE49-F238E27FC236}">
                  <a16:creationId xmlns="" xmlns:a16="http://schemas.microsoft.com/office/drawing/2014/main" id="{3A231E85-9295-4E1C-8661-9795AC6C73FB}"/>
                </a:ext>
              </a:extLst>
            </p:cNvPr>
            <p:cNvGrpSpPr/>
            <p:nvPr/>
          </p:nvGrpSpPr>
          <p:grpSpPr>
            <a:xfrm>
              <a:off x="1056921" y="1392066"/>
              <a:ext cx="4252066" cy="812043"/>
              <a:chOff x="1436426" y="1707949"/>
              <a:chExt cx="4252066" cy="812043"/>
            </a:xfrm>
          </p:grpSpPr>
          <p:grpSp>
            <p:nvGrpSpPr>
              <p:cNvPr id="70" name="组合 69">
                <a:extLst>
                  <a:ext uri="{FF2B5EF4-FFF2-40B4-BE49-F238E27FC236}">
                    <a16:creationId xmlns="" xmlns:a16="http://schemas.microsoft.com/office/drawing/2014/main" id="{77950A93-A15C-40A0-8AA2-B8A4EBA60074}"/>
                  </a:ext>
                </a:extLst>
              </p:cNvPr>
              <p:cNvGrpSpPr/>
              <p:nvPr/>
            </p:nvGrpSpPr>
            <p:grpSpPr>
              <a:xfrm>
                <a:off x="1436426" y="1707949"/>
                <a:ext cx="812043" cy="812043"/>
                <a:chOff x="2332085" y="3207224"/>
                <a:chExt cx="812043" cy="812043"/>
              </a:xfrm>
            </p:grpSpPr>
            <p:sp>
              <p:nvSpPr>
                <p:cNvPr id="72" name="椭圆 71">
                  <a:extLst>
                    <a:ext uri="{FF2B5EF4-FFF2-40B4-BE49-F238E27FC236}">
                      <a16:creationId xmlns="" xmlns:a16="http://schemas.microsoft.com/office/drawing/2014/main" id="{935C853C-272F-471D-80AA-7D427051CE62}"/>
                    </a:ext>
                  </a:extLst>
                </p:cNvPr>
                <p:cNvSpPr/>
                <p:nvPr/>
              </p:nvSpPr>
              <p:spPr>
                <a:xfrm>
                  <a:off x="2332085" y="3207224"/>
                  <a:ext cx="812043" cy="812043"/>
                </a:xfrm>
                <a:prstGeom prst="ellipse">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3" name="文本框 72">
                  <a:extLst>
                    <a:ext uri="{FF2B5EF4-FFF2-40B4-BE49-F238E27FC236}">
                      <a16:creationId xmlns="" xmlns:a16="http://schemas.microsoft.com/office/drawing/2014/main" id="{750EFDF8-84E3-4C53-8DD4-4464A82B4044}"/>
                    </a:ext>
                  </a:extLst>
                </p:cNvPr>
                <p:cNvSpPr txBox="1"/>
                <p:nvPr/>
              </p:nvSpPr>
              <p:spPr>
                <a:xfrm>
                  <a:off x="2451697" y="3228525"/>
                  <a:ext cx="564578" cy="769441"/>
                </a:xfrm>
                <a:prstGeom prst="rect">
                  <a:avLst/>
                </a:prstGeom>
                <a:noFill/>
              </p:spPr>
              <p:txBody>
                <a:bodyPr wrap="none" rtlCol="0">
                  <a:spAutoFit/>
                </a:bodyPr>
                <a:lstStyle/>
                <a:p>
                  <a:r>
                    <a:rPr lang="en-US" altLang="zh-CN" sz="4400" dirty="0">
                      <a:solidFill>
                        <a:srgbClr val="CC204F"/>
                      </a:solidFill>
                      <a:latin typeface="汉仪铸字超然体W" panose="00020600040101010101" pitchFamily="18" charset="-122"/>
                      <a:ea typeface="汉仪铸字超然体W" panose="00020600040101010101" pitchFamily="18" charset="-122"/>
                    </a:rPr>
                    <a:t>3</a:t>
                  </a:r>
                  <a:endParaRPr lang="zh-CN" altLang="en-US" sz="4400" dirty="0">
                    <a:solidFill>
                      <a:srgbClr val="CC204F"/>
                    </a:solidFill>
                    <a:latin typeface="汉仪铸字超然体W" panose="00020600040101010101" pitchFamily="18" charset="-122"/>
                    <a:ea typeface="汉仪铸字超然体W" panose="00020600040101010101" pitchFamily="18" charset="-122"/>
                  </a:endParaRPr>
                </a:p>
              </p:txBody>
            </p:sp>
          </p:grpSp>
          <p:sp>
            <p:nvSpPr>
              <p:cNvPr id="71" name="文本框 70">
                <a:extLst>
                  <a:ext uri="{FF2B5EF4-FFF2-40B4-BE49-F238E27FC236}">
                    <a16:creationId xmlns="" xmlns:a16="http://schemas.microsoft.com/office/drawing/2014/main" id="{8F9B71CD-0FF0-44F9-B7D0-7021E4FA9738}"/>
                  </a:ext>
                </a:extLst>
              </p:cNvPr>
              <p:cNvSpPr txBox="1"/>
              <p:nvPr/>
            </p:nvSpPr>
            <p:spPr>
              <a:xfrm>
                <a:off x="2426060" y="1913916"/>
                <a:ext cx="3262432" cy="553998"/>
              </a:xfrm>
              <a:prstGeom prst="rect">
                <a:avLst/>
              </a:prstGeom>
              <a:noFill/>
            </p:spPr>
            <p:txBody>
              <a:bodyPr wrap="none" rtlCol="0">
                <a:spAutoFit/>
              </a:bodyPr>
              <a:lstStyle/>
              <a:p>
                <a:r>
                  <a:rPr lang="zh-CN" altLang="en-US" sz="3000" dirty="0">
                    <a:ln w="12700">
                      <a:noFill/>
                    </a:ln>
                    <a:solidFill>
                      <a:schemeClr val="tx1">
                        <a:lumMod val="75000"/>
                        <a:lumOff val="25000"/>
                      </a:schemeClr>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职场中的邮件秘密</a:t>
                </a:r>
              </a:p>
            </p:txBody>
          </p:sp>
        </p:grpSp>
        <p:cxnSp>
          <p:nvCxnSpPr>
            <p:cNvPr id="68" name="直接连接符 67">
              <a:extLst>
                <a:ext uri="{FF2B5EF4-FFF2-40B4-BE49-F238E27FC236}">
                  <a16:creationId xmlns="" xmlns:a16="http://schemas.microsoft.com/office/drawing/2014/main" id="{FEEE741D-E067-47B1-BD81-ECEF5CF442EE}"/>
                </a:ext>
              </a:extLst>
            </p:cNvPr>
            <p:cNvCxnSpPr>
              <a:cxnSpLocks/>
            </p:cNvCxnSpPr>
            <p:nvPr/>
          </p:nvCxnSpPr>
          <p:spPr>
            <a:xfrm>
              <a:off x="2156346" y="2217757"/>
              <a:ext cx="2988859"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69" name="文本框 68">
              <a:extLst>
                <a:ext uri="{FF2B5EF4-FFF2-40B4-BE49-F238E27FC236}">
                  <a16:creationId xmlns="" xmlns:a16="http://schemas.microsoft.com/office/drawing/2014/main" id="{96DE381F-2507-4AC0-8D3B-6F43AC35A99A}"/>
                </a:ext>
              </a:extLst>
            </p:cNvPr>
            <p:cNvSpPr txBox="1"/>
            <p:nvPr/>
          </p:nvSpPr>
          <p:spPr>
            <a:xfrm>
              <a:off x="2023735" y="2239059"/>
              <a:ext cx="3877985" cy="782265"/>
            </a:xfrm>
            <a:prstGeom prst="rect">
              <a:avLst/>
            </a:prstGeom>
            <a:noFill/>
          </p:spPr>
          <p:txBody>
            <a:bodyPr wrap="none" rtlCol="0">
              <a:spAutoFit/>
            </a:bodyPr>
            <a:lstStyle/>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a:p>
              <a:pPr>
                <a:lnSpc>
                  <a:spcPts val="2800"/>
                </a:lnSpc>
              </a:pPr>
              <a:r>
                <a:rPr lang="zh-CN" altLang="en-US" sz="1600"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点击输入内容点击输入内容点击输入内容</a:t>
              </a:r>
            </a:p>
          </p:txBody>
        </p:sp>
      </p:grpSp>
    </p:spTree>
    <p:extLst>
      <p:ext uri="{BB962C8B-B14F-4D97-AF65-F5344CB8AC3E}">
        <p14:creationId xmlns:p14="http://schemas.microsoft.com/office/powerpoint/2010/main" val="1804092289"/>
      </p:ext>
    </p:extLst>
  </p:cSld>
  <p:clrMapOvr>
    <a:masterClrMapping/>
  </p:clrMapOvr>
  <p:transition spd="slow" advClick="0" advTm="3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75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1000" fill="hold"/>
                                        <p:tgtEl>
                                          <p:spTgt spid="58"/>
                                        </p:tgtEl>
                                        <p:attrNameLst>
                                          <p:attrName>ppt_x</p:attrName>
                                        </p:attrNameLst>
                                      </p:cBhvr>
                                      <p:tavLst>
                                        <p:tav tm="0">
                                          <p:val>
                                            <p:strVal val="1+#ppt_w/2"/>
                                          </p:val>
                                        </p:tav>
                                        <p:tav tm="100000">
                                          <p:val>
                                            <p:strVal val="#ppt_x"/>
                                          </p:val>
                                        </p:tav>
                                      </p:tavLst>
                                    </p:anim>
                                    <p:anim calcmode="lin" valueType="num">
                                      <p:cBhvr additive="base">
                                        <p:cTn id="12" dur="1000" fill="hold"/>
                                        <p:tgtEl>
                                          <p:spTgt spid="5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50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1000" fill="hold"/>
                                        <p:tgtEl>
                                          <p:spTgt spid="66"/>
                                        </p:tgtEl>
                                        <p:attrNameLst>
                                          <p:attrName>ppt_x</p:attrName>
                                        </p:attrNameLst>
                                      </p:cBhvr>
                                      <p:tavLst>
                                        <p:tav tm="0">
                                          <p:val>
                                            <p:strVal val="1+#ppt_w/2"/>
                                          </p:val>
                                        </p:tav>
                                        <p:tav tm="100000">
                                          <p:val>
                                            <p:strVal val="#ppt_x"/>
                                          </p:val>
                                        </p:tav>
                                      </p:tavLst>
                                    </p:anim>
                                    <p:anim calcmode="lin" valueType="num">
                                      <p:cBhvr additive="base">
                                        <p:cTn id="16" dur="10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1991011" cy="813867"/>
            <a:chOff x="-13648" y="146370"/>
            <a:chExt cx="1991011"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12"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职场应用</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136479" y="683238"/>
              <a:ext cx="1840884" cy="276999"/>
            </a:xfrm>
            <a:prstGeom prst="rect">
              <a:avLst/>
            </a:prstGeom>
            <a:noFill/>
          </p:spPr>
          <p:txBody>
            <a:bodyPr wrap="square" rtlCol="0">
              <a:spAutoFit/>
            </a:bodyPr>
            <a:lstStyle/>
            <a:p>
              <a:pPr algn="r"/>
              <a:r>
                <a:rPr lang="en-US" altLang="zh-CN" sz="1200" spc="500" dirty="0">
                  <a:solidFill>
                    <a:schemeClr val="bg1">
                      <a:lumMod val="50000"/>
                      <a:alpha val="80000"/>
                    </a:schemeClr>
                  </a:solidFill>
                  <a:latin typeface="Helvetica" panose="020B0604020202030204" pitchFamily="34" charset="0"/>
                </a:rPr>
                <a:t>PART THREE</a:t>
              </a:r>
              <a:endParaRPr lang="zh-CN" altLang="en-US" sz="1200" spc="500" dirty="0">
                <a:solidFill>
                  <a:schemeClr val="bg1">
                    <a:lumMod val="50000"/>
                    <a:alpha val="80000"/>
                  </a:schemeClr>
                </a:solidFill>
                <a:latin typeface="Helvetica" panose="020B0604020202030204" pitchFamily="34" charset="0"/>
              </a:endParaRPr>
            </a:p>
          </p:txBody>
        </p:sp>
      </p:grpSp>
      <p:pic>
        <p:nvPicPr>
          <p:cNvPr id="2" name="图片 1">
            <a:extLst>
              <a:ext uri="{FF2B5EF4-FFF2-40B4-BE49-F238E27FC236}">
                <a16:creationId xmlns="" xmlns:a16="http://schemas.microsoft.com/office/drawing/2014/main" id="{3BDD74B8-610E-478E-915B-D672A2BFF154}"/>
              </a:ext>
            </a:extLst>
          </p:cNvPr>
          <p:cNvPicPr>
            <a:picLocks noChangeAspect="1"/>
          </p:cNvPicPr>
          <p:nvPr/>
        </p:nvPicPr>
        <p:blipFill>
          <a:blip r:embed="rId3"/>
          <a:stretch>
            <a:fillRect/>
          </a:stretch>
        </p:blipFill>
        <p:spPr>
          <a:xfrm>
            <a:off x="671156" y="2129061"/>
            <a:ext cx="10849689" cy="4026089"/>
          </a:xfrm>
          <a:prstGeom prst="rect">
            <a:avLst/>
          </a:prstGeom>
        </p:spPr>
      </p:pic>
      <p:grpSp>
        <p:nvGrpSpPr>
          <p:cNvPr id="3" name="组合 2">
            <a:extLst>
              <a:ext uri="{FF2B5EF4-FFF2-40B4-BE49-F238E27FC236}">
                <a16:creationId xmlns="" xmlns:a16="http://schemas.microsoft.com/office/drawing/2014/main" id="{8F7C1C6B-FA3B-41D9-848A-6461E8C3C2C1}"/>
              </a:ext>
            </a:extLst>
          </p:cNvPr>
          <p:cNvGrpSpPr/>
          <p:nvPr/>
        </p:nvGrpSpPr>
        <p:grpSpPr>
          <a:xfrm>
            <a:off x="831812" y="4609102"/>
            <a:ext cx="2236510" cy="1477808"/>
            <a:chOff x="831812" y="4295198"/>
            <a:chExt cx="2236510" cy="1477808"/>
          </a:xfrm>
        </p:grpSpPr>
        <p:sp>
          <p:nvSpPr>
            <p:cNvPr id="32" name="文本框 31">
              <a:extLst>
                <a:ext uri="{FF2B5EF4-FFF2-40B4-BE49-F238E27FC236}">
                  <a16:creationId xmlns="" xmlns:a16="http://schemas.microsoft.com/office/drawing/2014/main" id="{8935793C-549A-4CCC-A29E-3BAB7309F6EB}"/>
                </a:ext>
              </a:extLst>
            </p:cNvPr>
            <p:cNvSpPr txBox="1"/>
            <p:nvPr/>
          </p:nvSpPr>
          <p:spPr>
            <a:xfrm>
              <a:off x="1242181" y="5311341"/>
              <a:ext cx="1415772" cy="461665"/>
            </a:xfrm>
            <a:prstGeom prst="rect">
              <a:avLst/>
            </a:prstGeom>
            <a:noFill/>
          </p:spPr>
          <p:txBody>
            <a:bodyPr wrap="none" rtlCol="0">
              <a:spAutoFit/>
            </a:bodyPr>
            <a:lstStyle/>
            <a:p>
              <a:pPr algn="ctr"/>
              <a:r>
                <a:rPr lang="zh-CN" altLang="en-US" sz="2400" dirty="0">
                  <a:ln w="12700">
                    <a:solidFill>
                      <a:schemeClr val="tx1">
                        <a:lumMod val="65000"/>
                        <a:lumOff val="35000"/>
                        <a:alpha val="90000"/>
                      </a:schemeClr>
                    </a:solidFill>
                  </a:ln>
                  <a:solidFill>
                    <a:schemeClr val="bg1"/>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考核指标</a:t>
              </a:r>
            </a:p>
          </p:txBody>
        </p:sp>
        <p:sp>
          <p:nvSpPr>
            <p:cNvPr id="44" name="文本框 43">
              <a:extLst>
                <a:ext uri="{FF2B5EF4-FFF2-40B4-BE49-F238E27FC236}">
                  <a16:creationId xmlns="" xmlns:a16="http://schemas.microsoft.com/office/drawing/2014/main" id="{002C8201-714B-4E5E-A617-9A5B4D134D84}"/>
                </a:ext>
              </a:extLst>
            </p:cNvPr>
            <p:cNvSpPr txBox="1"/>
            <p:nvPr/>
          </p:nvSpPr>
          <p:spPr>
            <a:xfrm>
              <a:off x="831812" y="4295198"/>
              <a:ext cx="2236510" cy="759182"/>
            </a:xfrm>
            <a:prstGeom prst="rect">
              <a:avLst/>
            </a:prstGeom>
            <a:noFill/>
          </p:spPr>
          <p:txBody>
            <a:bodyPr wrap="none" rtlCol="0" anchor="ctr">
              <a:spAutoFit/>
            </a:bodyPr>
            <a:lstStyle>
              <a:defPPr>
                <a:defRPr lang="zh-CN"/>
              </a:defPPr>
              <a:lvl1pPr>
                <a:lnSpc>
                  <a:spcPts val="2600"/>
                </a:lnSpc>
                <a:defRPr sz="1600">
                  <a:solidFill>
                    <a:schemeClr val="tx1">
                      <a:lumMod val="65000"/>
                      <a:lumOff val="35000"/>
                    </a:schemeClr>
                  </a:solidFill>
                  <a:latin typeface="方正正纤黑简体" panose="02000000000000000000" pitchFamily="2" charset="-122"/>
                  <a:ea typeface="方正正纤黑简体" panose="02000000000000000000" pitchFamily="2" charset="-122"/>
                </a:defRPr>
              </a:lvl1pPr>
            </a:lstStyle>
            <a:p>
              <a:pPr algn="ctr"/>
              <a:r>
                <a:rPr lang="zh-CN" altLang="en-US" dirty="0"/>
                <a:t>点击输入内容点击输入</a:t>
              </a:r>
            </a:p>
            <a:p>
              <a:pPr algn="ctr"/>
              <a:r>
                <a:rPr lang="zh-CN" altLang="en-US" dirty="0"/>
                <a:t>点击输入内容点击输入</a:t>
              </a:r>
              <a:endParaRPr lang="en-US" altLang="zh-CN" dirty="0"/>
            </a:p>
          </p:txBody>
        </p:sp>
      </p:grpSp>
      <p:grpSp>
        <p:nvGrpSpPr>
          <p:cNvPr id="5" name="组合 4">
            <a:extLst>
              <a:ext uri="{FF2B5EF4-FFF2-40B4-BE49-F238E27FC236}">
                <a16:creationId xmlns="" xmlns:a16="http://schemas.microsoft.com/office/drawing/2014/main" id="{287CE6EF-9F50-45C1-9C01-37F4F7D950C5}"/>
              </a:ext>
            </a:extLst>
          </p:cNvPr>
          <p:cNvGrpSpPr/>
          <p:nvPr/>
        </p:nvGrpSpPr>
        <p:grpSpPr>
          <a:xfrm>
            <a:off x="3590934" y="4609102"/>
            <a:ext cx="2236510" cy="1477808"/>
            <a:chOff x="3590934" y="4295198"/>
            <a:chExt cx="2236510" cy="1477808"/>
          </a:xfrm>
        </p:grpSpPr>
        <p:sp>
          <p:nvSpPr>
            <p:cNvPr id="34" name="文本框 33">
              <a:extLst>
                <a:ext uri="{FF2B5EF4-FFF2-40B4-BE49-F238E27FC236}">
                  <a16:creationId xmlns="" xmlns:a16="http://schemas.microsoft.com/office/drawing/2014/main" id="{071FAE75-A6CF-40F7-94AF-AD32B04D676C}"/>
                </a:ext>
              </a:extLst>
            </p:cNvPr>
            <p:cNvSpPr txBox="1"/>
            <p:nvPr/>
          </p:nvSpPr>
          <p:spPr>
            <a:xfrm>
              <a:off x="4001303" y="5311341"/>
              <a:ext cx="1415772" cy="461665"/>
            </a:xfrm>
            <a:prstGeom prst="rect">
              <a:avLst/>
            </a:prstGeom>
            <a:noFill/>
          </p:spPr>
          <p:txBody>
            <a:bodyPr wrap="none" rtlCol="0">
              <a:spAutoFit/>
            </a:bodyPr>
            <a:lstStyle/>
            <a:p>
              <a:pPr algn="ctr"/>
              <a:r>
                <a:rPr lang="zh-CN" altLang="en-US" sz="2400" dirty="0">
                  <a:ln w="12700">
                    <a:solidFill>
                      <a:schemeClr val="tx1">
                        <a:lumMod val="65000"/>
                        <a:lumOff val="35000"/>
                        <a:alpha val="90000"/>
                      </a:schemeClr>
                    </a:solidFill>
                  </a:ln>
                  <a:solidFill>
                    <a:schemeClr val="bg1"/>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考核指标</a:t>
              </a:r>
            </a:p>
          </p:txBody>
        </p:sp>
        <p:sp>
          <p:nvSpPr>
            <p:cNvPr id="45" name="文本框 44">
              <a:extLst>
                <a:ext uri="{FF2B5EF4-FFF2-40B4-BE49-F238E27FC236}">
                  <a16:creationId xmlns="" xmlns:a16="http://schemas.microsoft.com/office/drawing/2014/main" id="{D7462492-8D90-43EE-A0CF-AF61D56E8952}"/>
                </a:ext>
              </a:extLst>
            </p:cNvPr>
            <p:cNvSpPr txBox="1"/>
            <p:nvPr/>
          </p:nvSpPr>
          <p:spPr>
            <a:xfrm>
              <a:off x="3590934" y="4295198"/>
              <a:ext cx="2236510" cy="759182"/>
            </a:xfrm>
            <a:prstGeom prst="rect">
              <a:avLst/>
            </a:prstGeom>
            <a:noFill/>
          </p:spPr>
          <p:txBody>
            <a:bodyPr wrap="none" rtlCol="0" anchor="ctr">
              <a:spAutoFit/>
            </a:bodyPr>
            <a:lstStyle>
              <a:defPPr>
                <a:defRPr lang="zh-CN"/>
              </a:defPPr>
              <a:lvl1pPr>
                <a:lnSpc>
                  <a:spcPts val="2600"/>
                </a:lnSpc>
                <a:defRPr sz="1600">
                  <a:solidFill>
                    <a:schemeClr val="tx1">
                      <a:lumMod val="65000"/>
                      <a:lumOff val="35000"/>
                    </a:schemeClr>
                  </a:solidFill>
                  <a:latin typeface="方正正纤黑简体" panose="02000000000000000000" pitchFamily="2" charset="-122"/>
                  <a:ea typeface="方正正纤黑简体" panose="02000000000000000000" pitchFamily="2" charset="-122"/>
                </a:defRPr>
              </a:lvl1pPr>
            </a:lstStyle>
            <a:p>
              <a:pPr algn="ctr"/>
              <a:r>
                <a:rPr lang="zh-CN" altLang="en-US" dirty="0"/>
                <a:t>点击输入内容点击输入</a:t>
              </a:r>
            </a:p>
            <a:p>
              <a:pPr algn="ctr"/>
              <a:r>
                <a:rPr lang="zh-CN" altLang="en-US" dirty="0"/>
                <a:t>点击输入内容点击输入</a:t>
              </a:r>
              <a:endParaRPr lang="en-US" altLang="zh-CN" dirty="0"/>
            </a:p>
          </p:txBody>
        </p:sp>
      </p:grpSp>
      <p:grpSp>
        <p:nvGrpSpPr>
          <p:cNvPr id="7" name="组合 6">
            <a:extLst>
              <a:ext uri="{FF2B5EF4-FFF2-40B4-BE49-F238E27FC236}">
                <a16:creationId xmlns="" xmlns:a16="http://schemas.microsoft.com/office/drawing/2014/main" id="{45F569F2-A3DC-4C21-BB9A-54D4D29F1D68}"/>
              </a:ext>
            </a:extLst>
          </p:cNvPr>
          <p:cNvGrpSpPr/>
          <p:nvPr/>
        </p:nvGrpSpPr>
        <p:grpSpPr>
          <a:xfrm>
            <a:off x="6350056" y="4609102"/>
            <a:ext cx="2236510" cy="1477807"/>
            <a:chOff x="6350056" y="4295198"/>
            <a:chExt cx="2236510" cy="1477807"/>
          </a:xfrm>
        </p:grpSpPr>
        <p:sp>
          <p:nvSpPr>
            <p:cNvPr id="42" name="文本框 41">
              <a:extLst>
                <a:ext uri="{FF2B5EF4-FFF2-40B4-BE49-F238E27FC236}">
                  <a16:creationId xmlns="" xmlns:a16="http://schemas.microsoft.com/office/drawing/2014/main" id="{4FEAC14C-8217-46BB-8D7B-AC54C20B5E4E}"/>
                </a:ext>
              </a:extLst>
            </p:cNvPr>
            <p:cNvSpPr txBox="1"/>
            <p:nvPr/>
          </p:nvSpPr>
          <p:spPr>
            <a:xfrm>
              <a:off x="6760425" y="5311340"/>
              <a:ext cx="1415772" cy="461665"/>
            </a:xfrm>
            <a:prstGeom prst="rect">
              <a:avLst/>
            </a:prstGeom>
            <a:noFill/>
          </p:spPr>
          <p:txBody>
            <a:bodyPr wrap="none" rtlCol="0">
              <a:spAutoFit/>
            </a:bodyPr>
            <a:lstStyle/>
            <a:p>
              <a:pPr algn="ctr"/>
              <a:r>
                <a:rPr lang="zh-CN" altLang="en-US" sz="2400" dirty="0">
                  <a:ln w="12700">
                    <a:solidFill>
                      <a:schemeClr val="tx1">
                        <a:lumMod val="65000"/>
                        <a:lumOff val="35000"/>
                        <a:alpha val="90000"/>
                      </a:schemeClr>
                    </a:solidFill>
                  </a:ln>
                  <a:solidFill>
                    <a:schemeClr val="bg1"/>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考核指标</a:t>
              </a:r>
            </a:p>
          </p:txBody>
        </p:sp>
        <p:sp>
          <p:nvSpPr>
            <p:cNvPr id="46" name="文本框 45">
              <a:extLst>
                <a:ext uri="{FF2B5EF4-FFF2-40B4-BE49-F238E27FC236}">
                  <a16:creationId xmlns="" xmlns:a16="http://schemas.microsoft.com/office/drawing/2014/main" id="{39DED6C6-E44A-4298-A7C0-742646449B4F}"/>
                </a:ext>
              </a:extLst>
            </p:cNvPr>
            <p:cNvSpPr txBox="1"/>
            <p:nvPr/>
          </p:nvSpPr>
          <p:spPr>
            <a:xfrm>
              <a:off x="6350056" y="4295198"/>
              <a:ext cx="2236510" cy="759182"/>
            </a:xfrm>
            <a:prstGeom prst="rect">
              <a:avLst/>
            </a:prstGeom>
            <a:noFill/>
          </p:spPr>
          <p:txBody>
            <a:bodyPr wrap="none" rtlCol="0" anchor="ctr">
              <a:spAutoFit/>
            </a:bodyPr>
            <a:lstStyle>
              <a:defPPr>
                <a:defRPr lang="zh-CN"/>
              </a:defPPr>
              <a:lvl1pPr>
                <a:lnSpc>
                  <a:spcPts val="2600"/>
                </a:lnSpc>
                <a:defRPr sz="1600">
                  <a:solidFill>
                    <a:schemeClr val="tx1">
                      <a:lumMod val="65000"/>
                      <a:lumOff val="35000"/>
                    </a:schemeClr>
                  </a:solidFill>
                  <a:latin typeface="方正正纤黑简体" panose="02000000000000000000" pitchFamily="2" charset="-122"/>
                  <a:ea typeface="方正正纤黑简体" panose="02000000000000000000" pitchFamily="2" charset="-122"/>
                </a:defRPr>
              </a:lvl1pPr>
            </a:lstStyle>
            <a:p>
              <a:pPr algn="ctr"/>
              <a:r>
                <a:rPr lang="zh-CN" altLang="en-US" dirty="0"/>
                <a:t>点击输入内容点击输入</a:t>
              </a:r>
            </a:p>
            <a:p>
              <a:pPr algn="ctr"/>
              <a:r>
                <a:rPr lang="zh-CN" altLang="en-US" dirty="0"/>
                <a:t>点击输入内容点击输入</a:t>
              </a:r>
              <a:endParaRPr lang="en-US" altLang="zh-CN" dirty="0"/>
            </a:p>
          </p:txBody>
        </p:sp>
      </p:grpSp>
      <p:grpSp>
        <p:nvGrpSpPr>
          <p:cNvPr id="11" name="组合 10">
            <a:extLst>
              <a:ext uri="{FF2B5EF4-FFF2-40B4-BE49-F238E27FC236}">
                <a16:creationId xmlns="" xmlns:a16="http://schemas.microsoft.com/office/drawing/2014/main" id="{3C77C083-AEBC-4658-9A22-E867024AC249}"/>
              </a:ext>
            </a:extLst>
          </p:cNvPr>
          <p:cNvGrpSpPr/>
          <p:nvPr/>
        </p:nvGrpSpPr>
        <p:grpSpPr>
          <a:xfrm>
            <a:off x="9122826" y="4609102"/>
            <a:ext cx="2236510" cy="1477807"/>
            <a:chOff x="9122826" y="4295198"/>
            <a:chExt cx="2236510" cy="1477807"/>
          </a:xfrm>
        </p:grpSpPr>
        <p:sp>
          <p:nvSpPr>
            <p:cNvPr id="43" name="文本框 42">
              <a:extLst>
                <a:ext uri="{FF2B5EF4-FFF2-40B4-BE49-F238E27FC236}">
                  <a16:creationId xmlns="" xmlns:a16="http://schemas.microsoft.com/office/drawing/2014/main" id="{70B9B3D7-0428-40DE-8DAF-0FAAFEDB6868}"/>
                </a:ext>
              </a:extLst>
            </p:cNvPr>
            <p:cNvSpPr txBox="1"/>
            <p:nvPr/>
          </p:nvSpPr>
          <p:spPr>
            <a:xfrm>
              <a:off x="9533195" y="5311340"/>
              <a:ext cx="1415772" cy="461665"/>
            </a:xfrm>
            <a:prstGeom prst="rect">
              <a:avLst/>
            </a:prstGeom>
            <a:noFill/>
          </p:spPr>
          <p:txBody>
            <a:bodyPr wrap="none" rtlCol="0">
              <a:spAutoFit/>
            </a:bodyPr>
            <a:lstStyle/>
            <a:p>
              <a:pPr algn="ctr"/>
              <a:r>
                <a:rPr lang="zh-CN" altLang="en-US" sz="2400" dirty="0">
                  <a:ln w="12700">
                    <a:solidFill>
                      <a:schemeClr val="tx1">
                        <a:lumMod val="65000"/>
                        <a:lumOff val="35000"/>
                        <a:alpha val="90000"/>
                      </a:schemeClr>
                    </a:solidFill>
                  </a:ln>
                  <a:solidFill>
                    <a:schemeClr val="bg1"/>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考核指标</a:t>
              </a:r>
            </a:p>
          </p:txBody>
        </p:sp>
        <p:sp>
          <p:nvSpPr>
            <p:cNvPr id="47" name="文本框 46">
              <a:extLst>
                <a:ext uri="{FF2B5EF4-FFF2-40B4-BE49-F238E27FC236}">
                  <a16:creationId xmlns="" xmlns:a16="http://schemas.microsoft.com/office/drawing/2014/main" id="{2B68E163-A57B-4671-A87E-5BB08CB36C65}"/>
                </a:ext>
              </a:extLst>
            </p:cNvPr>
            <p:cNvSpPr txBox="1"/>
            <p:nvPr/>
          </p:nvSpPr>
          <p:spPr>
            <a:xfrm>
              <a:off x="9122826" y="4295198"/>
              <a:ext cx="2236510" cy="759182"/>
            </a:xfrm>
            <a:prstGeom prst="rect">
              <a:avLst/>
            </a:prstGeom>
            <a:noFill/>
          </p:spPr>
          <p:txBody>
            <a:bodyPr wrap="none" rtlCol="0" anchor="ctr">
              <a:spAutoFit/>
            </a:bodyPr>
            <a:lstStyle>
              <a:defPPr>
                <a:defRPr lang="zh-CN"/>
              </a:defPPr>
              <a:lvl1pPr>
                <a:lnSpc>
                  <a:spcPts val="2600"/>
                </a:lnSpc>
                <a:defRPr sz="1600">
                  <a:solidFill>
                    <a:schemeClr val="tx1">
                      <a:lumMod val="65000"/>
                      <a:lumOff val="35000"/>
                    </a:schemeClr>
                  </a:solidFill>
                  <a:latin typeface="方正正纤黑简体" panose="02000000000000000000" pitchFamily="2" charset="-122"/>
                  <a:ea typeface="方正正纤黑简体" panose="02000000000000000000" pitchFamily="2" charset="-122"/>
                </a:defRPr>
              </a:lvl1pPr>
            </a:lstStyle>
            <a:p>
              <a:pPr algn="ctr"/>
              <a:r>
                <a:rPr lang="zh-CN" altLang="en-US" dirty="0"/>
                <a:t>点击输入内容点击输入</a:t>
              </a:r>
            </a:p>
            <a:p>
              <a:pPr algn="ctr"/>
              <a:r>
                <a:rPr lang="zh-CN" altLang="en-US" dirty="0"/>
                <a:t>点击输入内容点击输入</a:t>
              </a:r>
              <a:endParaRPr lang="en-US" altLang="zh-CN" dirty="0"/>
            </a:p>
          </p:txBody>
        </p:sp>
      </p:grpSp>
      <p:sp>
        <p:nvSpPr>
          <p:cNvPr id="48" name="文本框 47">
            <a:extLst>
              <a:ext uri="{FF2B5EF4-FFF2-40B4-BE49-F238E27FC236}">
                <a16:creationId xmlns="" xmlns:a16="http://schemas.microsoft.com/office/drawing/2014/main" id="{F64AE5E8-5843-4CFB-AC2A-BDB05F6C4F4C}"/>
              </a:ext>
            </a:extLst>
          </p:cNvPr>
          <p:cNvSpPr txBox="1"/>
          <p:nvPr/>
        </p:nvSpPr>
        <p:spPr>
          <a:xfrm>
            <a:off x="1694795" y="1195751"/>
            <a:ext cx="8802410" cy="810478"/>
          </a:xfrm>
          <a:prstGeom prst="rect">
            <a:avLst/>
          </a:prstGeom>
          <a:noFill/>
        </p:spPr>
        <p:txBody>
          <a:bodyPr wrap="none" rtlCol="0">
            <a:spAutoFit/>
          </a:bodyPr>
          <a:lstStyle/>
          <a:p>
            <a:pPr algn="ctr">
              <a:lnSpc>
                <a:spcPts val="2800"/>
              </a:lnSpc>
            </a:pPr>
            <a:r>
              <a:rPr lang="zh-CN" altLang="en-US" sz="160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点击输入内容点击输入内容点击输入内容点击输入内容点击输入内容点击输入内容点击输入内容</a:t>
            </a:r>
          </a:p>
          <a:p>
            <a:pPr algn="ctr">
              <a:lnSpc>
                <a:spcPts val="2800"/>
              </a:lnSpc>
            </a:pPr>
            <a:r>
              <a:rPr lang="zh-CN" altLang="en-US" sz="160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点击输入内容点击输入内容点击输入内容点击输入内容点击输入内容点击输入内容点击输入内容</a:t>
            </a:r>
          </a:p>
        </p:txBody>
      </p:sp>
    </p:spTree>
    <p:extLst>
      <p:ext uri="{BB962C8B-B14F-4D97-AF65-F5344CB8AC3E}">
        <p14:creationId xmlns:p14="http://schemas.microsoft.com/office/powerpoint/2010/main" val="805169147"/>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75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childTnLst>
                                </p:cTn>
                              </p:par>
                              <p:par>
                                <p:cTn id="13" presetID="2" presetClass="entr" presetSubtype="8" fill="hold" nodeType="withEffect">
                                  <p:stCondLst>
                                    <p:cond delay="1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0-#ppt_w/2"/>
                                          </p:val>
                                        </p:tav>
                                        <p:tav tm="100000">
                                          <p:val>
                                            <p:strVal val="#ppt_x"/>
                                          </p:val>
                                        </p:tav>
                                      </p:tavLst>
                                    </p:anim>
                                    <p:anim calcmode="lin" valueType="num">
                                      <p:cBhvr additive="base">
                                        <p:cTn id="16" dur="1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22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0-#ppt_w/2"/>
                                          </p:val>
                                        </p:tav>
                                        <p:tav tm="100000">
                                          <p:val>
                                            <p:strVal val="#ppt_x"/>
                                          </p:val>
                                        </p:tav>
                                      </p:tavLst>
                                    </p:anim>
                                    <p:anim calcmode="lin" valueType="num">
                                      <p:cBhvr additive="base">
                                        <p:cTn id="20" dur="10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30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0-#ppt_w/2"/>
                                          </p:val>
                                        </p:tav>
                                        <p:tav tm="100000">
                                          <p:val>
                                            <p:strVal val="#ppt_x"/>
                                          </p:val>
                                        </p:tav>
                                      </p:tavLst>
                                    </p:anim>
                                    <p:anim calcmode="lin" valueType="num">
                                      <p:cBhvr additive="base">
                                        <p:cTn id="24" dur="10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75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1000" fill="hold"/>
                                        <p:tgtEl>
                                          <p:spTgt spid="3"/>
                                        </p:tgtEl>
                                        <p:attrNameLst>
                                          <p:attrName>ppt_x</p:attrName>
                                        </p:attrNameLst>
                                      </p:cBhvr>
                                      <p:tavLst>
                                        <p:tav tm="0">
                                          <p:val>
                                            <p:strVal val="0-#ppt_w/2"/>
                                          </p:val>
                                        </p:tav>
                                        <p:tav tm="100000">
                                          <p:val>
                                            <p:strVal val="#ppt_x"/>
                                          </p:val>
                                        </p:tav>
                                      </p:tavLst>
                                    </p:anim>
                                    <p:anim calcmode="lin" valueType="num">
                                      <p:cBhvr additive="base">
                                        <p:cTn id="2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315B3904-ED6D-40BF-8E16-0122FC840B94}"/>
              </a:ext>
            </a:extLst>
          </p:cNvPr>
          <p:cNvPicPr>
            <a:picLocks noChangeAspect="1"/>
          </p:cNvPicPr>
          <p:nvPr/>
        </p:nvPicPr>
        <p:blipFill rotWithShape="1">
          <a:blip r:embed="rId3"/>
          <a:srcRect b="33752"/>
          <a:stretch/>
        </p:blipFill>
        <p:spPr>
          <a:xfrm>
            <a:off x="1091823" y="974849"/>
            <a:ext cx="5158852" cy="5883152"/>
          </a:xfrm>
          <a:prstGeom prst="rect">
            <a:avLst/>
          </a:prstGeom>
        </p:spPr>
      </p:pic>
      <p:sp>
        <p:nvSpPr>
          <p:cNvPr id="5" name="文本框 4">
            <a:extLst>
              <a:ext uri="{FF2B5EF4-FFF2-40B4-BE49-F238E27FC236}">
                <a16:creationId xmlns="" xmlns:a16="http://schemas.microsoft.com/office/drawing/2014/main" id="{52681DE6-FAA1-40F0-9DCB-F35614FD1DB1}"/>
              </a:ext>
            </a:extLst>
          </p:cNvPr>
          <p:cNvSpPr txBox="1"/>
          <p:nvPr/>
        </p:nvSpPr>
        <p:spPr>
          <a:xfrm>
            <a:off x="7084347" y="1179569"/>
            <a:ext cx="2749471" cy="2913618"/>
          </a:xfrm>
          <a:prstGeom prst="rect">
            <a:avLst/>
          </a:prstGeom>
          <a:noFill/>
        </p:spPr>
        <p:txBody>
          <a:bodyPr wrap="none" rtlCol="0">
            <a:spAutoFit/>
          </a:bodyPr>
          <a:lstStyle/>
          <a:p>
            <a:pPr algn="ctr">
              <a:lnSpc>
                <a:spcPts val="11000"/>
              </a:lnSpc>
            </a:pPr>
            <a:r>
              <a:rPr lang="zh-CN" altLang="en-US" sz="10000" dirty="0">
                <a:ln w="254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社交</a:t>
            </a:r>
            <a:endParaRPr lang="en-US" altLang="zh-CN" sz="10000" dirty="0">
              <a:ln w="254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endParaRPr>
          </a:p>
          <a:p>
            <a:pPr algn="ctr">
              <a:lnSpc>
                <a:spcPts val="11000"/>
              </a:lnSpc>
            </a:pPr>
            <a:r>
              <a:rPr lang="zh-CN" altLang="en-US" sz="10000" dirty="0">
                <a:ln w="254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应用</a:t>
            </a:r>
          </a:p>
        </p:txBody>
      </p:sp>
      <p:cxnSp>
        <p:nvCxnSpPr>
          <p:cNvPr id="7" name="直接连接符 6">
            <a:extLst>
              <a:ext uri="{FF2B5EF4-FFF2-40B4-BE49-F238E27FC236}">
                <a16:creationId xmlns="" xmlns:a16="http://schemas.microsoft.com/office/drawing/2014/main" id="{002FF168-2B3D-47F0-BBBB-638C0EAED9B9}"/>
              </a:ext>
            </a:extLst>
          </p:cNvPr>
          <p:cNvCxnSpPr>
            <a:cxnSpLocks/>
          </p:cNvCxnSpPr>
          <p:nvPr/>
        </p:nvCxnSpPr>
        <p:spPr>
          <a:xfrm>
            <a:off x="7287903" y="4203033"/>
            <a:ext cx="4904097"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 xmlns:a16="http://schemas.microsoft.com/office/drawing/2014/main" id="{33FF5C1D-58CA-4D62-86E6-F39705A26D22}"/>
              </a:ext>
            </a:extLst>
          </p:cNvPr>
          <p:cNvSpPr txBox="1"/>
          <p:nvPr/>
        </p:nvSpPr>
        <p:spPr>
          <a:xfrm>
            <a:off x="7178719" y="4307656"/>
            <a:ext cx="2954655" cy="1149033"/>
          </a:xfrm>
          <a:prstGeom prst="rect">
            <a:avLst/>
          </a:prstGeom>
          <a:noFill/>
        </p:spPr>
        <p:txBody>
          <a:bodyPr wrap="none" rtlCol="0">
            <a:spAutoFit/>
          </a:bodyPr>
          <a:lstStyle/>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a:p>
            <a:pPr>
              <a:lnSpc>
                <a:spcPts val="2800"/>
              </a:lnSpc>
            </a:pPr>
            <a:r>
              <a:rPr lang="zh-CN" altLang="en-US" dirty="0">
                <a:solidFill>
                  <a:schemeClr val="tx1">
                    <a:lumMod val="65000"/>
                    <a:lumOff val="35000"/>
                  </a:schemeClr>
                </a:solidFill>
                <a:latin typeface="方正正纤黑简体" panose="02000000000000000000" pitchFamily="2" charset="-122"/>
                <a:ea typeface="方正正纤黑简体" panose="02000000000000000000" pitchFamily="2" charset="-122"/>
              </a:rPr>
              <a:t>点击输入内容点击输入内容</a:t>
            </a:r>
          </a:p>
        </p:txBody>
      </p:sp>
      <p:grpSp>
        <p:nvGrpSpPr>
          <p:cNvPr id="13" name="组合 12">
            <a:extLst>
              <a:ext uri="{FF2B5EF4-FFF2-40B4-BE49-F238E27FC236}">
                <a16:creationId xmlns="" xmlns:a16="http://schemas.microsoft.com/office/drawing/2014/main" id="{A452BC97-99EE-4856-BA33-7E3AC2260970}"/>
              </a:ext>
            </a:extLst>
          </p:cNvPr>
          <p:cNvGrpSpPr/>
          <p:nvPr/>
        </p:nvGrpSpPr>
        <p:grpSpPr>
          <a:xfrm>
            <a:off x="9902055" y="1288753"/>
            <a:ext cx="1282888" cy="1282888"/>
            <a:chOff x="9902055" y="1084033"/>
            <a:chExt cx="1282888" cy="1282888"/>
          </a:xfrm>
        </p:grpSpPr>
        <p:sp>
          <p:nvSpPr>
            <p:cNvPr id="8" name="椭圆 7">
              <a:extLst>
                <a:ext uri="{FF2B5EF4-FFF2-40B4-BE49-F238E27FC236}">
                  <a16:creationId xmlns="" xmlns:a16="http://schemas.microsoft.com/office/drawing/2014/main" id="{170AF8BD-65E6-4BAA-8B62-32CB195C057D}"/>
                </a:ext>
              </a:extLst>
            </p:cNvPr>
            <p:cNvSpPr/>
            <p:nvPr/>
          </p:nvSpPr>
          <p:spPr>
            <a:xfrm>
              <a:off x="9902055" y="1084033"/>
              <a:ext cx="1282888" cy="1282888"/>
            </a:xfrm>
            <a:prstGeom prst="ellipse">
              <a:avLst/>
            </a:prstGeom>
            <a:solidFill>
              <a:srgbClr val="E56F8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 xmlns:a16="http://schemas.microsoft.com/office/drawing/2014/main" id="{E316D845-297D-4CC3-A5D6-049A79ADD30F}"/>
                </a:ext>
              </a:extLst>
            </p:cNvPr>
            <p:cNvSpPr txBox="1"/>
            <p:nvPr/>
          </p:nvSpPr>
          <p:spPr>
            <a:xfrm>
              <a:off x="9928452" y="1217646"/>
              <a:ext cx="1228221" cy="1015663"/>
            </a:xfrm>
            <a:prstGeom prst="rect">
              <a:avLst/>
            </a:prstGeom>
            <a:noFill/>
          </p:spPr>
          <p:txBody>
            <a:bodyPr wrap="none" rtlCol="0">
              <a:spAutoFit/>
            </a:bodyPr>
            <a:lstStyle/>
            <a:p>
              <a:r>
                <a:rPr lang="en-US" altLang="zh-CN" sz="6000" dirty="0">
                  <a:solidFill>
                    <a:schemeClr val="bg1"/>
                  </a:solidFill>
                  <a:latin typeface="汉仪铸字超然体W" panose="00020600040101010101" pitchFamily="18" charset="-122"/>
                  <a:ea typeface="汉仪铸字超然体W" panose="00020600040101010101" pitchFamily="18" charset="-122"/>
                </a:rPr>
                <a:t>04</a:t>
              </a:r>
              <a:endParaRPr lang="zh-CN" altLang="en-US" sz="6000" dirty="0">
                <a:solidFill>
                  <a:schemeClr val="bg1"/>
                </a:solidFill>
                <a:latin typeface="汉仪铸字超然体W" panose="00020600040101010101" pitchFamily="18" charset="-122"/>
                <a:ea typeface="汉仪铸字超然体W" panose="00020600040101010101" pitchFamily="18" charset="-122"/>
              </a:endParaRPr>
            </a:p>
          </p:txBody>
        </p:sp>
      </p:grpSp>
    </p:spTree>
    <p:extLst>
      <p:ext uri="{BB962C8B-B14F-4D97-AF65-F5344CB8AC3E}">
        <p14:creationId xmlns:p14="http://schemas.microsoft.com/office/powerpoint/2010/main" val="3451766937"/>
      </p:ext>
    </p:extLst>
  </p:cSld>
  <p:clrMapOvr>
    <a:masterClrMapping/>
  </p:clrMapOvr>
  <p:transition spd="med" advClick="0" advTm="3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2" presetClass="entr" presetSubtype="2" fill="hold" nodeType="withEffect">
                                  <p:stCondLst>
                                    <p:cond delay="75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1+#ppt_w/2"/>
                                          </p:val>
                                        </p:tav>
                                        <p:tav tm="100000">
                                          <p:val>
                                            <p:strVal val="#ppt_x"/>
                                          </p:val>
                                        </p:tav>
                                      </p:tavLst>
                                    </p:anim>
                                    <p:anim calcmode="lin" valueType="num">
                                      <p:cBhvr additive="base">
                                        <p:cTn id="17" dur="10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75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1000" fill="hold"/>
                                        <p:tgtEl>
                                          <p:spTgt spid="10"/>
                                        </p:tgtEl>
                                        <p:attrNameLst>
                                          <p:attrName>ppt_x</p:attrName>
                                        </p:attrNameLst>
                                      </p:cBhvr>
                                      <p:tavLst>
                                        <p:tav tm="0">
                                          <p:val>
                                            <p:strVal val="1+#ppt_w/2"/>
                                          </p:val>
                                        </p:tav>
                                        <p:tav tm="100000">
                                          <p:val>
                                            <p:strVal val="#ppt_x"/>
                                          </p:val>
                                        </p:tav>
                                      </p:tavLst>
                                    </p:anim>
                                    <p:anim calcmode="lin" valueType="num">
                                      <p:cBhvr additive="base">
                                        <p:cTn id="21"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1991011" cy="813867"/>
            <a:chOff x="-13648" y="146370"/>
            <a:chExt cx="1991011"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12"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社交应用</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136479" y="683238"/>
              <a:ext cx="1840884" cy="276999"/>
            </a:xfrm>
            <a:prstGeom prst="rect">
              <a:avLst/>
            </a:prstGeom>
            <a:noFill/>
          </p:spPr>
          <p:txBody>
            <a:bodyPr wrap="square" rtlCol="0">
              <a:spAutoFit/>
            </a:bodyPr>
            <a:lstStyle/>
            <a:p>
              <a:pPr algn="r"/>
              <a:r>
                <a:rPr lang="en-US" altLang="zh-CN" sz="1200" spc="500" dirty="0">
                  <a:solidFill>
                    <a:schemeClr val="bg1">
                      <a:lumMod val="50000"/>
                      <a:alpha val="80000"/>
                    </a:schemeClr>
                  </a:solidFill>
                  <a:latin typeface="Helvetica" panose="020B0604020202030204" pitchFamily="34" charset="0"/>
                </a:rPr>
                <a:t>PART FOUR</a:t>
              </a:r>
              <a:endParaRPr lang="zh-CN" altLang="en-US" sz="1200" spc="500" dirty="0">
                <a:solidFill>
                  <a:schemeClr val="bg1">
                    <a:lumMod val="50000"/>
                    <a:alpha val="80000"/>
                  </a:schemeClr>
                </a:solidFill>
                <a:latin typeface="Helvetica" panose="020B0604020202030204" pitchFamily="34" charset="0"/>
              </a:endParaRPr>
            </a:p>
          </p:txBody>
        </p:sp>
      </p:grpSp>
      <p:pic>
        <p:nvPicPr>
          <p:cNvPr id="10" name="图片 9">
            <a:extLst>
              <a:ext uri="{FF2B5EF4-FFF2-40B4-BE49-F238E27FC236}">
                <a16:creationId xmlns="" xmlns:a16="http://schemas.microsoft.com/office/drawing/2014/main" id="{B831FD04-A778-4C53-B936-598F4F17F5E7}"/>
              </a:ext>
            </a:extLst>
          </p:cNvPr>
          <p:cNvPicPr>
            <a:picLocks noChangeAspect="1"/>
          </p:cNvPicPr>
          <p:nvPr/>
        </p:nvPicPr>
        <p:blipFill>
          <a:blip r:embed="rId3"/>
          <a:stretch>
            <a:fillRect/>
          </a:stretch>
        </p:blipFill>
        <p:spPr>
          <a:xfrm>
            <a:off x="1231589" y="1446663"/>
            <a:ext cx="9728823" cy="4367284"/>
          </a:xfrm>
          <a:prstGeom prst="rect">
            <a:avLst/>
          </a:prstGeom>
        </p:spPr>
      </p:pic>
      <p:sp>
        <p:nvSpPr>
          <p:cNvPr id="21" name="文本框 20">
            <a:extLst>
              <a:ext uri="{FF2B5EF4-FFF2-40B4-BE49-F238E27FC236}">
                <a16:creationId xmlns="" xmlns:a16="http://schemas.microsoft.com/office/drawing/2014/main" id="{CC56166C-91B6-48FE-B7CA-A3B62364E836}"/>
              </a:ext>
            </a:extLst>
          </p:cNvPr>
          <p:cNvSpPr txBox="1"/>
          <p:nvPr/>
        </p:nvSpPr>
        <p:spPr>
          <a:xfrm>
            <a:off x="1231589" y="1573609"/>
            <a:ext cx="2236510" cy="1070806"/>
          </a:xfrm>
          <a:prstGeom prst="rect">
            <a:avLst/>
          </a:prstGeom>
          <a:noFill/>
        </p:spPr>
        <p:txBody>
          <a:bodyPr wrap="none" rtlCol="0" anchor="ctr">
            <a:spAutoFit/>
          </a:bodyPr>
          <a:lstStyle>
            <a:defPPr>
              <a:defRPr lang="zh-CN"/>
            </a:defPPr>
            <a:lvl1pPr>
              <a:lnSpc>
                <a:spcPts val="2600"/>
              </a:lnSpc>
              <a:defRPr sz="1600">
                <a:solidFill>
                  <a:schemeClr val="tx1">
                    <a:lumMod val="65000"/>
                    <a:lumOff val="35000"/>
                  </a:schemeClr>
                </a:solidFill>
                <a:latin typeface="方正正纤黑简体" panose="02000000000000000000" pitchFamily="2" charset="-122"/>
                <a:ea typeface="方正正纤黑简体" panose="02000000000000000000" pitchFamily="2" charset="-122"/>
              </a:defRPr>
            </a:lvl1pPr>
          </a:lstStyle>
          <a:p>
            <a:pPr algn="r"/>
            <a:r>
              <a:rPr lang="zh-CN" altLang="en-US" dirty="0"/>
              <a:t>点击输入内容点击输入</a:t>
            </a:r>
          </a:p>
          <a:p>
            <a:pPr algn="r"/>
            <a:r>
              <a:rPr lang="zh-CN" altLang="en-US" dirty="0"/>
              <a:t>点击输入内容点击输入</a:t>
            </a:r>
            <a:endParaRPr lang="en-US" altLang="zh-CN" dirty="0"/>
          </a:p>
          <a:p>
            <a:pPr algn="r"/>
            <a:r>
              <a:rPr lang="zh-CN" altLang="en-US" dirty="0"/>
              <a:t>点击输入内容点击输入</a:t>
            </a:r>
            <a:endParaRPr lang="en-US" altLang="zh-CN" dirty="0"/>
          </a:p>
        </p:txBody>
      </p:sp>
      <p:sp>
        <p:nvSpPr>
          <p:cNvPr id="22" name="文本框 21">
            <a:extLst>
              <a:ext uri="{FF2B5EF4-FFF2-40B4-BE49-F238E27FC236}">
                <a16:creationId xmlns="" xmlns:a16="http://schemas.microsoft.com/office/drawing/2014/main" id="{40855F5E-DDCB-4248-80A7-3C0C4961225A}"/>
              </a:ext>
            </a:extLst>
          </p:cNvPr>
          <p:cNvSpPr txBox="1"/>
          <p:nvPr/>
        </p:nvSpPr>
        <p:spPr>
          <a:xfrm>
            <a:off x="3873138" y="4674901"/>
            <a:ext cx="2236510" cy="1070806"/>
          </a:xfrm>
          <a:prstGeom prst="rect">
            <a:avLst/>
          </a:prstGeom>
          <a:noFill/>
        </p:spPr>
        <p:txBody>
          <a:bodyPr wrap="none" rtlCol="0" anchor="ctr">
            <a:spAutoFit/>
          </a:bodyPr>
          <a:lstStyle>
            <a:defPPr>
              <a:defRPr lang="zh-CN"/>
            </a:defPPr>
            <a:lvl1pPr>
              <a:lnSpc>
                <a:spcPts val="2600"/>
              </a:lnSpc>
              <a:defRPr sz="1600">
                <a:solidFill>
                  <a:schemeClr val="tx1">
                    <a:lumMod val="65000"/>
                    <a:lumOff val="35000"/>
                  </a:schemeClr>
                </a:solidFill>
                <a:latin typeface="方正正纤黑简体" panose="02000000000000000000" pitchFamily="2" charset="-122"/>
                <a:ea typeface="方正正纤黑简体" panose="02000000000000000000" pitchFamily="2" charset="-122"/>
              </a:defRPr>
            </a:lvl1pPr>
          </a:lstStyle>
          <a:p>
            <a:pPr algn="ctr"/>
            <a:r>
              <a:rPr lang="zh-CN" altLang="en-US" dirty="0"/>
              <a:t>点击输入内容点击输入</a:t>
            </a:r>
          </a:p>
          <a:p>
            <a:pPr algn="ctr"/>
            <a:r>
              <a:rPr lang="zh-CN" altLang="en-US" dirty="0"/>
              <a:t>点击输入内容点击输入</a:t>
            </a:r>
            <a:endParaRPr lang="en-US" altLang="zh-CN" dirty="0"/>
          </a:p>
          <a:p>
            <a:pPr algn="ctr"/>
            <a:r>
              <a:rPr lang="zh-CN" altLang="en-US" dirty="0"/>
              <a:t>点击输入内容点击输入</a:t>
            </a:r>
            <a:endParaRPr lang="en-US" altLang="zh-CN" dirty="0"/>
          </a:p>
        </p:txBody>
      </p:sp>
      <p:sp>
        <p:nvSpPr>
          <p:cNvPr id="23" name="文本框 22">
            <a:extLst>
              <a:ext uri="{FF2B5EF4-FFF2-40B4-BE49-F238E27FC236}">
                <a16:creationId xmlns="" xmlns:a16="http://schemas.microsoft.com/office/drawing/2014/main" id="{B9F07DDE-075A-42BF-99FC-0F1E7F499889}"/>
              </a:ext>
            </a:extLst>
          </p:cNvPr>
          <p:cNvSpPr txBox="1"/>
          <p:nvPr/>
        </p:nvSpPr>
        <p:spPr>
          <a:xfrm>
            <a:off x="6055056" y="1573609"/>
            <a:ext cx="2236510" cy="1070806"/>
          </a:xfrm>
          <a:prstGeom prst="rect">
            <a:avLst/>
          </a:prstGeom>
          <a:noFill/>
        </p:spPr>
        <p:txBody>
          <a:bodyPr wrap="none" rtlCol="0" anchor="ctr">
            <a:spAutoFit/>
          </a:bodyPr>
          <a:lstStyle>
            <a:defPPr>
              <a:defRPr lang="zh-CN"/>
            </a:defPPr>
            <a:lvl1pPr>
              <a:lnSpc>
                <a:spcPts val="2600"/>
              </a:lnSpc>
              <a:defRPr sz="1600">
                <a:solidFill>
                  <a:schemeClr val="tx1">
                    <a:lumMod val="65000"/>
                    <a:lumOff val="35000"/>
                  </a:schemeClr>
                </a:solidFill>
                <a:latin typeface="方正正纤黑简体" panose="02000000000000000000" pitchFamily="2" charset="-122"/>
                <a:ea typeface="方正正纤黑简体" panose="02000000000000000000" pitchFamily="2" charset="-122"/>
              </a:defRPr>
            </a:lvl1pPr>
          </a:lstStyle>
          <a:p>
            <a:pPr algn="ctr"/>
            <a:r>
              <a:rPr lang="zh-CN" altLang="en-US" dirty="0"/>
              <a:t>点击输入内容点击输入</a:t>
            </a:r>
          </a:p>
          <a:p>
            <a:pPr algn="ctr"/>
            <a:r>
              <a:rPr lang="zh-CN" altLang="en-US" dirty="0"/>
              <a:t>点击输入内容点击输入</a:t>
            </a:r>
            <a:endParaRPr lang="en-US" altLang="zh-CN" dirty="0"/>
          </a:p>
          <a:p>
            <a:pPr algn="ctr"/>
            <a:r>
              <a:rPr lang="zh-CN" altLang="en-US" dirty="0"/>
              <a:t>点击输入内容点击输入</a:t>
            </a:r>
            <a:endParaRPr lang="en-US" altLang="zh-CN" dirty="0"/>
          </a:p>
        </p:txBody>
      </p:sp>
      <p:sp>
        <p:nvSpPr>
          <p:cNvPr id="24" name="文本框 23">
            <a:extLst>
              <a:ext uri="{FF2B5EF4-FFF2-40B4-BE49-F238E27FC236}">
                <a16:creationId xmlns="" xmlns:a16="http://schemas.microsoft.com/office/drawing/2014/main" id="{3CBC9052-B496-4515-B81A-8BE9DDBA4937}"/>
              </a:ext>
            </a:extLst>
          </p:cNvPr>
          <p:cNvSpPr txBox="1"/>
          <p:nvPr/>
        </p:nvSpPr>
        <p:spPr>
          <a:xfrm>
            <a:off x="8723902" y="4668620"/>
            <a:ext cx="2236510" cy="1070806"/>
          </a:xfrm>
          <a:prstGeom prst="rect">
            <a:avLst/>
          </a:prstGeom>
          <a:noFill/>
        </p:spPr>
        <p:txBody>
          <a:bodyPr wrap="none" rtlCol="0" anchor="ctr">
            <a:spAutoFit/>
          </a:bodyPr>
          <a:lstStyle>
            <a:defPPr>
              <a:defRPr lang="zh-CN"/>
            </a:defPPr>
            <a:lvl1pPr>
              <a:lnSpc>
                <a:spcPts val="2600"/>
              </a:lnSpc>
              <a:defRPr sz="1600">
                <a:solidFill>
                  <a:schemeClr val="tx1">
                    <a:lumMod val="65000"/>
                    <a:lumOff val="35000"/>
                  </a:schemeClr>
                </a:solidFill>
                <a:latin typeface="方正正纤黑简体" panose="02000000000000000000" pitchFamily="2" charset="-122"/>
                <a:ea typeface="方正正纤黑简体" panose="02000000000000000000" pitchFamily="2" charset="-122"/>
              </a:defRPr>
            </a:lvl1pPr>
          </a:lstStyle>
          <a:p>
            <a:r>
              <a:rPr lang="zh-CN" altLang="en-US" dirty="0"/>
              <a:t>点击输入内容点击输入</a:t>
            </a:r>
          </a:p>
          <a:p>
            <a:r>
              <a:rPr lang="zh-CN" altLang="en-US" dirty="0"/>
              <a:t>点击输入内容点击输入</a:t>
            </a:r>
            <a:endParaRPr lang="en-US" altLang="zh-CN" dirty="0"/>
          </a:p>
          <a:p>
            <a:r>
              <a:rPr lang="zh-CN" altLang="en-US" dirty="0"/>
              <a:t>点击输入内容点击输入</a:t>
            </a:r>
            <a:endParaRPr lang="en-US" altLang="zh-CN" dirty="0"/>
          </a:p>
        </p:txBody>
      </p:sp>
    </p:spTree>
    <p:extLst>
      <p:ext uri="{BB962C8B-B14F-4D97-AF65-F5344CB8AC3E}">
        <p14:creationId xmlns:p14="http://schemas.microsoft.com/office/powerpoint/2010/main" val="339564963"/>
      </p:ext>
    </p:extLst>
  </p:cSld>
  <p:clrMapOvr>
    <a:masterClrMapping/>
  </p:clrMapOvr>
  <p:transition spd="slow" advClick="0" advTm="300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Effect transition="in" filter="fade">
                                      <p:cBhvr>
                                        <p:cTn id="9" dur="1000"/>
                                        <p:tgtEl>
                                          <p:spTgt spid="10"/>
                                        </p:tgtEl>
                                      </p:cBhvr>
                                    </p:animEffect>
                                  </p:childTnLst>
                                </p:cTn>
                              </p:par>
                              <p:par>
                                <p:cTn id="10" presetID="10" presetClass="entr" presetSubtype="0" fill="hold" grpId="0" nodeType="withEffect">
                                  <p:stCondLst>
                                    <p:cond delay="75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childTnLst>
                                </p:cTn>
                              </p:par>
                              <p:par>
                                <p:cTn id="16" presetID="10" presetClass="entr" presetSubtype="0" fill="hold" grpId="0" nodeType="withEffect">
                                  <p:stCondLst>
                                    <p:cond delay="225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1000"/>
                                        <p:tgtEl>
                                          <p:spTgt spid="23"/>
                                        </p:tgtEl>
                                      </p:cBhvr>
                                    </p:animEffect>
                                  </p:childTnLst>
                                </p:cTn>
                              </p:par>
                              <p:par>
                                <p:cTn id="19" presetID="10" presetClass="entr" presetSubtype="0" fill="hold" grpId="0" nodeType="withEffect">
                                  <p:stCondLst>
                                    <p:cond delay="300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A92C0A53-4A70-46BB-9242-77FA38150886}"/>
              </a:ext>
            </a:extLst>
          </p:cNvPr>
          <p:cNvGrpSpPr/>
          <p:nvPr/>
        </p:nvGrpSpPr>
        <p:grpSpPr>
          <a:xfrm>
            <a:off x="1165320" y="1992581"/>
            <a:ext cx="11026679" cy="996279"/>
            <a:chOff x="1165320" y="1992581"/>
            <a:chExt cx="11026679" cy="996279"/>
          </a:xfrm>
        </p:grpSpPr>
        <p:grpSp>
          <p:nvGrpSpPr>
            <p:cNvPr id="7" name="组合 6">
              <a:extLst>
                <a:ext uri="{FF2B5EF4-FFF2-40B4-BE49-F238E27FC236}">
                  <a16:creationId xmlns="" xmlns:a16="http://schemas.microsoft.com/office/drawing/2014/main" id="{E91A0617-186A-41C1-929C-08CB5226C0EC}"/>
                </a:ext>
              </a:extLst>
            </p:cNvPr>
            <p:cNvGrpSpPr/>
            <p:nvPr/>
          </p:nvGrpSpPr>
          <p:grpSpPr>
            <a:xfrm>
              <a:off x="2429300" y="1992581"/>
              <a:ext cx="9762699" cy="996279"/>
              <a:chOff x="2429300" y="1992581"/>
              <a:chExt cx="9762699" cy="996279"/>
            </a:xfrm>
            <a:solidFill>
              <a:srgbClr val="08A8E7"/>
            </a:solidFill>
          </p:grpSpPr>
          <p:sp>
            <p:nvSpPr>
              <p:cNvPr id="10" name="矩形 9">
                <a:extLst>
                  <a:ext uri="{FF2B5EF4-FFF2-40B4-BE49-F238E27FC236}">
                    <a16:creationId xmlns="" xmlns:a16="http://schemas.microsoft.com/office/drawing/2014/main" id="{30169356-B631-439A-B58F-36EEC34188D9}"/>
                  </a:ext>
                </a:extLst>
              </p:cNvPr>
              <p:cNvSpPr/>
              <p:nvPr/>
            </p:nvSpPr>
            <p:spPr>
              <a:xfrm>
                <a:off x="2429300" y="1992581"/>
                <a:ext cx="9762699" cy="996279"/>
              </a:xfrm>
              <a:prstGeom prst="rect">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 xmlns:a16="http://schemas.microsoft.com/office/drawing/2014/main" id="{44293094-4AD4-4112-A7C2-1A71EF0BDDFD}"/>
                  </a:ext>
                </a:extLst>
              </p:cNvPr>
              <p:cNvSpPr txBox="1"/>
              <p:nvPr/>
            </p:nvSpPr>
            <p:spPr>
              <a:xfrm>
                <a:off x="2938268" y="2082183"/>
                <a:ext cx="3877985" cy="810478"/>
              </a:xfrm>
              <a:prstGeom prst="rect">
                <a:avLst/>
              </a:prstGeom>
              <a:noFill/>
            </p:spPr>
            <p:txBody>
              <a:bodyPr wrap="none" rtlCol="0">
                <a:spAutoFit/>
              </a:bodyPr>
              <a:lstStyle>
                <a:defPPr>
                  <a:defRPr lang="zh-CN"/>
                </a:defPPr>
                <a:lvl1pPr algn="ctr">
                  <a:lnSpc>
                    <a:spcPts val="2800"/>
                  </a:lnSpc>
                  <a:defRPr sz="1600">
                    <a:solidFill>
                      <a:schemeClr val="tx1">
                        <a:lumMod val="75000"/>
                        <a:lumOff val="25000"/>
                      </a:schemeClr>
                    </a:solidFill>
                    <a:latin typeface="方正正纤黑简体" panose="02000000000000000000" pitchFamily="2" charset="-122"/>
                    <a:ea typeface="方正正纤黑简体" panose="02000000000000000000" pitchFamily="2" charset="-122"/>
                  </a:defRPr>
                </a:lvl1pPr>
              </a:lstStyle>
              <a:p>
                <a:pPr algn="l"/>
                <a:r>
                  <a:rPr lang="zh-CN" altLang="en-US" dirty="0">
                    <a:solidFill>
                      <a:schemeClr val="bg1"/>
                    </a:solidFill>
                  </a:rPr>
                  <a:t>点击输入内容点击输入内容点击输入内容</a:t>
                </a:r>
              </a:p>
              <a:p>
                <a:pPr algn="l"/>
                <a:r>
                  <a:rPr lang="zh-CN" altLang="en-US" dirty="0">
                    <a:solidFill>
                      <a:schemeClr val="bg1"/>
                    </a:solidFill>
                  </a:rPr>
                  <a:t>点击输入内容点击输入内容点击输入内容</a:t>
                </a:r>
                <a:endParaRPr lang="en-US" altLang="zh-CN" dirty="0">
                  <a:solidFill>
                    <a:schemeClr val="bg1"/>
                  </a:solidFill>
                </a:endParaRPr>
              </a:p>
            </p:txBody>
          </p:sp>
        </p:grpSp>
        <p:grpSp>
          <p:nvGrpSpPr>
            <p:cNvPr id="23" name="组合 22">
              <a:extLst>
                <a:ext uri="{FF2B5EF4-FFF2-40B4-BE49-F238E27FC236}">
                  <a16:creationId xmlns="" xmlns:a16="http://schemas.microsoft.com/office/drawing/2014/main" id="{94297557-3440-4BC2-95F2-A21DA45FB8F3}"/>
                </a:ext>
              </a:extLst>
            </p:cNvPr>
            <p:cNvGrpSpPr/>
            <p:nvPr/>
          </p:nvGrpSpPr>
          <p:grpSpPr>
            <a:xfrm>
              <a:off x="1165320" y="2082183"/>
              <a:ext cx="812043" cy="812043"/>
              <a:chOff x="2332085" y="3207224"/>
              <a:chExt cx="812043" cy="812043"/>
            </a:xfrm>
          </p:grpSpPr>
          <p:sp>
            <p:nvSpPr>
              <p:cNvPr id="25" name="椭圆 24">
                <a:extLst>
                  <a:ext uri="{FF2B5EF4-FFF2-40B4-BE49-F238E27FC236}">
                    <a16:creationId xmlns="" xmlns:a16="http://schemas.microsoft.com/office/drawing/2014/main" id="{E2F3C8D5-35D7-4815-AF66-25424D6EA06B}"/>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文本框 25">
                <a:extLst>
                  <a:ext uri="{FF2B5EF4-FFF2-40B4-BE49-F238E27FC236}">
                    <a16:creationId xmlns="" xmlns:a16="http://schemas.microsoft.com/office/drawing/2014/main" id="{3C25C0D5-B2CC-4D74-B0F4-BE2F57874E56}"/>
                  </a:ext>
                </a:extLst>
              </p:cNvPr>
              <p:cNvSpPr txBox="1"/>
              <p:nvPr/>
            </p:nvSpPr>
            <p:spPr>
              <a:xfrm>
                <a:off x="2519937" y="3228525"/>
                <a:ext cx="436338"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1</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grpSp>
      <p:grpSp>
        <p:nvGrpSpPr>
          <p:cNvPr id="3" name="组合 2">
            <a:extLst>
              <a:ext uri="{FF2B5EF4-FFF2-40B4-BE49-F238E27FC236}">
                <a16:creationId xmlns="" xmlns:a16="http://schemas.microsoft.com/office/drawing/2014/main" id="{EB4564FF-77D9-43D5-AB41-9D4031992D9A}"/>
              </a:ext>
            </a:extLst>
          </p:cNvPr>
          <p:cNvGrpSpPr/>
          <p:nvPr/>
        </p:nvGrpSpPr>
        <p:grpSpPr>
          <a:xfrm>
            <a:off x="1165320" y="3256011"/>
            <a:ext cx="11026679" cy="996279"/>
            <a:chOff x="1165320" y="3256011"/>
            <a:chExt cx="11026679" cy="996279"/>
          </a:xfrm>
        </p:grpSpPr>
        <p:grpSp>
          <p:nvGrpSpPr>
            <p:cNvPr id="12" name="组合 11">
              <a:extLst>
                <a:ext uri="{FF2B5EF4-FFF2-40B4-BE49-F238E27FC236}">
                  <a16:creationId xmlns="" xmlns:a16="http://schemas.microsoft.com/office/drawing/2014/main" id="{3C2B21BF-0DDF-4228-A0AF-D88169E49612}"/>
                </a:ext>
              </a:extLst>
            </p:cNvPr>
            <p:cNvGrpSpPr/>
            <p:nvPr/>
          </p:nvGrpSpPr>
          <p:grpSpPr>
            <a:xfrm>
              <a:off x="2429300" y="3256011"/>
              <a:ext cx="9762699" cy="996279"/>
              <a:chOff x="2429300" y="3256011"/>
              <a:chExt cx="9762699" cy="996279"/>
            </a:xfrm>
          </p:grpSpPr>
          <p:sp>
            <p:nvSpPr>
              <p:cNvPr id="13" name="矩形 12">
                <a:extLst>
                  <a:ext uri="{FF2B5EF4-FFF2-40B4-BE49-F238E27FC236}">
                    <a16:creationId xmlns="" xmlns:a16="http://schemas.microsoft.com/office/drawing/2014/main" id="{1A77E095-BB1D-4E59-8340-F414259BB5F3}"/>
                  </a:ext>
                </a:extLst>
              </p:cNvPr>
              <p:cNvSpPr/>
              <p:nvPr/>
            </p:nvSpPr>
            <p:spPr>
              <a:xfrm>
                <a:off x="2429300" y="3256011"/>
                <a:ext cx="9762699" cy="996279"/>
              </a:xfrm>
              <a:prstGeom prst="rect">
                <a:avLst/>
              </a:prstGeom>
              <a:solidFill>
                <a:srgbClr val="36A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 xmlns:a16="http://schemas.microsoft.com/office/drawing/2014/main" id="{BCD0B6D7-379C-4110-A531-BB73B52E407C}"/>
                  </a:ext>
                </a:extLst>
              </p:cNvPr>
              <p:cNvSpPr txBox="1"/>
              <p:nvPr/>
            </p:nvSpPr>
            <p:spPr>
              <a:xfrm>
                <a:off x="2822852" y="3372466"/>
                <a:ext cx="3877985" cy="810478"/>
              </a:xfrm>
              <a:prstGeom prst="rect">
                <a:avLst/>
              </a:prstGeom>
              <a:noFill/>
            </p:spPr>
            <p:txBody>
              <a:bodyPr wrap="none" rtlCol="0">
                <a:spAutoFit/>
              </a:bodyPr>
              <a:lstStyle>
                <a:defPPr>
                  <a:defRPr lang="zh-CN"/>
                </a:defPPr>
                <a:lvl1pPr>
                  <a:lnSpc>
                    <a:spcPts val="2800"/>
                  </a:lnSpc>
                  <a:defRPr sz="1600">
                    <a:solidFill>
                      <a:schemeClr val="bg1"/>
                    </a:solidFill>
                    <a:latin typeface="方正正纤黑简体" panose="02000000000000000000" pitchFamily="2" charset="-122"/>
                    <a:ea typeface="方正正纤黑简体" panose="02000000000000000000" pitchFamily="2" charset="-122"/>
                  </a:defRPr>
                </a:lvl1pPr>
              </a:lstStyle>
              <a:p>
                <a:r>
                  <a:rPr lang="zh-CN" altLang="en-US" dirty="0"/>
                  <a:t>点击输入内容点击输入内容点击输入内容</a:t>
                </a:r>
              </a:p>
              <a:p>
                <a:r>
                  <a:rPr lang="zh-CN" altLang="en-US" dirty="0"/>
                  <a:t>点击输入内容点击输入内容点击输入内容</a:t>
                </a:r>
                <a:endParaRPr lang="en-US" altLang="zh-CN" dirty="0"/>
              </a:p>
            </p:txBody>
          </p:sp>
        </p:grpSp>
        <p:grpSp>
          <p:nvGrpSpPr>
            <p:cNvPr id="27" name="组合 26">
              <a:extLst>
                <a:ext uri="{FF2B5EF4-FFF2-40B4-BE49-F238E27FC236}">
                  <a16:creationId xmlns="" xmlns:a16="http://schemas.microsoft.com/office/drawing/2014/main" id="{33B60774-D9BC-4D2D-B427-A8B9027F4AF2}"/>
                </a:ext>
              </a:extLst>
            </p:cNvPr>
            <p:cNvGrpSpPr/>
            <p:nvPr/>
          </p:nvGrpSpPr>
          <p:grpSpPr>
            <a:xfrm>
              <a:off x="1165320" y="3372466"/>
              <a:ext cx="812043" cy="812043"/>
              <a:chOff x="2332085" y="3207224"/>
              <a:chExt cx="812043" cy="812043"/>
            </a:xfrm>
          </p:grpSpPr>
          <p:sp>
            <p:nvSpPr>
              <p:cNvPr id="28" name="椭圆 27">
                <a:extLst>
                  <a:ext uri="{FF2B5EF4-FFF2-40B4-BE49-F238E27FC236}">
                    <a16:creationId xmlns="" xmlns:a16="http://schemas.microsoft.com/office/drawing/2014/main" id="{700B9B18-8039-4301-AF2E-2665E7A3579E}"/>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文本框 28">
                <a:extLst>
                  <a:ext uri="{FF2B5EF4-FFF2-40B4-BE49-F238E27FC236}">
                    <a16:creationId xmlns="" xmlns:a16="http://schemas.microsoft.com/office/drawing/2014/main" id="{42992685-2603-4DED-8488-FA44906CD4B1}"/>
                  </a:ext>
                </a:extLst>
              </p:cNvPr>
              <p:cNvSpPr txBox="1"/>
              <p:nvPr/>
            </p:nvSpPr>
            <p:spPr>
              <a:xfrm>
                <a:off x="2451697" y="3228525"/>
                <a:ext cx="575799"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2</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grpSp>
      <p:grpSp>
        <p:nvGrpSpPr>
          <p:cNvPr id="5" name="组合 4">
            <a:extLst>
              <a:ext uri="{FF2B5EF4-FFF2-40B4-BE49-F238E27FC236}">
                <a16:creationId xmlns="" xmlns:a16="http://schemas.microsoft.com/office/drawing/2014/main" id="{7665A5A3-FA38-4B03-806E-A5308141710E}"/>
              </a:ext>
            </a:extLst>
          </p:cNvPr>
          <p:cNvGrpSpPr/>
          <p:nvPr/>
        </p:nvGrpSpPr>
        <p:grpSpPr>
          <a:xfrm>
            <a:off x="1165320" y="4519440"/>
            <a:ext cx="11026680" cy="996279"/>
            <a:chOff x="1165320" y="4519440"/>
            <a:chExt cx="11026680" cy="996279"/>
          </a:xfrm>
        </p:grpSpPr>
        <p:grpSp>
          <p:nvGrpSpPr>
            <p:cNvPr id="15" name="组合 14">
              <a:extLst>
                <a:ext uri="{FF2B5EF4-FFF2-40B4-BE49-F238E27FC236}">
                  <a16:creationId xmlns="" xmlns:a16="http://schemas.microsoft.com/office/drawing/2014/main" id="{B1D5044B-0537-492E-AC13-CCC775CE3854}"/>
                </a:ext>
              </a:extLst>
            </p:cNvPr>
            <p:cNvGrpSpPr/>
            <p:nvPr/>
          </p:nvGrpSpPr>
          <p:grpSpPr>
            <a:xfrm>
              <a:off x="2429301" y="4519440"/>
              <a:ext cx="9762699" cy="996279"/>
              <a:chOff x="2429301" y="4519440"/>
              <a:chExt cx="9762699" cy="996279"/>
            </a:xfrm>
          </p:grpSpPr>
          <p:sp>
            <p:nvSpPr>
              <p:cNvPr id="16" name="矩形 15">
                <a:extLst>
                  <a:ext uri="{FF2B5EF4-FFF2-40B4-BE49-F238E27FC236}">
                    <a16:creationId xmlns="" xmlns:a16="http://schemas.microsoft.com/office/drawing/2014/main" id="{247FB472-31EF-4F16-A8A0-4615D989AD91}"/>
                  </a:ext>
                </a:extLst>
              </p:cNvPr>
              <p:cNvSpPr/>
              <p:nvPr/>
            </p:nvSpPr>
            <p:spPr>
              <a:xfrm>
                <a:off x="2429301" y="4519440"/>
                <a:ext cx="9762699" cy="996279"/>
              </a:xfrm>
              <a:prstGeom prst="rect">
                <a:avLst/>
              </a:prstGeom>
              <a:solidFill>
                <a:srgbClr val="CC2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470A43AD-2847-4415-996D-6511CF28DF70}"/>
                  </a:ext>
                </a:extLst>
              </p:cNvPr>
              <p:cNvSpPr txBox="1"/>
              <p:nvPr/>
            </p:nvSpPr>
            <p:spPr>
              <a:xfrm>
                <a:off x="2822851" y="4630082"/>
                <a:ext cx="3877985" cy="810478"/>
              </a:xfrm>
              <a:prstGeom prst="rect">
                <a:avLst/>
              </a:prstGeom>
              <a:noFill/>
            </p:spPr>
            <p:txBody>
              <a:bodyPr wrap="none" rtlCol="0">
                <a:spAutoFit/>
              </a:bodyPr>
              <a:lstStyle>
                <a:defPPr>
                  <a:defRPr lang="zh-CN"/>
                </a:defPPr>
                <a:lvl1pPr>
                  <a:lnSpc>
                    <a:spcPts val="2800"/>
                  </a:lnSpc>
                  <a:defRPr sz="1600">
                    <a:solidFill>
                      <a:schemeClr val="bg1"/>
                    </a:solidFill>
                    <a:latin typeface="方正正纤黑简体" panose="02000000000000000000" pitchFamily="2" charset="-122"/>
                    <a:ea typeface="方正正纤黑简体" panose="02000000000000000000" pitchFamily="2" charset="-122"/>
                  </a:defRPr>
                </a:lvl1pPr>
              </a:lstStyle>
              <a:p>
                <a:r>
                  <a:rPr lang="zh-CN" altLang="en-US" dirty="0"/>
                  <a:t>点击输入内容点击输入内容点击输入内容</a:t>
                </a:r>
              </a:p>
              <a:p>
                <a:r>
                  <a:rPr lang="zh-CN" altLang="en-US" dirty="0"/>
                  <a:t>点击输入内容点击输入内容点击输入内容</a:t>
                </a:r>
                <a:endParaRPr lang="en-US" altLang="zh-CN" dirty="0"/>
              </a:p>
            </p:txBody>
          </p:sp>
        </p:grpSp>
        <p:grpSp>
          <p:nvGrpSpPr>
            <p:cNvPr id="30" name="组合 29">
              <a:extLst>
                <a:ext uri="{FF2B5EF4-FFF2-40B4-BE49-F238E27FC236}">
                  <a16:creationId xmlns="" xmlns:a16="http://schemas.microsoft.com/office/drawing/2014/main" id="{73D62F50-0EB7-4692-B34B-D6E2C9A8D396}"/>
                </a:ext>
              </a:extLst>
            </p:cNvPr>
            <p:cNvGrpSpPr/>
            <p:nvPr/>
          </p:nvGrpSpPr>
          <p:grpSpPr>
            <a:xfrm>
              <a:off x="1165320" y="4611557"/>
              <a:ext cx="812043" cy="812043"/>
              <a:chOff x="2332085" y="3207224"/>
              <a:chExt cx="812043" cy="812043"/>
            </a:xfrm>
          </p:grpSpPr>
          <p:sp>
            <p:nvSpPr>
              <p:cNvPr id="31" name="椭圆 30">
                <a:extLst>
                  <a:ext uri="{FF2B5EF4-FFF2-40B4-BE49-F238E27FC236}">
                    <a16:creationId xmlns="" xmlns:a16="http://schemas.microsoft.com/office/drawing/2014/main" id="{28265B2D-D36D-48E0-BE57-2C74E3CEAA9E}"/>
                  </a:ext>
                </a:extLst>
              </p:cNvPr>
              <p:cNvSpPr/>
              <p:nvPr/>
            </p:nvSpPr>
            <p:spPr>
              <a:xfrm>
                <a:off x="2332085" y="3207224"/>
                <a:ext cx="812043" cy="812043"/>
              </a:xfrm>
              <a:prstGeom prst="ellipse">
                <a:avLst/>
              </a:prstGeom>
              <a:solidFill>
                <a:srgbClr val="F9C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文本框 31">
                <a:extLst>
                  <a:ext uri="{FF2B5EF4-FFF2-40B4-BE49-F238E27FC236}">
                    <a16:creationId xmlns="" xmlns:a16="http://schemas.microsoft.com/office/drawing/2014/main" id="{E6DC95C2-A2A0-4D4D-8A6A-6FA29CB201CC}"/>
                  </a:ext>
                </a:extLst>
              </p:cNvPr>
              <p:cNvSpPr txBox="1"/>
              <p:nvPr/>
            </p:nvSpPr>
            <p:spPr>
              <a:xfrm>
                <a:off x="2451697" y="3228525"/>
                <a:ext cx="564578" cy="769441"/>
              </a:xfrm>
              <a:prstGeom prst="rect">
                <a:avLst/>
              </a:prstGeom>
              <a:noFill/>
            </p:spPr>
            <p:txBody>
              <a:bodyPr wrap="none" rtlCol="0">
                <a:spAutoFit/>
              </a:bodyPr>
              <a:lstStyle/>
              <a:p>
                <a:r>
                  <a:rPr lang="en-US" altLang="zh-CN" sz="4400" dirty="0">
                    <a:solidFill>
                      <a:srgbClr val="E37015"/>
                    </a:solidFill>
                    <a:latin typeface="汉仪铸字超然体W" panose="00020600040101010101" pitchFamily="18" charset="-122"/>
                    <a:ea typeface="汉仪铸字超然体W" panose="00020600040101010101" pitchFamily="18" charset="-122"/>
                  </a:rPr>
                  <a:t>3</a:t>
                </a:r>
                <a:endParaRPr lang="zh-CN" altLang="en-US" sz="4400" dirty="0">
                  <a:solidFill>
                    <a:srgbClr val="E37015"/>
                  </a:solidFill>
                  <a:latin typeface="汉仪铸字超然体W" panose="00020600040101010101" pitchFamily="18" charset="-122"/>
                  <a:ea typeface="汉仪铸字超然体W" panose="00020600040101010101" pitchFamily="18" charset="-122"/>
                </a:endParaRPr>
              </a:p>
            </p:txBody>
          </p:sp>
        </p:grpSp>
      </p:grpSp>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1991011" cy="813867"/>
            <a:chOff x="-13648" y="146370"/>
            <a:chExt cx="1991011"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12"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社交应用</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136479" y="683238"/>
              <a:ext cx="1840884" cy="276999"/>
            </a:xfrm>
            <a:prstGeom prst="rect">
              <a:avLst/>
            </a:prstGeom>
            <a:noFill/>
          </p:spPr>
          <p:txBody>
            <a:bodyPr wrap="square" rtlCol="0">
              <a:spAutoFit/>
            </a:bodyPr>
            <a:lstStyle/>
            <a:p>
              <a:pPr algn="r"/>
              <a:r>
                <a:rPr lang="en-US" altLang="zh-CN" sz="1200" spc="500" dirty="0">
                  <a:solidFill>
                    <a:schemeClr val="bg1">
                      <a:lumMod val="50000"/>
                      <a:alpha val="80000"/>
                    </a:schemeClr>
                  </a:solidFill>
                  <a:latin typeface="Helvetica" panose="020B0604020202030204" pitchFamily="34" charset="0"/>
                </a:rPr>
                <a:t>PART FOUR</a:t>
              </a:r>
              <a:endParaRPr lang="zh-CN" altLang="en-US" sz="1200" spc="500" dirty="0">
                <a:solidFill>
                  <a:schemeClr val="bg1">
                    <a:lumMod val="50000"/>
                    <a:alpha val="80000"/>
                  </a:schemeClr>
                </a:solidFill>
                <a:latin typeface="Helvetica" panose="020B0604020202030204" pitchFamily="34" charset="0"/>
              </a:endParaRPr>
            </a:p>
          </p:txBody>
        </p:sp>
      </p:grpSp>
      <p:grpSp>
        <p:nvGrpSpPr>
          <p:cNvPr id="18" name="组合 17">
            <a:extLst>
              <a:ext uri="{FF2B5EF4-FFF2-40B4-BE49-F238E27FC236}">
                <a16:creationId xmlns="" xmlns:a16="http://schemas.microsoft.com/office/drawing/2014/main" id="{52C32CF7-96A4-4191-A8D5-BB4DFAA87114}"/>
              </a:ext>
            </a:extLst>
          </p:cNvPr>
          <p:cNvGrpSpPr/>
          <p:nvPr/>
        </p:nvGrpSpPr>
        <p:grpSpPr>
          <a:xfrm>
            <a:off x="7828974" y="1146416"/>
            <a:ext cx="2569403" cy="5247564"/>
            <a:chOff x="7828974" y="900753"/>
            <a:chExt cx="2569403" cy="5247564"/>
          </a:xfrm>
        </p:grpSpPr>
        <p:pic>
          <p:nvPicPr>
            <p:cNvPr id="19" name="图片 18">
              <a:extLst>
                <a:ext uri="{FF2B5EF4-FFF2-40B4-BE49-F238E27FC236}">
                  <a16:creationId xmlns="" xmlns:a16="http://schemas.microsoft.com/office/drawing/2014/main" id="{B928DED9-72E7-4546-A3B1-B2957BF3B7C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584" r="37311"/>
            <a:stretch/>
          </p:blipFill>
          <p:spPr>
            <a:xfrm>
              <a:off x="7942997" y="1378424"/>
              <a:ext cx="2347415" cy="4203510"/>
            </a:xfrm>
            <a:prstGeom prst="rect">
              <a:avLst/>
            </a:prstGeom>
          </p:spPr>
        </p:pic>
        <p:pic>
          <p:nvPicPr>
            <p:cNvPr id="20" name="图片 19">
              <a:extLst>
                <a:ext uri="{FF2B5EF4-FFF2-40B4-BE49-F238E27FC236}">
                  <a16:creationId xmlns="" xmlns:a16="http://schemas.microsoft.com/office/drawing/2014/main" id="{9A3AD1F8-2B32-43FA-B20C-D365F14656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8974" y="900753"/>
              <a:ext cx="2569403" cy="5247564"/>
            </a:xfrm>
            <a:prstGeom prst="rect">
              <a:avLst/>
            </a:prstGeom>
          </p:spPr>
        </p:pic>
      </p:grpSp>
    </p:spTree>
    <p:extLst>
      <p:ext uri="{BB962C8B-B14F-4D97-AF65-F5344CB8AC3E}">
        <p14:creationId xmlns:p14="http://schemas.microsoft.com/office/powerpoint/2010/main" val="1587535695"/>
      </p:ext>
    </p:extLst>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7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1991011" cy="813867"/>
            <a:chOff x="-13648" y="146370"/>
            <a:chExt cx="1991011"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12"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社交应用</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136479" y="683238"/>
              <a:ext cx="1840884" cy="276999"/>
            </a:xfrm>
            <a:prstGeom prst="rect">
              <a:avLst/>
            </a:prstGeom>
            <a:noFill/>
          </p:spPr>
          <p:txBody>
            <a:bodyPr wrap="square" rtlCol="0">
              <a:spAutoFit/>
            </a:bodyPr>
            <a:lstStyle/>
            <a:p>
              <a:pPr algn="r"/>
              <a:r>
                <a:rPr lang="en-US" altLang="zh-CN" sz="1200" spc="500" dirty="0">
                  <a:solidFill>
                    <a:schemeClr val="bg1">
                      <a:lumMod val="50000"/>
                      <a:alpha val="80000"/>
                    </a:schemeClr>
                  </a:solidFill>
                  <a:latin typeface="Helvetica" panose="020B0604020202030204" pitchFamily="34" charset="0"/>
                </a:rPr>
                <a:t>PART FOUR</a:t>
              </a:r>
              <a:endParaRPr lang="zh-CN" altLang="en-US" sz="1200" spc="500" dirty="0">
                <a:solidFill>
                  <a:schemeClr val="bg1">
                    <a:lumMod val="50000"/>
                    <a:alpha val="80000"/>
                  </a:schemeClr>
                </a:solidFill>
                <a:latin typeface="Helvetica" panose="020B0604020202030204" pitchFamily="34" charset="0"/>
              </a:endParaRPr>
            </a:p>
          </p:txBody>
        </p:sp>
      </p:grpSp>
      <p:pic>
        <p:nvPicPr>
          <p:cNvPr id="7" name="图片 6">
            <a:extLst>
              <a:ext uri="{FF2B5EF4-FFF2-40B4-BE49-F238E27FC236}">
                <a16:creationId xmlns="" xmlns:a16="http://schemas.microsoft.com/office/drawing/2014/main" id="{32DDE599-6457-4C95-953A-E0DB8F6344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0406" y="1192810"/>
            <a:ext cx="3085531" cy="5142552"/>
          </a:xfrm>
          <a:prstGeom prst="rect">
            <a:avLst/>
          </a:prstGeom>
        </p:spPr>
      </p:pic>
      <p:grpSp>
        <p:nvGrpSpPr>
          <p:cNvPr id="2" name="组合 1">
            <a:extLst>
              <a:ext uri="{FF2B5EF4-FFF2-40B4-BE49-F238E27FC236}">
                <a16:creationId xmlns="" xmlns:a16="http://schemas.microsoft.com/office/drawing/2014/main" id="{FC12AB33-D21B-431F-AF07-5C1D1C337134}"/>
              </a:ext>
            </a:extLst>
          </p:cNvPr>
          <p:cNvGrpSpPr/>
          <p:nvPr/>
        </p:nvGrpSpPr>
        <p:grpSpPr>
          <a:xfrm>
            <a:off x="4225121" y="1740989"/>
            <a:ext cx="6868498" cy="810478"/>
            <a:chOff x="4225121" y="1495330"/>
            <a:chExt cx="6868498" cy="810478"/>
          </a:xfrm>
        </p:grpSpPr>
        <p:sp>
          <p:nvSpPr>
            <p:cNvPr id="10" name="文本框 9">
              <a:extLst>
                <a:ext uri="{FF2B5EF4-FFF2-40B4-BE49-F238E27FC236}">
                  <a16:creationId xmlns="" xmlns:a16="http://schemas.microsoft.com/office/drawing/2014/main" id="{F528AD4C-CFD2-4CFD-B502-2C635906A176}"/>
                </a:ext>
              </a:extLst>
            </p:cNvPr>
            <p:cNvSpPr txBox="1"/>
            <p:nvPr/>
          </p:nvSpPr>
          <p:spPr>
            <a:xfrm>
              <a:off x="4753422" y="1495330"/>
              <a:ext cx="6340197" cy="810478"/>
            </a:xfrm>
            <a:prstGeom prst="rect">
              <a:avLst/>
            </a:prstGeom>
            <a:noFill/>
          </p:spPr>
          <p:txBody>
            <a:bodyPr wrap="none" rtlCol="0">
              <a:spAutoFit/>
            </a:bodyPr>
            <a:lstStyle>
              <a:defPPr>
                <a:defRPr lang="zh-CN"/>
              </a:defPPr>
              <a:lvl1pPr algn="ctr">
                <a:lnSpc>
                  <a:spcPts val="2800"/>
                </a:lnSpc>
                <a:defRPr sz="1600">
                  <a:solidFill>
                    <a:schemeClr val="tx1">
                      <a:lumMod val="75000"/>
                      <a:lumOff val="25000"/>
                    </a:schemeClr>
                  </a:solidFill>
                  <a:latin typeface="方正正纤黑简体" panose="02000000000000000000" pitchFamily="2" charset="-122"/>
                  <a:ea typeface="方正正纤黑简体" panose="02000000000000000000" pitchFamily="2" charset="-122"/>
                </a:defRPr>
              </a:lvl1pPr>
            </a:lstStyle>
            <a:p>
              <a:pPr algn="l"/>
              <a:r>
                <a:rPr lang="zh-CN" altLang="en-US" dirty="0">
                  <a:solidFill>
                    <a:schemeClr val="tx1">
                      <a:lumMod val="65000"/>
                      <a:lumOff val="35000"/>
                    </a:schemeClr>
                  </a:solidFill>
                </a:rPr>
                <a:t>点击输入内容点击输入内容点击输入内容</a:t>
              </a:r>
              <a:endParaRPr lang="en-US" altLang="zh-CN" dirty="0">
                <a:solidFill>
                  <a:schemeClr val="tx1">
                    <a:lumMod val="65000"/>
                    <a:lumOff val="35000"/>
                  </a:schemeClr>
                </a:solidFill>
              </a:endParaRPr>
            </a:p>
            <a:p>
              <a:pPr algn="l"/>
              <a:r>
                <a:rPr lang="zh-CN" altLang="en-US" dirty="0">
                  <a:solidFill>
                    <a:schemeClr val="tx1">
                      <a:lumMod val="65000"/>
                      <a:lumOff val="35000"/>
                    </a:schemeClr>
                  </a:solidFill>
                </a:rPr>
                <a:t>点击输入内容点击输入内容点击输入内容点击输入内容点击输入内容</a:t>
              </a:r>
              <a:endParaRPr lang="en-US" altLang="zh-CN" dirty="0">
                <a:solidFill>
                  <a:schemeClr val="tx1">
                    <a:lumMod val="65000"/>
                    <a:lumOff val="35000"/>
                  </a:schemeClr>
                </a:solidFill>
              </a:endParaRPr>
            </a:p>
          </p:txBody>
        </p:sp>
        <p:sp>
          <p:nvSpPr>
            <p:cNvPr id="11" name="椭圆 10">
              <a:extLst>
                <a:ext uri="{FF2B5EF4-FFF2-40B4-BE49-F238E27FC236}">
                  <a16:creationId xmlns="" xmlns:a16="http://schemas.microsoft.com/office/drawing/2014/main" id="{D38DFECE-8125-4CEA-9114-84316CFBEFF7}"/>
                </a:ext>
              </a:extLst>
            </p:cNvPr>
            <p:cNvSpPr/>
            <p:nvPr/>
          </p:nvSpPr>
          <p:spPr>
            <a:xfrm>
              <a:off x="4225121" y="1709496"/>
              <a:ext cx="382145" cy="382145"/>
            </a:xfrm>
            <a:prstGeom prst="ellipse">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2" name="组合 11">
            <a:extLst>
              <a:ext uri="{FF2B5EF4-FFF2-40B4-BE49-F238E27FC236}">
                <a16:creationId xmlns="" xmlns:a16="http://schemas.microsoft.com/office/drawing/2014/main" id="{206ED45A-C294-4C02-99E2-69C087B3E114}"/>
              </a:ext>
            </a:extLst>
          </p:cNvPr>
          <p:cNvGrpSpPr/>
          <p:nvPr/>
        </p:nvGrpSpPr>
        <p:grpSpPr>
          <a:xfrm>
            <a:off x="4225121" y="2841491"/>
            <a:ext cx="6868498" cy="810478"/>
            <a:chOff x="4225121" y="1495330"/>
            <a:chExt cx="6868498" cy="810478"/>
          </a:xfrm>
        </p:grpSpPr>
        <p:sp>
          <p:nvSpPr>
            <p:cNvPr id="13" name="文本框 12">
              <a:extLst>
                <a:ext uri="{FF2B5EF4-FFF2-40B4-BE49-F238E27FC236}">
                  <a16:creationId xmlns="" xmlns:a16="http://schemas.microsoft.com/office/drawing/2014/main" id="{76901956-A05B-436E-9AAB-700B506E0997}"/>
                </a:ext>
              </a:extLst>
            </p:cNvPr>
            <p:cNvSpPr txBox="1"/>
            <p:nvPr/>
          </p:nvSpPr>
          <p:spPr>
            <a:xfrm>
              <a:off x="4753422" y="1495330"/>
              <a:ext cx="6340197" cy="810478"/>
            </a:xfrm>
            <a:prstGeom prst="rect">
              <a:avLst/>
            </a:prstGeom>
            <a:noFill/>
          </p:spPr>
          <p:txBody>
            <a:bodyPr wrap="none" rtlCol="0">
              <a:spAutoFit/>
            </a:bodyPr>
            <a:lstStyle>
              <a:defPPr>
                <a:defRPr lang="zh-CN"/>
              </a:defPPr>
              <a:lvl1pPr algn="ctr">
                <a:lnSpc>
                  <a:spcPts val="2800"/>
                </a:lnSpc>
                <a:defRPr sz="1600">
                  <a:solidFill>
                    <a:schemeClr val="tx1">
                      <a:lumMod val="75000"/>
                      <a:lumOff val="25000"/>
                    </a:schemeClr>
                  </a:solidFill>
                  <a:latin typeface="方正正纤黑简体" panose="02000000000000000000" pitchFamily="2" charset="-122"/>
                  <a:ea typeface="方正正纤黑简体" panose="02000000000000000000" pitchFamily="2" charset="-122"/>
                </a:defRPr>
              </a:lvl1pPr>
            </a:lstStyle>
            <a:p>
              <a:pPr algn="l"/>
              <a:r>
                <a:rPr lang="zh-CN" altLang="en-US" dirty="0">
                  <a:solidFill>
                    <a:schemeClr val="tx1">
                      <a:lumMod val="65000"/>
                      <a:lumOff val="35000"/>
                    </a:schemeClr>
                  </a:solidFill>
                </a:rPr>
                <a:t>点击输入内容点击输入内容点击输入内容</a:t>
              </a:r>
              <a:endParaRPr lang="en-US" altLang="zh-CN" dirty="0">
                <a:solidFill>
                  <a:schemeClr val="tx1">
                    <a:lumMod val="65000"/>
                    <a:lumOff val="35000"/>
                  </a:schemeClr>
                </a:solidFill>
              </a:endParaRPr>
            </a:p>
            <a:p>
              <a:pPr algn="l"/>
              <a:r>
                <a:rPr lang="zh-CN" altLang="en-US" dirty="0">
                  <a:solidFill>
                    <a:schemeClr val="tx1">
                      <a:lumMod val="65000"/>
                      <a:lumOff val="35000"/>
                    </a:schemeClr>
                  </a:solidFill>
                </a:rPr>
                <a:t>点击输入内容点击输入内容点击输入内容点击输入内容点击输入内容</a:t>
              </a:r>
              <a:endParaRPr lang="en-US" altLang="zh-CN" dirty="0">
                <a:solidFill>
                  <a:schemeClr val="tx1">
                    <a:lumMod val="65000"/>
                    <a:lumOff val="35000"/>
                  </a:schemeClr>
                </a:solidFill>
              </a:endParaRPr>
            </a:p>
          </p:txBody>
        </p:sp>
        <p:sp>
          <p:nvSpPr>
            <p:cNvPr id="14" name="椭圆 13">
              <a:extLst>
                <a:ext uri="{FF2B5EF4-FFF2-40B4-BE49-F238E27FC236}">
                  <a16:creationId xmlns="" xmlns:a16="http://schemas.microsoft.com/office/drawing/2014/main" id="{44FC871A-9B8A-4EE3-84D1-7E5EF529AF6F}"/>
                </a:ext>
              </a:extLst>
            </p:cNvPr>
            <p:cNvSpPr/>
            <p:nvPr/>
          </p:nvSpPr>
          <p:spPr>
            <a:xfrm>
              <a:off x="4225121" y="1709496"/>
              <a:ext cx="382145" cy="382145"/>
            </a:xfrm>
            <a:prstGeom prst="ellipse">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5" name="组合 14">
            <a:extLst>
              <a:ext uri="{FF2B5EF4-FFF2-40B4-BE49-F238E27FC236}">
                <a16:creationId xmlns="" xmlns:a16="http://schemas.microsoft.com/office/drawing/2014/main" id="{3E2A6060-B455-4930-B358-0821BE83491D}"/>
              </a:ext>
            </a:extLst>
          </p:cNvPr>
          <p:cNvGrpSpPr/>
          <p:nvPr/>
        </p:nvGrpSpPr>
        <p:grpSpPr>
          <a:xfrm>
            <a:off x="4225121" y="3941993"/>
            <a:ext cx="6868498" cy="810478"/>
            <a:chOff x="4225121" y="1495330"/>
            <a:chExt cx="6868498" cy="810478"/>
          </a:xfrm>
        </p:grpSpPr>
        <p:sp>
          <p:nvSpPr>
            <p:cNvPr id="16" name="文本框 15">
              <a:extLst>
                <a:ext uri="{FF2B5EF4-FFF2-40B4-BE49-F238E27FC236}">
                  <a16:creationId xmlns="" xmlns:a16="http://schemas.microsoft.com/office/drawing/2014/main" id="{F6409347-60AD-4F9F-96BD-3AFAEB9BCE6F}"/>
                </a:ext>
              </a:extLst>
            </p:cNvPr>
            <p:cNvSpPr txBox="1"/>
            <p:nvPr/>
          </p:nvSpPr>
          <p:spPr>
            <a:xfrm>
              <a:off x="4753422" y="1495330"/>
              <a:ext cx="6340197" cy="810478"/>
            </a:xfrm>
            <a:prstGeom prst="rect">
              <a:avLst/>
            </a:prstGeom>
            <a:noFill/>
          </p:spPr>
          <p:txBody>
            <a:bodyPr wrap="none" rtlCol="0">
              <a:spAutoFit/>
            </a:bodyPr>
            <a:lstStyle>
              <a:defPPr>
                <a:defRPr lang="zh-CN"/>
              </a:defPPr>
              <a:lvl1pPr algn="ctr">
                <a:lnSpc>
                  <a:spcPts val="2800"/>
                </a:lnSpc>
                <a:defRPr sz="1600">
                  <a:solidFill>
                    <a:schemeClr val="tx1">
                      <a:lumMod val="75000"/>
                      <a:lumOff val="25000"/>
                    </a:schemeClr>
                  </a:solidFill>
                  <a:latin typeface="方正正纤黑简体" panose="02000000000000000000" pitchFamily="2" charset="-122"/>
                  <a:ea typeface="方正正纤黑简体" panose="02000000000000000000" pitchFamily="2" charset="-122"/>
                </a:defRPr>
              </a:lvl1pPr>
            </a:lstStyle>
            <a:p>
              <a:pPr algn="l"/>
              <a:r>
                <a:rPr lang="zh-CN" altLang="en-US" dirty="0">
                  <a:solidFill>
                    <a:schemeClr val="tx1">
                      <a:lumMod val="65000"/>
                      <a:lumOff val="35000"/>
                    </a:schemeClr>
                  </a:solidFill>
                </a:rPr>
                <a:t>点击输入内容点击输入内容点击输入内容</a:t>
              </a:r>
              <a:endParaRPr lang="en-US" altLang="zh-CN" dirty="0">
                <a:solidFill>
                  <a:schemeClr val="tx1">
                    <a:lumMod val="65000"/>
                    <a:lumOff val="35000"/>
                  </a:schemeClr>
                </a:solidFill>
              </a:endParaRPr>
            </a:p>
            <a:p>
              <a:pPr algn="l"/>
              <a:r>
                <a:rPr lang="zh-CN" altLang="en-US" dirty="0">
                  <a:solidFill>
                    <a:schemeClr val="tx1">
                      <a:lumMod val="65000"/>
                      <a:lumOff val="35000"/>
                    </a:schemeClr>
                  </a:solidFill>
                </a:rPr>
                <a:t>点击输入内容点击输入内容点击输入内容点击输入内容点击输入内容</a:t>
              </a:r>
              <a:endParaRPr lang="en-US" altLang="zh-CN" dirty="0">
                <a:solidFill>
                  <a:schemeClr val="tx1">
                    <a:lumMod val="65000"/>
                    <a:lumOff val="35000"/>
                  </a:schemeClr>
                </a:solidFill>
              </a:endParaRPr>
            </a:p>
          </p:txBody>
        </p:sp>
        <p:sp>
          <p:nvSpPr>
            <p:cNvPr id="17" name="椭圆 16">
              <a:extLst>
                <a:ext uri="{FF2B5EF4-FFF2-40B4-BE49-F238E27FC236}">
                  <a16:creationId xmlns="" xmlns:a16="http://schemas.microsoft.com/office/drawing/2014/main" id="{6F9103F3-9AE5-412A-80EE-B5D873D1980D}"/>
                </a:ext>
              </a:extLst>
            </p:cNvPr>
            <p:cNvSpPr/>
            <p:nvPr/>
          </p:nvSpPr>
          <p:spPr>
            <a:xfrm>
              <a:off x="4225121" y="1709496"/>
              <a:ext cx="382145" cy="382145"/>
            </a:xfrm>
            <a:prstGeom prst="ellipse">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8" name="组合 17">
            <a:extLst>
              <a:ext uri="{FF2B5EF4-FFF2-40B4-BE49-F238E27FC236}">
                <a16:creationId xmlns="" xmlns:a16="http://schemas.microsoft.com/office/drawing/2014/main" id="{A691E7A2-7029-4EC3-B538-4F7AFA492CB9}"/>
              </a:ext>
            </a:extLst>
          </p:cNvPr>
          <p:cNvGrpSpPr/>
          <p:nvPr/>
        </p:nvGrpSpPr>
        <p:grpSpPr>
          <a:xfrm>
            <a:off x="4225121" y="5042494"/>
            <a:ext cx="6868498" cy="810478"/>
            <a:chOff x="4225121" y="1495330"/>
            <a:chExt cx="6868498" cy="810478"/>
          </a:xfrm>
        </p:grpSpPr>
        <p:sp>
          <p:nvSpPr>
            <p:cNvPr id="19" name="文本框 18">
              <a:extLst>
                <a:ext uri="{FF2B5EF4-FFF2-40B4-BE49-F238E27FC236}">
                  <a16:creationId xmlns="" xmlns:a16="http://schemas.microsoft.com/office/drawing/2014/main" id="{29231AB9-3B72-4FE8-B271-21B1AC683383}"/>
                </a:ext>
              </a:extLst>
            </p:cNvPr>
            <p:cNvSpPr txBox="1"/>
            <p:nvPr/>
          </p:nvSpPr>
          <p:spPr>
            <a:xfrm>
              <a:off x="4753422" y="1495330"/>
              <a:ext cx="6340197" cy="810478"/>
            </a:xfrm>
            <a:prstGeom prst="rect">
              <a:avLst/>
            </a:prstGeom>
            <a:noFill/>
          </p:spPr>
          <p:txBody>
            <a:bodyPr wrap="none" rtlCol="0">
              <a:spAutoFit/>
            </a:bodyPr>
            <a:lstStyle>
              <a:defPPr>
                <a:defRPr lang="zh-CN"/>
              </a:defPPr>
              <a:lvl1pPr algn="ctr">
                <a:lnSpc>
                  <a:spcPts val="2800"/>
                </a:lnSpc>
                <a:defRPr sz="1600">
                  <a:solidFill>
                    <a:schemeClr val="tx1">
                      <a:lumMod val="75000"/>
                      <a:lumOff val="25000"/>
                    </a:schemeClr>
                  </a:solidFill>
                  <a:latin typeface="方正正纤黑简体" panose="02000000000000000000" pitchFamily="2" charset="-122"/>
                  <a:ea typeface="方正正纤黑简体" panose="02000000000000000000" pitchFamily="2" charset="-122"/>
                </a:defRPr>
              </a:lvl1pPr>
            </a:lstStyle>
            <a:p>
              <a:pPr algn="l"/>
              <a:r>
                <a:rPr lang="zh-CN" altLang="en-US" dirty="0">
                  <a:solidFill>
                    <a:schemeClr val="tx1">
                      <a:lumMod val="65000"/>
                      <a:lumOff val="35000"/>
                    </a:schemeClr>
                  </a:solidFill>
                </a:rPr>
                <a:t>点击输入内容点击输入内容点击输入内容</a:t>
              </a:r>
              <a:endParaRPr lang="en-US" altLang="zh-CN" dirty="0">
                <a:solidFill>
                  <a:schemeClr val="tx1">
                    <a:lumMod val="65000"/>
                    <a:lumOff val="35000"/>
                  </a:schemeClr>
                </a:solidFill>
              </a:endParaRPr>
            </a:p>
            <a:p>
              <a:pPr algn="l"/>
              <a:r>
                <a:rPr lang="zh-CN" altLang="en-US" dirty="0">
                  <a:solidFill>
                    <a:schemeClr val="tx1">
                      <a:lumMod val="65000"/>
                      <a:lumOff val="35000"/>
                    </a:schemeClr>
                  </a:solidFill>
                </a:rPr>
                <a:t>点击输入内容点击输入内容点击输入内容点击输入内容点击输入内容</a:t>
              </a:r>
              <a:endParaRPr lang="en-US" altLang="zh-CN" dirty="0">
                <a:solidFill>
                  <a:schemeClr val="tx1">
                    <a:lumMod val="65000"/>
                    <a:lumOff val="35000"/>
                  </a:schemeClr>
                </a:solidFill>
              </a:endParaRPr>
            </a:p>
          </p:txBody>
        </p:sp>
        <p:sp>
          <p:nvSpPr>
            <p:cNvPr id="20" name="椭圆 19">
              <a:extLst>
                <a:ext uri="{FF2B5EF4-FFF2-40B4-BE49-F238E27FC236}">
                  <a16:creationId xmlns="" xmlns:a16="http://schemas.microsoft.com/office/drawing/2014/main" id="{7D645A58-709B-4C1C-8F0D-B141855085F3}"/>
                </a:ext>
              </a:extLst>
            </p:cNvPr>
            <p:cNvSpPr/>
            <p:nvPr/>
          </p:nvSpPr>
          <p:spPr>
            <a:xfrm>
              <a:off x="4225121" y="1709496"/>
              <a:ext cx="382145" cy="382145"/>
            </a:xfrm>
            <a:prstGeom prst="ellipse">
              <a:avLst/>
            </a:prstGeom>
            <a:solidFill>
              <a:srgbClr val="E56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900231504"/>
      </p:ext>
    </p:extLst>
  </p:cSld>
  <p:clrMapOvr>
    <a:masterClrMapping/>
  </p:clrMapOvr>
  <p:transition spd="slow" advClick="0" advTm="3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7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225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000" fill="hold"/>
                                        <p:tgtEl>
                                          <p:spTgt spid="18"/>
                                        </p:tgtEl>
                                        <p:attrNameLst>
                                          <p:attrName>ppt_x</p:attrName>
                                        </p:attrNameLst>
                                      </p:cBhvr>
                                      <p:tavLst>
                                        <p:tav tm="0">
                                          <p:val>
                                            <p:strVal val="#ppt_x"/>
                                          </p:val>
                                        </p:tav>
                                        <p:tav tm="100000">
                                          <p:val>
                                            <p:strVal val="#ppt_x"/>
                                          </p:val>
                                        </p:tav>
                                      </p:tavLst>
                                    </p:anim>
                                    <p:anim calcmode="lin" valueType="num">
                                      <p:cBhvr additive="base">
                                        <p:cTn id="20"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CDB668E7-213B-4957-AA34-4429D7E656BC}"/>
              </a:ext>
            </a:extLst>
          </p:cNvPr>
          <p:cNvGrpSpPr/>
          <p:nvPr/>
        </p:nvGrpSpPr>
        <p:grpSpPr>
          <a:xfrm>
            <a:off x="-13648" y="146370"/>
            <a:ext cx="1991011" cy="813867"/>
            <a:chOff x="-13648" y="146370"/>
            <a:chExt cx="1991011" cy="813867"/>
          </a:xfrm>
        </p:grpSpPr>
        <p:cxnSp>
          <p:nvCxnSpPr>
            <p:cNvPr id="4" name="直接连接符 3">
              <a:extLst>
                <a:ext uri="{FF2B5EF4-FFF2-40B4-BE49-F238E27FC236}">
                  <a16:creationId xmlns="" xmlns:a16="http://schemas.microsoft.com/office/drawing/2014/main" id="{26295484-7678-49B3-8144-7AF9D4F8E244}"/>
                </a:ext>
              </a:extLst>
            </p:cNvPr>
            <p:cNvCxnSpPr>
              <a:cxnSpLocks/>
            </p:cNvCxnSpPr>
            <p:nvPr/>
          </p:nvCxnSpPr>
          <p:spPr>
            <a:xfrm>
              <a:off x="-13648" y="669590"/>
              <a:ext cx="1856096" cy="0"/>
            </a:xfrm>
            <a:prstGeom prst="line">
              <a:avLst/>
            </a:prstGeom>
            <a:ln>
              <a:solidFill>
                <a:srgbClr val="F9AC48"/>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7AD0533-035A-4773-83E1-AE417BCFBB09}"/>
                </a:ext>
              </a:extLst>
            </p:cNvPr>
            <p:cNvSpPr txBox="1"/>
            <p:nvPr/>
          </p:nvSpPr>
          <p:spPr>
            <a:xfrm>
              <a:off x="329112" y="146370"/>
              <a:ext cx="1620957" cy="523220"/>
            </a:xfrm>
            <a:prstGeom prst="rect">
              <a:avLst/>
            </a:prstGeom>
            <a:noFill/>
          </p:spPr>
          <p:txBody>
            <a:bodyPr wrap="none" rtlCol="0">
              <a:spAutoFit/>
            </a:bodyPr>
            <a:lstStyle/>
            <a:p>
              <a:pPr algn="ctr"/>
              <a:r>
                <a:rPr lang="zh-CN" altLang="en-US" sz="2800" dirty="0">
                  <a:ln w="12700">
                    <a:solidFill>
                      <a:schemeClr val="tx1">
                        <a:lumMod val="65000"/>
                        <a:lumOff val="35000"/>
                        <a:alpha val="90000"/>
                      </a:schemeClr>
                    </a:solidFill>
                  </a:ln>
                  <a:solidFill>
                    <a:srgbClr val="F9AC48"/>
                  </a:solidFill>
                  <a:effectLst>
                    <a:outerShdw blurRad="38100" dist="38100" dir="2700000" algn="tl">
                      <a:schemeClr val="bg1">
                        <a:lumMod val="50000"/>
                        <a:alpha val="43000"/>
                      </a:schemeClr>
                    </a:outerShdw>
                  </a:effectLst>
                  <a:latin typeface="汉仪铸字超然体W" panose="00020600040101010101" pitchFamily="18" charset="-122"/>
                  <a:ea typeface="汉仪铸字超然体W" panose="00020600040101010101" pitchFamily="18" charset="-122"/>
                </a:rPr>
                <a:t>社交应用</a:t>
              </a:r>
            </a:p>
          </p:txBody>
        </p:sp>
        <p:sp>
          <p:nvSpPr>
            <p:cNvPr id="8" name="文本框 7">
              <a:extLst>
                <a:ext uri="{FF2B5EF4-FFF2-40B4-BE49-F238E27FC236}">
                  <a16:creationId xmlns="" xmlns:a16="http://schemas.microsoft.com/office/drawing/2014/main" id="{AE6F6288-C6E4-4866-8194-EF9A0D088B63}"/>
                </a:ext>
              </a:extLst>
            </p:cNvPr>
            <p:cNvSpPr txBox="1"/>
            <p:nvPr/>
          </p:nvSpPr>
          <p:spPr>
            <a:xfrm>
              <a:off x="136479" y="683238"/>
              <a:ext cx="1840884" cy="276999"/>
            </a:xfrm>
            <a:prstGeom prst="rect">
              <a:avLst/>
            </a:prstGeom>
            <a:noFill/>
          </p:spPr>
          <p:txBody>
            <a:bodyPr wrap="square" rtlCol="0">
              <a:spAutoFit/>
            </a:bodyPr>
            <a:lstStyle/>
            <a:p>
              <a:pPr algn="r"/>
              <a:r>
                <a:rPr lang="en-US" altLang="zh-CN" sz="1200" spc="500" dirty="0">
                  <a:solidFill>
                    <a:schemeClr val="bg1">
                      <a:lumMod val="50000"/>
                      <a:alpha val="80000"/>
                    </a:schemeClr>
                  </a:solidFill>
                  <a:latin typeface="Helvetica" panose="020B0604020202030204" pitchFamily="34" charset="0"/>
                </a:rPr>
                <a:t>PART FOUR</a:t>
              </a:r>
              <a:endParaRPr lang="zh-CN" altLang="en-US" sz="1200" spc="500" dirty="0">
                <a:solidFill>
                  <a:schemeClr val="bg1">
                    <a:lumMod val="50000"/>
                    <a:alpha val="80000"/>
                  </a:schemeClr>
                </a:solidFill>
                <a:latin typeface="Helvetica" panose="020B0604020202030204" pitchFamily="34" charset="0"/>
              </a:endParaRPr>
            </a:p>
          </p:txBody>
        </p:sp>
      </p:grpSp>
      <p:pic>
        <p:nvPicPr>
          <p:cNvPr id="2" name="图片 1">
            <a:extLst>
              <a:ext uri="{FF2B5EF4-FFF2-40B4-BE49-F238E27FC236}">
                <a16:creationId xmlns="" xmlns:a16="http://schemas.microsoft.com/office/drawing/2014/main" id="{12DF5F21-A25C-4BDB-9442-F00B981FB81F}"/>
              </a:ext>
            </a:extLst>
          </p:cNvPr>
          <p:cNvPicPr>
            <a:picLocks noChangeAspect="1"/>
          </p:cNvPicPr>
          <p:nvPr/>
        </p:nvPicPr>
        <p:blipFill>
          <a:blip r:embed="rId3"/>
          <a:stretch>
            <a:fillRect/>
          </a:stretch>
        </p:blipFill>
        <p:spPr>
          <a:xfrm>
            <a:off x="1898108" y="1201001"/>
            <a:ext cx="8395785" cy="4185897"/>
          </a:xfrm>
          <a:prstGeom prst="rect">
            <a:avLst/>
          </a:prstGeom>
        </p:spPr>
      </p:pic>
      <p:sp>
        <p:nvSpPr>
          <p:cNvPr id="7" name="文本框 6">
            <a:extLst>
              <a:ext uri="{FF2B5EF4-FFF2-40B4-BE49-F238E27FC236}">
                <a16:creationId xmlns="" xmlns:a16="http://schemas.microsoft.com/office/drawing/2014/main" id="{E2663CD0-9C58-45FB-8479-E9618D42BC4F}"/>
              </a:ext>
            </a:extLst>
          </p:cNvPr>
          <p:cNvSpPr txBox="1"/>
          <p:nvPr/>
        </p:nvSpPr>
        <p:spPr>
          <a:xfrm>
            <a:off x="1694795" y="5627662"/>
            <a:ext cx="8802410" cy="810478"/>
          </a:xfrm>
          <a:prstGeom prst="rect">
            <a:avLst/>
          </a:prstGeom>
          <a:noFill/>
        </p:spPr>
        <p:txBody>
          <a:bodyPr wrap="none" rtlCol="0">
            <a:spAutoFit/>
          </a:bodyPr>
          <a:lstStyle/>
          <a:p>
            <a:pPr algn="ctr">
              <a:lnSpc>
                <a:spcPts val="2800"/>
              </a:lnSpc>
            </a:pPr>
            <a:r>
              <a:rPr lang="zh-CN" altLang="en-US" sz="160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点击输入内容点击输入内容点击输入内容点击输入内容点击输入内容点击输入内容点击输入内容</a:t>
            </a:r>
          </a:p>
          <a:p>
            <a:pPr algn="ctr">
              <a:lnSpc>
                <a:spcPts val="2800"/>
              </a:lnSpc>
            </a:pPr>
            <a:r>
              <a:rPr lang="zh-CN" altLang="en-US" sz="160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点击输入内容点击输入内容点击输入内容点击输入内容点击输入内容点击输入内容点击输入内容</a:t>
            </a:r>
          </a:p>
        </p:txBody>
      </p:sp>
    </p:spTree>
    <p:extLst>
      <p:ext uri="{BB962C8B-B14F-4D97-AF65-F5344CB8AC3E}">
        <p14:creationId xmlns:p14="http://schemas.microsoft.com/office/powerpoint/2010/main" val="2734635129"/>
      </p:ext>
    </p:extLst>
  </p:cSld>
  <p:clrMapOvr>
    <a:masterClrMapping/>
  </p:clrMapOvr>
  <p:transition spd="slow" advClick="0" advTm="3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500"/>
                                        <p:tgtEl>
                                          <p:spTgt spid="2"/>
                                        </p:tgtEl>
                                      </p:cBhvr>
                                    </p:animEffect>
                                  </p:childTnLst>
                                </p:cTn>
                              </p:par>
                              <p:par>
                                <p:cTn id="8" presetID="42" presetClass="entr" presetSubtype="0" fill="hold" grpId="0" nodeType="with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7DF05302-8648-4069-BBB8-B297FFC87FB0}"/>
              </a:ext>
            </a:extLst>
          </p:cNvPr>
          <p:cNvPicPr>
            <a:picLocks noChangeAspect="1"/>
          </p:cNvPicPr>
          <p:nvPr/>
        </p:nvPicPr>
        <p:blipFill>
          <a:blip r:embed="rId3"/>
          <a:stretch>
            <a:fillRect/>
          </a:stretch>
        </p:blipFill>
        <p:spPr>
          <a:xfrm>
            <a:off x="7206019" y="551054"/>
            <a:ext cx="3343701" cy="5755892"/>
          </a:xfrm>
          <a:prstGeom prst="rect">
            <a:avLst/>
          </a:prstGeom>
        </p:spPr>
      </p:pic>
      <p:sp>
        <p:nvSpPr>
          <p:cNvPr id="7" name="椭圆 6">
            <a:extLst>
              <a:ext uri="{FF2B5EF4-FFF2-40B4-BE49-F238E27FC236}">
                <a16:creationId xmlns="" xmlns:a16="http://schemas.microsoft.com/office/drawing/2014/main" id="{0586E9EB-4148-4C99-9147-1751682FA1C8}"/>
              </a:ext>
            </a:extLst>
          </p:cNvPr>
          <p:cNvSpPr/>
          <p:nvPr/>
        </p:nvSpPr>
        <p:spPr>
          <a:xfrm>
            <a:off x="-559558" y="-436728"/>
            <a:ext cx="1501254" cy="1501254"/>
          </a:xfrm>
          <a:prstGeom prst="ellipse">
            <a:avLst/>
          </a:prstGeom>
          <a:solidFill>
            <a:srgbClr val="E56F8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 xmlns:a16="http://schemas.microsoft.com/office/drawing/2014/main" id="{2DCE42C8-D8AC-4684-925E-37A35BDED0E0}"/>
              </a:ext>
            </a:extLst>
          </p:cNvPr>
          <p:cNvSpPr/>
          <p:nvPr/>
        </p:nvSpPr>
        <p:spPr>
          <a:xfrm>
            <a:off x="327547" y="551054"/>
            <a:ext cx="1023582" cy="1023582"/>
          </a:xfrm>
          <a:prstGeom prst="ellipse">
            <a:avLst/>
          </a:prstGeom>
          <a:solidFill>
            <a:srgbClr val="F9C26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a:extLst>
              <a:ext uri="{FF2B5EF4-FFF2-40B4-BE49-F238E27FC236}">
                <a16:creationId xmlns="" xmlns:a16="http://schemas.microsoft.com/office/drawing/2014/main" id="{58AB823E-C8A8-4B66-9907-C966BA5C7402}"/>
              </a:ext>
            </a:extLst>
          </p:cNvPr>
          <p:cNvSpPr/>
          <p:nvPr/>
        </p:nvSpPr>
        <p:spPr>
          <a:xfrm>
            <a:off x="1724762" y="-1490967"/>
            <a:ext cx="2553812" cy="2553812"/>
          </a:xfrm>
          <a:prstGeom prst="ellipse">
            <a:avLst/>
          </a:prstGeom>
          <a:solidFill>
            <a:srgbClr val="A2D4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 xmlns:a16="http://schemas.microsoft.com/office/drawing/2014/main" id="{E6FB2787-EFD3-40AC-94F6-56B1916F2E5E}"/>
              </a:ext>
            </a:extLst>
          </p:cNvPr>
          <p:cNvSpPr/>
          <p:nvPr/>
        </p:nvSpPr>
        <p:spPr>
          <a:xfrm>
            <a:off x="-559558" y="6052783"/>
            <a:ext cx="2524835" cy="2524835"/>
          </a:xfrm>
          <a:prstGeom prst="ellipse">
            <a:avLst/>
          </a:prstGeom>
          <a:solidFill>
            <a:srgbClr val="E56F8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 xmlns:a16="http://schemas.microsoft.com/office/drawing/2014/main" id="{0EB274D4-5717-49A3-805E-CD389C45A5DF}"/>
              </a:ext>
            </a:extLst>
          </p:cNvPr>
          <p:cNvSpPr/>
          <p:nvPr/>
        </p:nvSpPr>
        <p:spPr>
          <a:xfrm>
            <a:off x="1104874" y="5876744"/>
            <a:ext cx="860403" cy="860403"/>
          </a:xfrm>
          <a:prstGeom prst="ellipse">
            <a:avLst/>
          </a:prstGeom>
          <a:solidFill>
            <a:srgbClr val="A2D4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 xmlns:a16="http://schemas.microsoft.com/office/drawing/2014/main" id="{40B60002-5AE9-4852-A931-267BD3C200B9}"/>
              </a:ext>
            </a:extLst>
          </p:cNvPr>
          <p:cNvSpPr/>
          <p:nvPr/>
        </p:nvSpPr>
        <p:spPr>
          <a:xfrm>
            <a:off x="2199564" y="4585648"/>
            <a:ext cx="1467135" cy="1467135"/>
          </a:xfrm>
          <a:prstGeom prst="ellipse">
            <a:avLst/>
          </a:prstGeom>
          <a:solidFill>
            <a:srgbClr val="F9C26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椭圆 12">
            <a:extLst>
              <a:ext uri="{FF2B5EF4-FFF2-40B4-BE49-F238E27FC236}">
                <a16:creationId xmlns="" xmlns:a16="http://schemas.microsoft.com/office/drawing/2014/main" id="{C395F993-C850-4210-8032-7C7C7FEA9B94}"/>
              </a:ext>
            </a:extLst>
          </p:cNvPr>
          <p:cNvSpPr/>
          <p:nvPr/>
        </p:nvSpPr>
        <p:spPr>
          <a:xfrm>
            <a:off x="3470785" y="5445457"/>
            <a:ext cx="607326" cy="607326"/>
          </a:xfrm>
          <a:prstGeom prst="ellipse">
            <a:avLst/>
          </a:prstGeom>
          <a:solidFill>
            <a:srgbClr val="A2D4B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 xmlns:a16="http://schemas.microsoft.com/office/drawing/2014/main" id="{BA70FABD-3C78-494B-9BFD-18FDF0B78A22}"/>
              </a:ext>
            </a:extLst>
          </p:cNvPr>
          <p:cNvSpPr txBox="1"/>
          <p:nvPr/>
        </p:nvSpPr>
        <p:spPr>
          <a:xfrm>
            <a:off x="1201005" y="1922654"/>
            <a:ext cx="5262979" cy="1107996"/>
          </a:xfrm>
          <a:prstGeom prst="rect">
            <a:avLst/>
          </a:prstGeom>
          <a:noFill/>
        </p:spPr>
        <p:txBody>
          <a:bodyPr wrap="none" rtlCol="0">
            <a:spAutoFit/>
          </a:bodyPr>
          <a:lstStyle/>
          <a:p>
            <a:pPr algn="ctr"/>
            <a:r>
              <a:rPr lang="zh-CN" altLang="en-US" sz="6600" dirty="0">
                <a:ln w="25400">
                  <a:noFill/>
                </a:ln>
                <a:solidFill>
                  <a:srgbClr val="36AC88"/>
                </a:solidFill>
                <a:latin typeface="汉仪铸字超然体W" panose="00020600040101010101" pitchFamily="18" charset="-122"/>
                <a:ea typeface="汉仪铸字超然体W" panose="00020600040101010101" pitchFamily="18" charset="-122"/>
              </a:rPr>
              <a:t>感谢您的</a:t>
            </a:r>
            <a:r>
              <a:rPr lang="zh-CN" altLang="en-US" sz="6600" dirty="0">
                <a:ln w="25400">
                  <a:noFill/>
                </a:ln>
                <a:solidFill>
                  <a:srgbClr val="E56F8D"/>
                </a:solidFill>
                <a:latin typeface="汉仪铸字超然体W" panose="00020600040101010101" pitchFamily="18" charset="-122"/>
                <a:ea typeface="汉仪铸字超然体W" panose="00020600040101010101" pitchFamily="18" charset="-122"/>
              </a:rPr>
              <a:t>观看</a:t>
            </a:r>
          </a:p>
        </p:txBody>
      </p:sp>
      <p:cxnSp>
        <p:nvCxnSpPr>
          <p:cNvPr id="16" name="直接连接符 15">
            <a:extLst>
              <a:ext uri="{FF2B5EF4-FFF2-40B4-BE49-F238E27FC236}">
                <a16:creationId xmlns="" xmlns:a16="http://schemas.microsoft.com/office/drawing/2014/main" id="{587AB446-81EE-4394-8BC3-3C5C9CAF601A}"/>
              </a:ext>
            </a:extLst>
          </p:cNvPr>
          <p:cNvCxnSpPr/>
          <p:nvPr/>
        </p:nvCxnSpPr>
        <p:spPr>
          <a:xfrm>
            <a:off x="1371299" y="3112538"/>
            <a:ext cx="4947612" cy="0"/>
          </a:xfrm>
          <a:prstGeom prst="line">
            <a:avLst/>
          </a:prstGeom>
          <a:ln>
            <a:solidFill>
              <a:srgbClr val="CCCCCC"/>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 xmlns:a16="http://schemas.microsoft.com/office/drawing/2014/main" id="{DCD95A69-1987-41A8-9183-840C22B62E55}"/>
              </a:ext>
            </a:extLst>
          </p:cNvPr>
          <p:cNvSpPr txBox="1"/>
          <p:nvPr/>
        </p:nvSpPr>
        <p:spPr>
          <a:xfrm>
            <a:off x="1316708" y="3240503"/>
            <a:ext cx="5247862" cy="338554"/>
          </a:xfrm>
          <a:prstGeom prst="rect">
            <a:avLst/>
          </a:prstGeom>
          <a:noFill/>
        </p:spPr>
        <p:txBody>
          <a:bodyPr wrap="square" rtlCol="0">
            <a:spAutoFit/>
          </a:bodyPr>
          <a:lstStyle/>
          <a:p>
            <a:pPr algn="ctr"/>
            <a:r>
              <a:rPr lang="en-US" altLang="zh-CN" sz="1600" spc="1200" dirty="0">
                <a:solidFill>
                  <a:srgbClr val="E37015">
                    <a:alpha val="80000"/>
                  </a:srgbClr>
                </a:solidFill>
                <a:latin typeface="Helvetica" panose="020B0604020202030204" pitchFamily="34" charset="0"/>
              </a:rPr>
              <a:t>DESIGNED BY ALONIC</a:t>
            </a:r>
            <a:endParaRPr lang="zh-CN" altLang="en-US" sz="1600" spc="1200" dirty="0">
              <a:solidFill>
                <a:srgbClr val="E37015">
                  <a:alpha val="80000"/>
                </a:srgbClr>
              </a:solidFill>
              <a:latin typeface="Helvetica" panose="020B0604020202030204" pitchFamily="34" charset="0"/>
            </a:endParaRPr>
          </a:p>
        </p:txBody>
      </p:sp>
    </p:spTree>
    <p:extLst>
      <p:ext uri="{BB962C8B-B14F-4D97-AF65-F5344CB8AC3E}">
        <p14:creationId xmlns:p14="http://schemas.microsoft.com/office/powerpoint/2010/main" val="3147994695"/>
      </p:ext>
    </p:extLst>
  </p:cSld>
  <p:clrMapOvr>
    <a:masterClrMapping/>
  </p:clrMapOvr>
  <mc:AlternateContent xmlns:mc="http://schemas.openxmlformats.org/markup-compatibility/2006" xmlns:p14="http://schemas.microsoft.com/office/powerpoint/2010/main">
    <mc:Choice Requires="p14">
      <p:transition spd="slow" p14:dur="1400" advClick="0" advTm="3000">
        <p:blinds/>
      </p:transition>
    </mc:Choice>
    <mc:Fallback xmlns="">
      <p:transition spd="slow" advClick="0" advTm="3000">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5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75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TotalTime>
  <Words>1476</Words>
  <Application>Microsoft Office PowerPoint</Application>
  <PresentationFormat>宽屏</PresentationFormat>
  <Paragraphs>314</Paragraphs>
  <Slides>25</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等线</vt:lpstr>
      <vt:lpstr>等线 Light</vt:lpstr>
      <vt:lpstr>方正正纤黑简体</vt:lpstr>
      <vt:lpstr>汉仪铸字超然体W</vt:lpstr>
      <vt:lpstr>Arial</vt:lpstr>
      <vt:lpstr>Helvetica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cqzbj0102</dc:creator>
  <cp:lastModifiedBy>faith123</cp:lastModifiedBy>
  <cp:revision>154</cp:revision>
  <dcterms:created xsi:type="dcterms:W3CDTF">2017-10-23T09:22:59Z</dcterms:created>
  <dcterms:modified xsi:type="dcterms:W3CDTF">2018-04-26T01:39:27Z</dcterms:modified>
</cp:coreProperties>
</file>