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086" y="10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76F56-DF94-4895-B929-FC80AEADBA6F}" type="datetimeFigureOut">
              <a:rPr lang="zh-CN" altLang="en-US" smtClean="0"/>
              <a:t>2017/5/13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4B4CA-F75A-45CA-9512-FB5AF2EF99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91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3101A6-0A9C-42E6-8997-D374A1E7E81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说明：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右键点击图片，点击“更改图片”，图片原有动画效果不变。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适当拉伸、剪裁图片可以达到更好的效果。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音乐删除或更改：点击菜单栏“切换”</a:t>
            </a:r>
            <a:r>
              <a:rPr lang="en-US" altLang="zh-CN" dirty="0"/>
              <a:t>-</a:t>
            </a:r>
            <a:r>
              <a:rPr lang="zh-CN" altLang="en-US" dirty="0"/>
              <a:t>右上角“声音”，即可以删除或更改音乐了。</a:t>
            </a:r>
          </a:p>
        </p:txBody>
      </p:sp>
    </p:spTree>
    <p:extLst>
      <p:ext uri="{BB962C8B-B14F-4D97-AF65-F5344CB8AC3E}">
        <p14:creationId xmlns:p14="http://schemas.microsoft.com/office/powerpoint/2010/main" val="72048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58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34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948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94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168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012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903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939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709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57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123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003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148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828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105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701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955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967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4B4CA-F75A-45CA-9512-FB5AF2EF99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95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95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61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20877750">
            <a:off x="1157706" y="1235565"/>
            <a:ext cx="3488216" cy="4508870"/>
          </a:xfrm>
          <a:custGeom>
            <a:avLst/>
            <a:gdLst>
              <a:gd name="connsiteX0" fmla="*/ 0 w 3973104"/>
              <a:gd name="connsiteY0" fmla="*/ 0 h 2231516"/>
              <a:gd name="connsiteX1" fmla="*/ 3973104 w 3973104"/>
              <a:gd name="connsiteY1" fmla="*/ 0 h 2231516"/>
              <a:gd name="connsiteX2" fmla="*/ 3973104 w 3973104"/>
              <a:gd name="connsiteY2" fmla="*/ 2231516 h 2231516"/>
              <a:gd name="connsiteX3" fmla="*/ 0 w 3973104"/>
              <a:gd name="connsiteY3" fmla="*/ 2231516 h 22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104" h="2231516">
                <a:moveTo>
                  <a:pt x="0" y="0"/>
                </a:moveTo>
                <a:lnTo>
                  <a:pt x="3973104" y="0"/>
                </a:lnTo>
                <a:lnTo>
                  <a:pt x="3973104" y="2231516"/>
                </a:lnTo>
                <a:lnTo>
                  <a:pt x="0" y="223151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57539">
            <a:off x="5442495" y="3698142"/>
            <a:ext cx="3529172" cy="2231516"/>
          </a:xfrm>
          <a:custGeom>
            <a:avLst/>
            <a:gdLst>
              <a:gd name="connsiteX0" fmla="*/ 0 w 3973104"/>
              <a:gd name="connsiteY0" fmla="*/ 0 h 2231516"/>
              <a:gd name="connsiteX1" fmla="*/ 3973104 w 3973104"/>
              <a:gd name="connsiteY1" fmla="*/ 0 h 2231516"/>
              <a:gd name="connsiteX2" fmla="*/ 3973104 w 3973104"/>
              <a:gd name="connsiteY2" fmla="*/ 2231516 h 2231516"/>
              <a:gd name="connsiteX3" fmla="*/ 0 w 3973104"/>
              <a:gd name="connsiteY3" fmla="*/ 2231516 h 22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104" h="2231516">
                <a:moveTo>
                  <a:pt x="0" y="0"/>
                </a:moveTo>
                <a:lnTo>
                  <a:pt x="3973104" y="0"/>
                </a:lnTo>
                <a:lnTo>
                  <a:pt x="3973104" y="2231516"/>
                </a:lnTo>
                <a:lnTo>
                  <a:pt x="0" y="223151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 rot="20661849">
            <a:off x="8254922" y="2090713"/>
            <a:ext cx="3012443" cy="2231516"/>
          </a:xfrm>
          <a:custGeom>
            <a:avLst/>
            <a:gdLst>
              <a:gd name="connsiteX0" fmla="*/ 0 w 3973104"/>
              <a:gd name="connsiteY0" fmla="*/ 0 h 2231516"/>
              <a:gd name="connsiteX1" fmla="*/ 3973104 w 3973104"/>
              <a:gd name="connsiteY1" fmla="*/ 0 h 2231516"/>
              <a:gd name="connsiteX2" fmla="*/ 3973104 w 3973104"/>
              <a:gd name="connsiteY2" fmla="*/ 2231516 h 2231516"/>
              <a:gd name="connsiteX3" fmla="*/ 0 w 3973104"/>
              <a:gd name="connsiteY3" fmla="*/ 2231516 h 22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104" h="2231516">
                <a:moveTo>
                  <a:pt x="0" y="0"/>
                </a:moveTo>
                <a:lnTo>
                  <a:pt x="3973104" y="0"/>
                </a:lnTo>
                <a:lnTo>
                  <a:pt x="3973104" y="2231516"/>
                </a:lnTo>
                <a:lnTo>
                  <a:pt x="0" y="223151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41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 rot="1243553">
            <a:off x="982416" y="3474120"/>
            <a:ext cx="2885836" cy="2670079"/>
          </a:xfrm>
          <a:custGeom>
            <a:avLst/>
            <a:gdLst>
              <a:gd name="connsiteX0" fmla="*/ 0 w 2885836"/>
              <a:gd name="connsiteY0" fmla="*/ 0 h 3241691"/>
              <a:gd name="connsiteX1" fmla="*/ 2885836 w 2885836"/>
              <a:gd name="connsiteY1" fmla="*/ 0 h 3241691"/>
              <a:gd name="connsiteX2" fmla="*/ 2885836 w 2885836"/>
              <a:gd name="connsiteY2" fmla="*/ 3241691 h 3241691"/>
              <a:gd name="connsiteX3" fmla="*/ 0 w 2885836"/>
              <a:gd name="connsiteY3" fmla="*/ 3241691 h 324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5836" h="3241691">
                <a:moveTo>
                  <a:pt x="0" y="0"/>
                </a:moveTo>
                <a:lnTo>
                  <a:pt x="2885836" y="0"/>
                </a:lnTo>
                <a:lnTo>
                  <a:pt x="2885836" y="3241691"/>
                </a:lnTo>
                <a:lnTo>
                  <a:pt x="0" y="324169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 rot="20887439">
            <a:off x="4856914" y="3550263"/>
            <a:ext cx="3729192" cy="2517792"/>
          </a:xfrm>
          <a:custGeom>
            <a:avLst/>
            <a:gdLst>
              <a:gd name="connsiteX0" fmla="*/ 0 w 5771671"/>
              <a:gd name="connsiteY0" fmla="*/ 0 h 3241691"/>
              <a:gd name="connsiteX1" fmla="*/ 5771671 w 5771671"/>
              <a:gd name="connsiteY1" fmla="*/ 0 h 3241691"/>
              <a:gd name="connsiteX2" fmla="*/ 5771671 w 5771671"/>
              <a:gd name="connsiteY2" fmla="*/ 3241691 h 3241691"/>
              <a:gd name="connsiteX3" fmla="*/ 0 w 5771671"/>
              <a:gd name="connsiteY3" fmla="*/ 3241691 h 324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1671" h="3241691">
                <a:moveTo>
                  <a:pt x="0" y="0"/>
                </a:moveTo>
                <a:lnTo>
                  <a:pt x="5771671" y="0"/>
                </a:lnTo>
                <a:lnTo>
                  <a:pt x="5771671" y="3241691"/>
                </a:lnTo>
                <a:lnTo>
                  <a:pt x="0" y="324169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20417725">
            <a:off x="1306356" y="745932"/>
            <a:ext cx="2885836" cy="2397436"/>
          </a:xfrm>
          <a:custGeom>
            <a:avLst/>
            <a:gdLst>
              <a:gd name="connsiteX0" fmla="*/ 0 w 2885836"/>
              <a:gd name="connsiteY0" fmla="*/ 0 h 1620846"/>
              <a:gd name="connsiteX1" fmla="*/ 2885836 w 2885836"/>
              <a:gd name="connsiteY1" fmla="*/ 0 h 1620846"/>
              <a:gd name="connsiteX2" fmla="*/ 2885836 w 2885836"/>
              <a:gd name="connsiteY2" fmla="*/ 1620846 h 1620846"/>
              <a:gd name="connsiteX3" fmla="*/ 0 w 2885836"/>
              <a:gd name="connsiteY3" fmla="*/ 1620846 h 162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5836" h="1620846">
                <a:moveTo>
                  <a:pt x="0" y="0"/>
                </a:moveTo>
                <a:lnTo>
                  <a:pt x="2885836" y="0"/>
                </a:lnTo>
                <a:lnTo>
                  <a:pt x="2885836" y="1620846"/>
                </a:lnTo>
                <a:lnTo>
                  <a:pt x="0" y="162084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1195984">
            <a:off x="4994895" y="855565"/>
            <a:ext cx="3506746" cy="2397436"/>
          </a:xfrm>
          <a:custGeom>
            <a:avLst/>
            <a:gdLst>
              <a:gd name="connsiteX0" fmla="*/ 0 w 5771671"/>
              <a:gd name="connsiteY0" fmla="*/ 0 h 1620846"/>
              <a:gd name="connsiteX1" fmla="*/ 5771671 w 5771671"/>
              <a:gd name="connsiteY1" fmla="*/ 0 h 1620846"/>
              <a:gd name="connsiteX2" fmla="*/ 5771671 w 5771671"/>
              <a:gd name="connsiteY2" fmla="*/ 1620846 h 1620846"/>
              <a:gd name="connsiteX3" fmla="*/ 0 w 5771671"/>
              <a:gd name="connsiteY3" fmla="*/ 1620846 h 162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1671" h="1620846">
                <a:moveTo>
                  <a:pt x="0" y="0"/>
                </a:moveTo>
                <a:lnTo>
                  <a:pt x="5771671" y="0"/>
                </a:lnTo>
                <a:lnTo>
                  <a:pt x="5771671" y="1620846"/>
                </a:lnTo>
                <a:lnTo>
                  <a:pt x="0" y="162084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7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" b="33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1320800" y="658711"/>
            <a:ext cx="385639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4095701" y="1876956"/>
            <a:ext cx="385639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7137300" y="2761882"/>
            <a:ext cx="385639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63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896382" y="1743309"/>
            <a:ext cx="3519161" cy="3519161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359518" y="825516"/>
            <a:ext cx="2044684" cy="2044684"/>
          </a:xfrm>
          <a:custGeom>
            <a:avLst/>
            <a:gdLst>
              <a:gd name="connsiteX0" fmla="*/ 676493 w 1352986"/>
              <a:gd name="connsiteY0" fmla="*/ 0 h 1352986"/>
              <a:gd name="connsiteX1" fmla="*/ 1352986 w 1352986"/>
              <a:gd name="connsiteY1" fmla="*/ 676493 h 1352986"/>
              <a:gd name="connsiteX2" fmla="*/ 676493 w 1352986"/>
              <a:gd name="connsiteY2" fmla="*/ 1352986 h 1352986"/>
              <a:gd name="connsiteX3" fmla="*/ 0 w 1352986"/>
              <a:gd name="connsiteY3" fmla="*/ 676493 h 1352986"/>
              <a:gd name="connsiteX4" fmla="*/ 676493 w 1352986"/>
              <a:gd name="connsiteY4" fmla="*/ 0 h 135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986" h="1352986">
                <a:moveTo>
                  <a:pt x="676493" y="0"/>
                </a:moveTo>
                <a:cubicBezTo>
                  <a:pt x="1050110" y="0"/>
                  <a:pt x="1352986" y="302876"/>
                  <a:pt x="1352986" y="676493"/>
                </a:cubicBezTo>
                <a:cubicBezTo>
                  <a:pt x="1352986" y="1050110"/>
                  <a:pt x="1050110" y="1352986"/>
                  <a:pt x="676493" y="1352986"/>
                </a:cubicBezTo>
                <a:cubicBezTo>
                  <a:pt x="302876" y="1352986"/>
                  <a:pt x="0" y="1050110"/>
                  <a:pt x="0" y="676493"/>
                </a:cubicBezTo>
                <a:cubicBezTo>
                  <a:pt x="0" y="302876"/>
                  <a:pt x="302876" y="0"/>
                  <a:pt x="67649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8996630" y="3438610"/>
            <a:ext cx="2255570" cy="22555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43545" y="494873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84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" b="22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481294">
            <a:off x="1499560" y="1895536"/>
            <a:ext cx="5934544" cy="3651773"/>
          </a:xfrm>
          <a:custGeom>
            <a:avLst/>
            <a:gdLst>
              <a:gd name="connsiteX0" fmla="*/ 0 w 8366338"/>
              <a:gd name="connsiteY0" fmla="*/ 0 h 4699000"/>
              <a:gd name="connsiteX1" fmla="*/ 8366338 w 8366338"/>
              <a:gd name="connsiteY1" fmla="*/ 0 h 4699000"/>
              <a:gd name="connsiteX2" fmla="*/ 8366338 w 8366338"/>
              <a:gd name="connsiteY2" fmla="*/ 4699000 h 4699000"/>
              <a:gd name="connsiteX3" fmla="*/ 0 w 8366338"/>
              <a:gd name="connsiteY3" fmla="*/ 469900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6338" h="4699000">
                <a:moveTo>
                  <a:pt x="0" y="0"/>
                </a:moveTo>
                <a:lnTo>
                  <a:pt x="8366338" y="0"/>
                </a:lnTo>
                <a:lnTo>
                  <a:pt x="8366338" y="4699000"/>
                </a:lnTo>
                <a:lnTo>
                  <a:pt x="0" y="469900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1058816">
            <a:off x="8326707" y="812769"/>
            <a:ext cx="2020647" cy="1567844"/>
          </a:xfrm>
          <a:custGeom>
            <a:avLst/>
            <a:gdLst>
              <a:gd name="connsiteX0" fmla="*/ 0 w 2326501"/>
              <a:gd name="connsiteY0" fmla="*/ 0 h 1306692"/>
              <a:gd name="connsiteX1" fmla="*/ 2326501 w 2326501"/>
              <a:gd name="connsiteY1" fmla="*/ 0 h 1306692"/>
              <a:gd name="connsiteX2" fmla="*/ 2326501 w 2326501"/>
              <a:gd name="connsiteY2" fmla="*/ 1306692 h 1306692"/>
              <a:gd name="connsiteX3" fmla="*/ 0 w 2326501"/>
              <a:gd name="connsiteY3" fmla="*/ 1306692 h 1306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6501" h="1306692">
                <a:moveTo>
                  <a:pt x="0" y="0"/>
                </a:moveTo>
                <a:lnTo>
                  <a:pt x="2326501" y="0"/>
                </a:lnTo>
                <a:lnTo>
                  <a:pt x="2326501" y="1306692"/>
                </a:lnTo>
                <a:lnTo>
                  <a:pt x="0" y="130669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 rot="693898">
            <a:off x="9090745" y="2715946"/>
            <a:ext cx="2020647" cy="1567844"/>
          </a:xfrm>
          <a:custGeom>
            <a:avLst/>
            <a:gdLst>
              <a:gd name="connsiteX0" fmla="*/ 0 w 2326501"/>
              <a:gd name="connsiteY0" fmla="*/ 0 h 1306692"/>
              <a:gd name="connsiteX1" fmla="*/ 2326501 w 2326501"/>
              <a:gd name="connsiteY1" fmla="*/ 0 h 1306692"/>
              <a:gd name="connsiteX2" fmla="*/ 2326501 w 2326501"/>
              <a:gd name="connsiteY2" fmla="*/ 1306692 h 1306692"/>
              <a:gd name="connsiteX3" fmla="*/ 0 w 2326501"/>
              <a:gd name="connsiteY3" fmla="*/ 1306692 h 1306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6501" h="1306692">
                <a:moveTo>
                  <a:pt x="0" y="0"/>
                </a:moveTo>
                <a:lnTo>
                  <a:pt x="2326501" y="0"/>
                </a:lnTo>
                <a:lnTo>
                  <a:pt x="2326501" y="1306692"/>
                </a:lnTo>
                <a:lnTo>
                  <a:pt x="0" y="130669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 rot="20930936">
            <a:off x="8304578" y="4540647"/>
            <a:ext cx="2020647" cy="1567844"/>
          </a:xfrm>
          <a:custGeom>
            <a:avLst/>
            <a:gdLst>
              <a:gd name="connsiteX0" fmla="*/ 0 w 2326501"/>
              <a:gd name="connsiteY0" fmla="*/ 0 h 1306692"/>
              <a:gd name="connsiteX1" fmla="*/ 2326501 w 2326501"/>
              <a:gd name="connsiteY1" fmla="*/ 0 h 1306692"/>
              <a:gd name="connsiteX2" fmla="*/ 2326501 w 2326501"/>
              <a:gd name="connsiteY2" fmla="*/ 1306692 h 1306692"/>
              <a:gd name="connsiteX3" fmla="*/ 0 w 2326501"/>
              <a:gd name="connsiteY3" fmla="*/ 1306692 h 1306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6501" h="1306692">
                <a:moveTo>
                  <a:pt x="0" y="0"/>
                </a:moveTo>
                <a:lnTo>
                  <a:pt x="2326501" y="0"/>
                </a:lnTo>
                <a:lnTo>
                  <a:pt x="2326501" y="1306692"/>
                </a:lnTo>
                <a:lnTo>
                  <a:pt x="0" y="130669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496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939801" y="722226"/>
            <a:ext cx="3401226" cy="1910317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835929" y="1319055"/>
            <a:ext cx="2338601" cy="1313488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1422401" y="3036235"/>
            <a:ext cx="2918626" cy="1639262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4835929" y="3036235"/>
            <a:ext cx="2338601" cy="1313488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7542432" y="1987296"/>
            <a:ext cx="3735168" cy="2097877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5"/>
          </p:nvPr>
        </p:nvSpPr>
        <p:spPr>
          <a:xfrm>
            <a:off x="7542432" y="4375082"/>
            <a:ext cx="3091370" cy="1736285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6"/>
          </p:nvPr>
        </p:nvSpPr>
        <p:spPr>
          <a:xfrm>
            <a:off x="4835929" y="4753415"/>
            <a:ext cx="2338601" cy="1313488"/>
          </a:xfrm>
          <a:custGeom>
            <a:avLst/>
            <a:gdLst>
              <a:gd name="connsiteX0" fmla="*/ 0 w 2338601"/>
              <a:gd name="connsiteY0" fmla="*/ 0 h 1313488"/>
              <a:gd name="connsiteX1" fmla="*/ 2338601 w 2338601"/>
              <a:gd name="connsiteY1" fmla="*/ 0 h 1313488"/>
              <a:gd name="connsiteX2" fmla="*/ 2338601 w 2338601"/>
              <a:gd name="connsiteY2" fmla="*/ 1313488 h 1313488"/>
              <a:gd name="connsiteX3" fmla="*/ 0 w 2338601"/>
              <a:gd name="connsiteY3" fmla="*/ 1313488 h 1313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01" h="1313488">
                <a:moveTo>
                  <a:pt x="0" y="0"/>
                </a:moveTo>
                <a:lnTo>
                  <a:pt x="2338601" y="0"/>
                </a:lnTo>
                <a:lnTo>
                  <a:pt x="2338601" y="1313488"/>
                </a:lnTo>
                <a:lnTo>
                  <a:pt x="0" y="131348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003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 rot="564050">
            <a:off x="1228960" y="1526553"/>
            <a:ext cx="4082531" cy="3402283"/>
          </a:xfrm>
          <a:prstGeom prst="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 rot="20983900">
            <a:off x="6742055" y="1636170"/>
            <a:ext cx="4082531" cy="3402283"/>
          </a:xfrm>
          <a:prstGeom prst="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82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" b="776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725145">
            <a:off x="1059919" y="956743"/>
            <a:ext cx="5644268" cy="3170133"/>
          </a:xfrm>
          <a:custGeom>
            <a:avLst/>
            <a:gdLst>
              <a:gd name="connsiteX0" fmla="*/ 0 w 6582437"/>
              <a:gd name="connsiteY0" fmla="*/ 0 h 3697061"/>
              <a:gd name="connsiteX1" fmla="*/ 6582437 w 6582437"/>
              <a:gd name="connsiteY1" fmla="*/ 0 h 3697061"/>
              <a:gd name="connsiteX2" fmla="*/ 6582437 w 6582437"/>
              <a:gd name="connsiteY2" fmla="*/ 3697061 h 3697061"/>
              <a:gd name="connsiteX3" fmla="*/ 0 w 6582437"/>
              <a:gd name="connsiteY3" fmla="*/ 3697061 h 3697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2437" h="3697061">
                <a:moveTo>
                  <a:pt x="0" y="0"/>
                </a:moveTo>
                <a:lnTo>
                  <a:pt x="6582437" y="0"/>
                </a:lnTo>
                <a:lnTo>
                  <a:pt x="6582437" y="3697061"/>
                </a:lnTo>
                <a:lnTo>
                  <a:pt x="0" y="369706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012214" y="865744"/>
            <a:ext cx="2706586" cy="2706586"/>
          </a:xfrm>
          <a:custGeom>
            <a:avLst/>
            <a:gdLst>
              <a:gd name="connsiteX0" fmla="*/ 1221021 w 2442042"/>
              <a:gd name="connsiteY0" fmla="*/ 0 h 2442042"/>
              <a:gd name="connsiteX1" fmla="*/ 2442042 w 2442042"/>
              <a:gd name="connsiteY1" fmla="*/ 1221021 h 2442042"/>
              <a:gd name="connsiteX2" fmla="*/ 1221021 w 2442042"/>
              <a:gd name="connsiteY2" fmla="*/ 2442042 h 2442042"/>
              <a:gd name="connsiteX3" fmla="*/ 0 w 2442042"/>
              <a:gd name="connsiteY3" fmla="*/ 1221021 h 2442042"/>
              <a:gd name="connsiteX4" fmla="*/ 1221021 w 2442042"/>
              <a:gd name="connsiteY4" fmla="*/ 0 h 244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042" h="2442042">
                <a:moveTo>
                  <a:pt x="1221021" y="0"/>
                </a:moveTo>
                <a:cubicBezTo>
                  <a:pt x="1895372" y="0"/>
                  <a:pt x="2442042" y="546670"/>
                  <a:pt x="2442042" y="1221021"/>
                </a:cubicBezTo>
                <a:cubicBezTo>
                  <a:pt x="2442042" y="1895372"/>
                  <a:pt x="1895372" y="2442042"/>
                  <a:pt x="1221021" y="2442042"/>
                </a:cubicBezTo>
                <a:cubicBezTo>
                  <a:pt x="546670" y="2442042"/>
                  <a:pt x="0" y="1895372"/>
                  <a:pt x="0" y="1221021"/>
                </a:cubicBezTo>
                <a:cubicBezTo>
                  <a:pt x="0" y="546670"/>
                  <a:pt x="546670" y="0"/>
                  <a:pt x="122102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5597222" y="2986748"/>
            <a:ext cx="2175178" cy="2175178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2138726" y="4398375"/>
            <a:ext cx="1527102" cy="1527102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5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8981" y="1337572"/>
            <a:ext cx="3057671" cy="3737157"/>
          </a:xfrm>
          <a:custGeom>
            <a:avLst/>
            <a:gdLst>
              <a:gd name="connsiteX0" fmla="*/ 485626 w 3057671"/>
              <a:gd name="connsiteY0" fmla="*/ 0 h 3737157"/>
              <a:gd name="connsiteX1" fmla="*/ 3057671 w 3057671"/>
              <a:gd name="connsiteY1" fmla="*/ 371069 h 3737157"/>
              <a:gd name="connsiteX2" fmla="*/ 2572044 w 3057671"/>
              <a:gd name="connsiteY2" fmla="*/ 3737157 h 3737157"/>
              <a:gd name="connsiteX3" fmla="*/ 0 w 3057671"/>
              <a:gd name="connsiteY3" fmla="*/ 3366087 h 373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671" h="3737157">
                <a:moveTo>
                  <a:pt x="485626" y="0"/>
                </a:moveTo>
                <a:lnTo>
                  <a:pt x="3057671" y="371069"/>
                </a:lnTo>
                <a:lnTo>
                  <a:pt x="2572044" y="3737157"/>
                </a:lnTo>
                <a:lnTo>
                  <a:pt x="0" y="336608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030144" y="1584880"/>
            <a:ext cx="2670919" cy="3391073"/>
          </a:xfrm>
          <a:custGeom>
            <a:avLst/>
            <a:gdLst>
              <a:gd name="connsiteX0" fmla="*/ 2479199 w 2670919"/>
              <a:gd name="connsiteY0" fmla="*/ 0 h 3391073"/>
              <a:gd name="connsiteX1" fmla="*/ 2670919 w 2670919"/>
              <a:gd name="connsiteY1" fmla="*/ 3244578 h 3391073"/>
              <a:gd name="connsiteX2" fmla="*/ 191721 w 2670919"/>
              <a:gd name="connsiteY2" fmla="*/ 3391073 h 3391073"/>
              <a:gd name="connsiteX3" fmla="*/ 0 w 2670919"/>
              <a:gd name="connsiteY3" fmla="*/ 146495 h 339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0919" h="3391073">
                <a:moveTo>
                  <a:pt x="2479199" y="0"/>
                </a:moveTo>
                <a:lnTo>
                  <a:pt x="2670919" y="3244578"/>
                </a:lnTo>
                <a:lnTo>
                  <a:pt x="191721" y="3391073"/>
                </a:lnTo>
                <a:lnTo>
                  <a:pt x="0" y="1464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093946" y="1704712"/>
            <a:ext cx="4526046" cy="3370017"/>
          </a:xfrm>
          <a:custGeom>
            <a:avLst/>
            <a:gdLst>
              <a:gd name="connsiteX0" fmla="*/ 400321 w 4526046"/>
              <a:gd name="connsiteY0" fmla="*/ 0 h 3370017"/>
              <a:gd name="connsiteX1" fmla="*/ 4526046 w 4526046"/>
              <a:gd name="connsiteY1" fmla="*/ 595219 h 3370017"/>
              <a:gd name="connsiteX2" fmla="*/ 4125725 w 4526046"/>
              <a:gd name="connsiteY2" fmla="*/ 3370017 h 3370017"/>
              <a:gd name="connsiteX3" fmla="*/ 0 w 4526046"/>
              <a:gd name="connsiteY3" fmla="*/ 2774797 h 337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046" h="3370017">
                <a:moveTo>
                  <a:pt x="400321" y="0"/>
                </a:moveTo>
                <a:lnTo>
                  <a:pt x="4526046" y="595219"/>
                </a:lnTo>
                <a:lnTo>
                  <a:pt x="4125725" y="3370017"/>
                </a:lnTo>
                <a:lnTo>
                  <a:pt x="0" y="27747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693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 rot="310097">
            <a:off x="1115339" y="889001"/>
            <a:ext cx="3961666" cy="5014197"/>
          </a:xfrm>
          <a:prstGeom prst="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 rot="21246797">
            <a:off x="5768385" y="3076225"/>
            <a:ext cx="3066469" cy="2730865"/>
          </a:xfrm>
          <a:prstGeom prst="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7"/>
          <p:cNvSpPr>
            <a:spLocks noGrp="1"/>
          </p:cNvSpPr>
          <p:nvPr>
            <p:ph type="pic" sz="quarter" idx="12"/>
          </p:nvPr>
        </p:nvSpPr>
        <p:spPr>
          <a:xfrm rot="1317163">
            <a:off x="8822359" y="2719925"/>
            <a:ext cx="2581104" cy="2298620"/>
          </a:xfrm>
          <a:prstGeom prst="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608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02720" y="2399425"/>
            <a:ext cx="5442494" cy="3380241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359514" y="772951"/>
            <a:ext cx="5089715" cy="3252947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39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133600" y="660539"/>
            <a:ext cx="7924800" cy="4451004"/>
          </a:xfrm>
          <a:custGeom>
            <a:avLst/>
            <a:gdLst>
              <a:gd name="connsiteX0" fmla="*/ 0 w 7199088"/>
              <a:gd name="connsiteY0" fmla="*/ 0 h 4043404"/>
              <a:gd name="connsiteX1" fmla="*/ 7199088 w 7199088"/>
              <a:gd name="connsiteY1" fmla="*/ 0 h 4043404"/>
              <a:gd name="connsiteX2" fmla="*/ 7199088 w 7199088"/>
              <a:gd name="connsiteY2" fmla="*/ 4043404 h 4043404"/>
              <a:gd name="connsiteX3" fmla="*/ 0 w 7199088"/>
              <a:gd name="connsiteY3" fmla="*/ 4043404 h 404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9088" h="4043404">
                <a:moveTo>
                  <a:pt x="0" y="0"/>
                </a:moveTo>
                <a:lnTo>
                  <a:pt x="7199088" y="0"/>
                </a:lnTo>
                <a:lnTo>
                  <a:pt x="7199088" y="4043404"/>
                </a:lnTo>
                <a:lnTo>
                  <a:pt x="0" y="404340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891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70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748872" y="2389451"/>
            <a:ext cx="7067840" cy="3969690"/>
          </a:xfrm>
          <a:prstGeom prst="cloud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751903" y="794864"/>
            <a:ext cx="3628120" cy="2035997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8345962" y="3174850"/>
            <a:ext cx="2320223" cy="1303165"/>
          </a:xfrm>
          <a:prstGeom prst="cloud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189041" y="4822003"/>
            <a:ext cx="2320223" cy="1303165"/>
          </a:xfrm>
          <a:prstGeom prst="cloud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219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6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406175">
            <a:off x="443821" y="2740566"/>
            <a:ext cx="422118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0967847">
            <a:off x="3018429" y="954901"/>
            <a:ext cx="3633737" cy="2702077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6" name="图片占位符 11"/>
          <p:cNvSpPr>
            <a:spLocks noGrp="1"/>
          </p:cNvSpPr>
          <p:nvPr>
            <p:ph type="pic" sz="quarter" idx="12"/>
          </p:nvPr>
        </p:nvSpPr>
        <p:spPr>
          <a:xfrm rot="263784">
            <a:off x="6068205" y="3403600"/>
            <a:ext cx="3507595" cy="2374277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11"/>
          <p:cNvSpPr>
            <a:spLocks noGrp="1"/>
          </p:cNvSpPr>
          <p:nvPr>
            <p:ph type="pic" sz="quarter" idx="13"/>
          </p:nvPr>
        </p:nvSpPr>
        <p:spPr>
          <a:xfrm rot="21117670">
            <a:off x="9429595" y="2779279"/>
            <a:ext cx="1904998" cy="2374277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56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616200" y="1193799"/>
            <a:ext cx="6705600" cy="3766236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881855" y="3841900"/>
            <a:ext cx="3278192" cy="2236270"/>
          </a:xfrm>
          <a:custGeom>
            <a:avLst/>
            <a:gdLst>
              <a:gd name="connsiteX0" fmla="*/ 2954055 w 3278192"/>
              <a:gd name="connsiteY0" fmla="*/ 0 h 2236270"/>
              <a:gd name="connsiteX1" fmla="*/ 3278192 w 3278192"/>
              <a:gd name="connsiteY1" fmla="*/ 1659161 h 2236270"/>
              <a:gd name="connsiteX2" fmla="*/ 324137 w 3278192"/>
              <a:gd name="connsiteY2" fmla="*/ 2236270 h 2236270"/>
              <a:gd name="connsiteX3" fmla="*/ 0 w 3278192"/>
              <a:gd name="connsiteY3" fmla="*/ 577110 h 223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192" h="2236270">
                <a:moveTo>
                  <a:pt x="2954055" y="0"/>
                </a:moveTo>
                <a:lnTo>
                  <a:pt x="3278192" y="1659161"/>
                </a:lnTo>
                <a:lnTo>
                  <a:pt x="324137" y="2236270"/>
                </a:lnTo>
                <a:lnTo>
                  <a:pt x="0" y="57711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133555" y="3863783"/>
            <a:ext cx="3278192" cy="2236270"/>
          </a:xfrm>
          <a:custGeom>
            <a:avLst/>
            <a:gdLst>
              <a:gd name="connsiteX0" fmla="*/ 2954055 w 3278192"/>
              <a:gd name="connsiteY0" fmla="*/ 0 h 2236270"/>
              <a:gd name="connsiteX1" fmla="*/ 3278192 w 3278192"/>
              <a:gd name="connsiteY1" fmla="*/ 1659161 h 2236270"/>
              <a:gd name="connsiteX2" fmla="*/ 324137 w 3278192"/>
              <a:gd name="connsiteY2" fmla="*/ 2236270 h 2236270"/>
              <a:gd name="connsiteX3" fmla="*/ 0 w 3278192"/>
              <a:gd name="connsiteY3" fmla="*/ 577110 h 223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192" h="2236270">
                <a:moveTo>
                  <a:pt x="2954055" y="0"/>
                </a:moveTo>
                <a:lnTo>
                  <a:pt x="3278192" y="1659161"/>
                </a:lnTo>
                <a:lnTo>
                  <a:pt x="324137" y="2236270"/>
                </a:lnTo>
                <a:lnTo>
                  <a:pt x="0" y="57711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36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0" b="7760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32009" y="582068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1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1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0267622">
            <a:off x="4435222" y="605196"/>
            <a:ext cx="4161598" cy="3049051"/>
          </a:xfrm>
          <a:custGeom>
            <a:avLst/>
            <a:gdLst>
              <a:gd name="connsiteX0" fmla="*/ 583909 w 4161598"/>
              <a:gd name="connsiteY0" fmla="*/ 0 h 3049051"/>
              <a:gd name="connsiteX1" fmla="*/ 4161598 w 4161598"/>
              <a:gd name="connsiteY1" fmla="*/ 1039623 h 3049051"/>
              <a:gd name="connsiteX2" fmla="*/ 3577689 w 4161598"/>
              <a:gd name="connsiteY2" fmla="*/ 3049051 h 3049051"/>
              <a:gd name="connsiteX3" fmla="*/ 0 w 4161598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8" h="3049051">
                <a:moveTo>
                  <a:pt x="583909" y="0"/>
                </a:moveTo>
                <a:lnTo>
                  <a:pt x="4161598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7506620" y="1335331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2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2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2162493" y="3381058"/>
            <a:ext cx="4161599" cy="3049051"/>
          </a:xfrm>
          <a:custGeom>
            <a:avLst/>
            <a:gdLst>
              <a:gd name="connsiteX0" fmla="*/ 583909 w 4161599"/>
              <a:gd name="connsiteY0" fmla="*/ 0 h 3049051"/>
              <a:gd name="connsiteX1" fmla="*/ 4161599 w 4161599"/>
              <a:gd name="connsiteY1" fmla="*/ 1039623 h 3049051"/>
              <a:gd name="connsiteX2" fmla="*/ 3577689 w 4161599"/>
              <a:gd name="connsiteY2" fmla="*/ 3049051 h 3049051"/>
              <a:gd name="connsiteX3" fmla="*/ 0 w 4161599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9" h="3049051">
                <a:moveTo>
                  <a:pt x="583909" y="0"/>
                </a:moveTo>
                <a:lnTo>
                  <a:pt x="4161599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150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69057" y="1901192"/>
            <a:ext cx="2755839" cy="301877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2768511" y="1901192"/>
            <a:ext cx="2305954" cy="2760317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61822" y="1228806"/>
            <a:ext cx="1868355" cy="2445154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7117534" y="1901192"/>
            <a:ext cx="2305954" cy="2760317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067104" y="1901192"/>
            <a:ext cx="2755839" cy="3018777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8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132624" y="530414"/>
            <a:ext cx="3363176" cy="3685985"/>
          </a:xfrm>
          <a:custGeom>
            <a:avLst/>
            <a:gdLst>
              <a:gd name="connsiteX0" fmla="*/ 0 w 7630376"/>
              <a:gd name="connsiteY0" fmla="*/ 0 h 4285642"/>
              <a:gd name="connsiteX1" fmla="*/ 7630376 w 7630376"/>
              <a:gd name="connsiteY1" fmla="*/ 0 h 4285642"/>
              <a:gd name="connsiteX2" fmla="*/ 7630376 w 7630376"/>
              <a:gd name="connsiteY2" fmla="*/ 4285642 h 4285642"/>
              <a:gd name="connsiteX3" fmla="*/ 0 w 7630376"/>
              <a:gd name="connsiteY3" fmla="*/ 4285642 h 42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0376" h="4285642">
                <a:moveTo>
                  <a:pt x="0" y="0"/>
                </a:moveTo>
                <a:lnTo>
                  <a:pt x="7630376" y="0"/>
                </a:lnTo>
                <a:lnTo>
                  <a:pt x="7630376" y="4285642"/>
                </a:lnTo>
                <a:lnTo>
                  <a:pt x="0" y="428564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695154" y="2298681"/>
            <a:ext cx="6828806" cy="3835436"/>
          </a:xfrm>
          <a:custGeom>
            <a:avLst/>
            <a:gdLst>
              <a:gd name="connsiteX0" fmla="*/ 0 w 7630376"/>
              <a:gd name="connsiteY0" fmla="*/ 0 h 4285642"/>
              <a:gd name="connsiteX1" fmla="*/ 7630376 w 7630376"/>
              <a:gd name="connsiteY1" fmla="*/ 0 h 4285642"/>
              <a:gd name="connsiteX2" fmla="*/ 7630376 w 7630376"/>
              <a:gd name="connsiteY2" fmla="*/ 4285642 h 4285642"/>
              <a:gd name="connsiteX3" fmla="*/ 0 w 7630376"/>
              <a:gd name="connsiteY3" fmla="*/ 4285642 h 42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0376" h="4285642">
                <a:moveTo>
                  <a:pt x="0" y="0"/>
                </a:moveTo>
                <a:lnTo>
                  <a:pt x="7630376" y="0"/>
                </a:lnTo>
                <a:lnTo>
                  <a:pt x="7630376" y="4285642"/>
                </a:lnTo>
                <a:lnTo>
                  <a:pt x="0" y="428564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53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4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40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g"/><Relationship Id="rId5" Type="http://schemas.openxmlformats.org/officeDocument/2006/relationships/image" Target="../media/image31.jpg"/><Relationship Id="rId4" Type="http://schemas.openxmlformats.org/officeDocument/2006/relationships/image" Target="../media/image41.jpg"/><Relationship Id="rId9" Type="http://schemas.openxmlformats.org/officeDocument/2006/relationships/image" Target="../media/image4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g"/><Relationship Id="rId5" Type="http://schemas.openxmlformats.org/officeDocument/2006/relationships/image" Target="../media/image32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5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jpg"/><Relationship Id="rId5" Type="http://schemas.openxmlformats.org/officeDocument/2006/relationships/image" Target="../media/image47.jp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jp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jpg"/><Relationship Id="rId5" Type="http://schemas.openxmlformats.org/officeDocument/2006/relationships/image" Target="../media/image37.jp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jpg"/><Relationship Id="rId5" Type="http://schemas.openxmlformats.org/officeDocument/2006/relationships/image" Target="../media/image44.jpg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85904" cy="6858000"/>
          </a:xfrm>
          <a:prstGeom prst="rect">
            <a:avLst/>
          </a:prstGeom>
        </p:spPr>
      </p:pic>
      <p:sp>
        <p:nvSpPr>
          <p:cNvPr id="134" name="like_166971"/>
          <p:cNvSpPr>
            <a:spLocks noChangeAspect="1"/>
          </p:cNvSpPr>
          <p:nvPr/>
        </p:nvSpPr>
        <p:spPr bwMode="auto">
          <a:xfrm rot="20893436">
            <a:off x="878800" y="926785"/>
            <a:ext cx="6051499" cy="5398046"/>
          </a:xfrm>
          <a:custGeom>
            <a:avLst/>
            <a:gdLst>
              <a:gd name="T0" fmla="*/ 188 w 256"/>
              <a:gd name="T1" fmla="*/ 0 h 230"/>
              <a:gd name="T2" fmla="*/ 128 w 256"/>
              <a:gd name="T3" fmla="*/ 35 h 230"/>
              <a:gd name="T4" fmla="*/ 68 w 256"/>
              <a:gd name="T5" fmla="*/ 0 h 230"/>
              <a:gd name="T6" fmla="*/ 0 w 256"/>
              <a:gd name="T7" fmla="*/ 69 h 230"/>
              <a:gd name="T8" fmla="*/ 62 w 256"/>
              <a:gd name="T9" fmla="*/ 176 h 230"/>
              <a:gd name="T10" fmla="*/ 123 w 256"/>
              <a:gd name="T11" fmla="*/ 228 h 230"/>
              <a:gd name="T12" fmla="*/ 128 w 256"/>
              <a:gd name="T13" fmla="*/ 230 h 230"/>
              <a:gd name="T14" fmla="*/ 133 w 256"/>
              <a:gd name="T15" fmla="*/ 228 h 230"/>
              <a:gd name="T16" fmla="*/ 194 w 256"/>
              <a:gd name="T17" fmla="*/ 176 h 230"/>
              <a:gd name="T18" fmla="*/ 256 w 256"/>
              <a:gd name="T19" fmla="*/ 69 h 230"/>
              <a:gd name="T20" fmla="*/ 188 w 256"/>
              <a:gd name="T21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30">
                <a:moveTo>
                  <a:pt x="188" y="0"/>
                </a:moveTo>
                <a:cubicBezTo>
                  <a:pt x="162" y="0"/>
                  <a:pt x="140" y="14"/>
                  <a:pt x="128" y="35"/>
                </a:cubicBezTo>
                <a:cubicBezTo>
                  <a:pt x="116" y="14"/>
                  <a:pt x="94" y="0"/>
                  <a:pt x="68" y="0"/>
                </a:cubicBezTo>
                <a:cubicBezTo>
                  <a:pt x="31" y="0"/>
                  <a:pt x="0" y="31"/>
                  <a:pt x="0" y="69"/>
                </a:cubicBezTo>
                <a:cubicBezTo>
                  <a:pt x="0" y="99"/>
                  <a:pt x="21" y="135"/>
                  <a:pt x="62" y="176"/>
                </a:cubicBezTo>
                <a:cubicBezTo>
                  <a:pt x="92" y="206"/>
                  <a:pt x="122" y="227"/>
                  <a:pt x="123" y="228"/>
                </a:cubicBezTo>
                <a:cubicBezTo>
                  <a:pt x="125" y="229"/>
                  <a:pt x="126" y="230"/>
                  <a:pt x="128" y="230"/>
                </a:cubicBezTo>
                <a:cubicBezTo>
                  <a:pt x="130" y="230"/>
                  <a:pt x="131" y="229"/>
                  <a:pt x="133" y="228"/>
                </a:cubicBezTo>
                <a:cubicBezTo>
                  <a:pt x="134" y="227"/>
                  <a:pt x="164" y="206"/>
                  <a:pt x="194" y="176"/>
                </a:cubicBezTo>
                <a:cubicBezTo>
                  <a:pt x="235" y="135"/>
                  <a:pt x="256" y="99"/>
                  <a:pt x="256" y="69"/>
                </a:cubicBezTo>
                <a:cubicBezTo>
                  <a:pt x="256" y="31"/>
                  <a:pt x="225" y="0"/>
                  <a:pt x="188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35" name="like_166971"/>
          <p:cNvSpPr>
            <a:spLocks noChangeAspect="1"/>
          </p:cNvSpPr>
          <p:nvPr/>
        </p:nvSpPr>
        <p:spPr bwMode="auto">
          <a:xfrm rot="19889817">
            <a:off x="1857758" y="1711158"/>
            <a:ext cx="764762" cy="682181"/>
          </a:xfrm>
          <a:custGeom>
            <a:avLst/>
            <a:gdLst>
              <a:gd name="T0" fmla="*/ 188 w 256"/>
              <a:gd name="T1" fmla="*/ 0 h 230"/>
              <a:gd name="T2" fmla="*/ 128 w 256"/>
              <a:gd name="T3" fmla="*/ 35 h 230"/>
              <a:gd name="T4" fmla="*/ 68 w 256"/>
              <a:gd name="T5" fmla="*/ 0 h 230"/>
              <a:gd name="T6" fmla="*/ 0 w 256"/>
              <a:gd name="T7" fmla="*/ 69 h 230"/>
              <a:gd name="T8" fmla="*/ 62 w 256"/>
              <a:gd name="T9" fmla="*/ 176 h 230"/>
              <a:gd name="T10" fmla="*/ 123 w 256"/>
              <a:gd name="T11" fmla="*/ 228 h 230"/>
              <a:gd name="T12" fmla="*/ 128 w 256"/>
              <a:gd name="T13" fmla="*/ 230 h 230"/>
              <a:gd name="T14" fmla="*/ 133 w 256"/>
              <a:gd name="T15" fmla="*/ 228 h 230"/>
              <a:gd name="T16" fmla="*/ 194 w 256"/>
              <a:gd name="T17" fmla="*/ 176 h 230"/>
              <a:gd name="T18" fmla="*/ 256 w 256"/>
              <a:gd name="T19" fmla="*/ 69 h 230"/>
              <a:gd name="T20" fmla="*/ 188 w 256"/>
              <a:gd name="T21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30">
                <a:moveTo>
                  <a:pt x="188" y="0"/>
                </a:moveTo>
                <a:cubicBezTo>
                  <a:pt x="162" y="0"/>
                  <a:pt x="140" y="14"/>
                  <a:pt x="128" y="35"/>
                </a:cubicBezTo>
                <a:cubicBezTo>
                  <a:pt x="116" y="14"/>
                  <a:pt x="94" y="0"/>
                  <a:pt x="68" y="0"/>
                </a:cubicBezTo>
                <a:cubicBezTo>
                  <a:pt x="31" y="0"/>
                  <a:pt x="0" y="31"/>
                  <a:pt x="0" y="69"/>
                </a:cubicBezTo>
                <a:cubicBezTo>
                  <a:pt x="0" y="99"/>
                  <a:pt x="21" y="135"/>
                  <a:pt x="62" y="176"/>
                </a:cubicBezTo>
                <a:cubicBezTo>
                  <a:pt x="92" y="206"/>
                  <a:pt x="122" y="227"/>
                  <a:pt x="123" y="228"/>
                </a:cubicBezTo>
                <a:cubicBezTo>
                  <a:pt x="125" y="229"/>
                  <a:pt x="126" y="230"/>
                  <a:pt x="128" y="230"/>
                </a:cubicBezTo>
                <a:cubicBezTo>
                  <a:pt x="130" y="230"/>
                  <a:pt x="131" y="229"/>
                  <a:pt x="133" y="228"/>
                </a:cubicBezTo>
                <a:cubicBezTo>
                  <a:pt x="134" y="227"/>
                  <a:pt x="164" y="206"/>
                  <a:pt x="194" y="176"/>
                </a:cubicBezTo>
                <a:cubicBezTo>
                  <a:pt x="235" y="135"/>
                  <a:pt x="256" y="99"/>
                  <a:pt x="256" y="69"/>
                </a:cubicBezTo>
                <a:cubicBezTo>
                  <a:pt x="256" y="31"/>
                  <a:pt x="225" y="0"/>
                  <a:pt x="188" y="0"/>
                </a:cubicBez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</p:sp>
      <p:sp>
        <p:nvSpPr>
          <p:cNvPr id="136" name="like_166971"/>
          <p:cNvSpPr>
            <a:spLocks noChangeAspect="1"/>
          </p:cNvSpPr>
          <p:nvPr/>
        </p:nvSpPr>
        <p:spPr bwMode="auto">
          <a:xfrm rot="1608251">
            <a:off x="4844778" y="4372683"/>
            <a:ext cx="450044" cy="401447"/>
          </a:xfrm>
          <a:custGeom>
            <a:avLst/>
            <a:gdLst>
              <a:gd name="T0" fmla="*/ 188 w 256"/>
              <a:gd name="T1" fmla="*/ 0 h 230"/>
              <a:gd name="T2" fmla="*/ 128 w 256"/>
              <a:gd name="T3" fmla="*/ 35 h 230"/>
              <a:gd name="T4" fmla="*/ 68 w 256"/>
              <a:gd name="T5" fmla="*/ 0 h 230"/>
              <a:gd name="T6" fmla="*/ 0 w 256"/>
              <a:gd name="T7" fmla="*/ 69 h 230"/>
              <a:gd name="T8" fmla="*/ 62 w 256"/>
              <a:gd name="T9" fmla="*/ 176 h 230"/>
              <a:gd name="T10" fmla="*/ 123 w 256"/>
              <a:gd name="T11" fmla="*/ 228 h 230"/>
              <a:gd name="T12" fmla="*/ 128 w 256"/>
              <a:gd name="T13" fmla="*/ 230 h 230"/>
              <a:gd name="T14" fmla="*/ 133 w 256"/>
              <a:gd name="T15" fmla="*/ 228 h 230"/>
              <a:gd name="T16" fmla="*/ 194 w 256"/>
              <a:gd name="T17" fmla="*/ 176 h 230"/>
              <a:gd name="T18" fmla="*/ 256 w 256"/>
              <a:gd name="T19" fmla="*/ 69 h 230"/>
              <a:gd name="T20" fmla="*/ 188 w 256"/>
              <a:gd name="T21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30">
                <a:moveTo>
                  <a:pt x="188" y="0"/>
                </a:moveTo>
                <a:cubicBezTo>
                  <a:pt x="162" y="0"/>
                  <a:pt x="140" y="14"/>
                  <a:pt x="128" y="35"/>
                </a:cubicBezTo>
                <a:cubicBezTo>
                  <a:pt x="116" y="14"/>
                  <a:pt x="94" y="0"/>
                  <a:pt x="68" y="0"/>
                </a:cubicBezTo>
                <a:cubicBezTo>
                  <a:pt x="31" y="0"/>
                  <a:pt x="0" y="31"/>
                  <a:pt x="0" y="69"/>
                </a:cubicBezTo>
                <a:cubicBezTo>
                  <a:pt x="0" y="99"/>
                  <a:pt x="21" y="135"/>
                  <a:pt x="62" y="176"/>
                </a:cubicBezTo>
                <a:cubicBezTo>
                  <a:pt x="92" y="206"/>
                  <a:pt x="122" y="227"/>
                  <a:pt x="123" y="228"/>
                </a:cubicBezTo>
                <a:cubicBezTo>
                  <a:pt x="125" y="229"/>
                  <a:pt x="126" y="230"/>
                  <a:pt x="128" y="230"/>
                </a:cubicBezTo>
                <a:cubicBezTo>
                  <a:pt x="130" y="230"/>
                  <a:pt x="131" y="229"/>
                  <a:pt x="133" y="228"/>
                </a:cubicBezTo>
                <a:cubicBezTo>
                  <a:pt x="134" y="227"/>
                  <a:pt x="164" y="206"/>
                  <a:pt x="194" y="176"/>
                </a:cubicBezTo>
                <a:cubicBezTo>
                  <a:pt x="235" y="135"/>
                  <a:pt x="256" y="99"/>
                  <a:pt x="256" y="69"/>
                </a:cubicBezTo>
                <a:cubicBezTo>
                  <a:pt x="256" y="31"/>
                  <a:pt x="225" y="0"/>
                  <a:pt x="188" y="0"/>
                </a:cubicBez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</p:sp>
      <p:sp>
        <p:nvSpPr>
          <p:cNvPr id="137" name="like_166971"/>
          <p:cNvSpPr>
            <a:spLocks noChangeAspect="1"/>
          </p:cNvSpPr>
          <p:nvPr/>
        </p:nvSpPr>
        <p:spPr bwMode="auto">
          <a:xfrm rot="20177608">
            <a:off x="4327231" y="4706420"/>
            <a:ext cx="442688" cy="394886"/>
          </a:xfrm>
          <a:custGeom>
            <a:avLst/>
            <a:gdLst>
              <a:gd name="T0" fmla="*/ 188 w 256"/>
              <a:gd name="T1" fmla="*/ 0 h 230"/>
              <a:gd name="T2" fmla="*/ 128 w 256"/>
              <a:gd name="T3" fmla="*/ 35 h 230"/>
              <a:gd name="T4" fmla="*/ 68 w 256"/>
              <a:gd name="T5" fmla="*/ 0 h 230"/>
              <a:gd name="T6" fmla="*/ 0 w 256"/>
              <a:gd name="T7" fmla="*/ 69 h 230"/>
              <a:gd name="T8" fmla="*/ 62 w 256"/>
              <a:gd name="T9" fmla="*/ 176 h 230"/>
              <a:gd name="T10" fmla="*/ 123 w 256"/>
              <a:gd name="T11" fmla="*/ 228 h 230"/>
              <a:gd name="T12" fmla="*/ 128 w 256"/>
              <a:gd name="T13" fmla="*/ 230 h 230"/>
              <a:gd name="T14" fmla="*/ 133 w 256"/>
              <a:gd name="T15" fmla="*/ 228 h 230"/>
              <a:gd name="T16" fmla="*/ 194 w 256"/>
              <a:gd name="T17" fmla="*/ 176 h 230"/>
              <a:gd name="T18" fmla="*/ 256 w 256"/>
              <a:gd name="T19" fmla="*/ 69 h 230"/>
              <a:gd name="T20" fmla="*/ 188 w 256"/>
              <a:gd name="T21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30">
                <a:moveTo>
                  <a:pt x="188" y="0"/>
                </a:moveTo>
                <a:cubicBezTo>
                  <a:pt x="162" y="0"/>
                  <a:pt x="140" y="14"/>
                  <a:pt x="128" y="35"/>
                </a:cubicBezTo>
                <a:cubicBezTo>
                  <a:pt x="116" y="14"/>
                  <a:pt x="94" y="0"/>
                  <a:pt x="68" y="0"/>
                </a:cubicBezTo>
                <a:cubicBezTo>
                  <a:pt x="31" y="0"/>
                  <a:pt x="0" y="31"/>
                  <a:pt x="0" y="69"/>
                </a:cubicBezTo>
                <a:cubicBezTo>
                  <a:pt x="0" y="99"/>
                  <a:pt x="21" y="135"/>
                  <a:pt x="62" y="176"/>
                </a:cubicBezTo>
                <a:cubicBezTo>
                  <a:pt x="92" y="206"/>
                  <a:pt x="122" y="227"/>
                  <a:pt x="123" y="228"/>
                </a:cubicBezTo>
                <a:cubicBezTo>
                  <a:pt x="125" y="229"/>
                  <a:pt x="126" y="230"/>
                  <a:pt x="128" y="230"/>
                </a:cubicBezTo>
                <a:cubicBezTo>
                  <a:pt x="130" y="230"/>
                  <a:pt x="131" y="229"/>
                  <a:pt x="133" y="228"/>
                </a:cubicBezTo>
                <a:cubicBezTo>
                  <a:pt x="134" y="227"/>
                  <a:pt x="164" y="206"/>
                  <a:pt x="194" y="176"/>
                </a:cubicBezTo>
                <a:cubicBezTo>
                  <a:pt x="235" y="135"/>
                  <a:pt x="256" y="99"/>
                  <a:pt x="256" y="69"/>
                </a:cubicBezTo>
                <a:cubicBezTo>
                  <a:pt x="256" y="31"/>
                  <a:pt x="225" y="0"/>
                  <a:pt x="188" y="0"/>
                </a:cubicBez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</p:sp>
      <p:pic>
        <p:nvPicPr>
          <p:cNvPr id="109" name="Picture 28" descr="小粉点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809" y="-1747827"/>
            <a:ext cx="251806" cy="26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9" descr="小白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18358" y="-937394"/>
            <a:ext cx="463408" cy="50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30" descr="小白点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9485" y="-533236"/>
            <a:ext cx="186209" cy="20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31" descr="小白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6919" y="-1155343"/>
            <a:ext cx="289895" cy="31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32" descr="小白点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1037" y="-1204012"/>
            <a:ext cx="152353" cy="16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33" descr="小粉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7900" y="-821013"/>
            <a:ext cx="146006" cy="1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34" descr="小粉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5613" y="-1694928"/>
            <a:ext cx="107917" cy="1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35" descr="小白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5676" y="-1358480"/>
            <a:ext cx="289895" cy="31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36" descr="小白点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9794" y="-1407150"/>
            <a:ext cx="152353" cy="16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37" descr="小粉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6657" y="-1024150"/>
            <a:ext cx="146006" cy="1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38" descr="小粉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5023" y="-1828236"/>
            <a:ext cx="264502" cy="28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39" descr="小白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2147" y="-1072819"/>
            <a:ext cx="463408" cy="50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40" descr="小白点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735" y="-668661"/>
            <a:ext cx="186209" cy="20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1" descr="小白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636" y="-1290768"/>
            <a:ext cx="289895" cy="31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2" descr="小白点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754" y="-1339437"/>
            <a:ext cx="152353" cy="16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43" descr="小粉点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8617" y="-956438"/>
            <a:ext cx="146006" cy="15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4" descr="小粉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9730" y="-1523530"/>
            <a:ext cx="264502" cy="28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45" descr="小粉点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6788" y="-1320392"/>
            <a:ext cx="264502" cy="28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46" descr="小粉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8619" y="-1491791"/>
            <a:ext cx="107917" cy="1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7" descr="小粉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226" y="-1288653"/>
            <a:ext cx="107917" cy="1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48" descr="小粉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1169" y="-1085516"/>
            <a:ext cx="107917" cy="1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9" descr="小粉点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4893" y="-882379"/>
            <a:ext cx="107917" cy="1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50" descr="小白点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4631" y="-736373"/>
            <a:ext cx="186209" cy="20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51" descr="小白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044" y="-1140532"/>
            <a:ext cx="463408" cy="50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陶喆 - 就是爱你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37.551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05751" y="-142832"/>
            <a:ext cx="812549" cy="81254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20194" y="2534024"/>
            <a:ext cx="44165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我们的故事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2648801" y="3649727"/>
            <a:ext cx="2020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黑土</a:t>
            </a:r>
            <a:r>
              <a:rPr lang="en-US" altLang="zh-CN" sz="32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&amp;</a:t>
            </a:r>
            <a:r>
              <a:rPr lang="zh-CN" altLang="en-US" sz="32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白云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891018" y="2057639"/>
            <a:ext cx="1774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Gigi" panose="04040504061007020D02" pitchFamily="82" charset="0"/>
              </a:rPr>
              <a:t>MY LOVE</a:t>
            </a:r>
            <a:endParaRPr lang="zh-CN" altLang="en-US" sz="2800" dirty="0">
              <a:latin typeface="Gigi" panose="0404050406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3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000">
        <p14:ripple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8" dur="6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10" dur="34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12" dur="58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6.84129E-6 C -0.03594 0.11864 -0.07188 0.23728 -0.06997 0.36394 C -0.06806 0.49059 0.00087 0.65392 0.01163 0.76055 C 0.02239 0.86717 0.01354 0.90908 -0.00504 1.00307 C -0.02361 1.09706 -0.0842 1.27118 -0.1 1.32542 " pathEditMode="relative" ptsTypes="aaaaA">
                                      <p:cBhvr>
                                        <p:cTn id="14" dur="29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16" dur="5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18" dur="29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22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296 0.09231 C -0.03889 0.21087 -0.07483 0.32973 -0.07292 0.45631 C -0.07101 0.58289 -0.00209 0.74622 0.00868 0.85273 C 0.01944 0.95955 0.0106 1.00154 -0.00799 1.0954 C -0.02657 1.18925 -0.08716 1.36338 -0.10296 1.41772 " pathEditMode="relative" rAng="0" ptsTypes="aaaaA">
                                      <p:cBhvr>
                                        <p:cTn id="24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662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26" dur="36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3.99877E-6 C -0.01788 0.07117 -0.03576 0.14264 -0.02864 0.21719 C -0.02153 0.29113 0.0382 0.37153 0.04271 0.44516 C 0.04722 0.51879 -0.00538 0.58472 -0.00173 0.65927 C 0.00191 0.73383 0.05782 0.8244 0.06493 0.89279 C 0.07205 0.96118 0.03264 0.99938 0.04115 1.07024 C 0.04966 1.1411 0.08264 1.22951 0.1158 1.31824 " pathEditMode="relative" ptsTypes="aaaaaaA">
                                      <p:cBhvr>
                                        <p:cTn id="28" dur="47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6.66667E-6 1.83359E-6 C -0.00157 0.04931 -0.00313 0.09861 -0.01997 0.15686 C -0.03681 0.2151 -0.09636 0.28197 -0.10157 0.34915 C -0.10678 0.41633 -0.04879 0.47334 -0.05157 0.55932 C -0.05435 0.6453 -0.11459 0.77196 -0.11824 0.8641 C -0.12188 0.95624 -0.07067 1.02619 -0.07327 1.11248 C -0.07588 1.19877 -0.12327 1.33744 -0.13334 1.38182 " pathEditMode="relative" ptsTypes="aaaaaaA">
                                      <p:cBhvr>
                                        <p:cTn id="30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1.38889E-6 -2.83513E-6 C -0.02656 0.03729 -0.05295 0.07489 -0.04496 0.14792 C -0.03698 0.22096 0.04115 0.33436 0.04827 0.43791 C 0.05538 0.54114 0.01511 0.66009 -0.00173 0.76918 C -0.01857 0.87827 -0.0566 0.97905 -0.0533 1.09183 C -0.05 1.20462 -0.01597 1.32573 0.01823 1.44653 " pathEditMode="relative" ptsTypes="aaaaaA">
                                      <p:cBhvr>
                                        <p:cTn id="32" dur="34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6.84129E-6 C -0.03594 0.11864 -0.07188 0.23728 -0.06997 0.36394 C -0.06806 0.49059 0.00087 0.65392 0.01163 0.76055 C 0.02239 0.86717 0.01354 0.90908 -0.00504 1.00307 C -0.02361 1.09706 -0.0842 1.27118 -0.1 1.32542 " pathEditMode="relative" ptsTypes="aaaaA">
                                      <p:cBhvr>
                                        <p:cTn id="34" dur="41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6.11111E-6 -6.84129E-6 C 0.00036 0.17534 0.0007 0.35069 -0.01822 0.49706 C -0.03714 0.64344 -0.10832 0.71679 -0.11336 0.87888 C -0.11839 1.04098 -0.08332 1.25577 -0.04826 1.47056 " pathEditMode="relative" ptsTypes="aaaA">
                                      <p:cBhvr>
                                        <p:cTn id="36" dur="5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38" dur="4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40" dur="3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42" dur="36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6 7.14726E-7 C -0.01562 0.02033 -0.03124 0.04066 -0.02534 0.12692 C -0.01944 0.21318 0.01876 0.39094 0.03508 0.51817 C 0.0514 0.64571 0.06997 0.71842 0.0731 0.89032 C 0.07622 1.06192 0.06511 1.3056 0.054 1.54929 " pathEditMode="relative" ptsTypes="aaaaA">
                                      <p:cBhvr>
                                        <p:cTn id="44" dur="4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46" dur="37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48" dur="47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50" dur="3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2222E-6 -7.71411E-6 C -0.01736 0.07054 -0.03472 0.1414 -0.02066 0.25631 C -0.0066 0.37122 0.07431 0.54559 0.08403 0.69007 C 0.09375 0.83456 0.03715 0.96149 0.03802 1.12384 C 0.03889 1.28619 0.07934 1.57855 0.08889 1.66481 " pathEditMode="relative" ptsTypes="aaaaA">
                                      <p:cBhvr>
                                        <p:cTn id="52" dur="38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5.83333E-6 -4.57178E-6 C 0.02256 0.061 0.04513 0.122 0.05086 0.21966 C 0.05659 0.31732 0.02517 0.45225 0.03489 0.58565 C 0.04461 0.71904 0.09826 0.87431 0.10954 1.01941 C 0.12083 1.16451 0.11197 1.31023 0.10312 1.45595 " pathEditMode="relative" rAng="0" ptsTypes="aaaaA">
                                      <p:cBhvr>
                                        <p:cTn id="54" dur="4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/>
      <p:bldP spid="13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4139" y="921400"/>
            <a:ext cx="45884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因为想你，所以手机从不欠费；因为等你，所以手机从不关机；因为你永远都在我关心的服务区，所以随时随地都有我思念的信号，都能收到我温暖的信息。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r="1131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" b="2598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5" r="7815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453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14000">
        <p15:prstTrans prst="origami"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01071" y="3778952"/>
            <a:ext cx="2381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如果爱情是一朵花，就让它开在我心里，败在我心里，深埋在我心里。</a:t>
            </a:r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r="1613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r="8856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1" r="13971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62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1801" y="5576667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我永远会记得曾和你在一起的那些日子。开心、快乐、幸福、失落、伤心、痛苦的所有日子。很想你，很想你。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1" r="1518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7" r="18677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1" r="15181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7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3224" y="5275760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我无法保证、无法向你承诺什么，但我会做到：如果有一天你有饥饿的感觉，那时你定会看到，我已含笑饿死在你的怀抱中。</a:t>
            </a:r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2" r="18732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8" r="21888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83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2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62693" y="553135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最想看你深情的眼睛，最想听你绵绵的细语，最想摸你温柔的脸颊，最想获取你的真情，最想得到是：你爱我的心。</a:t>
            </a:r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" b="776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r="9736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" r="9695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r="9736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0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24803" y="630535"/>
            <a:ext cx="35241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温柔的雨就像你，淋湿了我的心，轻轻的闯进我的心扉，深深的留下你的痕迹。</a:t>
            </a:r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1" b="5091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5" b="5085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2" b="7912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" b="94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" b="97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9" b="5049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6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1" b="5031"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4907" y="5410159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我默许你就是我的唯一，</a:t>
            </a:r>
            <a:endParaRPr lang="en-US" altLang="zh-CN" dirty="0">
              <a:solidFill>
                <a:schemeClr val="bg1"/>
              </a:solidFill>
              <a:effectLst>
                <a:glow rad="165100">
                  <a:srgbClr val="FF0000">
                    <a:alpha val="57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确定一定以及肯定要追到你。</a:t>
            </a:r>
          </a:p>
        </p:txBody>
      </p:sp>
    </p:spTree>
    <p:extLst>
      <p:ext uri="{BB962C8B-B14F-4D97-AF65-F5344CB8AC3E}">
        <p14:creationId xmlns:p14="http://schemas.microsoft.com/office/powerpoint/2010/main" val="3065268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7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6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24078" y="5595035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很想和你拥抱着看清晨的朝阳升起，很想和你拥抱着看黄昏的夕阳落去，很想在夜晚拥抱着你说：“我爱你！”</a:t>
            </a:r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" r="9994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4" r="12494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64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65678" y="5463812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 你问我爱你有多深，我说不出来，只知道你已成为我生活的习惯，不可缺少的习惯，每夜每天，可以不吃饭、不睡觉，却无法不想你。</a:t>
            </a:r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" b="5060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3" r="18773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56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05103" y="414242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如果可以，我宁愿是个孩子，空着双手站在你面前，期待你的怜悯；如果可以，我宁愿是个乞丐，从你的门前走过，我渴望，我的空碗能盛上你的爱。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r="909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7" r="10627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7" b="12767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63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2475" y="1134997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假如你的寿命是</a:t>
            </a:r>
            <a:r>
              <a:rPr lang="en-US" altLang="zh-CN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100</a:t>
            </a:r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年，那我希望自己活到</a:t>
            </a:r>
            <a:r>
              <a:rPr lang="en-US" altLang="zh-CN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100</a:t>
            </a:r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岁的前一天，因为那样的我的生命中每一天都有你</a:t>
            </a:r>
            <a:r>
              <a:rPr lang="en-US" altLang="zh-CN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……</a:t>
            </a:r>
            <a:endParaRPr lang="zh-CN" altLang="en-US" dirty="0">
              <a:solidFill>
                <a:schemeClr val="bg1"/>
              </a:solidFill>
              <a:effectLst>
                <a:glow rad="165100">
                  <a:srgbClr val="FF0000">
                    <a:alpha val="57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9" r="25319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6" r="14916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4" b="5474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9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9797" y="681335"/>
            <a:ext cx="46926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你是早上的面包，夏天的雪糕，山东人的大蒜，四川人的辣椒。遇到你心跳加快，不见你心情变坏，梦见你时间过得太快，拥有你但愿不是漫长的等待。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" b="29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" r="5994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0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552" y="5431135"/>
            <a:ext cx="5473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天空中有你我最喜爱的颜色，现实中有你我最相配的角色。白云依靠着蓝天，蓝天包容着白云，就像现在的你和我，多美！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4" b="5064"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0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85763" y="612533"/>
            <a:ext cx="33863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知道我不完美，但我的爱最纯粹，我不怕苦不怕累，一生爱你是我最灿烂的陶醉，努力营造生活的明媚，爱你我真的无悔！</a:t>
            </a:r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7" b="7867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0" b="7940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5" b="5075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3" b="7883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9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63824" y="1025389"/>
            <a:ext cx="34722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把你的名字写在我手心，摊开时是想念，握紧时是幸福。就想这样，手牵手给你一世的温柔；就想这样，成为你简简单单的依靠；给你幸福，到老！</a:t>
            </a:r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" r="7991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2" r="797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r="8452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6" r="9866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6" b="507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0" b="1590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r="1143"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01961" y="5755004"/>
            <a:ext cx="4882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没有你的时侯，色彩是单一的，没有你的时侯，饭菜是无味的，没有你的时侯，我是空心的！</a:t>
            </a:r>
          </a:p>
        </p:txBody>
      </p:sp>
    </p:spTree>
    <p:extLst>
      <p:ext uri="{BB962C8B-B14F-4D97-AF65-F5344CB8AC3E}">
        <p14:creationId xmlns:p14="http://schemas.microsoft.com/office/powerpoint/2010/main" val="54518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67546" y="4905583"/>
            <a:ext cx="4381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我心里有个小秘密你想不想知道？让风悄悄告诉你，我喜欢你，真的好喜欢。</a:t>
            </a:r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r="5003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5060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" r="7324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415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57324" y="5119985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你像春阳般温暖，像夏花般美丽，像秋云般纯净，像冬梅般耀眼，有你的四季，世界变得不一般，情人节到了，好想对你说，有了你的陪伴，我才不孤单。</a:t>
            </a: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r="4340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7" r="26487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r="11818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8199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r="4340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7" presetClass="entr" presetSubtype="1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" r="4371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2668296" y="-732556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20803" y="-732556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87557" y="-732556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0" y="-732556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049299" y="-732556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01805" y="-732556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809762" y="-732556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047800" y="-732556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90502" y="-732556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286058" y="-732556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524053" y="-732556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666798" y="-732556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81552" y="1307670"/>
            <a:ext cx="5262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我愿意用一千万年等待你初春暖阳般的绽颜一笑。</a:t>
            </a:r>
          </a:p>
        </p:txBody>
      </p:sp>
    </p:spTree>
    <p:extLst>
      <p:ext uri="{BB962C8B-B14F-4D97-AF65-F5344CB8AC3E}">
        <p14:creationId xmlns:p14="http://schemas.microsoft.com/office/powerpoint/2010/main" val="63155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random/>
      </p:transition>
    </mc:Choice>
    <mc:Fallback>
      <p:transition spd="slow" advTm="1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85904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87400" y="1988802"/>
            <a:ext cx="6096000" cy="2807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glow rad="165100">
                    <a:srgbClr val="FF0000">
                      <a:alpha val="57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静蕾简体" panose="02000000000000000000" pitchFamily="2" charset="-122"/>
                <a:ea typeface="方正静蕾简体" panose="02000000000000000000" pitchFamily="2" charset="-122"/>
              </a:rPr>
              <a:t>你可能还没有爱过，所以你不相信这世界上有永远的爱情。等你爱上谁了，你就知道世界上有那么一个人，你宁可死，也不会对她出尔反尔的。如果生活是单行道，就请你从此走在我的前面，让我时时可以看见你；如果生活是双行道，就请你让我牵着你的手，穿行在茫茫人海里，永远不会走丢。</a:t>
            </a:r>
          </a:p>
        </p:txBody>
      </p:sp>
      <p:sp>
        <p:nvSpPr>
          <p:cNvPr id="4" name="矩形 3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565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0">
        <p:random/>
      </p:transition>
    </mc:Choice>
    <mc:Fallback>
      <p:transition spd="slow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</TotalTime>
  <Words>872</Words>
  <Application>Microsoft Office PowerPoint</Application>
  <PresentationFormat>宽屏</PresentationFormat>
  <Paragraphs>48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方正静蕾简体</vt:lpstr>
      <vt:lpstr>宋体</vt:lpstr>
      <vt:lpstr>微软雅黑</vt:lpstr>
      <vt:lpstr>Arial</vt:lpstr>
      <vt:lpstr>Gigi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逆流的小鱼</cp:lastModifiedBy>
  <cp:revision>40</cp:revision>
  <dcterms:created xsi:type="dcterms:W3CDTF">2017-05-13T07:08:42Z</dcterms:created>
  <dcterms:modified xsi:type="dcterms:W3CDTF">2017-05-13T13:57:08Z</dcterms:modified>
</cp:coreProperties>
</file>