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44" r:id="rId2"/>
    <p:sldId id="266" r:id="rId3"/>
    <p:sldId id="267" r:id="rId4"/>
    <p:sldId id="357" r:id="rId5"/>
    <p:sldId id="352" r:id="rId6"/>
    <p:sldId id="369" r:id="rId7"/>
    <p:sldId id="367" r:id="rId8"/>
    <p:sldId id="268" r:id="rId9"/>
    <p:sldId id="355" r:id="rId10"/>
    <p:sldId id="347" r:id="rId11"/>
    <p:sldId id="362" r:id="rId12"/>
    <p:sldId id="364" r:id="rId13"/>
    <p:sldId id="269" r:id="rId14"/>
    <p:sldId id="361" r:id="rId15"/>
    <p:sldId id="346" r:id="rId16"/>
    <p:sldId id="363" r:id="rId17"/>
    <p:sldId id="334" r:id="rId18"/>
    <p:sldId id="270" r:id="rId19"/>
    <p:sldId id="354" r:id="rId20"/>
    <p:sldId id="356" r:id="rId21"/>
    <p:sldId id="365" r:id="rId22"/>
    <p:sldId id="366" r:id="rId23"/>
    <p:sldId id="368" r:id="rId24"/>
    <p:sldId id="360" r:id="rId25"/>
  </p:sldIdLst>
  <p:sldSz cx="9144000" cy="51450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8" autoAdjust="0"/>
    <p:restoredTop sz="94660"/>
  </p:normalViewPr>
  <p:slideViewPr>
    <p:cSldViewPr>
      <p:cViewPr varScale="1">
        <p:scale>
          <a:sx n="110" d="100"/>
          <a:sy n="110" d="100"/>
        </p:scale>
        <p:origin x="-402" y="-78"/>
      </p:cViewPr>
      <p:guideLst>
        <p:guide orient="horz" pos="1621"/>
        <p:guide pos="2880"/>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1"/>
            </a:solidFill>
            <a:ln>
              <a:noFill/>
            </a:ln>
            <a:effectLst/>
          </c:spPr>
          <c:invertIfNegative val="0"/>
          <c:cat>
            <c:strRef>
              <c:f>Sheet1!$A$2:$A$6</c:f>
              <c:strCache>
                <c:ptCount val="5"/>
                <c:pt idx="0">
                  <c:v>目标 1</c:v>
                </c:pt>
                <c:pt idx="1">
                  <c:v>目标 2</c:v>
                </c:pt>
                <c:pt idx="2">
                  <c:v>目标 3</c:v>
                </c:pt>
                <c:pt idx="3">
                  <c:v>目标 4</c:v>
                </c:pt>
                <c:pt idx="4">
                  <c:v>目标 5</c:v>
                </c:pt>
              </c:strCache>
            </c:strRef>
          </c:cat>
          <c:val>
            <c:numRef>
              <c:f>Sheet1!$B$2:$B$6</c:f>
              <c:numCache>
                <c:formatCode>General</c:formatCode>
                <c:ptCount val="5"/>
                <c:pt idx="0">
                  <c:v>3</c:v>
                </c:pt>
                <c:pt idx="1">
                  <c:v>3.5</c:v>
                </c:pt>
                <c:pt idx="2">
                  <c:v>3.5</c:v>
                </c:pt>
                <c:pt idx="3">
                  <c:v>4.5</c:v>
                </c:pt>
                <c:pt idx="4">
                  <c:v>5</c:v>
                </c:pt>
              </c:numCache>
            </c:numRef>
          </c:val>
          <c:extLst xmlns:c16r2="http://schemas.microsoft.com/office/drawing/2015/06/chart">
            <c:ext xmlns:c16="http://schemas.microsoft.com/office/drawing/2014/chart" uri="{C3380CC4-5D6E-409C-BE32-E72D297353CC}">
              <c16:uniqueId val="{00000000-3130-4E42-9139-F69C627D4E64}"/>
            </c:ext>
          </c:extLst>
        </c:ser>
        <c:ser>
          <c:idx val="1"/>
          <c:order val="1"/>
          <c:tx>
            <c:strRef>
              <c:f>Sheet1!$C$1</c:f>
              <c:strCache>
                <c:ptCount val="1"/>
                <c:pt idx="0">
                  <c:v>系列 2</c:v>
                </c:pt>
              </c:strCache>
            </c:strRef>
          </c:tx>
          <c:spPr>
            <a:solidFill>
              <a:schemeClr val="accent2"/>
            </a:solidFill>
            <a:ln>
              <a:noFill/>
            </a:ln>
            <a:effectLst/>
          </c:spPr>
          <c:invertIfNegative val="0"/>
          <c:cat>
            <c:strRef>
              <c:f>Sheet1!$A$2:$A$6</c:f>
              <c:strCache>
                <c:ptCount val="5"/>
                <c:pt idx="0">
                  <c:v>目标 1</c:v>
                </c:pt>
                <c:pt idx="1">
                  <c:v>目标 2</c:v>
                </c:pt>
                <c:pt idx="2">
                  <c:v>目标 3</c:v>
                </c:pt>
                <c:pt idx="3">
                  <c:v>目标 4</c:v>
                </c:pt>
                <c:pt idx="4">
                  <c:v>目标 5</c:v>
                </c:pt>
              </c:strCache>
            </c:strRef>
          </c:cat>
          <c:val>
            <c:numRef>
              <c:f>Sheet1!$C$2:$C$6</c:f>
              <c:numCache>
                <c:formatCode>General</c:formatCode>
                <c:ptCount val="5"/>
                <c:pt idx="0">
                  <c:v>2</c:v>
                </c:pt>
                <c:pt idx="1">
                  <c:v>3</c:v>
                </c:pt>
                <c:pt idx="2">
                  <c:v>4</c:v>
                </c:pt>
                <c:pt idx="3">
                  <c:v>5</c:v>
                </c:pt>
                <c:pt idx="4">
                  <c:v>6</c:v>
                </c:pt>
              </c:numCache>
            </c:numRef>
          </c:val>
          <c:extLst xmlns:c16r2="http://schemas.microsoft.com/office/drawing/2015/06/chart">
            <c:ext xmlns:c16="http://schemas.microsoft.com/office/drawing/2014/chart" uri="{C3380CC4-5D6E-409C-BE32-E72D297353CC}">
              <c16:uniqueId val="{00000001-3130-4E42-9139-F69C627D4E64}"/>
            </c:ext>
          </c:extLst>
        </c:ser>
        <c:dLbls>
          <c:showLegendKey val="0"/>
          <c:showVal val="0"/>
          <c:showCatName val="0"/>
          <c:showSerName val="0"/>
          <c:showPercent val="0"/>
          <c:showBubbleSize val="0"/>
        </c:dLbls>
        <c:gapWidth val="219"/>
        <c:overlap val="14"/>
        <c:axId val="286579712"/>
        <c:axId val="286581888"/>
      </c:barChart>
      <c:lineChart>
        <c:grouping val="standard"/>
        <c:varyColors val="0"/>
        <c:ser>
          <c:idx val="2"/>
          <c:order val="2"/>
          <c:tx>
            <c:strRef>
              <c:f>Sheet1!$D$1</c:f>
              <c:strCache>
                <c:ptCount val="1"/>
                <c:pt idx="0">
                  <c:v>系列 3</c:v>
                </c:pt>
              </c:strCache>
            </c:strRef>
          </c:tx>
          <c:spPr>
            <a:ln w="28575" cap="rnd">
              <a:solidFill>
                <a:schemeClr val="accent1"/>
              </a:solidFill>
              <a:round/>
            </a:ln>
            <a:effectLst>
              <a:outerShdw blurRad="50800" dist="38100" dir="2700000" algn="tl" rotWithShape="0">
                <a:prstClr val="black">
                  <a:alpha val="40000"/>
                </a:prstClr>
              </a:outerShdw>
            </a:effectLst>
          </c:spPr>
          <c:marker>
            <c:symbol val="diamond"/>
            <c:size val="15"/>
            <c:spPr>
              <a:solidFill>
                <a:schemeClr val="accent1"/>
              </a:solidFill>
              <a:ln w="9525">
                <a:solidFill>
                  <a:schemeClr val="accent1"/>
                </a:solidFill>
              </a:ln>
              <a:effectLst>
                <a:outerShdw blurRad="50800" dist="38100" dir="2700000" algn="tl" rotWithShape="0">
                  <a:prstClr val="black">
                    <a:alpha val="40000"/>
                  </a:prstClr>
                </a:outerShdw>
              </a:effectLst>
            </c:spPr>
          </c:marker>
          <c:cat>
            <c:strRef>
              <c:f>Sheet1!$A$2:$A$6</c:f>
              <c:strCache>
                <c:ptCount val="5"/>
                <c:pt idx="0">
                  <c:v>目标 1</c:v>
                </c:pt>
                <c:pt idx="1">
                  <c:v>目标 2</c:v>
                </c:pt>
                <c:pt idx="2">
                  <c:v>目标 3</c:v>
                </c:pt>
                <c:pt idx="3">
                  <c:v>目标 4</c:v>
                </c:pt>
                <c:pt idx="4">
                  <c:v>目标 5</c:v>
                </c:pt>
              </c:strCache>
            </c:strRef>
          </c:cat>
          <c:val>
            <c:numRef>
              <c:f>Sheet1!$D$2:$D$6</c:f>
              <c:numCache>
                <c:formatCode>General</c:formatCode>
                <c:ptCount val="5"/>
                <c:pt idx="0">
                  <c:v>2</c:v>
                </c:pt>
                <c:pt idx="1">
                  <c:v>2</c:v>
                </c:pt>
                <c:pt idx="2">
                  <c:v>3</c:v>
                </c:pt>
                <c:pt idx="3">
                  <c:v>5</c:v>
                </c:pt>
                <c:pt idx="4">
                  <c:v>6</c:v>
                </c:pt>
              </c:numCache>
            </c:numRef>
          </c:val>
          <c:smooth val="1"/>
          <c:extLst xmlns:c16r2="http://schemas.microsoft.com/office/drawing/2015/06/chart">
            <c:ext xmlns:c16="http://schemas.microsoft.com/office/drawing/2014/chart" uri="{C3380CC4-5D6E-409C-BE32-E72D297353CC}">
              <c16:uniqueId val="{00000002-3130-4E42-9139-F69C627D4E64}"/>
            </c:ext>
          </c:extLst>
        </c:ser>
        <c:dLbls>
          <c:showLegendKey val="0"/>
          <c:showVal val="0"/>
          <c:showCatName val="0"/>
          <c:showSerName val="0"/>
          <c:showPercent val="0"/>
          <c:showBubbleSize val="0"/>
        </c:dLbls>
        <c:marker val="1"/>
        <c:smooth val="0"/>
        <c:axId val="286579712"/>
        <c:axId val="286581888"/>
      </c:lineChart>
      <c:catAx>
        <c:axId val="286579712"/>
        <c:scaling>
          <c:orientation val="minMax"/>
        </c:scaling>
        <c:delete val="1"/>
        <c:axPos val="b"/>
        <c:numFmt formatCode="General" sourceLinked="1"/>
        <c:majorTickMark val="none"/>
        <c:minorTickMark val="none"/>
        <c:tickLblPos val="none"/>
        <c:crossAx val="286581888"/>
        <c:crosses val="autoZero"/>
        <c:auto val="1"/>
        <c:lblAlgn val="ctr"/>
        <c:lblOffset val="100"/>
        <c:noMultiLvlLbl val="0"/>
      </c:catAx>
      <c:valAx>
        <c:axId val="286581888"/>
        <c:scaling>
          <c:orientation val="minMax"/>
        </c:scaling>
        <c:delete val="1"/>
        <c:axPos val="l"/>
        <c:numFmt formatCode="General" sourceLinked="1"/>
        <c:majorTickMark val="none"/>
        <c:minorTickMark val="none"/>
        <c:tickLblPos val="none"/>
        <c:crossAx val="286579712"/>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lumMod val="75000"/>
              <a:lumOff val="25000"/>
            </a:schemeClr>
          </a:solidFill>
          <a:latin typeface="等线" panose="02010600030101010101" pitchFamily="2" charset="-122"/>
          <a:ea typeface="等线" panose="02010600030101010101" pitchFamily="2" charset="-122"/>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系列 1</c:v>
                </c:pt>
              </c:strCache>
            </c:strRef>
          </c:tx>
          <c:spPr>
            <a:solidFill>
              <a:schemeClr val="accent2"/>
            </a:solidFill>
            <a:ln>
              <a:noFill/>
            </a:ln>
            <a:effectLst/>
          </c:spPr>
          <c:cat>
            <c:numRef>
              <c:f>Sheet1!$A$2:$A$6</c:f>
              <c:numCache>
                <c:formatCode>m/d/yyyy</c:formatCode>
                <c:ptCount val="5"/>
                <c:pt idx="0">
                  <c:v>43105</c:v>
                </c:pt>
                <c:pt idx="1">
                  <c:v>43106</c:v>
                </c:pt>
                <c:pt idx="2">
                  <c:v>43107</c:v>
                </c:pt>
                <c:pt idx="3">
                  <c:v>43108</c:v>
                </c:pt>
                <c:pt idx="4">
                  <c:v>43109</c:v>
                </c:pt>
              </c:numCache>
            </c:numRef>
          </c:cat>
          <c:val>
            <c:numRef>
              <c:f>Sheet1!$B$2:$B$6</c:f>
              <c:numCache>
                <c:formatCode>General</c:formatCode>
                <c:ptCount val="5"/>
                <c:pt idx="0">
                  <c:v>32</c:v>
                </c:pt>
                <c:pt idx="1">
                  <c:v>32</c:v>
                </c:pt>
                <c:pt idx="2">
                  <c:v>28</c:v>
                </c:pt>
                <c:pt idx="3">
                  <c:v>12</c:v>
                </c:pt>
                <c:pt idx="4">
                  <c:v>15</c:v>
                </c:pt>
              </c:numCache>
            </c:numRef>
          </c:val>
          <c:extLst xmlns:c16r2="http://schemas.microsoft.com/office/drawing/2015/06/chart">
            <c:ext xmlns:c16="http://schemas.microsoft.com/office/drawing/2014/chart" uri="{C3380CC4-5D6E-409C-BE32-E72D297353CC}">
              <c16:uniqueId val="{00000000-38B5-4D24-8F9F-9D4966E1D0ED}"/>
            </c:ext>
          </c:extLst>
        </c:ser>
        <c:ser>
          <c:idx val="1"/>
          <c:order val="1"/>
          <c:tx>
            <c:strRef>
              <c:f>Sheet1!$C$1</c:f>
              <c:strCache>
                <c:ptCount val="1"/>
                <c:pt idx="0">
                  <c:v>系列 2</c:v>
                </c:pt>
              </c:strCache>
            </c:strRef>
          </c:tx>
          <c:spPr>
            <a:solidFill>
              <a:schemeClr val="accent1"/>
            </a:solidFill>
            <a:ln>
              <a:noFill/>
            </a:ln>
            <a:effectLst/>
          </c:spPr>
          <c:cat>
            <c:numRef>
              <c:f>Sheet1!$A$2:$A$6</c:f>
              <c:numCache>
                <c:formatCode>m/d/yyyy</c:formatCode>
                <c:ptCount val="5"/>
                <c:pt idx="0">
                  <c:v>43105</c:v>
                </c:pt>
                <c:pt idx="1">
                  <c:v>43106</c:v>
                </c:pt>
                <c:pt idx="2">
                  <c:v>43107</c:v>
                </c:pt>
                <c:pt idx="3">
                  <c:v>43108</c:v>
                </c:pt>
                <c:pt idx="4">
                  <c:v>43109</c:v>
                </c:pt>
              </c:numCache>
            </c:numRef>
          </c:cat>
          <c:val>
            <c:numRef>
              <c:f>Sheet1!$C$2:$C$6</c:f>
              <c:numCache>
                <c:formatCode>General</c:formatCode>
                <c:ptCount val="5"/>
                <c:pt idx="0">
                  <c:v>12</c:v>
                </c:pt>
                <c:pt idx="1">
                  <c:v>12</c:v>
                </c:pt>
                <c:pt idx="2">
                  <c:v>12</c:v>
                </c:pt>
                <c:pt idx="3">
                  <c:v>21</c:v>
                </c:pt>
                <c:pt idx="4">
                  <c:v>28</c:v>
                </c:pt>
              </c:numCache>
            </c:numRef>
          </c:val>
          <c:extLst xmlns:c16r2="http://schemas.microsoft.com/office/drawing/2015/06/chart">
            <c:ext xmlns:c16="http://schemas.microsoft.com/office/drawing/2014/chart" uri="{C3380CC4-5D6E-409C-BE32-E72D297353CC}">
              <c16:uniqueId val="{00000001-38B5-4D24-8F9F-9D4966E1D0ED}"/>
            </c:ext>
          </c:extLst>
        </c:ser>
        <c:dLbls>
          <c:showLegendKey val="0"/>
          <c:showVal val="0"/>
          <c:showCatName val="0"/>
          <c:showSerName val="0"/>
          <c:showPercent val="0"/>
          <c:showBubbleSize val="0"/>
        </c:dLbls>
        <c:axId val="320932096"/>
        <c:axId val="320933888"/>
      </c:areaChart>
      <c:dateAx>
        <c:axId val="320932096"/>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crossAx val="320933888"/>
        <c:crosses val="autoZero"/>
        <c:auto val="1"/>
        <c:lblOffset val="100"/>
        <c:baseTimeUnit val="days"/>
      </c:dateAx>
      <c:valAx>
        <c:axId val="320933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crossAx val="320932096"/>
        <c:crosses val="autoZero"/>
        <c:crossBetween val="midCat"/>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legend>
    <c:plotVisOnly val="1"/>
    <c:dispBlanksAs val="zero"/>
    <c:showDLblsOverMax val="0"/>
  </c:chart>
  <c:spPr>
    <a:noFill/>
    <a:ln>
      <a:noFill/>
    </a:ln>
    <a:effectLst/>
  </c:spPr>
  <c:txPr>
    <a:bodyPr/>
    <a:lstStyle/>
    <a:p>
      <a:pPr>
        <a:defRPr sz="1200">
          <a:solidFill>
            <a:schemeClr val="tx1"/>
          </a:solidFill>
          <a:latin typeface="微软雅黑" panose="020B0503020204020204" pitchFamily="34" charset="-122"/>
          <a:ea typeface="微软雅黑" panose="020B0503020204020204" pitchFamily="34" charset="-122"/>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A15BE3-5A4F-4698-9C17-36560A6CC627}" type="datetimeFigureOut">
              <a:rPr lang="zh-CN" altLang="en-US" smtClean="0"/>
              <a:pPr/>
              <a:t>2018/1/30</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FCABDA4-9D8D-424B-98AF-F9FAEF4E80D4}" type="slidenum">
              <a:rPr lang="zh-CN" altLang="en-US" smtClean="0"/>
              <a:pPr/>
              <a:t>‹#›</a:t>
            </a:fld>
            <a:endParaRPr lang="zh-CN" altLang="en-US"/>
          </a:p>
        </p:txBody>
      </p:sp>
    </p:spTree>
    <p:extLst>
      <p:ext uri="{BB962C8B-B14F-4D97-AF65-F5344CB8AC3E}">
        <p14:creationId xmlns:p14="http://schemas.microsoft.com/office/powerpoint/2010/main" val="4171993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t>1</a:t>
            </a:fld>
            <a:endParaRPr lang="zh-CN" altLang="en-US"/>
          </a:p>
        </p:txBody>
      </p:sp>
    </p:spTree>
    <p:extLst>
      <p:ext uri="{BB962C8B-B14F-4D97-AF65-F5344CB8AC3E}">
        <p14:creationId xmlns:p14="http://schemas.microsoft.com/office/powerpoint/2010/main" val="1643632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FD833F6-39CB-47A6-A5EC-FEA82D01737A}" type="slidenum">
              <a:rPr lang="zh-CN" altLang="en-US" smtClean="0"/>
              <a:pPr/>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FD833F6-39CB-47A6-A5EC-FEA82D01737A}" type="slidenum">
              <a:rPr lang="zh-CN" altLang="en-US" smtClean="0"/>
              <a:pPr/>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11088242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6</a:t>
            </a:fld>
            <a:endParaRPr lang="en-US"/>
          </a:p>
        </p:txBody>
      </p:sp>
    </p:spTree>
    <p:extLst>
      <p:ext uri="{BB962C8B-B14F-4D97-AF65-F5344CB8AC3E}">
        <p14:creationId xmlns:p14="http://schemas.microsoft.com/office/powerpoint/2010/main" val="8610950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FD833F6-39CB-47A6-A5EC-FEA82D01737A}" type="slidenum">
              <a:rPr lang="zh-CN" altLang="en-US" smtClean="0"/>
              <a:pPr/>
              <a:t>8</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32399585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pPr/>
              <a:t>10</a:t>
            </a:fld>
            <a:endParaRPr lang="zh-CN" altLang="en-US"/>
          </a:p>
        </p:txBody>
      </p:sp>
    </p:spTree>
    <p:extLst>
      <p:ext uri="{BB962C8B-B14F-4D97-AF65-F5344CB8AC3E}">
        <p14:creationId xmlns:p14="http://schemas.microsoft.com/office/powerpoint/2010/main" val="2259844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31C224-959C-4DE4-8561-F652F063ABF2}" type="slidenum">
              <a:rPr lang="zh-CN" altLang="en-US" smtClean="0"/>
              <a:pPr/>
              <a:t>11</a:t>
            </a:fld>
            <a:endParaRPr lang="zh-CN" altLang="en-US"/>
          </a:p>
        </p:txBody>
      </p:sp>
    </p:spTree>
    <p:extLst>
      <p:ext uri="{BB962C8B-B14F-4D97-AF65-F5344CB8AC3E}">
        <p14:creationId xmlns:p14="http://schemas.microsoft.com/office/powerpoint/2010/main" val="37756763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FD833F6-39CB-47A6-A5EC-FEA82D01737A}" type="slidenum">
              <a:rPr lang="zh-CN" altLang="en-US" smtClean="0"/>
              <a:pPr/>
              <a:t>13</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p:cNvSpPr>
            <a:spLocks noGrp="1" noRot="1" noChangeAspect="1" noTextEdit="1"/>
          </p:cNvSpPr>
          <p:nvPr>
            <p:ph type="sldImg"/>
          </p:nvPr>
        </p:nvSpPr>
        <p:spPr bwMode="auto">
          <a:xfrm>
            <a:off x="687388" y="1143000"/>
            <a:ext cx="54832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6042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D753798A-EA77-46EB-A121-A9C0E2741236}" type="slidenum">
              <a:rPr lang="zh-CN" altLang="en-US" sz="1200">
                <a:latin typeface="Calibri" pitchFamily="34" charset="0"/>
                <a:ea typeface="宋体" pitchFamily="2" charset="-122"/>
              </a:rPr>
              <a:pPr defTabSz="966788" fontAlgn="base">
                <a:spcBef>
                  <a:spcPct val="0"/>
                </a:spcBef>
                <a:spcAft>
                  <a:spcPct val="0"/>
                </a:spcAft>
              </a:pPr>
              <a:t>15</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42757702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75BB6E-C017-4F33-A026-147B56E3B935}" type="slidenum">
              <a:rPr lang="zh-CN" altLang="en-US" smtClean="0"/>
              <a:pPr/>
              <a:t>16</a:t>
            </a:fld>
            <a:endParaRPr lang="zh-CN" altLang="en-US"/>
          </a:p>
        </p:txBody>
      </p:sp>
    </p:spTree>
    <p:extLst>
      <p:ext uri="{BB962C8B-B14F-4D97-AF65-F5344CB8AC3E}">
        <p14:creationId xmlns:p14="http://schemas.microsoft.com/office/powerpoint/2010/main" val="15219972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pPr/>
              <a:t>17</a:t>
            </a:fld>
            <a:endParaRPr lang="zh-CN" altLang="en-US"/>
          </a:p>
        </p:txBody>
      </p:sp>
    </p:spTree>
    <p:extLst>
      <p:ext uri="{BB962C8B-B14F-4D97-AF65-F5344CB8AC3E}">
        <p14:creationId xmlns:p14="http://schemas.microsoft.com/office/powerpoint/2010/main" val="22314231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FD833F6-39CB-47A6-A5EC-FEA82D01737A}" type="slidenum">
              <a:rPr lang="zh-CN" altLang="en-US" smtClean="0"/>
              <a:pPr/>
              <a:t>18</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33869615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7BA12E-7FFF-4F46-9B4A-ECA91CF409FD}" type="slidenum">
              <a:rPr lang="zh-CN" altLang="en-US" smtClean="0"/>
              <a:pPr/>
              <a:t>20</a:t>
            </a:fld>
            <a:endParaRPr lang="zh-CN" altLang="en-US"/>
          </a:p>
        </p:txBody>
      </p:sp>
    </p:spTree>
    <p:extLst>
      <p:ext uri="{BB962C8B-B14F-4D97-AF65-F5344CB8AC3E}">
        <p14:creationId xmlns:p14="http://schemas.microsoft.com/office/powerpoint/2010/main" val="4687404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pPr/>
              <a:t>21</a:t>
            </a:fld>
            <a:endParaRPr lang="zh-CN" altLang="en-US"/>
          </a:p>
        </p:txBody>
      </p:sp>
    </p:spTree>
    <p:extLst>
      <p:ext uri="{BB962C8B-B14F-4D97-AF65-F5344CB8AC3E}">
        <p14:creationId xmlns:p14="http://schemas.microsoft.com/office/powerpoint/2010/main" val="22488908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pPr/>
              <a:t>22</a:t>
            </a:fld>
            <a:endParaRPr lang="zh-CN" altLang="en-US"/>
          </a:p>
        </p:txBody>
      </p:sp>
    </p:spTree>
    <p:extLst>
      <p:ext uri="{BB962C8B-B14F-4D97-AF65-F5344CB8AC3E}">
        <p14:creationId xmlns:p14="http://schemas.microsoft.com/office/powerpoint/2010/main" val="7741230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t>24</a:t>
            </a:fld>
            <a:endParaRPr lang="zh-CN" altLang="en-US"/>
          </a:p>
        </p:txBody>
      </p:sp>
    </p:spTree>
    <p:extLst>
      <p:ext uri="{BB962C8B-B14F-4D97-AF65-F5344CB8AC3E}">
        <p14:creationId xmlns:p14="http://schemas.microsoft.com/office/powerpoint/2010/main" val="2106012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B17691BD-859C-4763-B75E-4E3F739C1809}" type="datetimeFigureOut">
              <a:rPr lang="zh-CN" altLang="en-US" smtClean="0"/>
              <a:pPr/>
              <a:t>2018/1/30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096FA-8040-43AE-9781-056B1336D1EA}"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17691BD-859C-4763-B75E-4E3F739C1809}" type="datetimeFigureOut">
              <a:rPr lang="zh-CN" altLang="en-US" smtClean="0"/>
              <a:pPr/>
              <a:t>2018/1/30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096FA-8040-43AE-9781-056B1336D1EA}"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B17691BD-859C-4763-B75E-4E3F739C1809}" type="datetimeFigureOut">
              <a:rPr lang="zh-CN" altLang="en-US" smtClean="0"/>
              <a:pPr/>
              <a:t>2018/1/30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096FA-8040-43AE-9781-056B1336D1EA}"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B17691BD-859C-4763-B75E-4E3F739C1809}" type="datetimeFigureOut">
              <a:rPr lang="zh-CN" altLang="en-US" smtClean="0"/>
              <a:pPr/>
              <a:t>2018/1/30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096FA-8040-43AE-9781-056B1336D1EA}"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B17691BD-859C-4763-B75E-4E3F739C1809}" type="datetimeFigureOut">
              <a:rPr lang="zh-CN" altLang="en-US" smtClean="0"/>
              <a:pPr/>
              <a:t>2018/1/30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A5096FA-8040-43AE-9781-056B1336D1EA}"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B17691BD-859C-4763-B75E-4E3F739C1809}" type="datetimeFigureOut">
              <a:rPr lang="zh-CN" altLang="en-US" smtClean="0"/>
              <a:pPr/>
              <a:t>2018/1/30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A5096FA-8040-43AE-9781-056B1336D1EA}"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17691BD-859C-4763-B75E-4E3F739C1809}" type="datetimeFigureOut">
              <a:rPr lang="zh-CN" altLang="en-US" smtClean="0"/>
              <a:pPr/>
              <a:t>2018/1/30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A5096FA-8040-43AE-9781-056B1336D1EA}"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16CC50B-97C3-4EFD-966D-3952C8BC2459}" type="datetimeFigureOut">
              <a:rPr lang="zh-CN" altLang="en-US" smtClean="0"/>
              <a:pPr/>
              <a:t>2018/1/30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7" name="矩形 6"/>
          <p:cNvSpPr/>
          <p:nvPr userDrawn="1"/>
        </p:nvSpPr>
        <p:spPr>
          <a:xfrm>
            <a:off x="1" y="304292"/>
            <a:ext cx="732276"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8" name="文本框 37"/>
          <p:cNvSpPr txBox="1"/>
          <p:nvPr userDrawn="1"/>
        </p:nvSpPr>
        <p:spPr>
          <a:xfrm>
            <a:off x="810430" y="340296"/>
            <a:ext cx="959245" cy="315475"/>
          </a:xfrm>
          <a:prstGeom prst="rect">
            <a:avLst/>
          </a:prstGeom>
          <a:noFill/>
        </p:spPr>
        <p:txBody>
          <a:bodyPr wrap="none" lIns="68584" tIns="34292" rIns="68584" bIns="34292" rtlCol="0">
            <a:spAutoFit/>
          </a:bodyPr>
          <a:lstStyle/>
          <a:p>
            <a:r>
              <a:rPr lang="zh-CN" altLang="en-US" sz="1600" kern="1200" dirty="0">
                <a:solidFill>
                  <a:schemeClr val="accent1"/>
                </a:solidFill>
                <a:latin typeface="+mn-lt"/>
                <a:ea typeface="微软雅黑" panose="020B0503020204020204" pitchFamily="34" charset="-122"/>
                <a:cs typeface="+mn-cs"/>
              </a:rPr>
              <a:t>教学背景</a:t>
            </a:r>
          </a:p>
        </p:txBody>
      </p:sp>
    </p:spTree>
    <p:extLst>
      <p:ext uri="{BB962C8B-B14F-4D97-AF65-F5344CB8AC3E}">
        <p14:creationId xmlns:p14="http://schemas.microsoft.com/office/powerpoint/2010/main" val="405838307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16CC50B-97C3-4EFD-966D-3952C8BC2459}" type="datetimeFigureOut">
              <a:rPr lang="zh-CN" altLang="en-US" smtClean="0"/>
              <a:pPr/>
              <a:t>2018/1/30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7" name="矩形 6"/>
          <p:cNvSpPr/>
          <p:nvPr userDrawn="1"/>
        </p:nvSpPr>
        <p:spPr>
          <a:xfrm>
            <a:off x="1" y="304292"/>
            <a:ext cx="732276"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8" name="文本框 37"/>
          <p:cNvSpPr txBox="1"/>
          <p:nvPr userDrawn="1"/>
        </p:nvSpPr>
        <p:spPr>
          <a:xfrm>
            <a:off x="810430" y="340296"/>
            <a:ext cx="959245" cy="315475"/>
          </a:xfrm>
          <a:prstGeom prst="rect">
            <a:avLst/>
          </a:prstGeom>
          <a:noFill/>
        </p:spPr>
        <p:txBody>
          <a:bodyPr wrap="none" lIns="68584" tIns="34292" rIns="68584" bIns="34292" rtlCol="0">
            <a:spAutoFit/>
          </a:bodyPr>
          <a:lstStyle/>
          <a:p>
            <a:r>
              <a:rPr lang="zh-CN" altLang="en-US" sz="1600" kern="1200" dirty="0">
                <a:solidFill>
                  <a:schemeClr val="accent1"/>
                </a:solidFill>
                <a:latin typeface="+mn-lt"/>
                <a:ea typeface="微软雅黑" panose="020B0503020204020204" pitchFamily="34" charset="-122"/>
                <a:cs typeface="+mn-cs"/>
              </a:rPr>
              <a:t>教学分析</a:t>
            </a:r>
          </a:p>
        </p:txBody>
      </p:sp>
    </p:spTree>
    <p:extLst>
      <p:ext uri="{BB962C8B-B14F-4D97-AF65-F5344CB8AC3E}">
        <p14:creationId xmlns:p14="http://schemas.microsoft.com/office/powerpoint/2010/main" val="315089022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16CC50B-97C3-4EFD-966D-3952C8BC2459}" type="datetimeFigureOut">
              <a:rPr lang="zh-CN" altLang="en-US" smtClean="0"/>
              <a:pPr/>
              <a:t>2018/1/30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7" name="矩形 6"/>
          <p:cNvSpPr/>
          <p:nvPr userDrawn="1"/>
        </p:nvSpPr>
        <p:spPr>
          <a:xfrm>
            <a:off x="1" y="304292"/>
            <a:ext cx="732276"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8" name="文本框 37"/>
          <p:cNvSpPr txBox="1"/>
          <p:nvPr userDrawn="1"/>
        </p:nvSpPr>
        <p:spPr>
          <a:xfrm>
            <a:off x="810430" y="340296"/>
            <a:ext cx="959245" cy="315475"/>
          </a:xfrm>
          <a:prstGeom prst="rect">
            <a:avLst/>
          </a:prstGeom>
          <a:noFill/>
        </p:spPr>
        <p:txBody>
          <a:bodyPr wrap="none" lIns="68584" tIns="34292" rIns="68584" bIns="34292" rtlCol="0">
            <a:spAutoFit/>
          </a:bodyPr>
          <a:lstStyle/>
          <a:p>
            <a:r>
              <a:rPr lang="zh-CN" altLang="en-US" sz="1600" kern="1200" dirty="0">
                <a:solidFill>
                  <a:schemeClr val="accent1"/>
                </a:solidFill>
                <a:latin typeface="+mn-lt"/>
                <a:ea typeface="微软雅黑" panose="020B0503020204020204" pitchFamily="34" charset="-122"/>
                <a:cs typeface="+mn-cs"/>
              </a:rPr>
              <a:t>教学过程</a:t>
            </a:r>
          </a:p>
        </p:txBody>
      </p:sp>
    </p:spTree>
    <p:extLst>
      <p:ext uri="{BB962C8B-B14F-4D97-AF65-F5344CB8AC3E}">
        <p14:creationId xmlns:p14="http://schemas.microsoft.com/office/powerpoint/2010/main" val="88775506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16CC50B-97C3-4EFD-966D-3952C8BC2459}" type="datetimeFigureOut">
              <a:rPr lang="zh-CN" altLang="en-US" smtClean="0"/>
              <a:pPr/>
              <a:t>2018/1/30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7" name="矩形 6"/>
          <p:cNvSpPr/>
          <p:nvPr userDrawn="1"/>
        </p:nvSpPr>
        <p:spPr>
          <a:xfrm>
            <a:off x="1" y="304292"/>
            <a:ext cx="732276"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8" name="文本框 37"/>
          <p:cNvSpPr txBox="1"/>
          <p:nvPr userDrawn="1"/>
        </p:nvSpPr>
        <p:spPr>
          <a:xfrm>
            <a:off x="810430" y="340296"/>
            <a:ext cx="959245" cy="315475"/>
          </a:xfrm>
          <a:prstGeom prst="rect">
            <a:avLst/>
          </a:prstGeom>
          <a:noFill/>
        </p:spPr>
        <p:txBody>
          <a:bodyPr wrap="none" lIns="68584" tIns="34292" rIns="68584" bIns="34292" rtlCol="0">
            <a:spAutoFit/>
          </a:bodyPr>
          <a:lstStyle/>
          <a:p>
            <a:r>
              <a:rPr lang="zh-CN" altLang="en-US" sz="1600" kern="1200" dirty="0">
                <a:solidFill>
                  <a:schemeClr val="accent1"/>
                </a:solidFill>
                <a:latin typeface="+mn-lt"/>
                <a:ea typeface="微软雅黑" panose="020B0503020204020204" pitchFamily="34" charset="-122"/>
                <a:cs typeface="+mn-cs"/>
              </a:rPr>
              <a:t>板书设计</a:t>
            </a:r>
          </a:p>
        </p:txBody>
      </p:sp>
    </p:spTree>
    <p:extLst>
      <p:ext uri="{BB962C8B-B14F-4D97-AF65-F5344CB8AC3E}">
        <p14:creationId xmlns:p14="http://schemas.microsoft.com/office/powerpoint/2010/main" val="53272063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17691BD-859C-4763-B75E-4E3F739C1809}" type="datetimeFigureOut">
              <a:rPr lang="zh-CN" altLang="en-US" smtClean="0"/>
              <a:pPr/>
              <a:t>2018/1/30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096FA-8040-43AE-9781-056B1336D1EA}" type="slidenum">
              <a:rPr lang="zh-CN" altLang="en-US" smtClean="0"/>
              <a:pPr/>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17691BD-859C-4763-B75E-4E3F739C1809}" type="datetimeFigureOut">
              <a:rPr lang="zh-CN" altLang="en-US" smtClean="0"/>
              <a:pPr/>
              <a:t>2018/1/30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096FA-8040-43AE-9781-056B1336D1EA}" type="slidenum">
              <a:rPr lang="zh-CN" altLang="en-US" smtClean="0"/>
              <a:pPr/>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17691BD-859C-4763-B75E-4E3F739C1809}" type="datetimeFigureOut">
              <a:rPr lang="zh-CN" altLang="en-US" smtClean="0"/>
              <a:pPr/>
              <a:t>2018/1/30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096FA-8040-43AE-9781-056B1336D1EA}" type="slidenum">
              <a:rPr lang="zh-CN" altLang="en-US" smtClean="0"/>
              <a:pPr/>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42"/>
            <a:ext cx="2057400" cy="438999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042"/>
            <a:ext cx="6019800" cy="438999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17691BD-859C-4763-B75E-4E3F739C1809}" type="datetimeFigureOut">
              <a:rPr lang="zh-CN" altLang="en-US" smtClean="0"/>
              <a:pPr/>
              <a:t>2018/1/30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096FA-8040-43AE-9781-056B1336D1EA}" type="slidenum">
              <a:rPr lang="zh-CN" altLang="en-US" smtClean="0"/>
              <a:pPr/>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1026" name="Picture 2" descr="L:\下载\清新树叶装饰标签矢量素材\56f33ebe31d64.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 y="-1587"/>
            <a:ext cx="9144001" cy="5148264"/>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2190351" cy="315475"/>
          </a:xfrm>
          <a:prstGeom prst="rect">
            <a:avLst/>
          </a:prstGeom>
          <a:noFill/>
        </p:spPr>
        <p:txBody>
          <a:bodyPr wrap="none" lIns="68584" tIns="34292" rIns="68584" bIns="34292" rtlCol="0">
            <a:spAutoFit/>
          </a:bodyPr>
          <a:lstStyle/>
          <a:p>
            <a:pPr defTabSz="685795"/>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 name="文本框 38"/>
          <p:cNvSpPr txBox="1"/>
          <p:nvPr userDrawn="1"/>
        </p:nvSpPr>
        <p:spPr>
          <a:xfrm>
            <a:off x="2879812" y="304292"/>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8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52075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89361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AndTwoObj">
  <p:cSld name="标题，一项大型内容和两项小型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503"/>
            <a:ext cx="8229600" cy="857779"/>
          </a:xfrm>
        </p:spPr>
        <p:txBody>
          <a:bodyPr/>
          <a:lstStyle/>
          <a:p>
            <a:r>
              <a:rPr lang="zh-CN" altLang="en-US"/>
              <a:t>单击此处编辑母版标题样式</a:t>
            </a:r>
          </a:p>
        </p:txBody>
      </p:sp>
      <p:sp>
        <p:nvSpPr>
          <p:cNvPr id="3" name="内容占位符 2"/>
          <p:cNvSpPr>
            <a:spLocks noGrp="1"/>
          </p:cNvSpPr>
          <p:nvPr>
            <p:ph sz="half" idx="1"/>
          </p:nvPr>
        </p:nvSpPr>
        <p:spPr>
          <a:xfrm>
            <a:off x="457200" y="1200891"/>
            <a:ext cx="4038600" cy="339458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p:nvPr>
        </p:nvSpPr>
        <p:spPr>
          <a:xfrm>
            <a:off x="4648200" y="1200891"/>
            <a:ext cx="4038600" cy="162025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p:nvPr>
        </p:nvSpPr>
        <p:spPr>
          <a:xfrm>
            <a:off x="4648200" y="2973635"/>
            <a:ext cx="4038600" cy="1621839"/>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7"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8" name="Rectangle 6"/>
          <p:cNvSpPr>
            <a:spLocks noGrp="1" noChangeArrowheads="1"/>
          </p:cNvSpPr>
          <p:nvPr>
            <p:ph type="sldNum" sz="quarter" idx="12"/>
          </p:nvPr>
        </p:nvSpPr>
        <p:spPr>
          <a:ln/>
        </p:spPr>
        <p:txBody>
          <a:bodyPr/>
          <a:lstStyle>
            <a:lvl1pPr>
              <a:defRPr/>
            </a:lvl1pPr>
          </a:lstStyle>
          <a:p>
            <a:pPr>
              <a:defRPr/>
            </a:pPr>
            <a:fld id="{58423B1B-3B57-4F5A-83B2-F06C57B18BAE}" type="slidenum">
              <a:rPr lang="zh-CN" altLang="zh-CN"/>
              <a:pPr>
                <a:defRPr/>
              </a:pPr>
              <a:t>‹#›</a:t>
            </a:fld>
            <a:endParaRPr lang="zh-CN" altLang="zh-CN"/>
          </a:p>
        </p:txBody>
      </p:sp>
    </p:spTree>
    <p:extLst>
      <p:ext uri="{BB962C8B-B14F-4D97-AF65-F5344CB8AC3E}">
        <p14:creationId xmlns:p14="http://schemas.microsoft.com/office/powerpoint/2010/main" val="40694430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929"/>
            <a:ext cx="7886700" cy="994479"/>
          </a:xfrm>
        </p:spPr>
        <p:txBody>
          <a:bodyPr/>
          <a:lstStyle/>
          <a:p>
            <a:r>
              <a:rPr lang="zh-CN" altLang="en-US" dirty="0"/>
              <a:t>单击此处编辑母版标题样式</a:t>
            </a:r>
          </a:p>
        </p:txBody>
      </p:sp>
      <p:sp>
        <p:nvSpPr>
          <p:cNvPr id="3" name="日期占位符 2"/>
          <p:cNvSpPr>
            <a:spLocks noGrp="1"/>
          </p:cNvSpPr>
          <p:nvPr>
            <p:ph type="dt" sz="half" idx="10"/>
          </p:nvPr>
        </p:nvSpPr>
        <p:spPr/>
        <p:txBody>
          <a:bodyPr/>
          <a:lstStyle>
            <a:lvl1pPr>
              <a:defRPr/>
            </a:lvl1pPr>
          </a:lstStyle>
          <a:p>
            <a:pPr>
              <a:defRPr/>
            </a:pPr>
            <a:fld id="{0C9ABEBE-EF13-4983-B182-046B37A0370C}" type="datetime1">
              <a:rPr lang="zh-CN" altLang="en-US"/>
              <a:pPr>
                <a:defRPr/>
              </a:pPr>
              <a:t>2018/1/30</a:t>
            </a:fld>
            <a:endParaRPr lang="zh-CN" altLang="en-US" sz="1400" dirty="0">
              <a:solidFill>
                <a:prstClr val="black"/>
              </a:solidFill>
              <a:latin typeface="Arial" pitchFamily="34" charset="0"/>
              <a:ea typeface="宋体" pitchFamily="2" charset="-122"/>
            </a:endParaRPr>
          </a:p>
        </p:txBody>
      </p:sp>
      <p:sp>
        <p:nvSpPr>
          <p:cNvPr id="4" name="页脚占位符 3"/>
          <p:cNvSpPr>
            <a:spLocks noGrp="1"/>
          </p:cNvSpPr>
          <p:nvPr>
            <p:ph type="ftr" sz="quarter" idx="11"/>
          </p:nvPr>
        </p:nvSpPr>
        <p:spPr/>
        <p:txBody>
          <a:bodyPr/>
          <a:lstStyle>
            <a:lvl1pPr>
              <a:defRPr/>
            </a:lvl1pPr>
          </a:lstStyle>
          <a:p>
            <a:pPr>
              <a:defRPr/>
            </a:pPr>
            <a:endParaRPr lang="zh-CN" altLang="zh-CN"/>
          </a:p>
        </p:txBody>
      </p:sp>
      <p:sp>
        <p:nvSpPr>
          <p:cNvPr id="5" name="灯片编号占位符 4"/>
          <p:cNvSpPr>
            <a:spLocks noGrp="1"/>
          </p:cNvSpPr>
          <p:nvPr>
            <p:ph type="sldNum" sz="quarter" idx="12"/>
          </p:nvPr>
        </p:nvSpPr>
        <p:spPr/>
        <p:txBody>
          <a:bodyPr/>
          <a:lstStyle>
            <a:lvl1pPr>
              <a:defRPr/>
            </a:lvl1pPr>
          </a:lstStyle>
          <a:p>
            <a:fld id="{98145E6F-D1B7-49E0-9AB3-789D9698C190}" type="slidenum">
              <a:rPr lang="zh-CN" altLang="en-US"/>
              <a:pPr/>
              <a:t>‹#›</a:t>
            </a:fld>
            <a:endParaRPr lang="zh-CN" altLang="en-US" sz="1400" dirty="0">
              <a:solidFill>
                <a:prstClr val="black"/>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19713573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800"/>
          </a:p>
        </p:txBody>
      </p:sp>
      <p:sp>
        <p:nvSpPr>
          <p:cNvPr id="3" name="TextBox 1"/>
          <p:cNvSpPr txBox="1"/>
          <p:nvPr userDrawn="1"/>
        </p:nvSpPr>
        <p:spPr>
          <a:xfrm>
            <a:off x="3865651" y="368823"/>
            <a:ext cx="1292662" cy="300175"/>
          </a:xfrm>
          <a:prstGeom prst="rect">
            <a:avLst/>
          </a:prstGeom>
          <a:noFill/>
        </p:spPr>
        <p:txBody>
          <a:bodyPr wrap="none" lIns="68577" tIns="34289" rIns="68577" bIns="34289" rtlCol="0">
            <a:spAutoFit/>
          </a:bodyPr>
          <a:lstStyle/>
          <a:p>
            <a:pPr lvl="0" algn="ctr"/>
            <a:r>
              <a:rPr lang="zh-CN" altLang="en-US"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8" y="710767"/>
            <a:ext cx="2562232" cy="346356"/>
          </a:xfrm>
          <a:prstGeom prst="rect">
            <a:avLst/>
          </a:prstGeom>
          <a:noFill/>
        </p:spPr>
        <p:txBody>
          <a:bodyPr wrap="square" lIns="68577" tIns="34289" rIns="68577" bIns="34289" rtlCol="0">
            <a:spAutoFit/>
          </a:bodyPr>
          <a:lstStyle/>
          <a:p>
            <a:pPr algn="ct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27139579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垂直排列标题与&#10;文本">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56560" cy="5145088"/>
          </a:xfrm>
          <a:prstGeom prst="rect">
            <a:avLst/>
          </a:prstGeom>
        </p:spPr>
      </p:pic>
    </p:spTree>
    <p:extLst>
      <p:ext uri="{BB962C8B-B14F-4D97-AF65-F5344CB8AC3E}">
        <p14:creationId xmlns:p14="http://schemas.microsoft.com/office/powerpoint/2010/main" val="23810515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B17691BD-859C-4763-B75E-4E3F739C1809}" type="datetimeFigureOut">
              <a:rPr lang="zh-CN" altLang="en-US" smtClean="0"/>
              <a:pPr/>
              <a:t>2018/1/30</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4A5096FA-8040-43AE-9781-056B1336D1EA}"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2" r:id="rId8"/>
    <p:sldLayoutId id="2147483663" r:id="rId9"/>
    <p:sldLayoutId id="2147483664" r:id="rId10"/>
    <p:sldLayoutId id="2147483665" r:id="rId11"/>
    <p:sldLayoutId id="2147483656" r:id="rId12"/>
    <p:sldLayoutId id="2147483657" r:id="rId13"/>
    <p:sldLayoutId id="2147483658" r:id="rId14"/>
    <p:sldLayoutId id="2147483659" r:id="rId15"/>
    <p:sldLayoutId id="2147483660" r:id="rId16"/>
    <p:sldLayoutId id="2147483666" r:id="rId17"/>
    <p:sldLayoutId id="2147483667" r:id="rId18"/>
    <p:sldLayoutId id="2147483668" r:id="rId19"/>
    <p:sldLayoutId id="2147483669" r:id="rId20"/>
    <p:sldLayoutId id="2147483670" r:id="rId21"/>
    <p:sldLayoutId id="2147483671" r:id="rId2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10.jpg"/><Relationship Id="rId5" Type="http://schemas.openxmlformats.org/officeDocument/2006/relationships/image" Target="../media/image9.jpg"/><Relationship Id="rId10" Type="http://schemas.openxmlformats.org/officeDocument/2006/relationships/image" Target="../media/image14.png"/><Relationship Id="rId4" Type="http://schemas.openxmlformats.org/officeDocument/2006/relationships/image" Target="../media/image8.jp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11.xml"/><Relationship Id="rId6" Type="http://schemas.openxmlformats.org/officeDocument/2006/relationships/image" Target="../media/image23.jpeg"/><Relationship Id="rId5" Type="http://schemas.openxmlformats.org/officeDocument/2006/relationships/image" Target="../media/image22.png"/><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 xmlns:a16="http://schemas.microsoft.com/office/drawing/2014/main" id="{D98A7BA7-4195-4ABF-862E-62DBF8D51F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39652" y="1934945"/>
            <a:ext cx="7704348" cy="3210143"/>
          </a:xfrm>
          <a:prstGeom prst="rect">
            <a:avLst/>
          </a:prstGeom>
        </p:spPr>
      </p:pic>
      <p:sp>
        <p:nvSpPr>
          <p:cNvPr id="5" name="TextBox 5">
            <a:extLst>
              <a:ext uri="{FF2B5EF4-FFF2-40B4-BE49-F238E27FC236}">
                <a16:creationId xmlns="" xmlns:a16="http://schemas.microsoft.com/office/drawing/2014/main" id="{6EE2149D-2763-4C8C-ADEE-2F523059ACAE}"/>
              </a:ext>
            </a:extLst>
          </p:cNvPr>
          <p:cNvSpPr txBox="1"/>
          <p:nvPr/>
        </p:nvSpPr>
        <p:spPr>
          <a:xfrm>
            <a:off x="1835696" y="736340"/>
            <a:ext cx="5956131" cy="900226"/>
          </a:xfrm>
          <a:prstGeom prst="rect">
            <a:avLst/>
          </a:prstGeom>
          <a:noFill/>
        </p:spPr>
        <p:txBody>
          <a:bodyPr wrap="square" lIns="68559" tIns="34280" rIns="68559" bIns="3428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lnSpc>
                <a:spcPct val="150000"/>
              </a:lnSpc>
            </a:pPr>
            <a:r>
              <a:rPr lang="zh-CN" altLang="en-US" sz="3600" b="1" dirty="0">
                <a:solidFill>
                  <a:schemeClr val="accent1"/>
                </a:solidFill>
                <a:latin typeface="微软雅黑" panose="020B0503020204020204" pitchFamily="34" charset="-122"/>
                <a:ea typeface="微软雅黑" panose="020B0503020204020204" pitchFamily="34" charset="-122"/>
                <a:cs typeface="Clear Sans Light" pitchFamily="34" charset="0"/>
              </a:rPr>
              <a:t>教育教学培训通用</a:t>
            </a:r>
            <a:r>
              <a:rPr lang="en-US" altLang="zh-CN" sz="3600" b="1" dirty="0">
                <a:solidFill>
                  <a:schemeClr val="accent1"/>
                </a:solidFill>
                <a:latin typeface="微软雅黑" panose="020B0503020204020204" pitchFamily="34" charset="-122"/>
                <a:ea typeface="微软雅黑" panose="020B0503020204020204" pitchFamily="34" charset="-122"/>
                <a:cs typeface="Clear Sans Light" pitchFamily="34" charset="0"/>
              </a:rPr>
              <a:t>PPT</a:t>
            </a:r>
            <a:r>
              <a:rPr lang="zh-CN" altLang="en-US" sz="3600" b="1" dirty="0">
                <a:solidFill>
                  <a:schemeClr val="accent1"/>
                </a:solidFill>
                <a:latin typeface="微软雅黑" panose="020B0503020204020204" pitchFamily="34" charset="-122"/>
                <a:ea typeface="微软雅黑" panose="020B0503020204020204" pitchFamily="34" charset="-122"/>
                <a:cs typeface="Clear Sans Light" pitchFamily="34" charset="0"/>
              </a:rPr>
              <a:t>模板</a:t>
            </a:r>
            <a:endParaRPr lang="id-ID" altLang="zh-CN" sz="3600" b="1" dirty="0">
              <a:solidFill>
                <a:schemeClr val="accent1"/>
              </a:solidFill>
              <a:latin typeface="微软雅黑" panose="020B0503020204020204" pitchFamily="34" charset="-122"/>
              <a:ea typeface="微软雅黑" panose="020B0503020204020204" pitchFamily="34" charset="-122"/>
              <a:cs typeface="Clear Sans Light" pitchFamily="34" charset="0"/>
            </a:endParaRPr>
          </a:p>
        </p:txBody>
      </p:sp>
      <p:sp>
        <p:nvSpPr>
          <p:cNvPr id="6" name="矩形 5">
            <a:extLst>
              <a:ext uri="{FF2B5EF4-FFF2-40B4-BE49-F238E27FC236}">
                <a16:creationId xmlns="" xmlns:a16="http://schemas.microsoft.com/office/drawing/2014/main" id="{620F206E-09C2-43CD-9159-547823BC4F2F}"/>
              </a:ext>
            </a:extLst>
          </p:cNvPr>
          <p:cNvSpPr/>
          <p:nvPr/>
        </p:nvSpPr>
        <p:spPr>
          <a:xfrm>
            <a:off x="3203848" y="2231908"/>
            <a:ext cx="2952001" cy="261610"/>
          </a:xfrm>
          <a:prstGeom prst="rect">
            <a:avLst/>
          </a:prstGeom>
          <a:solidFill>
            <a:schemeClr val="accent1"/>
          </a:solidFill>
          <a:ln>
            <a:noFill/>
          </a:ln>
        </p:spPr>
        <p:txBody>
          <a:bodyPr wrap="square">
            <a:spAutoFit/>
          </a:bodyPr>
          <a:lstStyle/>
          <a:p>
            <a:pPr algn="ctr"/>
            <a:r>
              <a:rPr lang="zh-CN" altLang="en-US" sz="1100" dirty="0" smtClean="0">
                <a:solidFill>
                  <a:schemeClr val="bg1"/>
                </a:solidFill>
                <a:latin typeface="微软雅黑" panose="020B0503020204020204" pitchFamily="34" charset="-122"/>
                <a:ea typeface="微软雅黑" panose="020B0503020204020204" pitchFamily="34" charset="-122"/>
              </a:rPr>
              <a:t>汇报人：</a:t>
            </a:r>
            <a:r>
              <a:rPr lang="en-US" altLang="zh-CN" sz="1100" dirty="0" smtClean="0">
                <a:solidFill>
                  <a:schemeClr val="bg1"/>
                </a:solidFill>
                <a:latin typeface="微软雅黑" panose="020B0503020204020204" pitchFamily="34" charset="-122"/>
                <a:ea typeface="微软雅黑" panose="020B0503020204020204" pitchFamily="34" charset="-122"/>
              </a:rPr>
              <a:t>xxx</a:t>
            </a:r>
            <a:r>
              <a:rPr lang="zh-CN" altLang="en-US" sz="1100" dirty="0" smtClean="0">
                <a:solidFill>
                  <a:schemeClr val="bg1"/>
                </a:solidFill>
                <a:latin typeface="微软雅黑" panose="020B0503020204020204" pitchFamily="34" charset="-122"/>
                <a:ea typeface="微软雅黑" panose="020B0503020204020204" pitchFamily="34" charset="-122"/>
              </a:rPr>
              <a:t>         时间：</a:t>
            </a:r>
            <a:r>
              <a:rPr lang="en-US" altLang="zh-CN" sz="1100" dirty="0" smtClean="0">
                <a:solidFill>
                  <a:schemeClr val="bg1"/>
                </a:solidFill>
                <a:latin typeface="微软雅黑" panose="020B0503020204020204" pitchFamily="34" charset="-122"/>
                <a:ea typeface="微软雅黑" panose="020B0503020204020204" pitchFamily="34" charset="-122"/>
              </a:rPr>
              <a:t>XX</a:t>
            </a:r>
            <a:r>
              <a:rPr lang="zh-CN" altLang="en-US" sz="1100" dirty="0" smtClean="0">
                <a:solidFill>
                  <a:schemeClr val="bg1"/>
                </a:solidFill>
                <a:latin typeface="微软雅黑" panose="020B0503020204020204" pitchFamily="34" charset="-122"/>
                <a:ea typeface="微软雅黑" panose="020B0503020204020204" pitchFamily="34" charset="-122"/>
              </a:rPr>
              <a:t>年</a:t>
            </a:r>
            <a:r>
              <a:rPr lang="en-US" altLang="zh-CN" sz="1100" dirty="0" smtClean="0">
                <a:solidFill>
                  <a:schemeClr val="bg1"/>
                </a:solidFill>
                <a:latin typeface="微软雅黑" panose="020B0503020204020204" pitchFamily="34" charset="-122"/>
                <a:ea typeface="微软雅黑" panose="020B0503020204020204" pitchFamily="34" charset="-122"/>
              </a:rPr>
              <a:t>XX</a:t>
            </a:r>
            <a:r>
              <a:rPr lang="zh-CN" altLang="en-US" sz="1100" dirty="0" smtClean="0">
                <a:solidFill>
                  <a:schemeClr val="bg1"/>
                </a:solidFill>
                <a:latin typeface="微软雅黑" panose="020B0503020204020204" pitchFamily="34" charset="-122"/>
                <a:ea typeface="微软雅黑" panose="020B0503020204020204" pitchFamily="34" charset="-122"/>
              </a:rPr>
              <a:t>月</a:t>
            </a:r>
            <a:endParaRPr lang="en-US" altLang="zh-CN" sz="1100" dirty="0">
              <a:solidFill>
                <a:schemeClr val="bg1"/>
              </a:solidFill>
              <a:latin typeface="微软雅黑" panose="020B0503020204020204" pitchFamily="34" charset="-122"/>
              <a:ea typeface="微软雅黑" panose="020B0503020204020204" pitchFamily="34" charset="-122"/>
            </a:endParaRPr>
          </a:p>
        </p:txBody>
      </p:sp>
      <p:sp>
        <p:nvSpPr>
          <p:cNvPr id="7" name="TextBox 7">
            <a:extLst>
              <a:ext uri="{FF2B5EF4-FFF2-40B4-BE49-F238E27FC236}">
                <a16:creationId xmlns="" xmlns:a16="http://schemas.microsoft.com/office/drawing/2014/main" id="{13131F46-8533-4BFD-B989-ECD89C4F9A5B}"/>
              </a:ext>
            </a:extLst>
          </p:cNvPr>
          <p:cNvSpPr>
            <a:spLocks noChangeArrowheads="1"/>
          </p:cNvSpPr>
          <p:nvPr/>
        </p:nvSpPr>
        <p:spPr bwMode="auto">
          <a:xfrm>
            <a:off x="2576309" y="1708448"/>
            <a:ext cx="520004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200" dirty="0">
                <a:solidFill>
                  <a:schemeClr val="tx1">
                    <a:lumMod val="50000"/>
                    <a:lumOff val="50000"/>
                  </a:schemeClr>
                </a:solidFill>
                <a:latin typeface="微软雅黑" pitchFamily="34" charset="-122"/>
                <a:ea typeface="微软雅黑" pitchFamily="34" charset="-122"/>
                <a:sym typeface="微软雅黑" pitchFamily="34" charset="-122"/>
              </a:rPr>
              <a:t>适用于工作总结、工作计划、数据分析、宣传策划、产品介绍等</a:t>
            </a:r>
          </a:p>
        </p:txBody>
      </p:sp>
      <p:pic>
        <p:nvPicPr>
          <p:cNvPr id="2" name="纯音乐 - 阿兰蒂斯之恋 - aranjuez mon auour">
            <a:hlinkClick r:id="" action="ppaction://media"/>
            <a:extLst>
              <a:ext uri="{FF2B5EF4-FFF2-40B4-BE49-F238E27FC236}">
                <a16:creationId xmlns="" xmlns:a16="http://schemas.microsoft.com/office/drawing/2014/main" id="{6BEADD2D-329A-4EAA-9FEC-005C9380136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30084" y="975540"/>
            <a:ext cx="228600" cy="457200"/>
          </a:xfrm>
          <a:prstGeom prst="rect">
            <a:avLst/>
          </a:prstGeom>
        </p:spPr>
      </p:pic>
    </p:spTree>
    <p:extLst>
      <p:ext uri="{BB962C8B-B14F-4D97-AF65-F5344CB8AC3E}">
        <p14:creationId xmlns:p14="http://schemas.microsoft.com/office/powerpoint/2010/main" val="350730642"/>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50" presetClass="entr" presetSubtype="0" decel="100000" fill="hold" nodeType="after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p:cTn id="10" dur="1000" fill="hold"/>
                                        <p:tgtEl>
                                          <p:spTgt spid="15"/>
                                        </p:tgtEl>
                                        <p:attrNameLst>
                                          <p:attrName>ppt_w</p:attrName>
                                        </p:attrNameLst>
                                      </p:cBhvr>
                                      <p:tavLst>
                                        <p:tav tm="0">
                                          <p:val>
                                            <p:strVal val="#ppt_w+.3"/>
                                          </p:val>
                                        </p:tav>
                                        <p:tav tm="100000">
                                          <p:val>
                                            <p:strVal val="#ppt_w"/>
                                          </p:val>
                                        </p:tav>
                                      </p:tavLst>
                                    </p:anim>
                                    <p:anim calcmode="lin" valueType="num">
                                      <p:cBhvr>
                                        <p:cTn id="11" dur="1000" fill="hold"/>
                                        <p:tgtEl>
                                          <p:spTgt spid="15"/>
                                        </p:tgtEl>
                                        <p:attrNameLst>
                                          <p:attrName>ppt_h</p:attrName>
                                        </p:attrNameLst>
                                      </p:cBhvr>
                                      <p:tavLst>
                                        <p:tav tm="0">
                                          <p:val>
                                            <p:strVal val="#ppt_h"/>
                                          </p:val>
                                        </p:tav>
                                        <p:tav tm="100000">
                                          <p:val>
                                            <p:strVal val="#ppt_h"/>
                                          </p:val>
                                        </p:tav>
                                      </p:tavLst>
                                    </p:anim>
                                    <p:animEffect transition="in" filter="fade">
                                      <p:cBhvr>
                                        <p:cTn id="12" dur="1000"/>
                                        <p:tgtEl>
                                          <p:spTgt spid="15"/>
                                        </p:tgtEl>
                                      </p:cBhvr>
                                    </p:animEffect>
                                  </p:childTnLst>
                                </p:cTn>
                              </p:par>
                            </p:childTnLst>
                          </p:cTn>
                        </p:par>
                        <p:par>
                          <p:cTn id="13" fill="hold">
                            <p:stCondLst>
                              <p:cond delay="1000"/>
                            </p:stCondLst>
                            <p:childTnLst>
                              <p:par>
                                <p:cTn id="14" presetID="52" presetClass="entr" presetSubtype="0" fill="hold" grpId="0" nodeType="after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animScale>
                                      <p:cBhvr>
                                        <p:cTn id="16" dur="1000" decel="50000" fill="hold">
                                          <p:stCondLst>
                                            <p:cond delay="0"/>
                                          </p:stCondLst>
                                        </p:cTn>
                                        <p:tgtEl>
                                          <p:spTgt spid="5">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5">
                                            <p:txEl>
                                              <p:pRg st="0" end="0"/>
                                            </p:txEl>
                                          </p:spTgt>
                                        </p:tgtEl>
                                        <p:attrNameLst>
                                          <p:attrName>ppt_x</p:attrName>
                                          <p:attrName>ppt_y</p:attrName>
                                        </p:attrNameLst>
                                      </p:cBhvr>
                                    </p:animMotion>
                                    <p:animEffect transition="in" filter="fade">
                                      <p:cBhvr>
                                        <p:cTn id="18" dur="1000"/>
                                        <p:tgtEl>
                                          <p:spTgt spid="5">
                                            <p:txEl>
                                              <p:pRg st="0" end="0"/>
                                            </p:txEl>
                                          </p:spTgt>
                                        </p:tgtEl>
                                      </p:cBhvr>
                                    </p:animEffect>
                                  </p:childTnLst>
                                </p:cTn>
                              </p:par>
                            </p:childTnLst>
                          </p:cTn>
                        </p:par>
                        <p:par>
                          <p:cTn id="19" fill="hold">
                            <p:stCondLst>
                              <p:cond delay="2000"/>
                            </p:stCondLst>
                            <p:childTnLst>
                              <p:par>
                                <p:cTn id="20" presetID="52" presetClass="entr" presetSubtype="0" fill="hold" grpId="0" nodeType="afterEffect">
                                  <p:stCondLst>
                                    <p:cond delay="0"/>
                                  </p:stCondLst>
                                  <p:iterate type="lt">
                                    <p:tmPct val="10000"/>
                                  </p:iterate>
                                  <p:childTnLst>
                                    <p:set>
                                      <p:cBhvr>
                                        <p:cTn id="21" dur="1" fill="hold">
                                          <p:stCondLst>
                                            <p:cond delay="0"/>
                                          </p:stCondLst>
                                        </p:cTn>
                                        <p:tgtEl>
                                          <p:spTgt spid="7"/>
                                        </p:tgtEl>
                                        <p:attrNameLst>
                                          <p:attrName>style.visibility</p:attrName>
                                        </p:attrNameLst>
                                      </p:cBhvr>
                                      <p:to>
                                        <p:strVal val="visible"/>
                                      </p:to>
                                    </p:set>
                                    <p:animScale>
                                      <p:cBhvr>
                                        <p:cTn id="22" dur="5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500" decel="50000" fill="hold">
                                          <p:stCondLst>
                                            <p:cond delay="0"/>
                                          </p:stCondLst>
                                        </p:cTn>
                                        <p:tgtEl>
                                          <p:spTgt spid="7"/>
                                        </p:tgtEl>
                                        <p:attrNameLst>
                                          <p:attrName>ppt_x</p:attrName>
                                          <p:attrName>ppt_y</p:attrName>
                                        </p:attrNameLst>
                                      </p:cBhvr>
                                    </p:animMotion>
                                    <p:animEffect transition="in" filter="fade">
                                      <p:cBhvr>
                                        <p:cTn id="24" dur="500"/>
                                        <p:tgtEl>
                                          <p:spTgt spid="7"/>
                                        </p:tgtEl>
                                      </p:cBhvr>
                                    </p:animEffect>
                                  </p:childTnLst>
                                </p:cTn>
                              </p:par>
                            </p:childTnLst>
                          </p:cTn>
                        </p:par>
                        <p:par>
                          <p:cTn id="25" fill="hold">
                            <p:stCondLst>
                              <p:cond delay="3850"/>
                            </p:stCondLst>
                            <p:childTnLst>
                              <p:par>
                                <p:cTn id="26" presetID="10" presetClass="entr" presetSubtype="0"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29" repeatCount="indefinite" fill="hold" display="0">
                  <p:stCondLst>
                    <p:cond delay="indefinite"/>
                  </p:stCondLst>
                  <p:endCondLst>
                    <p:cond evt="onStopAudio" delay="0">
                      <p:tgtEl>
                        <p:sldTgt/>
                      </p:tgtEl>
                    </p:cond>
                  </p:endCondLst>
                </p:cTn>
                <p:tgtEl>
                  <p:spTgt spid="2"/>
                </p:tgtEl>
              </p:cMediaNode>
            </p:audio>
          </p:childTnLst>
        </p:cTn>
      </p:par>
    </p:tnLst>
    <p:bldLst>
      <p:bldP spid="5" grpId="0" build="p"/>
      <p:bldP spid="6" grpId="0" animBg="1"/>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1" name="直接连接符 7"/>
          <p:cNvCxnSpPr/>
          <p:nvPr/>
        </p:nvCxnSpPr>
        <p:spPr>
          <a:xfrm>
            <a:off x="4557024" y="592324"/>
            <a:ext cx="0" cy="4248472"/>
          </a:xfrm>
          <a:prstGeom prst="line">
            <a:avLst/>
          </a:prstGeom>
          <a:ln w="25400">
            <a:solidFill>
              <a:schemeClr val="bg1">
                <a:lumMod val="6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2" name="Group 8"/>
          <p:cNvGrpSpPr/>
          <p:nvPr/>
        </p:nvGrpSpPr>
        <p:grpSpPr>
          <a:xfrm>
            <a:off x="4473161" y="881083"/>
            <a:ext cx="802683" cy="167777"/>
            <a:chOff x="5964215" y="1531583"/>
            <a:chExt cx="1070244" cy="223633"/>
          </a:xfrm>
        </p:grpSpPr>
        <p:sp>
          <p:nvSpPr>
            <p:cNvPr id="73" name="椭圆 8"/>
            <p:cNvSpPr/>
            <p:nvPr/>
          </p:nvSpPr>
          <p:spPr>
            <a:xfrm>
              <a:off x="5964215" y="1531583"/>
              <a:ext cx="223633" cy="223633"/>
            </a:xfrm>
            <a:prstGeom prst="ellipse">
              <a:avLst/>
            </a:prstGeom>
            <a:solidFill>
              <a:schemeClr val="bg1"/>
            </a:solidFill>
            <a:ln w="50800">
              <a:solidFill>
                <a:schemeClr val="accent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74" name="直接连接符 12"/>
            <p:cNvCxnSpPr>
              <a:stCxn id="73" idx="6"/>
            </p:cNvCxnSpPr>
            <p:nvPr/>
          </p:nvCxnSpPr>
          <p:spPr>
            <a:xfrm flipV="1">
              <a:off x="6187848" y="1643399"/>
              <a:ext cx="846611" cy="1"/>
            </a:xfrm>
            <a:prstGeom prst="line">
              <a:avLst/>
            </a:prstGeom>
            <a:ln w="22225">
              <a:solidFill>
                <a:schemeClr val="bg1">
                  <a:lumMod val="75000"/>
                </a:schemeClr>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3" name="Group 12"/>
          <p:cNvGrpSpPr/>
          <p:nvPr/>
        </p:nvGrpSpPr>
        <p:grpSpPr>
          <a:xfrm>
            <a:off x="4473162" y="2765813"/>
            <a:ext cx="804101" cy="167777"/>
            <a:chOff x="5964215" y="4790393"/>
            <a:chExt cx="1072134" cy="223633"/>
          </a:xfrm>
        </p:grpSpPr>
        <p:sp>
          <p:nvSpPr>
            <p:cNvPr id="76" name="椭圆 10"/>
            <p:cNvSpPr/>
            <p:nvPr/>
          </p:nvSpPr>
          <p:spPr>
            <a:xfrm>
              <a:off x="5964215" y="4790393"/>
              <a:ext cx="223633" cy="223633"/>
            </a:xfrm>
            <a:prstGeom prst="ellipse">
              <a:avLst/>
            </a:prstGeom>
            <a:solidFill>
              <a:schemeClr val="bg1"/>
            </a:solidFill>
            <a:ln w="50800">
              <a:solidFill>
                <a:schemeClr val="accent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77" name="直接连接符 14"/>
            <p:cNvCxnSpPr/>
            <p:nvPr/>
          </p:nvCxnSpPr>
          <p:spPr>
            <a:xfrm flipV="1">
              <a:off x="6189738" y="4902208"/>
              <a:ext cx="846611" cy="1"/>
            </a:xfrm>
            <a:prstGeom prst="line">
              <a:avLst/>
            </a:prstGeom>
            <a:ln w="22225">
              <a:solidFill>
                <a:schemeClr val="bg1">
                  <a:lumMod val="75000"/>
                </a:schemeClr>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4" name="Group 10"/>
          <p:cNvGrpSpPr/>
          <p:nvPr/>
        </p:nvGrpSpPr>
        <p:grpSpPr>
          <a:xfrm>
            <a:off x="4473162" y="1807213"/>
            <a:ext cx="804101" cy="167777"/>
            <a:chOff x="5964215" y="3033279"/>
            <a:chExt cx="1072134" cy="223633"/>
          </a:xfrm>
        </p:grpSpPr>
        <p:sp>
          <p:nvSpPr>
            <p:cNvPr id="79" name="椭圆 9"/>
            <p:cNvSpPr/>
            <p:nvPr/>
          </p:nvSpPr>
          <p:spPr>
            <a:xfrm>
              <a:off x="5964215" y="3033279"/>
              <a:ext cx="223633" cy="223633"/>
            </a:xfrm>
            <a:prstGeom prst="ellipse">
              <a:avLst/>
            </a:prstGeom>
            <a:noFill/>
            <a:ln w="50800">
              <a:solidFill>
                <a:schemeClr val="accent2"/>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80" name="直接连接符 16"/>
            <p:cNvCxnSpPr/>
            <p:nvPr/>
          </p:nvCxnSpPr>
          <p:spPr>
            <a:xfrm flipV="1">
              <a:off x="6189738" y="3145093"/>
              <a:ext cx="846611" cy="1"/>
            </a:xfrm>
            <a:prstGeom prst="line">
              <a:avLst/>
            </a:prstGeom>
            <a:ln w="22225">
              <a:solidFill>
                <a:schemeClr val="bg1">
                  <a:lumMod val="75000"/>
                </a:schemeClr>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81" name="TextBox 80"/>
          <p:cNvSpPr txBox="1"/>
          <p:nvPr/>
        </p:nvSpPr>
        <p:spPr>
          <a:xfrm>
            <a:off x="5430137" y="746939"/>
            <a:ext cx="905504" cy="377026"/>
          </a:xfrm>
          <a:prstGeom prst="rect">
            <a:avLst/>
          </a:prstGeom>
          <a:noFill/>
        </p:spPr>
        <p:txBody>
          <a:bodyPr wrap="none" lIns="68580" tIns="34290" rIns="68580" bIns="34290" rtlCol="0">
            <a:spAutoFit/>
          </a:bodyPr>
          <a:lstStyle/>
          <a:p>
            <a:r>
              <a:rPr lang="en-US" altLang="zh-CN" sz="2000" b="1" dirty="0">
                <a:solidFill>
                  <a:schemeClr val="accent1"/>
                </a:solidFill>
                <a:latin typeface="微软雅黑" pitchFamily="34" charset="-122"/>
                <a:ea typeface="微软雅黑" pitchFamily="34" charset="-122"/>
              </a:rPr>
              <a:t>Part 1</a:t>
            </a:r>
            <a:endParaRPr lang="zh-CN" altLang="en-US" sz="2000" b="1" dirty="0">
              <a:solidFill>
                <a:schemeClr val="accent1"/>
              </a:solidFill>
              <a:latin typeface="微软雅黑" pitchFamily="34" charset="-122"/>
              <a:ea typeface="微软雅黑" pitchFamily="34" charset="-122"/>
            </a:endParaRPr>
          </a:p>
        </p:txBody>
      </p:sp>
      <p:sp>
        <p:nvSpPr>
          <p:cNvPr id="82" name="TextBox 81"/>
          <p:cNvSpPr txBox="1"/>
          <p:nvPr/>
        </p:nvSpPr>
        <p:spPr>
          <a:xfrm>
            <a:off x="5438890" y="1789930"/>
            <a:ext cx="830099" cy="346249"/>
          </a:xfrm>
          <a:prstGeom prst="rect">
            <a:avLst/>
          </a:prstGeom>
          <a:noFill/>
        </p:spPr>
        <p:txBody>
          <a:bodyPr wrap="none" lIns="68580" tIns="34290" rIns="68580" bIns="34290" rtlCol="0">
            <a:spAutoFit/>
          </a:bodyPr>
          <a:lstStyle/>
          <a:p>
            <a:r>
              <a:rPr lang="en-US" altLang="zh-CN" b="1" dirty="0">
                <a:solidFill>
                  <a:schemeClr val="accent2"/>
                </a:solidFill>
                <a:latin typeface="微软雅黑" pitchFamily="34" charset="-122"/>
                <a:ea typeface="微软雅黑" pitchFamily="34" charset="-122"/>
              </a:rPr>
              <a:t>Part 2</a:t>
            </a:r>
            <a:endParaRPr lang="zh-CN" altLang="en-US" b="1" dirty="0">
              <a:solidFill>
                <a:schemeClr val="accent2"/>
              </a:solidFill>
              <a:latin typeface="微软雅黑" pitchFamily="34" charset="-122"/>
              <a:ea typeface="微软雅黑" pitchFamily="34" charset="-122"/>
            </a:endParaRPr>
          </a:p>
        </p:txBody>
      </p:sp>
      <p:sp>
        <p:nvSpPr>
          <p:cNvPr id="83" name="TextBox 82"/>
          <p:cNvSpPr txBox="1"/>
          <p:nvPr/>
        </p:nvSpPr>
        <p:spPr>
          <a:xfrm>
            <a:off x="5402886" y="2680556"/>
            <a:ext cx="830099" cy="346249"/>
          </a:xfrm>
          <a:prstGeom prst="rect">
            <a:avLst/>
          </a:prstGeom>
          <a:noFill/>
        </p:spPr>
        <p:txBody>
          <a:bodyPr wrap="none" lIns="68580" tIns="34290" rIns="68580" bIns="34290" rtlCol="0">
            <a:spAutoFit/>
          </a:bodyPr>
          <a:lstStyle/>
          <a:p>
            <a:r>
              <a:rPr lang="en-US" altLang="zh-CN" b="1" dirty="0">
                <a:solidFill>
                  <a:schemeClr val="accent3"/>
                </a:solidFill>
                <a:latin typeface="微软雅黑" pitchFamily="34" charset="-122"/>
                <a:ea typeface="微软雅黑" pitchFamily="34" charset="-122"/>
              </a:rPr>
              <a:t>Part 3</a:t>
            </a:r>
            <a:endParaRPr lang="zh-CN" altLang="en-US" b="1" dirty="0">
              <a:solidFill>
                <a:schemeClr val="accent3"/>
              </a:solidFill>
              <a:latin typeface="微软雅黑" pitchFamily="34" charset="-122"/>
              <a:ea typeface="微软雅黑" pitchFamily="34" charset="-122"/>
            </a:endParaRPr>
          </a:p>
        </p:txBody>
      </p:sp>
      <p:grpSp>
        <p:nvGrpSpPr>
          <p:cNvPr id="5" name="Group 14"/>
          <p:cNvGrpSpPr/>
          <p:nvPr/>
        </p:nvGrpSpPr>
        <p:grpSpPr>
          <a:xfrm>
            <a:off x="4011920" y="1204392"/>
            <a:ext cx="3204738" cy="366658"/>
            <a:chOff x="5349226" y="2010956"/>
            <a:chExt cx="4272984" cy="683231"/>
          </a:xfrm>
          <a:solidFill>
            <a:schemeClr val="accent1"/>
          </a:solidFill>
        </p:grpSpPr>
        <p:sp>
          <p:nvSpPr>
            <p:cNvPr id="94" name="燕尾形 18"/>
            <p:cNvSpPr/>
            <p:nvPr/>
          </p:nvSpPr>
          <p:spPr>
            <a:xfrm rot="10800000">
              <a:off x="5349226" y="2010956"/>
              <a:ext cx="4272984" cy="670899"/>
            </a:xfrm>
            <a:prstGeom prst="chevron">
              <a:avLst>
                <a:gd name="adj" fmla="val 67746"/>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itchFamily="34" charset="-122"/>
                <a:ea typeface="微软雅黑" pitchFamily="34" charset="-122"/>
              </a:endParaRPr>
            </a:p>
          </p:txBody>
        </p:sp>
        <p:sp>
          <p:nvSpPr>
            <p:cNvPr id="95" name="TextBox 94"/>
            <p:cNvSpPr txBox="1"/>
            <p:nvPr/>
          </p:nvSpPr>
          <p:spPr>
            <a:xfrm>
              <a:off x="6437974" y="2120675"/>
              <a:ext cx="1203748" cy="573512"/>
            </a:xfrm>
            <a:prstGeom prst="rect">
              <a:avLst/>
            </a:prstGeom>
            <a:grpFill/>
          </p:spPr>
          <p:txBody>
            <a:bodyPr wrap="none" rtlCol="0">
              <a:spAutoFit/>
            </a:bodyPr>
            <a:lstStyle/>
            <a:p>
              <a:pPr algn="ctr"/>
              <a:r>
                <a:rPr lang="zh-CN" altLang="en-US" sz="1400" b="1" dirty="0">
                  <a:solidFill>
                    <a:schemeClr val="bg1"/>
                  </a:solidFill>
                  <a:ea typeface="微软雅黑" panose="020B0503020204020204" pitchFamily="34" charset="-122"/>
                </a:rPr>
                <a:t>教学背景</a:t>
              </a:r>
            </a:p>
          </p:txBody>
        </p:sp>
      </p:grpSp>
      <p:grpSp>
        <p:nvGrpSpPr>
          <p:cNvPr id="6" name="Group 15"/>
          <p:cNvGrpSpPr/>
          <p:nvPr/>
        </p:nvGrpSpPr>
        <p:grpSpPr>
          <a:xfrm>
            <a:off x="1927342" y="2175772"/>
            <a:ext cx="3204738" cy="367179"/>
            <a:chOff x="2569789" y="3646467"/>
            <a:chExt cx="4272984" cy="684202"/>
          </a:xfrm>
          <a:solidFill>
            <a:schemeClr val="accent2"/>
          </a:solidFill>
        </p:grpSpPr>
        <p:sp>
          <p:nvSpPr>
            <p:cNvPr id="97" name="燕尾形 20"/>
            <p:cNvSpPr/>
            <p:nvPr/>
          </p:nvSpPr>
          <p:spPr>
            <a:xfrm>
              <a:off x="2569789" y="3646467"/>
              <a:ext cx="4272984" cy="670899"/>
            </a:xfrm>
            <a:prstGeom prst="chevron">
              <a:avLst>
                <a:gd name="adj" fmla="val 67746"/>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itchFamily="34" charset="-122"/>
                <a:ea typeface="微软雅黑" pitchFamily="34" charset="-122"/>
              </a:endParaRPr>
            </a:p>
          </p:txBody>
        </p:sp>
        <p:sp>
          <p:nvSpPr>
            <p:cNvPr id="98" name="TextBox 97"/>
            <p:cNvSpPr txBox="1"/>
            <p:nvPr/>
          </p:nvSpPr>
          <p:spPr>
            <a:xfrm>
              <a:off x="4613772" y="3757157"/>
              <a:ext cx="1203748" cy="573512"/>
            </a:xfrm>
            <a:prstGeom prst="rect">
              <a:avLst/>
            </a:prstGeom>
            <a:grpFill/>
          </p:spPr>
          <p:txBody>
            <a:bodyPr wrap="none" rtlCol="0">
              <a:spAutoFit/>
            </a:bodyPr>
            <a:lstStyle/>
            <a:p>
              <a:pPr algn="ctr"/>
              <a:r>
                <a:rPr lang="zh-CN" altLang="en-US" sz="1400" b="1" dirty="0">
                  <a:solidFill>
                    <a:schemeClr val="bg1"/>
                  </a:solidFill>
                  <a:ea typeface="微软雅黑" panose="020B0503020204020204" pitchFamily="34" charset="-122"/>
                </a:rPr>
                <a:t>教学分析</a:t>
              </a:r>
            </a:p>
          </p:txBody>
        </p:sp>
      </p:grpSp>
      <p:grpSp>
        <p:nvGrpSpPr>
          <p:cNvPr id="7" name="Group 17"/>
          <p:cNvGrpSpPr/>
          <p:nvPr/>
        </p:nvGrpSpPr>
        <p:grpSpPr>
          <a:xfrm>
            <a:off x="4011920" y="3111876"/>
            <a:ext cx="3204738" cy="367179"/>
            <a:chOff x="5349226" y="5365450"/>
            <a:chExt cx="4272984" cy="684202"/>
          </a:xfrm>
          <a:solidFill>
            <a:schemeClr val="accent3"/>
          </a:solidFill>
        </p:grpSpPr>
        <p:sp>
          <p:nvSpPr>
            <p:cNvPr id="100" name="燕尾形 23"/>
            <p:cNvSpPr/>
            <p:nvPr/>
          </p:nvSpPr>
          <p:spPr>
            <a:xfrm rot="10800000">
              <a:off x="5349226" y="5365450"/>
              <a:ext cx="4272984" cy="670899"/>
            </a:xfrm>
            <a:prstGeom prst="chevron">
              <a:avLst>
                <a:gd name="adj" fmla="val 67746"/>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itchFamily="34" charset="-122"/>
                <a:ea typeface="微软雅黑" pitchFamily="34" charset="-122"/>
              </a:endParaRPr>
            </a:p>
          </p:txBody>
        </p:sp>
        <p:sp>
          <p:nvSpPr>
            <p:cNvPr id="101" name="TextBox 100"/>
            <p:cNvSpPr txBox="1"/>
            <p:nvPr/>
          </p:nvSpPr>
          <p:spPr>
            <a:xfrm>
              <a:off x="6662513" y="5476140"/>
              <a:ext cx="1203748" cy="573512"/>
            </a:xfrm>
            <a:prstGeom prst="rect">
              <a:avLst/>
            </a:prstGeom>
            <a:grpFill/>
          </p:spPr>
          <p:txBody>
            <a:bodyPr wrap="none" rtlCol="0">
              <a:spAutoFit/>
            </a:bodyPr>
            <a:lstStyle/>
            <a:p>
              <a:pPr algn="ctr"/>
              <a:r>
                <a:rPr lang="zh-CN" altLang="en-US" sz="1400" b="1" dirty="0">
                  <a:solidFill>
                    <a:schemeClr val="bg1"/>
                  </a:solidFill>
                  <a:ea typeface="微软雅黑" panose="020B0503020204020204" pitchFamily="34" charset="-122"/>
                </a:rPr>
                <a:t>教学过程</a:t>
              </a:r>
            </a:p>
          </p:txBody>
        </p:sp>
      </p:grpSp>
      <p:sp>
        <p:nvSpPr>
          <p:cNvPr id="34" name="TextBox 33"/>
          <p:cNvSpPr txBox="1">
            <a:spLocks noChangeArrowheads="1"/>
          </p:cNvSpPr>
          <p:nvPr/>
        </p:nvSpPr>
        <p:spPr bwMode="auto">
          <a:xfrm>
            <a:off x="360040" y="124272"/>
            <a:ext cx="2015716" cy="1015663"/>
          </a:xfrm>
          <a:prstGeom prst="rect">
            <a:avLst/>
          </a:prstGeom>
          <a:noFill/>
          <a:ln w="9525">
            <a:noFill/>
            <a:miter lim="800000"/>
          </a:ln>
        </p:spPr>
        <p:txBody>
          <a:bodyPr wrap="square">
            <a:spAutoFit/>
          </a:bodyPr>
          <a:lstStyle/>
          <a:p>
            <a:pPr algn="dist"/>
            <a:r>
              <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rPr>
              <a:t>  </a:t>
            </a:r>
            <a:r>
              <a:rPr lang="en-US" altLang="zh-CN" sz="6000" b="1" dirty="0">
                <a:solidFill>
                  <a:schemeClr val="accent1"/>
                </a:solidFill>
                <a:latin typeface="微软雅黑" panose="020B0503020204020204" pitchFamily="34" charset="-122"/>
                <a:ea typeface="微软雅黑" panose="020B0503020204020204" pitchFamily="34" charset="-122"/>
              </a:rPr>
              <a:t>C</a:t>
            </a:r>
            <a:r>
              <a:rPr lang="en-US" altLang="zh-CN" sz="1600" b="1" dirty="0">
                <a:solidFill>
                  <a:schemeClr val="accent1"/>
                </a:solidFill>
                <a:latin typeface="微软雅黑" panose="020B0503020204020204" pitchFamily="34" charset="-122"/>
                <a:ea typeface="微软雅黑" panose="020B0503020204020204" pitchFamily="34" charset="-122"/>
              </a:rPr>
              <a:t>ontents</a:t>
            </a:r>
            <a:endParaRPr lang="zh-CN" altLang="en-US" sz="1600" b="1" dirty="0">
              <a:solidFill>
                <a:schemeClr val="accent1"/>
              </a:solidFill>
              <a:latin typeface="微软雅黑" panose="020B0503020204020204" pitchFamily="34" charset="-122"/>
              <a:ea typeface="微软雅黑" panose="020B0503020204020204" pitchFamily="34" charset="-122"/>
            </a:endParaRPr>
          </a:p>
        </p:txBody>
      </p:sp>
      <p:grpSp>
        <p:nvGrpSpPr>
          <p:cNvPr id="8" name="Group 10"/>
          <p:cNvGrpSpPr/>
          <p:nvPr/>
        </p:nvGrpSpPr>
        <p:grpSpPr>
          <a:xfrm>
            <a:off x="4499992" y="3728591"/>
            <a:ext cx="804101" cy="167777"/>
            <a:chOff x="5964215" y="3033279"/>
            <a:chExt cx="1072134" cy="223633"/>
          </a:xfrm>
        </p:grpSpPr>
        <p:sp>
          <p:nvSpPr>
            <p:cNvPr id="47" name="椭圆 9"/>
            <p:cNvSpPr/>
            <p:nvPr/>
          </p:nvSpPr>
          <p:spPr>
            <a:xfrm>
              <a:off x="5964215" y="3033279"/>
              <a:ext cx="223633" cy="223633"/>
            </a:xfrm>
            <a:prstGeom prst="ellipse">
              <a:avLst/>
            </a:prstGeom>
            <a:noFill/>
            <a:ln w="50800">
              <a:solidFill>
                <a:schemeClr val="accent4"/>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48" name="直接连接符 16"/>
            <p:cNvCxnSpPr/>
            <p:nvPr/>
          </p:nvCxnSpPr>
          <p:spPr>
            <a:xfrm flipV="1">
              <a:off x="6189738" y="3145093"/>
              <a:ext cx="846611" cy="1"/>
            </a:xfrm>
            <a:prstGeom prst="line">
              <a:avLst/>
            </a:prstGeom>
            <a:ln w="22225">
              <a:solidFill>
                <a:schemeClr val="bg1">
                  <a:lumMod val="75000"/>
                </a:schemeClr>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49" name="TextBox 48"/>
          <p:cNvSpPr txBox="1"/>
          <p:nvPr/>
        </p:nvSpPr>
        <p:spPr>
          <a:xfrm>
            <a:off x="5465720" y="3692587"/>
            <a:ext cx="830099" cy="346249"/>
          </a:xfrm>
          <a:prstGeom prst="rect">
            <a:avLst/>
          </a:prstGeom>
          <a:noFill/>
        </p:spPr>
        <p:txBody>
          <a:bodyPr wrap="none" lIns="68580" tIns="34290" rIns="68580" bIns="34290" rtlCol="0">
            <a:spAutoFit/>
          </a:bodyPr>
          <a:lstStyle/>
          <a:p>
            <a:r>
              <a:rPr lang="en-US" altLang="zh-CN" b="1" dirty="0">
                <a:solidFill>
                  <a:schemeClr val="accent4"/>
                </a:solidFill>
                <a:latin typeface="微软雅黑" pitchFamily="34" charset="-122"/>
                <a:ea typeface="微软雅黑" pitchFamily="34" charset="-122"/>
              </a:rPr>
              <a:t>Part 4</a:t>
            </a:r>
            <a:endParaRPr lang="zh-CN" altLang="en-US" b="1" dirty="0">
              <a:solidFill>
                <a:schemeClr val="accent4"/>
              </a:solidFill>
              <a:latin typeface="微软雅黑" pitchFamily="34" charset="-122"/>
              <a:ea typeface="微软雅黑" pitchFamily="34" charset="-122"/>
            </a:endParaRPr>
          </a:p>
        </p:txBody>
      </p:sp>
      <p:grpSp>
        <p:nvGrpSpPr>
          <p:cNvPr id="9" name="Group 15"/>
          <p:cNvGrpSpPr/>
          <p:nvPr/>
        </p:nvGrpSpPr>
        <p:grpSpPr>
          <a:xfrm>
            <a:off x="1954172" y="4083984"/>
            <a:ext cx="3204738" cy="367179"/>
            <a:chOff x="2569789" y="3646467"/>
            <a:chExt cx="4272984" cy="684202"/>
          </a:xfrm>
          <a:solidFill>
            <a:schemeClr val="accent4"/>
          </a:solidFill>
        </p:grpSpPr>
        <p:sp>
          <p:nvSpPr>
            <p:cNvPr id="51" name="燕尾形 20"/>
            <p:cNvSpPr/>
            <p:nvPr/>
          </p:nvSpPr>
          <p:spPr>
            <a:xfrm>
              <a:off x="2569789" y="3646467"/>
              <a:ext cx="4272984" cy="670899"/>
            </a:xfrm>
            <a:prstGeom prst="chevron">
              <a:avLst>
                <a:gd name="adj" fmla="val 67746"/>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itchFamily="34" charset="-122"/>
                <a:ea typeface="微软雅黑" pitchFamily="34" charset="-122"/>
              </a:endParaRPr>
            </a:p>
          </p:txBody>
        </p:sp>
        <p:sp>
          <p:nvSpPr>
            <p:cNvPr id="52" name="TextBox 51"/>
            <p:cNvSpPr txBox="1"/>
            <p:nvPr/>
          </p:nvSpPr>
          <p:spPr>
            <a:xfrm>
              <a:off x="4433982" y="3757157"/>
              <a:ext cx="1203748" cy="573512"/>
            </a:xfrm>
            <a:prstGeom prst="rect">
              <a:avLst/>
            </a:prstGeom>
            <a:grpFill/>
          </p:spPr>
          <p:txBody>
            <a:bodyPr wrap="none" rtlCol="0">
              <a:spAutoFit/>
            </a:bodyPr>
            <a:lstStyle/>
            <a:p>
              <a:pPr algn="ctr"/>
              <a:r>
                <a:rPr lang="zh-CN" altLang="en-US" sz="1400" b="1" dirty="0">
                  <a:solidFill>
                    <a:schemeClr val="bg1"/>
                  </a:solidFill>
                  <a:ea typeface="微软雅黑" panose="020B0503020204020204" pitchFamily="34" charset="-122"/>
                </a:rPr>
                <a:t>板书设计</a:t>
              </a:r>
            </a:p>
          </p:txBody>
        </p:sp>
      </p:grpSp>
      <p:sp>
        <p:nvSpPr>
          <p:cNvPr id="30" name="TextBox 29"/>
          <p:cNvSpPr txBox="1">
            <a:spLocks noChangeArrowheads="1"/>
          </p:cNvSpPr>
          <p:nvPr/>
        </p:nvSpPr>
        <p:spPr bwMode="auto">
          <a:xfrm>
            <a:off x="1128197" y="372234"/>
            <a:ext cx="851515" cy="400110"/>
          </a:xfrm>
          <a:prstGeom prst="rect">
            <a:avLst/>
          </a:prstGeom>
          <a:noFill/>
          <a:ln w="9525">
            <a:noFill/>
            <a:miter lim="800000"/>
          </a:ln>
        </p:spPr>
        <p:txBody>
          <a:bodyPr wrap="none">
            <a:spAutoFit/>
          </a:bodyPr>
          <a:lstStyle/>
          <a:p>
            <a:r>
              <a:rPr lang="zh-CN" altLang="en-US" sz="2000" b="1" dirty="0">
                <a:solidFill>
                  <a:schemeClr val="accent2">
                    <a:lumMod val="75000"/>
                  </a:schemeClr>
                </a:solidFill>
                <a:latin typeface="微软雅黑" panose="020B0503020204020204" pitchFamily="34" charset="-122"/>
                <a:ea typeface="微软雅黑" panose="020B0503020204020204" pitchFamily="34" charset="-122"/>
              </a:rPr>
              <a:t>目  录</a:t>
            </a:r>
          </a:p>
        </p:txBody>
      </p:sp>
    </p:spTree>
    <p:extLst>
      <p:ext uri="{BB962C8B-B14F-4D97-AF65-F5344CB8AC3E}">
        <p14:creationId xmlns:p14="http://schemas.microsoft.com/office/powerpoint/2010/main" val="1733259658"/>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par>
                                <p:cTn id="10" presetID="53" presetClass="entr" presetSubtype="16" fill="hold" grpId="0" nodeType="withEffect">
                                  <p:stCondLst>
                                    <p:cond delay="30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animEffect transition="in" filter="fade">
                                      <p:cBhvr>
                                        <p:cTn id="14" dur="500"/>
                                        <p:tgtEl>
                                          <p:spTgt spid="30"/>
                                        </p:tgtEl>
                                      </p:cBhvr>
                                    </p:animEffect>
                                  </p:childTnLst>
                                </p:cTn>
                              </p:par>
                            </p:childTnLst>
                          </p:cTn>
                        </p:par>
                        <p:par>
                          <p:cTn id="15" fill="hold">
                            <p:stCondLst>
                              <p:cond delay="800"/>
                            </p:stCondLst>
                            <p:childTnLst>
                              <p:par>
                                <p:cTn id="16" presetID="22" presetClass="entr" presetSubtype="4" fill="hold" nodeType="afterEffect">
                                  <p:stCondLst>
                                    <p:cond delay="0"/>
                                  </p:stCondLst>
                                  <p:childTnLst>
                                    <p:set>
                                      <p:cBhvr>
                                        <p:cTn id="17" dur="1" fill="hold">
                                          <p:stCondLst>
                                            <p:cond delay="0"/>
                                          </p:stCondLst>
                                        </p:cTn>
                                        <p:tgtEl>
                                          <p:spTgt spid="71"/>
                                        </p:tgtEl>
                                        <p:attrNameLst>
                                          <p:attrName>style.visibility</p:attrName>
                                        </p:attrNameLst>
                                      </p:cBhvr>
                                      <p:to>
                                        <p:strVal val="visible"/>
                                      </p:to>
                                    </p:set>
                                    <p:animEffect transition="in" filter="wipe(down)">
                                      <p:cBhvr>
                                        <p:cTn id="18" dur="500"/>
                                        <p:tgtEl>
                                          <p:spTgt spid="71"/>
                                        </p:tgtEl>
                                      </p:cBhvr>
                                    </p:animEffect>
                                  </p:childTnLst>
                                </p:cTn>
                              </p:par>
                            </p:childTnLst>
                          </p:cTn>
                        </p:par>
                        <p:par>
                          <p:cTn id="19" fill="hold">
                            <p:stCondLst>
                              <p:cond delay="1300"/>
                            </p:stCondLst>
                            <p:childTnLst>
                              <p:par>
                                <p:cTn id="20" presetID="22" presetClass="entr" presetSubtype="8"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500"/>
                                        <p:tgtEl>
                                          <p:spTgt spid="2"/>
                                        </p:tgtEl>
                                      </p:cBhvr>
                                    </p:animEffect>
                                  </p:childTnLst>
                                </p:cTn>
                              </p:par>
                            </p:childTnLst>
                          </p:cTn>
                        </p:par>
                        <p:par>
                          <p:cTn id="23" fill="hold">
                            <p:stCondLst>
                              <p:cond delay="1800"/>
                            </p:stCondLst>
                            <p:childTnLst>
                              <p:par>
                                <p:cTn id="24" presetID="10" presetClass="entr" presetSubtype="0" fill="hold" grpId="0" nodeType="afterEffect">
                                  <p:stCondLst>
                                    <p:cond delay="0"/>
                                  </p:stCondLst>
                                  <p:childTnLst>
                                    <p:set>
                                      <p:cBhvr>
                                        <p:cTn id="25" dur="1" fill="hold">
                                          <p:stCondLst>
                                            <p:cond delay="0"/>
                                          </p:stCondLst>
                                        </p:cTn>
                                        <p:tgtEl>
                                          <p:spTgt spid="81"/>
                                        </p:tgtEl>
                                        <p:attrNameLst>
                                          <p:attrName>style.visibility</p:attrName>
                                        </p:attrNameLst>
                                      </p:cBhvr>
                                      <p:to>
                                        <p:strVal val="visible"/>
                                      </p:to>
                                    </p:set>
                                    <p:animEffect transition="in" filter="fade">
                                      <p:cBhvr>
                                        <p:cTn id="26" dur="500"/>
                                        <p:tgtEl>
                                          <p:spTgt spid="81"/>
                                        </p:tgtEl>
                                      </p:cBhvr>
                                    </p:animEffect>
                                  </p:childTnLst>
                                </p:cTn>
                              </p:par>
                            </p:childTnLst>
                          </p:cTn>
                        </p:par>
                        <p:par>
                          <p:cTn id="27" fill="hold">
                            <p:stCondLst>
                              <p:cond delay="2300"/>
                            </p:stCondLst>
                            <p:childTnLst>
                              <p:par>
                                <p:cTn id="28" presetID="12" presetClass="entr" presetSubtype="2"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p:tgtEl>
                                          <p:spTgt spid="5"/>
                                        </p:tgtEl>
                                        <p:attrNameLst>
                                          <p:attrName>ppt_x</p:attrName>
                                        </p:attrNameLst>
                                      </p:cBhvr>
                                      <p:tavLst>
                                        <p:tav tm="0">
                                          <p:val>
                                            <p:strVal val="#ppt_x+#ppt_w*1.125000"/>
                                          </p:val>
                                        </p:tav>
                                        <p:tav tm="100000">
                                          <p:val>
                                            <p:strVal val="#ppt_x"/>
                                          </p:val>
                                        </p:tav>
                                      </p:tavLst>
                                    </p:anim>
                                    <p:animEffect transition="in" filter="wipe(left)">
                                      <p:cBhvr>
                                        <p:cTn id="31" dur="500"/>
                                        <p:tgtEl>
                                          <p:spTgt spid="5"/>
                                        </p:tgtEl>
                                      </p:cBhvr>
                                    </p:animEffect>
                                  </p:childTnLst>
                                </p:cTn>
                              </p:par>
                            </p:childTnLst>
                          </p:cTn>
                        </p:par>
                        <p:par>
                          <p:cTn id="32" fill="hold">
                            <p:stCondLst>
                              <p:cond delay="2800"/>
                            </p:stCondLst>
                            <p:childTnLst>
                              <p:par>
                                <p:cTn id="33" presetID="22" presetClass="entr" presetSubtype="8"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left)">
                                      <p:cBhvr>
                                        <p:cTn id="35" dur="500"/>
                                        <p:tgtEl>
                                          <p:spTgt spid="4"/>
                                        </p:tgtEl>
                                      </p:cBhvr>
                                    </p:animEffect>
                                  </p:childTnLst>
                                </p:cTn>
                              </p:par>
                            </p:childTnLst>
                          </p:cTn>
                        </p:par>
                        <p:par>
                          <p:cTn id="36" fill="hold">
                            <p:stCondLst>
                              <p:cond delay="3300"/>
                            </p:stCondLst>
                            <p:childTnLst>
                              <p:par>
                                <p:cTn id="37" presetID="10" presetClass="entr" presetSubtype="0" fill="hold" grpId="0" nodeType="afterEffect">
                                  <p:stCondLst>
                                    <p:cond delay="0"/>
                                  </p:stCondLst>
                                  <p:childTnLst>
                                    <p:set>
                                      <p:cBhvr>
                                        <p:cTn id="38" dur="1" fill="hold">
                                          <p:stCondLst>
                                            <p:cond delay="0"/>
                                          </p:stCondLst>
                                        </p:cTn>
                                        <p:tgtEl>
                                          <p:spTgt spid="82"/>
                                        </p:tgtEl>
                                        <p:attrNameLst>
                                          <p:attrName>style.visibility</p:attrName>
                                        </p:attrNameLst>
                                      </p:cBhvr>
                                      <p:to>
                                        <p:strVal val="visible"/>
                                      </p:to>
                                    </p:set>
                                    <p:animEffect transition="in" filter="fade">
                                      <p:cBhvr>
                                        <p:cTn id="39" dur="500"/>
                                        <p:tgtEl>
                                          <p:spTgt spid="82"/>
                                        </p:tgtEl>
                                      </p:cBhvr>
                                    </p:animEffect>
                                  </p:childTnLst>
                                </p:cTn>
                              </p:par>
                            </p:childTnLst>
                          </p:cTn>
                        </p:par>
                        <p:par>
                          <p:cTn id="40" fill="hold">
                            <p:stCondLst>
                              <p:cond delay="3800"/>
                            </p:stCondLst>
                            <p:childTnLst>
                              <p:par>
                                <p:cTn id="41" presetID="12" presetClass="entr" presetSubtype="8"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p:tgtEl>
                                          <p:spTgt spid="6"/>
                                        </p:tgtEl>
                                        <p:attrNameLst>
                                          <p:attrName>ppt_x</p:attrName>
                                        </p:attrNameLst>
                                      </p:cBhvr>
                                      <p:tavLst>
                                        <p:tav tm="0">
                                          <p:val>
                                            <p:strVal val="#ppt_x-#ppt_w*1.125000"/>
                                          </p:val>
                                        </p:tav>
                                        <p:tav tm="100000">
                                          <p:val>
                                            <p:strVal val="#ppt_x"/>
                                          </p:val>
                                        </p:tav>
                                      </p:tavLst>
                                    </p:anim>
                                    <p:animEffect transition="in" filter="wipe(right)">
                                      <p:cBhvr>
                                        <p:cTn id="44" dur="500"/>
                                        <p:tgtEl>
                                          <p:spTgt spid="6"/>
                                        </p:tgtEl>
                                      </p:cBhvr>
                                    </p:animEffect>
                                  </p:childTnLst>
                                </p:cTn>
                              </p:par>
                            </p:childTnLst>
                          </p:cTn>
                        </p:par>
                        <p:par>
                          <p:cTn id="45" fill="hold">
                            <p:stCondLst>
                              <p:cond delay="4300"/>
                            </p:stCondLst>
                            <p:childTnLst>
                              <p:par>
                                <p:cTn id="46" presetID="22" presetClass="entr" presetSubtype="8" fill="hold" nodeType="after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wipe(left)">
                                      <p:cBhvr>
                                        <p:cTn id="48" dur="500"/>
                                        <p:tgtEl>
                                          <p:spTgt spid="3"/>
                                        </p:tgtEl>
                                      </p:cBhvr>
                                    </p:animEffect>
                                  </p:childTnLst>
                                </p:cTn>
                              </p:par>
                            </p:childTnLst>
                          </p:cTn>
                        </p:par>
                        <p:par>
                          <p:cTn id="49" fill="hold">
                            <p:stCondLst>
                              <p:cond delay="4800"/>
                            </p:stCondLst>
                            <p:childTnLst>
                              <p:par>
                                <p:cTn id="50" presetID="10" presetClass="entr" presetSubtype="0" fill="hold" grpId="0" nodeType="afterEffect">
                                  <p:stCondLst>
                                    <p:cond delay="0"/>
                                  </p:stCondLst>
                                  <p:childTnLst>
                                    <p:set>
                                      <p:cBhvr>
                                        <p:cTn id="51" dur="1" fill="hold">
                                          <p:stCondLst>
                                            <p:cond delay="0"/>
                                          </p:stCondLst>
                                        </p:cTn>
                                        <p:tgtEl>
                                          <p:spTgt spid="83"/>
                                        </p:tgtEl>
                                        <p:attrNameLst>
                                          <p:attrName>style.visibility</p:attrName>
                                        </p:attrNameLst>
                                      </p:cBhvr>
                                      <p:to>
                                        <p:strVal val="visible"/>
                                      </p:to>
                                    </p:set>
                                    <p:animEffect transition="in" filter="fade">
                                      <p:cBhvr>
                                        <p:cTn id="52" dur="500"/>
                                        <p:tgtEl>
                                          <p:spTgt spid="83"/>
                                        </p:tgtEl>
                                      </p:cBhvr>
                                    </p:animEffect>
                                  </p:childTnLst>
                                </p:cTn>
                              </p:par>
                            </p:childTnLst>
                          </p:cTn>
                        </p:par>
                        <p:par>
                          <p:cTn id="53" fill="hold">
                            <p:stCondLst>
                              <p:cond delay="5300"/>
                            </p:stCondLst>
                            <p:childTnLst>
                              <p:par>
                                <p:cTn id="54" presetID="12" presetClass="entr" presetSubtype="2" fill="hold" nodeType="afterEffect">
                                  <p:stCondLst>
                                    <p:cond delay="0"/>
                                  </p:stCondLst>
                                  <p:childTnLst>
                                    <p:set>
                                      <p:cBhvr>
                                        <p:cTn id="55" dur="1" fill="hold">
                                          <p:stCondLst>
                                            <p:cond delay="0"/>
                                          </p:stCondLst>
                                        </p:cTn>
                                        <p:tgtEl>
                                          <p:spTgt spid="7"/>
                                        </p:tgtEl>
                                        <p:attrNameLst>
                                          <p:attrName>style.visibility</p:attrName>
                                        </p:attrNameLst>
                                      </p:cBhvr>
                                      <p:to>
                                        <p:strVal val="visible"/>
                                      </p:to>
                                    </p:set>
                                    <p:anim calcmode="lin" valueType="num">
                                      <p:cBhvr additive="base">
                                        <p:cTn id="56" dur="500"/>
                                        <p:tgtEl>
                                          <p:spTgt spid="7"/>
                                        </p:tgtEl>
                                        <p:attrNameLst>
                                          <p:attrName>ppt_x</p:attrName>
                                        </p:attrNameLst>
                                      </p:cBhvr>
                                      <p:tavLst>
                                        <p:tav tm="0">
                                          <p:val>
                                            <p:strVal val="#ppt_x+#ppt_w*1.125000"/>
                                          </p:val>
                                        </p:tav>
                                        <p:tav tm="100000">
                                          <p:val>
                                            <p:strVal val="#ppt_x"/>
                                          </p:val>
                                        </p:tav>
                                      </p:tavLst>
                                    </p:anim>
                                    <p:animEffect transition="in" filter="wipe(left)">
                                      <p:cBhvr>
                                        <p:cTn id="57" dur="500"/>
                                        <p:tgtEl>
                                          <p:spTgt spid="7"/>
                                        </p:tgtEl>
                                      </p:cBhvr>
                                    </p:animEffect>
                                  </p:childTnLst>
                                </p:cTn>
                              </p:par>
                            </p:childTnLst>
                          </p:cTn>
                        </p:par>
                        <p:par>
                          <p:cTn id="58" fill="hold">
                            <p:stCondLst>
                              <p:cond delay="5800"/>
                            </p:stCondLst>
                            <p:childTnLst>
                              <p:par>
                                <p:cTn id="59" presetID="22" presetClass="entr" presetSubtype="8" fill="hold" nodeType="afterEffect">
                                  <p:stCondLst>
                                    <p:cond delay="0"/>
                                  </p:stCondLst>
                                  <p:childTnLst>
                                    <p:set>
                                      <p:cBhvr>
                                        <p:cTn id="60" dur="1" fill="hold">
                                          <p:stCondLst>
                                            <p:cond delay="0"/>
                                          </p:stCondLst>
                                        </p:cTn>
                                        <p:tgtEl>
                                          <p:spTgt spid="8"/>
                                        </p:tgtEl>
                                        <p:attrNameLst>
                                          <p:attrName>style.visibility</p:attrName>
                                        </p:attrNameLst>
                                      </p:cBhvr>
                                      <p:to>
                                        <p:strVal val="visible"/>
                                      </p:to>
                                    </p:set>
                                    <p:animEffect transition="in" filter="wipe(left)">
                                      <p:cBhvr>
                                        <p:cTn id="61" dur="500"/>
                                        <p:tgtEl>
                                          <p:spTgt spid="8"/>
                                        </p:tgtEl>
                                      </p:cBhvr>
                                    </p:animEffect>
                                  </p:childTnLst>
                                </p:cTn>
                              </p:par>
                            </p:childTnLst>
                          </p:cTn>
                        </p:par>
                        <p:par>
                          <p:cTn id="62" fill="hold">
                            <p:stCondLst>
                              <p:cond delay="6300"/>
                            </p:stCondLst>
                            <p:childTnLst>
                              <p:par>
                                <p:cTn id="63" presetID="10" presetClass="entr" presetSubtype="0" fill="hold" grpId="0" nodeType="afterEffect">
                                  <p:stCondLst>
                                    <p:cond delay="0"/>
                                  </p:stCondLst>
                                  <p:childTnLst>
                                    <p:set>
                                      <p:cBhvr>
                                        <p:cTn id="64" dur="1" fill="hold">
                                          <p:stCondLst>
                                            <p:cond delay="0"/>
                                          </p:stCondLst>
                                        </p:cTn>
                                        <p:tgtEl>
                                          <p:spTgt spid="49"/>
                                        </p:tgtEl>
                                        <p:attrNameLst>
                                          <p:attrName>style.visibility</p:attrName>
                                        </p:attrNameLst>
                                      </p:cBhvr>
                                      <p:to>
                                        <p:strVal val="visible"/>
                                      </p:to>
                                    </p:set>
                                    <p:animEffect transition="in" filter="fade">
                                      <p:cBhvr>
                                        <p:cTn id="65" dur="500"/>
                                        <p:tgtEl>
                                          <p:spTgt spid="49"/>
                                        </p:tgtEl>
                                      </p:cBhvr>
                                    </p:animEffect>
                                  </p:childTnLst>
                                </p:cTn>
                              </p:par>
                            </p:childTnLst>
                          </p:cTn>
                        </p:par>
                        <p:par>
                          <p:cTn id="66" fill="hold">
                            <p:stCondLst>
                              <p:cond delay="6800"/>
                            </p:stCondLst>
                            <p:childTnLst>
                              <p:par>
                                <p:cTn id="67" presetID="12" presetClass="entr" presetSubtype="8" fill="hold" nodeType="afterEffect">
                                  <p:stCondLst>
                                    <p:cond delay="0"/>
                                  </p:stCondLst>
                                  <p:childTnLst>
                                    <p:set>
                                      <p:cBhvr>
                                        <p:cTn id="68" dur="1" fill="hold">
                                          <p:stCondLst>
                                            <p:cond delay="0"/>
                                          </p:stCondLst>
                                        </p:cTn>
                                        <p:tgtEl>
                                          <p:spTgt spid="9"/>
                                        </p:tgtEl>
                                        <p:attrNameLst>
                                          <p:attrName>style.visibility</p:attrName>
                                        </p:attrNameLst>
                                      </p:cBhvr>
                                      <p:to>
                                        <p:strVal val="visible"/>
                                      </p:to>
                                    </p:set>
                                    <p:anim calcmode="lin" valueType="num">
                                      <p:cBhvr additive="base">
                                        <p:cTn id="69" dur="500"/>
                                        <p:tgtEl>
                                          <p:spTgt spid="9"/>
                                        </p:tgtEl>
                                        <p:attrNameLst>
                                          <p:attrName>ppt_x</p:attrName>
                                        </p:attrNameLst>
                                      </p:cBhvr>
                                      <p:tavLst>
                                        <p:tav tm="0">
                                          <p:val>
                                            <p:strVal val="#ppt_x-#ppt_w*1.125000"/>
                                          </p:val>
                                        </p:tav>
                                        <p:tav tm="100000">
                                          <p:val>
                                            <p:strVal val="#ppt_x"/>
                                          </p:val>
                                        </p:tav>
                                      </p:tavLst>
                                    </p:anim>
                                    <p:animEffect transition="in" filter="wipe(right)">
                                      <p:cBhvr>
                                        <p:cTn id="7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P spid="83" grpId="0"/>
      <p:bldP spid="34" grpId="0"/>
      <p:bldP spid="49" grpId="0"/>
      <p:bldP spid="3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Line 34"/>
          <p:cNvSpPr>
            <a:spLocks noChangeShapeType="1"/>
          </p:cNvSpPr>
          <p:nvPr/>
        </p:nvSpPr>
        <p:spPr bwMode="auto">
          <a:xfrm>
            <a:off x="0" y="2339903"/>
            <a:ext cx="9144000" cy="0"/>
          </a:xfrm>
          <a:prstGeom prst="line">
            <a:avLst/>
          </a:prstGeom>
          <a:solidFill>
            <a:schemeClr val="accent1">
              <a:lumMod val="75000"/>
            </a:schemeClr>
          </a:solidFill>
          <a:ln w="34925">
            <a:solidFill>
              <a:schemeClr val="accent1"/>
            </a:solidFill>
            <a:round/>
          </a:ln>
        </p:spPr>
        <p:txBody>
          <a:bodyPr wrap="none" lIns="87043" tIns="43521" rIns="87043" bIns="43521" anchor="ctr"/>
          <a:lstStyle/>
          <a:p>
            <a:endParaRPr lang="zh-CN" altLang="en-US" sz="1700" dirty="0">
              <a:latin typeface="微软雅黑" panose="020B0503020204020204" pitchFamily="34" charset="-122"/>
              <a:ea typeface="微软雅黑" panose="020B0503020204020204" pitchFamily="34" charset="-122"/>
            </a:endParaRPr>
          </a:p>
        </p:txBody>
      </p:sp>
      <p:sp>
        <p:nvSpPr>
          <p:cNvPr id="4" name="椭圆 3"/>
          <p:cNvSpPr/>
          <p:nvPr/>
        </p:nvSpPr>
        <p:spPr>
          <a:xfrm>
            <a:off x="2735796" y="1672444"/>
            <a:ext cx="1259750" cy="126014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5316" tIns="32658" rIns="65316" bIns="32658" rtlCol="0" anchor="ctr"/>
          <a:lstStyle/>
          <a:p>
            <a:pPr algn="ctr"/>
            <a:r>
              <a:rPr lang="en-US" altLang="zh-CN" sz="5400" b="1" dirty="0">
                <a:solidFill>
                  <a:schemeClr val="bg1"/>
                </a:solidFill>
                <a:latin typeface="微软雅黑" panose="020B0503020204020204" pitchFamily="34" charset="-122"/>
                <a:ea typeface="微软雅黑" panose="020B0503020204020204" pitchFamily="34" charset="-122"/>
              </a:rPr>
              <a:t>1</a:t>
            </a:r>
            <a:endParaRPr lang="zh-CN" altLang="en-US" sz="5400" b="1" dirty="0">
              <a:solidFill>
                <a:schemeClr val="bg1"/>
              </a:solidFill>
              <a:latin typeface="微软雅黑" panose="020B0503020204020204" pitchFamily="34" charset="-122"/>
              <a:ea typeface="微软雅黑" panose="020B0503020204020204" pitchFamily="34" charset="-122"/>
            </a:endParaRPr>
          </a:p>
        </p:txBody>
      </p:sp>
      <p:sp>
        <p:nvSpPr>
          <p:cNvPr id="5" name="Rectangle 33"/>
          <p:cNvSpPr>
            <a:spLocks noChangeArrowheads="1"/>
          </p:cNvSpPr>
          <p:nvPr/>
        </p:nvSpPr>
        <p:spPr bwMode="auto">
          <a:xfrm>
            <a:off x="4716016" y="1708448"/>
            <a:ext cx="1817262" cy="580335"/>
          </a:xfrm>
          <a:prstGeom prst="rect">
            <a:avLst/>
          </a:prstGeom>
          <a:noFill/>
          <a:ln w="9525" algn="ctr">
            <a:noFill/>
            <a:miter lim="800000"/>
          </a:ln>
        </p:spPr>
        <p:txBody>
          <a:bodyPr wrap="none" lIns="87043" tIns="43521" rIns="87043" bIns="43521">
            <a:spAutoFit/>
          </a:bodyPr>
          <a:lstStyle/>
          <a:p>
            <a:pPr algn="ctr"/>
            <a:r>
              <a:rPr lang="zh-CN" altLang="en-US" sz="3200" b="1" dirty="0">
                <a:solidFill>
                  <a:schemeClr val="accent1"/>
                </a:solidFill>
                <a:ea typeface="微软雅黑" panose="020B0503020204020204" pitchFamily="34" charset="-122"/>
              </a:rPr>
              <a:t>教学背景</a:t>
            </a:r>
          </a:p>
        </p:txBody>
      </p:sp>
      <p:sp>
        <p:nvSpPr>
          <p:cNvPr id="7" name="文本框 7"/>
          <p:cNvSpPr txBox="1">
            <a:spLocks noChangeArrowheads="1"/>
          </p:cNvSpPr>
          <p:nvPr/>
        </p:nvSpPr>
        <p:spPr bwMode="auto">
          <a:xfrm>
            <a:off x="4752020" y="2536540"/>
            <a:ext cx="1368152" cy="276999"/>
          </a:xfrm>
          <a:prstGeom prst="rect">
            <a:avLst/>
          </a:prstGeom>
          <a:noFill/>
          <a:ln w="9525">
            <a:noFill/>
            <a:miter lim="800000"/>
            <a:headEnd/>
            <a:tailEnd/>
          </a:ln>
        </p:spPr>
        <p:txBody>
          <a:bodyPr wrap="square">
            <a:spAutoFit/>
          </a:bodyPr>
          <a:lstStyle/>
          <a:p>
            <a:pPr>
              <a:buFont typeface="Wingdings" pitchFamily="2" charset="2"/>
              <a:buChar char="Ø"/>
            </a:pPr>
            <a:r>
              <a:rPr lang="zh-CN" altLang="en-US" sz="1200" dirty="0">
                <a:solidFill>
                  <a:schemeClr val="tx1">
                    <a:lumMod val="65000"/>
                    <a:lumOff val="35000"/>
                  </a:schemeClr>
                </a:solidFill>
                <a:latin typeface="微软雅黑" pitchFamily="34" charset="-122"/>
                <a:ea typeface="微软雅黑" pitchFamily="34" charset="-122"/>
              </a:rPr>
              <a:t>添加小节标题</a:t>
            </a:r>
            <a:endParaRPr lang="zh-CN" altLang="en-US" sz="1200" dirty="0">
              <a:solidFill>
                <a:schemeClr val="tx1">
                  <a:lumMod val="65000"/>
                  <a:lumOff val="35000"/>
                </a:schemeClr>
              </a:solidFill>
            </a:endParaRPr>
          </a:p>
        </p:txBody>
      </p:sp>
      <p:sp>
        <p:nvSpPr>
          <p:cNvPr id="8" name="文本框 7"/>
          <p:cNvSpPr txBox="1">
            <a:spLocks noChangeArrowheads="1"/>
          </p:cNvSpPr>
          <p:nvPr/>
        </p:nvSpPr>
        <p:spPr bwMode="auto">
          <a:xfrm>
            <a:off x="4752020" y="2860576"/>
            <a:ext cx="1368152" cy="276999"/>
          </a:xfrm>
          <a:prstGeom prst="rect">
            <a:avLst/>
          </a:prstGeom>
          <a:noFill/>
          <a:ln w="9525">
            <a:noFill/>
            <a:miter lim="800000"/>
            <a:headEnd/>
            <a:tailEnd/>
          </a:ln>
        </p:spPr>
        <p:txBody>
          <a:bodyPr wrap="square">
            <a:spAutoFit/>
          </a:bodyPr>
          <a:lstStyle/>
          <a:p>
            <a:pPr>
              <a:buFont typeface="Wingdings" pitchFamily="2" charset="2"/>
              <a:buChar char="Ø"/>
            </a:pPr>
            <a:r>
              <a:rPr lang="zh-CN" altLang="en-US" sz="1200" dirty="0">
                <a:solidFill>
                  <a:schemeClr val="tx1">
                    <a:lumMod val="65000"/>
                    <a:lumOff val="35000"/>
                  </a:schemeClr>
                </a:solidFill>
                <a:latin typeface="微软雅黑" pitchFamily="34" charset="-122"/>
                <a:ea typeface="微软雅黑" pitchFamily="34" charset="-122"/>
              </a:rPr>
              <a:t>添加小节标题</a:t>
            </a:r>
            <a:endParaRPr lang="zh-CN" altLang="en-US" sz="1200" dirty="0">
              <a:solidFill>
                <a:schemeClr val="tx1">
                  <a:lumMod val="65000"/>
                  <a:lumOff val="35000"/>
                </a:schemeClr>
              </a:solidFill>
            </a:endParaRPr>
          </a:p>
        </p:txBody>
      </p:sp>
      <p:sp>
        <p:nvSpPr>
          <p:cNvPr id="9" name="文本框 7"/>
          <p:cNvSpPr txBox="1">
            <a:spLocks noChangeArrowheads="1"/>
          </p:cNvSpPr>
          <p:nvPr/>
        </p:nvSpPr>
        <p:spPr bwMode="auto">
          <a:xfrm>
            <a:off x="6084168" y="2536540"/>
            <a:ext cx="1368152" cy="276999"/>
          </a:xfrm>
          <a:prstGeom prst="rect">
            <a:avLst/>
          </a:prstGeom>
          <a:noFill/>
          <a:ln w="9525">
            <a:noFill/>
            <a:miter lim="800000"/>
            <a:headEnd/>
            <a:tailEnd/>
          </a:ln>
        </p:spPr>
        <p:txBody>
          <a:bodyPr wrap="square">
            <a:spAutoFit/>
          </a:bodyPr>
          <a:lstStyle/>
          <a:p>
            <a:pPr>
              <a:buFont typeface="Wingdings" pitchFamily="2" charset="2"/>
              <a:buChar char="Ø"/>
            </a:pPr>
            <a:r>
              <a:rPr lang="zh-CN" altLang="en-US" sz="1200" dirty="0">
                <a:solidFill>
                  <a:schemeClr val="tx1">
                    <a:lumMod val="65000"/>
                    <a:lumOff val="35000"/>
                  </a:schemeClr>
                </a:solidFill>
                <a:latin typeface="微软雅黑" pitchFamily="34" charset="-122"/>
                <a:ea typeface="微软雅黑" pitchFamily="34" charset="-122"/>
              </a:rPr>
              <a:t>添加小节标题</a:t>
            </a:r>
            <a:endParaRPr lang="zh-CN" altLang="en-US" sz="1200" dirty="0">
              <a:solidFill>
                <a:schemeClr val="tx1">
                  <a:lumMod val="65000"/>
                  <a:lumOff val="35000"/>
                </a:schemeClr>
              </a:solidFill>
            </a:endParaRPr>
          </a:p>
        </p:txBody>
      </p:sp>
      <p:sp>
        <p:nvSpPr>
          <p:cNvPr id="10" name="文本框 7"/>
          <p:cNvSpPr txBox="1">
            <a:spLocks noChangeArrowheads="1"/>
          </p:cNvSpPr>
          <p:nvPr/>
        </p:nvSpPr>
        <p:spPr bwMode="auto">
          <a:xfrm>
            <a:off x="6084168" y="2885547"/>
            <a:ext cx="1368152" cy="276999"/>
          </a:xfrm>
          <a:prstGeom prst="rect">
            <a:avLst/>
          </a:prstGeom>
          <a:noFill/>
          <a:ln w="9525">
            <a:noFill/>
            <a:miter lim="800000"/>
            <a:headEnd/>
            <a:tailEnd/>
          </a:ln>
        </p:spPr>
        <p:txBody>
          <a:bodyPr wrap="square">
            <a:spAutoFit/>
          </a:bodyPr>
          <a:lstStyle/>
          <a:p>
            <a:pPr>
              <a:buFont typeface="Wingdings" pitchFamily="2" charset="2"/>
              <a:buChar char="Ø"/>
            </a:pPr>
            <a:r>
              <a:rPr lang="zh-CN" altLang="en-US" sz="1200" dirty="0">
                <a:solidFill>
                  <a:schemeClr val="tx1">
                    <a:lumMod val="65000"/>
                    <a:lumOff val="35000"/>
                  </a:schemeClr>
                </a:solidFill>
                <a:latin typeface="微软雅黑" pitchFamily="34" charset="-122"/>
                <a:ea typeface="微软雅黑" pitchFamily="34" charset="-122"/>
              </a:rPr>
              <a:t>添加小节标题</a:t>
            </a:r>
            <a:endParaRPr lang="zh-CN" altLang="en-US" sz="1200" dirty="0">
              <a:solidFill>
                <a:schemeClr val="tx1">
                  <a:lumMod val="65000"/>
                  <a:lumOff val="35000"/>
                </a:schemeClr>
              </a:solidFill>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2" presetClass="entr" presetSubtype="2"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1+#ppt_w/2"/>
                                          </p:val>
                                        </p:tav>
                                        <p:tav tm="100000">
                                          <p:val>
                                            <p:strVal val="#ppt_x"/>
                                          </p:val>
                                        </p:tav>
                                      </p:tavLst>
                                    </p:anim>
                                    <p:anim calcmode="lin" valueType="num">
                                      <p:cBhvr additive="base">
                                        <p:cTn id="15" dur="500" fill="hold"/>
                                        <p:tgtEl>
                                          <p:spTgt spid="5"/>
                                        </p:tgtEl>
                                        <p:attrNameLst>
                                          <p:attrName>ppt_y</p:attrName>
                                        </p:attrNameLst>
                                      </p:cBhvr>
                                      <p:tavLst>
                                        <p:tav tm="0">
                                          <p:val>
                                            <p:strVal val="#ppt_y"/>
                                          </p:val>
                                        </p:tav>
                                        <p:tav tm="100000">
                                          <p:val>
                                            <p:strVal val="#ppt_y"/>
                                          </p:val>
                                        </p:tav>
                                      </p:tavLst>
                                    </p:anim>
                                  </p:childTnLst>
                                </p:cTn>
                              </p:par>
                              <p:par>
                                <p:cTn id="16" presetID="12" presetClass="entr" presetSubtype="1"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p:tgtEl>
                                          <p:spTgt spid="7"/>
                                        </p:tgtEl>
                                        <p:attrNameLst>
                                          <p:attrName>ppt_y</p:attrName>
                                        </p:attrNameLst>
                                      </p:cBhvr>
                                      <p:tavLst>
                                        <p:tav tm="0">
                                          <p:val>
                                            <p:strVal val="#ppt_y-#ppt_h*1.125000"/>
                                          </p:val>
                                        </p:tav>
                                        <p:tav tm="100000">
                                          <p:val>
                                            <p:strVal val="#ppt_y"/>
                                          </p:val>
                                        </p:tav>
                                      </p:tavLst>
                                    </p:anim>
                                    <p:animEffect transition="in" filter="wipe(down)">
                                      <p:cBhvr>
                                        <p:cTn id="19" dur="500"/>
                                        <p:tgtEl>
                                          <p:spTgt spid="7"/>
                                        </p:tgtEl>
                                      </p:cBhvr>
                                    </p:animEffect>
                                  </p:childTnLst>
                                </p:cTn>
                              </p:par>
                              <p:par>
                                <p:cTn id="20" presetID="12" presetClass="entr" presetSubtype="1"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p:tgtEl>
                                          <p:spTgt spid="8"/>
                                        </p:tgtEl>
                                        <p:attrNameLst>
                                          <p:attrName>ppt_y</p:attrName>
                                        </p:attrNameLst>
                                      </p:cBhvr>
                                      <p:tavLst>
                                        <p:tav tm="0">
                                          <p:val>
                                            <p:strVal val="#ppt_y-#ppt_h*1.125000"/>
                                          </p:val>
                                        </p:tav>
                                        <p:tav tm="100000">
                                          <p:val>
                                            <p:strVal val="#ppt_y"/>
                                          </p:val>
                                        </p:tav>
                                      </p:tavLst>
                                    </p:anim>
                                    <p:animEffect transition="in" filter="wipe(down)">
                                      <p:cBhvr>
                                        <p:cTn id="23" dur="500"/>
                                        <p:tgtEl>
                                          <p:spTgt spid="8"/>
                                        </p:tgtEl>
                                      </p:cBhvr>
                                    </p:animEffect>
                                  </p:childTnLst>
                                </p:cTn>
                              </p:par>
                              <p:par>
                                <p:cTn id="24" presetID="12" presetClass="entr" presetSubtype="1"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p:tgtEl>
                                          <p:spTgt spid="9"/>
                                        </p:tgtEl>
                                        <p:attrNameLst>
                                          <p:attrName>ppt_y</p:attrName>
                                        </p:attrNameLst>
                                      </p:cBhvr>
                                      <p:tavLst>
                                        <p:tav tm="0">
                                          <p:val>
                                            <p:strVal val="#ppt_y-#ppt_h*1.125000"/>
                                          </p:val>
                                        </p:tav>
                                        <p:tav tm="100000">
                                          <p:val>
                                            <p:strVal val="#ppt_y"/>
                                          </p:val>
                                        </p:tav>
                                      </p:tavLst>
                                    </p:anim>
                                    <p:animEffect transition="in" filter="wipe(down)">
                                      <p:cBhvr>
                                        <p:cTn id="27" dur="500"/>
                                        <p:tgtEl>
                                          <p:spTgt spid="9"/>
                                        </p:tgtEl>
                                      </p:cBhvr>
                                    </p:animEffect>
                                  </p:childTnLst>
                                </p:cTn>
                              </p:par>
                              <p:par>
                                <p:cTn id="28" presetID="12" presetClass="entr" presetSubtype="1"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p:tgtEl>
                                          <p:spTgt spid="10"/>
                                        </p:tgtEl>
                                        <p:attrNameLst>
                                          <p:attrName>ppt_y</p:attrName>
                                        </p:attrNameLst>
                                      </p:cBhvr>
                                      <p:tavLst>
                                        <p:tav tm="0">
                                          <p:val>
                                            <p:strVal val="#ppt_y-#ppt_h*1.125000"/>
                                          </p:val>
                                        </p:tav>
                                        <p:tav tm="100000">
                                          <p:val>
                                            <p:strVal val="#ppt_y"/>
                                          </p:val>
                                        </p:tav>
                                      </p:tavLst>
                                    </p:anim>
                                    <p:animEffect transition="in" filter="wipe(down)">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P spid="5" grpId="0"/>
      <p:bldP spid="7" grpId="0"/>
      <p:bldP spid="8"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14"/>
          <p:cNvCxnSpPr>
            <a:cxnSpLocks noChangeShapeType="1"/>
          </p:cNvCxnSpPr>
          <p:nvPr/>
        </p:nvCxnSpPr>
        <p:spPr bwMode="auto">
          <a:xfrm>
            <a:off x="298899" y="655046"/>
            <a:ext cx="8540645"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7" name="文本框 15"/>
          <p:cNvPicPr>
            <a:picLocks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860681" y="452577"/>
            <a:ext cx="1041977" cy="22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8" name="矩形 2"/>
          <p:cNvSpPr>
            <a:spLocks noChangeArrowheads="1"/>
          </p:cNvSpPr>
          <p:nvPr/>
        </p:nvSpPr>
        <p:spPr bwMode="auto">
          <a:xfrm>
            <a:off x="306045" y="1060376"/>
            <a:ext cx="1831499" cy="1420610"/>
          </a:xfrm>
          <a:prstGeom prst="rect">
            <a:avLst/>
          </a:prstGeom>
          <a:blipFill dpi="0" rotWithShape="1">
            <a:blip r:embed="rId3"/>
            <a:srcRect/>
            <a:stretch>
              <a:fillRect/>
            </a:stretch>
          </a:blipFill>
          <a:ln>
            <a:noFill/>
          </a:ln>
          <a:extLst/>
        </p:spPr>
        <p:txBody>
          <a:bodyPr lIns="68589" tIns="34295" rIns="68589" bIns="34295" anchor="ctr"/>
          <a:lstStyle/>
          <a:p>
            <a:pPr algn="ctr" eaLnBrk="1" hangingPunct="1"/>
            <a:endParaRPr lang="zh-CN" altLang="en-US">
              <a:solidFill>
                <a:schemeClr val="tx1">
                  <a:lumMod val="75000"/>
                  <a:lumOff val="25000"/>
                </a:schemeClr>
              </a:solidFill>
            </a:endParaRPr>
          </a:p>
        </p:txBody>
      </p:sp>
      <p:sp>
        <p:nvSpPr>
          <p:cNvPr id="9" name="矩形 10"/>
          <p:cNvSpPr>
            <a:spLocks noChangeArrowheads="1"/>
          </p:cNvSpPr>
          <p:nvPr/>
        </p:nvSpPr>
        <p:spPr bwMode="auto">
          <a:xfrm>
            <a:off x="306045" y="3356609"/>
            <a:ext cx="1831499" cy="1420610"/>
          </a:xfrm>
          <a:prstGeom prst="rect">
            <a:avLst/>
          </a:prstGeom>
          <a:blipFill dpi="0" rotWithShape="1">
            <a:blip r:embed="rId4"/>
            <a:srcRect/>
            <a:stretch>
              <a:fillRect/>
            </a:stretch>
          </a:blipFill>
          <a:ln>
            <a:noFill/>
          </a:ln>
          <a:extLst/>
        </p:spPr>
        <p:txBody>
          <a:bodyPr lIns="68589" tIns="34295" rIns="68589" bIns="34295" anchor="ctr"/>
          <a:lstStyle/>
          <a:p>
            <a:pPr algn="ctr" eaLnBrk="1" hangingPunct="1"/>
            <a:endParaRPr lang="zh-CN" altLang="en-US">
              <a:solidFill>
                <a:schemeClr val="tx1">
                  <a:lumMod val="75000"/>
                  <a:lumOff val="25000"/>
                </a:schemeClr>
              </a:solidFill>
            </a:endParaRPr>
          </a:p>
        </p:txBody>
      </p:sp>
      <p:sp>
        <p:nvSpPr>
          <p:cNvPr id="10" name="矩形 13"/>
          <p:cNvSpPr>
            <a:spLocks noChangeArrowheads="1"/>
          </p:cNvSpPr>
          <p:nvPr/>
        </p:nvSpPr>
        <p:spPr bwMode="auto">
          <a:xfrm>
            <a:off x="4695450" y="1060376"/>
            <a:ext cx="1832690" cy="1420610"/>
          </a:xfrm>
          <a:prstGeom prst="rect">
            <a:avLst/>
          </a:prstGeom>
          <a:blipFill dpi="0" rotWithShape="1">
            <a:blip r:embed="rId5"/>
            <a:srcRect/>
            <a:stretch>
              <a:fillRect/>
            </a:stretch>
          </a:blipFill>
          <a:ln>
            <a:noFill/>
          </a:ln>
          <a:extLst/>
        </p:spPr>
        <p:txBody>
          <a:bodyPr lIns="68589" tIns="34295" rIns="68589" bIns="34295" anchor="ctr"/>
          <a:lstStyle/>
          <a:p>
            <a:pPr algn="ctr" eaLnBrk="1" hangingPunct="1"/>
            <a:endParaRPr lang="zh-CN" altLang="en-US">
              <a:solidFill>
                <a:schemeClr val="tx1">
                  <a:lumMod val="75000"/>
                  <a:lumOff val="25000"/>
                </a:schemeClr>
              </a:solidFill>
            </a:endParaRPr>
          </a:p>
        </p:txBody>
      </p:sp>
      <p:sp>
        <p:nvSpPr>
          <p:cNvPr id="11" name="矩形 16"/>
          <p:cNvSpPr>
            <a:spLocks noChangeArrowheads="1"/>
          </p:cNvSpPr>
          <p:nvPr/>
        </p:nvSpPr>
        <p:spPr bwMode="auto">
          <a:xfrm>
            <a:off x="4695450" y="3356609"/>
            <a:ext cx="1832690" cy="1420610"/>
          </a:xfrm>
          <a:prstGeom prst="rect">
            <a:avLst/>
          </a:prstGeom>
          <a:blipFill dpi="0" rotWithShape="1">
            <a:blip r:embed="rId6"/>
            <a:srcRect/>
            <a:stretch>
              <a:fillRect/>
            </a:stretch>
          </a:blipFill>
          <a:ln>
            <a:noFill/>
          </a:ln>
          <a:extLst/>
        </p:spPr>
        <p:txBody>
          <a:bodyPr lIns="68589" tIns="34295" rIns="68589" bIns="34295" anchor="ctr"/>
          <a:lstStyle/>
          <a:p>
            <a:pPr algn="ctr" eaLnBrk="1" hangingPunct="1"/>
            <a:endParaRPr lang="zh-CN" altLang="en-US">
              <a:solidFill>
                <a:schemeClr val="tx1">
                  <a:lumMod val="75000"/>
                  <a:lumOff val="25000"/>
                </a:schemeClr>
              </a:solidFill>
            </a:endParaRPr>
          </a:p>
        </p:txBody>
      </p:sp>
      <p:sp>
        <p:nvSpPr>
          <p:cNvPr id="12" name="文本框 3"/>
          <p:cNvSpPr txBox="1">
            <a:spLocks noChangeArrowheads="1"/>
          </p:cNvSpPr>
          <p:nvPr/>
        </p:nvSpPr>
        <p:spPr bwMode="auto">
          <a:xfrm>
            <a:off x="2418561" y="898008"/>
            <a:ext cx="2012506" cy="25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lvl1pPr/>
            <a:lvl2pPr marL="742950" indent="-285750"/>
            <a:lvl3pPr/>
            <a:lvl4pPr/>
            <a:lvl5pPr/>
            <a:lvl6pPr/>
            <a:lvl7pPr/>
            <a:lvl8pPr/>
            <a:lvl9pPr/>
          </a:lstStyle>
          <a:p>
            <a:r>
              <a:rPr lang="zh-CN" altLang="en-US" sz="1200" dirty="0">
                <a:solidFill>
                  <a:schemeClr val="tx1">
                    <a:lumMod val="75000"/>
                    <a:lumOff val="25000"/>
                  </a:schemeClr>
                </a:solidFill>
                <a:latin typeface="微软雅黑" pitchFamily="34" charset="-122"/>
                <a:ea typeface="微软雅黑" pitchFamily="34" charset="-122"/>
              </a:rPr>
              <a:t>点击添加标题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13" name="任意多边形 17"/>
          <p:cNvSpPr>
            <a:spLocks/>
          </p:cNvSpPr>
          <p:nvPr/>
        </p:nvSpPr>
        <p:spPr bwMode="auto">
          <a:xfrm>
            <a:off x="2214947" y="1236251"/>
            <a:ext cx="151236" cy="151256"/>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68589" tIns="34295" rIns="68589" bIns="34295" anchor="ctr"/>
          <a:lstStyle/>
          <a:p>
            <a:endParaRPr lang="zh-CN" altLang="en-US">
              <a:solidFill>
                <a:schemeClr val="tx1">
                  <a:lumMod val="75000"/>
                  <a:lumOff val="25000"/>
                </a:schemeClr>
              </a:solidFill>
            </a:endParaRPr>
          </a:p>
        </p:txBody>
      </p:sp>
      <p:sp>
        <p:nvSpPr>
          <p:cNvPr id="14" name="文本框 4"/>
          <p:cNvSpPr txBox="1">
            <a:spLocks noChangeArrowheads="1"/>
          </p:cNvSpPr>
          <p:nvPr/>
        </p:nvSpPr>
        <p:spPr bwMode="auto">
          <a:xfrm>
            <a:off x="2392381" y="1200521"/>
            <a:ext cx="1991071" cy="484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lvl1pPr/>
            <a:lvl2pPr marL="742950" indent="-285750"/>
            <a:lvl3pPr/>
            <a:lvl4pPr/>
            <a:lvl5pPr/>
            <a:lvl6pPr/>
            <a:lvl7pPr/>
            <a:lvl8pPr/>
            <a:lvl9pPr/>
          </a:lstStyle>
          <a:p>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endParaRPr>
          </a:p>
        </p:txBody>
      </p:sp>
      <p:grpSp>
        <p:nvGrpSpPr>
          <p:cNvPr id="15" name="组合 123"/>
          <p:cNvGrpSpPr>
            <a:grpSpLocks/>
          </p:cNvGrpSpPr>
          <p:nvPr/>
        </p:nvGrpSpPr>
        <p:grpSpPr bwMode="auto">
          <a:xfrm>
            <a:off x="2214948" y="1688828"/>
            <a:ext cx="202441" cy="834886"/>
            <a:chOff x="0" y="0"/>
            <a:chExt cx="269890" cy="1112411"/>
          </a:xfrm>
        </p:grpSpPr>
        <p:grpSp>
          <p:nvGrpSpPr>
            <p:cNvPr id="16" name="组合 28"/>
            <p:cNvGrpSpPr>
              <a:grpSpLocks/>
            </p:cNvGrpSpPr>
            <p:nvPr/>
          </p:nvGrpSpPr>
          <p:grpSpPr bwMode="auto">
            <a:xfrm>
              <a:off x="0" y="0"/>
              <a:ext cx="269890" cy="269890"/>
              <a:chOff x="0" y="0"/>
              <a:chExt cx="269890" cy="269890"/>
            </a:xfrm>
          </p:grpSpPr>
          <p:sp>
            <p:nvSpPr>
              <p:cNvPr id="23" name="圆角矩形 25"/>
              <p:cNvSpPr>
                <a:spLocks noChangeArrowheads="1"/>
              </p:cNvSpPr>
              <p:nvPr/>
            </p:nvSpPr>
            <p:spPr bwMode="auto">
              <a:xfrm>
                <a:off x="0" y="0"/>
                <a:ext cx="269890" cy="269771"/>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tx1">
                      <a:lumMod val="75000"/>
                      <a:lumOff val="25000"/>
                    </a:schemeClr>
                  </a:solidFill>
                </a:endParaRPr>
              </a:p>
            </p:txBody>
          </p:sp>
          <p:sp>
            <p:nvSpPr>
              <p:cNvPr id="24" name="Freeform 5"/>
              <p:cNvSpPr>
                <a:spLocks noEditPoints="1"/>
              </p:cNvSpPr>
              <p:nvPr/>
            </p:nvSpPr>
            <p:spPr bwMode="auto">
              <a:xfrm>
                <a:off x="43573" y="53501"/>
                <a:ext cx="182743" cy="162888"/>
              </a:xfrm>
              <a:custGeom>
                <a:avLst/>
                <a:gdLst>
                  <a:gd name="T0" fmla="*/ 830 w 957"/>
                  <a:gd name="T1" fmla="*/ 139 h 850"/>
                  <a:gd name="T2" fmla="*/ 650 w 957"/>
                  <a:gd name="T3" fmla="*/ 139 h 850"/>
                  <a:gd name="T4" fmla="*/ 650 w 957"/>
                  <a:gd name="T5" fmla="*/ 26 h 850"/>
                  <a:gd name="T6" fmla="*/ 625 w 957"/>
                  <a:gd name="T7" fmla="*/ 0 h 850"/>
                  <a:gd name="T8" fmla="*/ 332 w 957"/>
                  <a:gd name="T9" fmla="*/ 0 h 850"/>
                  <a:gd name="T10" fmla="*/ 307 w 957"/>
                  <a:gd name="T11" fmla="*/ 26 h 850"/>
                  <a:gd name="T12" fmla="*/ 307 w 957"/>
                  <a:gd name="T13" fmla="*/ 139 h 850"/>
                  <a:gd name="T14" fmla="*/ 127 w 957"/>
                  <a:gd name="T15" fmla="*/ 139 h 850"/>
                  <a:gd name="T16" fmla="*/ 0 w 957"/>
                  <a:gd name="T17" fmla="*/ 266 h 850"/>
                  <a:gd name="T18" fmla="*/ 0 w 957"/>
                  <a:gd name="T19" fmla="*/ 723 h 850"/>
                  <a:gd name="T20" fmla="*/ 127 w 957"/>
                  <a:gd name="T21" fmla="*/ 850 h 850"/>
                  <a:gd name="T22" fmla="*/ 830 w 957"/>
                  <a:gd name="T23" fmla="*/ 850 h 850"/>
                  <a:gd name="T24" fmla="*/ 957 w 957"/>
                  <a:gd name="T25" fmla="*/ 723 h 850"/>
                  <a:gd name="T26" fmla="*/ 957 w 957"/>
                  <a:gd name="T27" fmla="*/ 266 h 850"/>
                  <a:gd name="T28" fmla="*/ 830 w 957"/>
                  <a:gd name="T29" fmla="*/ 139 h 850"/>
                  <a:gd name="T30" fmla="*/ 521 w 957"/>
                  <a:gd name="T31" fmla="*/ 439 h 850"/>
                  <a:gd name="T32" fmla="*/ 436 w 957"/>
                  <a:gd name="T33" fmla="*/ 439 h 850"/>
                  <a:gd name="T34" fmla="*/ 423 w 957"/>
                  <a:gd name="T35" fmla="*/ 451 h 850"/>
                  <a:gd name="T36" fmla="*/ 423 w 957"/>
                  <a:gd name="T37" fmla="*/ 482 h 850"/>
                  <a:gd name="T38" fmla="*/ 127 w 957"/>
                  <a:gd name="T39" fmla="*/ 482 h 850"/>
                  <a:gd name="T40" fmla="*/ 38 w 957"/>
                  <a:gd name="T41" fmla="*/ 393 h 850"/>
                  <a:gd name="T42" fmla="*/ 38 w 957"/>
                  <a:gd name="T43" fmla="*/ 266 h 850"/>
                  <a:gd name="T44" fmla="*/ 127 w 957"/>
                  <a:gd name="T45" fmla="*/ 177 h 850"/>
                  <a:gd name="T46" fmla="*/ 830 w 957"/>
                  <a:gd name="T47" fmla="*/ 177 h 850"/>
                  <a:gd name="T48" fmla="*/ 919 w 957"/>
                  <a:gd name="T49" fmla="*/ 266 h 850"/>
                  <a:gd name="T50" fmla="*/ 919 w 957"/>
                  <a:gd name="T51" fmla="*/ 393 h 850"/>
                  <a:gd name="T52" fmla="*/ 830 w 957"/>
                  <a:gd name="T53" fmla="*/ 482 h 850"/>
                  <a:gd name="T54" fmla="*/ 534 w 957"/>
                  <a:gd name="T55" fmla="*/ 482 h 850"/>
                  <a:gd name="T56" fmla="*/ 534 w 957"/>
                  <a:gd name="T57" fmla="*/ 451 h 850"/>
                  <a:gd name="T58" fmla="*/ 521 w 957"/>
                  <a:gd name="T59" fmla="*/ 439 h 850"/>
                  <a:gd name="T60" fmla="*/ 509 w 957"/>
                  <a:gd name="T61" fmla="*/ 464 h 850"/>
                  <a:gd name="T62" fmla="*/ 509 w 957"/>
                  <a:gd name="T63" fmla="*/ 524 h 850"/>
                  <a:gd name="T64" fmla="*/ 448 w 957"/>
                  <a:gd name="T65" fmla="*/ 524 h 850"/>
                  <a:gd name="T66" fmla="*/ 448 w 957"/>
                  <a:gd name="T67" fmla="*/ 464 h 850"/>
                  <a:gd name="T68" fmla="*/ 509 w 957"/>
                  <a:gd name="T69" fmla="*/ 464 h 850"/>
                  <a:gd name="T70" fmla="*/ 357 w 957"/>
                  <a:gd name="T71" fmla="*/ 51 h 850"/>
                  <a:gd name="T72" fmla="*/ 600 w 957"/>
                  <a:gd name="T73" fmla="*/ 51 h 850"/>
                  <a:gd name="T74" fmla="*/ 600 w 957"/>
                  <a:gd name="T75" fmla="*/ 139 h 850"/>
                  <a:gd name="T76" fmla="*/ 357 w 957"/>
                  <a:gd name="T77" fmla="*/ 139 h 850"/>
                  <a:gd name="T78" fmla="*/ 357 w 957"/>
                  <a:gd name="T79" fmla="*/ 51 h 850"/>
                  <a:gd name="T80" fmla="*/ 830 w 957"/>
                  <a:gd name="T81" fmla="*/ 799 h 850"/>
                  <a:gd name="T82" fmla="*/ 127 w 957"/>
                  <a:gd name="T83" fmla="*/ 799 h 850"/>
                  <a:gd name="T84" fmla="*/ 51 w 957"/>
                  <a:gd name="T85" fmla="*/ 723 h 850"/>
                  <a:gd name="T86" fmla="*/ 51 w 957"/>
                  <a:gd name="T87" fmla="*/ 477 h 850"/>
                  <a:gd name="T88" fmla="*/ 127 w 957"/>
                  <a:gd name="T89" fmla="*/ 507 h 850"/>
                  <a:gd name="T90" fmla="*/ 423 w 957"/>
                  <a:gd name="T91" fmla="*/ 507 h 850"/>
                  <a:gd name="T92" fmla="*/ 423 w 957"/>
                  <a:gd name="T93" fmla="*/ 537 h 850"/>
                  <a:gd name="T94" fmla="*/ 436 w 957"/>
                  <a:gd name="T95" fmla="*/ 550 h 850"/>
                  <a:gd name="T96" fmla="*/ 521 w 957"/>
                  <a:gd name="T97" fmla="*/ 550 h 850"/>
                  <a:gd name="T98" fmla="*/ 534 w 957"/>
                  <a:gd name="T99" fmla="*/ 537 h 850"/>
                  <a:gd name="T100" fmla="*/ 534 w 957"/>
                  <a:gd name="T101" fmla="*/ 507 h 850"/>
                  <a:gd name="T102" fmla="*/ 830 w 957"/>
                  <a:gd name="T103" fmla="*/ 507 h 850"/>
                  <a:gd name="T104" fmla="*/ 906 w 957"/>
                  <a:gd name="T105" fmla="*/ 477 h 850"/>
                  <a:gd name="T106" fmla="*/ 906 w 957"/>
                  <a:gd name="T107" fmla="*/ 723 h 850"/>
                  <a:gd name="T108" fmla="*/ 830 w 957"/>
                  <a:gd name="T109" fmla="*/ 799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57" h="850">
                    <a:moveTo>
                      <a:pt x="830" y="139"/>
                    </a:moveTo>
                    <a:cubicBezTo>
                      <a:pt x="650" y="139"/>
                      <a:pt x="650" y="139"/>
                      <a:pt x="650" y="139"/>
                    </a:cubicBezTo>
                    <a:cubicBezTo>
                      <a:pt x="650" y="26"/>
                      <a:pt x="650" y="26"/>
                      <a:pt x="650" y="26"/>
                    </a:cubicBezTo>
                    <a:cubicBezTo>
                      <a:pt x="650" y="12"/>
                      <a:pt x="639" y="0"/>
                      <a:pt x="625" y="0"/>
                    </a:cubicBezTo>
                    <a:cubicBezTo>
                      <a:pt x="332" y="0"/>
                      <a:pt x="332" y="0"/>
                      <a:pt x="332" y="0"/>
                    </a:cubicBezTo>
                    <a:cubicBezTo>
                      <a:pt x="318" y="0"/>
                      <a:pt x="307" y="12"/>
                      <a:pt x="307" y="26"/>
                    </a:cubicBezTo>
                    <a:cubicBezTo>
                      <a:pt x="307" y="139"/>
                      <a:pt x="307" y="139"/>
                      <a:pt x="307" y="139"/>
                    </a:cubicBezTo>
                    <a:cubicBezTo>
                      <a:pt x="127" y="139"/>
                      <a:pt x="127" y="139"/>
                      <a:pt x="127" y="139"/>
                    </a:cubicBezTo>
                    <a:cubicBezTo>
                      <a:pt x="57" y="139"/>
                      <a:pt x="0" y="196"/>
                      <a:pt x="0" y="266"/>
                    </a:cubicBezTo>
                    <a:cubicBezTo>
                      <a:pt x="0" y="723"/>
                      <a:pt x="0" y="723"/>
                      <a:pt x="0" y="723"/>
                    </a:cubicBezTo>
                    <a:cubicBezTo>
                      <a:pt x="0" y="793"/>
                      <a:pt x="57" y="850"/>
                      <a:pt x="127" y="850"/>
                    </a:cubicBezTo>
                    <a:cubicBezTo>
                      <a:pt x="830" y="850"/>
                      <a:pt x="830" y="850"/>
                      <a:pt x="830" y="850"/>
                    </a:cubicBezTo>
                    <a:cubicBezTo>
                      <a:pt x="900" y="850"/>
                      <a:pt x="957" y="793"/>
                      <a:pt x="957" y="723"/>
                    </a:cubicBezTo>
                    <a:cubicBezTo>
                      <a:pt x="957" y="266"/>
                      <a:pt x="957" y="266"/>
                      <a:pt x="957" y="266"/>
                    </a:cubicBezTo>
                    <a:cubicBezTo>
                      <a:pt x="957" y="196"/>
                      <a:pt x="900" y="139"/>
                      <a:pt x="830" y="139"/>
                    </a:cubicBezTo>
                    <a:close/>
                    <a:moveTo>
                      <a:pt x="521" y="439"/>
                    </a:moveTo>
                    <a:cubicBezTo>
                      <a:pt x="436" y="439"/>
                      <a:pt x="436" y="439"/>
                      <a:pt x="436" y="439"/>
                    </a:cubicBezTo>
                    <a:cubicBezTo>
                      <a:pt x="429" y="439"/>
                      <a:pt x="423" y="445"/>
                      <a:pt x="423" y="451"/>
                    </a:cubicBezTo>
                    <a:cubicBezTo>
                      <a:pt x="423" y="482"/>
                      <a:pt x="423" y="482"/>
                      <a:pt x="423" y="482"/>
                    </a:cubicBezTo>
                    <a:cubicBezTo>
                      <a:pt x="127" y="482"/>
                      <a:pt x="127" y="482"/>
                      <a:pt x="127" y="482"/>
                    </a:cubicBezTo>
                    <a:cubicBezTo>
                      <a:pt x="78" y="482"/>
                      <a:pt x="38" y="442"/>
                      <a:pt x="38" y="393"/>
                    </a:cubicBezTo>
                    <a:cubicBezTo>
                      <a:pt x="38" y="266"/>
                      <a:pt x="38" y="266"/>
                      <a:pt x="38" y="266"/>
                    </a:cubicBezTo>
                    <a:cubicBezTo>
                      <a:pt x="38" y="217"/>
                      <a:pt x="78" y="177"/>
                      <a:pt x="127" y="177"/>
                    </a:cubicBezTo>
                    <a:cubicBezTo>
                      <a:pt x="830" y="177"/>
                      <a:pt x="830" y="177"/>
                      <a:pt x="830" y="177"/>
                    </a:cubicBezTo>
                    <a:cubicBezTo>
                      <a:pt x="879" y="177"/>
                      <a:pt x="919" y="217"/>
                      <a:pt x="919" y="266"/>
                    </a:cubicBezTo>
                    <a:cubicBezTo>
                      <a:pt x="919" y="393"/>
                      <a:pt x="919" y="393"/>
                      <a:pt x="919" y="393"/>
                    </a:cubicBezTo>
                    <a:cubicBezTo>
                      <a:pt x="919" y="442"/>
                      <a:pt x="879" y="482"/>
                      <a:pt x="830" y="482"/>
                    </a:cubicBezTo>
                    <a:cubicBezTo>
                      <a:pt x="534" y="482"/>
                      <a:pt x="534" y="482"/>
                      <a:pt x="534" y="482"/>
                    </a:cubicBezTo>
                    <a:cubicBezTo>
                      <a:pt x="534" y="451"/>
                      <a:pt x="534" y="451"/>
                      <a:pt x="534" y="451"/>
                    </a:cubicBezTo>
                    <a:cubicBezTo>
                      <a:pt x="534" y="445"/>
                      <a:pt x="528" y="439"/>
                      <a:pt x="521" y="439"/>
                    </a:cubicBezTo>
                    <a:close/>
                    <a:moveTo>
                      <a:pt x="509" y="464"/>
                    </a:moveTo>
                    <a:cubicBezTo>
                      <a:pt x="509" y="524"/>
                      <a:pt x="509" y="524"/>
                      <a:pt x="509" y="524"/>
                    </a:cubicBezTo>
                    <a:cubicBezTo>
                      <a:pt x="448" y="524"/>
                      <a:pt x="448" y="524"/>
                      <a:pt x="448" y="524"/>
                    </a:cubicBezTo>
                    <a:cubicBezTo>
                      <a:pt x="448" y="464"/>
                      <a:pt x="448" y="464"/>
                      <a:pt x="448" y="464"/>
                    </a:cubicBezTo>
                    <a:lnTo>
                      <a:pt x="509" y="464"/>
                    </a:lnTo>
                    <a:close/>
                    <a:moveTo>
                      <a:pt x="357" y="51"/>
                    </a:moveTo>
                    <a:cubicBezTo>
                      <a:pt x="600" y="51"/>
                      <a:pt x="600" y="51"/>
                      <a:pt x="600" y="51"/>
                    </a:cubicBezTo>
                    <a:cubicBezTo>
                      <a:pt x="600" y="139"/>
                      <a:pt x="600" y="139"/>
                      <a:pt x="600" y="139"/>
                    </a:cubicBezTo>
                    <a:cubicBezTo>
                      <a:pt x="357" y="139"/>
                      <a:pt x="357" y="139"/>
                      <a:pt x="357" y="139"/>
                    </a:cubicBezTo>
                    <a:lnTo>
                      <a:pt x="357" y="51"/>
                    </a:lnTo>
                    <a:close/>
                    <a:moveTo>
                      <a:pt x="830" y="799"/>
                    </a:moveTo>
                    <a:cubicBezTo>
                      <a:pt x="127" y="799"/>
                      <a:pt x="127" y="799"/>
                      <a:pt x="127" y="799"/>
                    </a:cubicBezTo>
                    <a:cubicBezTo>
                      <a:pt x="85" y="799"/>
                      <a:pt x="51" y="765"/>
                      <a:pt x="51" y="723"/>
                    </a:cubicBezTo>
                    <a:cubicBezTo>
                      <a:pt x="51" y="477"/>
                      <a:pt x="51" y="477"/>
                      <a:pt x="51" y="477"/>
                    </a:cubicBezTo>
                    <a:cubicBezTo>
                      <a:pt x="71" y="496"/>
                      <a:pt x="98" y="507"/>
                      <a:pt x="127" y="507"/>
                    </a:cubicBezTo>
                    <a:cubicBezTo>
                      <a:pt x="423" y="507"/>
                      <a:pt x="423" y="507"/>
                      <a:pt x="423" y="507"/>
                    </a:cubicBezTo>
                    <a:cubicBezTo>
                      <a:pt x="423" y="537"/>
                      <a:pt x="423" y="537"/>
                      <a:pt x="423" y="537"/>
                    </a:cubicBezTo>
                    <a:cubicBezTo>
                      <a:pt x="423" y="544"/>
                      <a:pt x="429" y="550"/>
                      <a:pt x="436" y="550"/>
                    </a:cubicBezTo>
                    <a:cubicBezTo>
                      <a:pt x="521" y="550"/>
                      <a:pt x="521" y="550"/>
                      <a:pt x="521" y="550"/>
                    </a:cubicBezTo>
                    <a:cubicBezTo>
                      <a:pt x="528" y="550"/>
                      <a:pt x="534" y="544"/>
                      <a:pt x="534" y="537"/>
                    </a:cubicBezTo>
                    <a:cubicBezTo>
                      <a:pt x="534" y="507"/>
                      <a:pt x="534" y="507"/>
                      <a:pt x="534" y="507"/>
                    </a:cubicBezTo>
                    <a:cubicBezTo>
                      <a:pt x="830" y="507"/>
                      <a:pt x="830" y="507"/>
                      <a:pt x="830" y="507"/>
                    </a:cubicBezTo>
                    <a:cubicBezTo>
                      <a:pt x="859" y="507"/>
                      <a:pt x="886" y="496"/>
                      <a:pt x="906" y="477"/>
                    </a:cubicBezTo>
                    <a:cubicBezTo>
                      <a:pt x="906" y="723"/>
                      <a:pt x="906" y="723"/>
                      <a:pt x="906" y="723"/>
                    </a:cubicBezTo>
                    <a:cubicBezTo>
                      <a:pt x="906" y="765"/>
                      <a:pt x="872" y="799"/>
                      <a:pt x="830" y="799"/>
                    </a:cubicBezTo>
                    <a:close/>
                  </a:path>
                </a:pathLst>
              </a:custGeom>
              <a:solidFill>
                <a:srgbClr val="183D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75000"/>
                      <a:lumOff val="25000"/>
                    </a:schemeClr>
                  </a:solidFill>
                </a:endParaRPr>
              </a:p>
            </p:txBody>
          </p:sp>
        </p:grpSp>
        <p:grpSp>
          <p:nvGrpSpPr>
            <p:cNvPr id="17" name="组合 29"/>
            <p:cNvGrpSpPr>
              <a:grpSpLocks/>
            </p:cNvGrpSpPr>
            <p:nvPr/>
          </p:nvGrpSpPr>
          <p:grpSpPr bwMode="auto">
            <a:xfrm>
              <a:off x="0" y="421260"/>
              <a:ext cx="269890" cy="269890"/>
              <a:chOff x="0" y="0"/>
              <a:chExt cx="269890" cy="269890"/>
            </a:xfrm>
          </p:grpSpPr>
          <p:sp>
            <p:nvSpPr>
              <p:cNvPr id="21" name="圆角矩形 26"/>
              <p:cNvSpPr>
                <a:spLocks noChangeArrowheads="1"/>
              </p:cNvSpPr>
              <p:nvPr/>
            </p:nvSpPr>
            <p:spPr bwMode="auto">
              <a:xfrm>
                <a:off x="0" y="-734"/>
                <a:ext cx="269890" cy="271357"/>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tx1">
                      <a:lumMod val="75000"/>
                      <a:lumOff val="25000"/>
                    </a:schemeClr>
                  </a:solidFill>
                </a:endParaRPr>
              </a:p>
            </p:txBody>
          </p:sp>
          <p:sp>
            <p:nvSpPr>
              <p:cNvPr id="22" name="Freeform 6"/>
              <p:cNvSpPr>
                <a:spLocks noEditPoints="1"/>
              </p:cNvSpPr>
              <p:nvPr/>
            </p:nvSpPr>
            <p:spPr bwMode="auto">
              <a:xfrm>
                <a:off x="15209" y="51069"/>
                <a:ext cx="239470" cy="167751"/>
              </a:xfrm>
              <a:custGeom>
                <a:avLst/>
                <a:gdLst>
                  <a:gd name="T0" fmla="*/ 981 w 1254"/>
                  <a:gd name="T1" fmla="*/ 11 h 876"/>
                  <a:gd name="T2" fmla="*/ 764 w 1254"/>
                  <a:gd name="T3" fmla="*/ 114 h 876"/>
                  <a:gd name="T4" fmla="*/ 757 w 1254"/>
                  <a:gd name="T5" fmla="*/ 152 h 876"/>
                  <a:gd name="T6" fmla="*/ 660 w 1254"/>
                  <a:gd name="T7" fmla="*/ 180 h 876"/>
                  <a:gd name="T8" fmla="*/ 629 w 1254"/>
                  <a:gd name="T9" fmla="*/ 221 h 876"/>
                  <a:gd name="T10" fmla="*/ 598 w 1254"/>
                  <a:gd name="T11" fmla="*/ 180 h 876"/>
                  <a:gd name="T12" fmla="*/ 497 w 1254"/>
                  <a:gd name="T13" fmla="*/ 157 h 876"/>
                  <a:gd name="T14" fmla="*/ 490 w 1254"/>
                  <a:gd name="T15" fmla="*/ 119 h 876"/>
                  <a:gd name="T16" fmla="*/ 273 w 1254"/>
                  <a:gd name="T17" fmla="*/ 16 h 876"/>
                  <a:gd name="T18" fmla="*/ 8 w 1254"/>
                  <a:gd name="T19" fmla="*/ 366 h 876"/>
                  <a:gd name="T20" fmla="*/ 169 w 1254"/>
                  <a:gd name="T21" fmla="*/ 534 h 876"/>
                  <a:gd name="T22" fmla="*/ 188 w 1254"/>
                  <a:gd name="T23" fmla="*/ 525 h 876"/>
                  <a:gd name="T24" fmla="*/ 451 w 1254"/>
                  <a:gd name="T25" fmla="*/ 719 h 876"/>
                  <a:gd name="T26" fmla="*/ 698 w 1254"/>
                  <a:gd name="T27" fmla="*/ 876 h 876"/>
                  <a:gd name="T28" fmla="*/ 984 w 1254"/>
                  <a:gd name="T29" fmla="*/ 668 h 876"/>
                  <a:gd name="T30" fmla="*/ 986 w 1254"/>
                  <a:gd name="T31" fmla="*/ 649 h 876"/>
                  <a:gd name="T32" fmla="*/ 1057 w 1254"/>
                  <a:gd name="T33" fmla="*/ 510 h 876"/>
                  <a:gd name="T34" fmla="*/ 1085 w 1254"/>
                  <a:gd name="T35" fmla="*/ 529 h 876"/>
                  <a:gd name="T36" fmla="*/ 1104 w 1254"/>
                  <a:gd name="T37" fmla="*/ 521 h 876"/>
                  <a:gd name="T38" fmla="*/ 1246 w 1254"/>
                  <a:gd name="T39" fmla="*/ 328 h 876"/>
                  <a:gd name="T40" fmla="*/ 61 w 1254"/>
                  <a:gd name="T41" fmla="*/ 348 h 876"/>
                  <a:gd name="T42" fmla="*/ 438 w 1254"/>
                  <a:gd name="T43" fmla="*/ 147 h 876"/>
                  <a:gd name="T44" fmla="*/ 915 w 1254"/>
                  <a:gd name="T45" fmla="*/ 688 h 876"/>
                  <a:gd name="T46" fmla="*/ 703 w 1254"/>
                  <a:gd name="T47" fmla="*/ 535 h 876"/>
                  <a:gd name="T48" fmla="*/ 837 w 1254"/>
                  <a:gd name="T49" fmla="*/ 745 h 876"/>
                  <a:gd name="T50" fmla="*/ 652 w 1254"/>
                  <a:gd name="T51" fmla="*/ 616 h 876"/>
                  <a:gd name="T52" fmla="*/ 759 w 1254"/>
                  <a:gd name="T53" fmla="*/ 803 h 876"/>
                  <a:gd name="T54" fmla="*/ 597 w 1254"/>
                  <a:gd name="T55" fmla="*/ 695 h 876"/>
                  <a:gd name="T56" fmla="*/ 698 w 1254"/>
                  <a:gd name="T57" fmla="*/ 848 h 876"/>
                  <a:gd name="T58" fmla="*/ 217 w 1254"/>
                  <a:gd name="T59" fmla="*/ 490 h 876"/>
                  <a:gd name="T60" fmla="*/ 588 w 1254"/>
                  <a:gd name="T61" fmla="*/ 204 h 876"/>
                  <a:gd name="T62" fmla="*/ 591 w 1254"/>
                  <a:gd name="T63" fmla="*/ 281 h 876"/>
                  <a:gd name="T64" fmla="*/ 504 w 1254"/>
                  <a:gd name="T65" fmla="*/ 426 h 876"/>
                  <a:gd name="T66" fmla="*/ 575 w 1254"/>
                  <a:gd name="T67" fmla="*/ 484 h 876"/>
                  <a:gd name="T68" fmla="*/ 687 w 1254"/>
                  <a:gd name="T69" fmla="*/ 360 h 876"/>
                  <a:gd name="T70" fmla="*/ 916 w 1254"/>
                  <a:gd name="T71" fmla="*/ 612 h 876"/>
                  <a:gd name="T72" fmla="*/ 958 w 1254"/>
                  <a:gd name="T73" fmla="*/ 656 h 876"/>
                  <a:gd name="T74" fmla="*/ 926 w 1254"/>
                  <a:gd name="T75" fmla="*/ 586 h 876"/>
                  <a:gd name="T76" fmla="*/ 699 w 1254"/>
                  <a:gd name="T77" fmla="*/ 332 h 876"/>
                  <a:gd name="T78" fmla="*/ 689 w 1254"/>
                  <a:gd name="T79" fmla="*/ 326 h 876"/>
                  <a:gd name="T80" fmla="*/ 573 w 1254"/>
                  <a:gd name="T81" fmla="*/ 454 h 876"/>
                  <a:gd name="T82" fmla="*/ 612 w 1254"/>
                  <a:gd name="T83" fmla="*/ 295 h 876"/>
                  <a:gd name="T84" fmla="*/ 784 w 1254"/>
                  <a:gd name="T85" fmla="*/ 184 h 876"/>
                  <a:gd name="T86" fmla="*/ 926 w 1254"/>
                  <a:gd name="T87" fmla="*/ 586 h 876"/>
                  <a:gd name="T88" fmla="*/ 815 w 1254"/>
                  <a:gd name="T89" fmla="*/ 143 h 876"/>
                  <a:gd name="T90" fmla="*/ 1193 w 1254"/>
                  <a:gd name="T91" fmla="*/ 344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54" h="876">
                    <a:moveTo>
                      <a:pt x="1246" y="328"/>
                    </a:moveTo>
                    <a:cubicBezTo>
                      <a:pt x="981" y="11"/>
                      <a:pt x="981" y="11"/>
                      <a:pt x="981" y="11"/>
                    </a:cubicBezTo>
                    <a:cubicBezTo>
                      <a:pt x="973" y="2"/>
                      <a:pt x="959" y="0"/>
                      <a:pt x="948" y="6"/>
                    </a:cubicBezTo>
                    <a:cubicBezTo>
                      <a:pt x="764" y="114"/>
                      <a:pt x="764" y="114"/>
                      <a:pt x="764" y="114"/>
                    </a:cubicBezTo>
                    <a:cubicBezTo>
                      <a:pt x="757" y="118"/>
                      <a:pt x="753" y="124"/>
                      <a:pt x="752" y="131"/>
                    </a:cubicBezTo>
                    <a:cubicBezTo>
                      <a:pt x="750" y="139"/>
                      <a:pt x="752" y="146"/>
                      <a:pt x="757" y="152"/>
                    </a:cubicBezTo>
                    <a:cubicBezTo>
                      <a:pt x="765" y="161"/>
                      <a:pt x="765" y="161"/>
                      <a:pt x="765" y="161"/>
                    </a:cubicBezTo>
                    <a:cubicBezTo>
                      <a:pt x="660" y="180"/>
                      <a:pt x="660" y="180"/>
                      <a:pt x="660" y="180"/>
                    </a:cubicBezTo>
                    <a:cubicBezTo>
                      <a:pt x="657" y="180"/>
                      <a:pt x="653" y="182"/>
                      <a:pt x="651" y="185"/>
                    </a:cubicBezTo>
                    <a:cubicBezTo>
                      <a:pt x="629" y="221"/>
                      <a:pt x="629" y="221"/>
                      <a:pt x="629" y="221"/>
                    </a:cubicBezTo>
                    <a:cubicBezTo>
                      <a:pt x="606" y="185"/>
                      <a:pt x="606" y="185"/>
                      <a:pt x="606" y="185"/>
                    </a:cubicBezTo>
                    <a:cubicBezTo>
                      <a:pt x="604" y="182"/>
                      <a:pt x="601" y="180"/>
                      <a:pt x="598" y="180"/>
                    </a:cubicBezTo>
                    <a:cubicBezTo>
                      <a:pt x="493" y="161"/>
                      <a:pt x="493" y="161"/>
                      <a:pt x="493" y="161"/>
                    </a:cubicBezTo>
                    <a:cubicBezTo>
                      <a:pt x="497" y="157"/>
                      <a:pt x="497" y="157"/>
                      <a:pt x="497" y="157"/>
                    </a:cubicBezTo>
                    <a:cubicBezTo>
                      <a:pt x="501" y="151"/>
                      <a:pt x="503" y="144"/>
                      <a:pt x="502" y="136"/>
                    </a:cubicBezTo>
                    <a:cubicBezTo>
                      <a:pt x="501" y="129"/>
                      <a:pt x="496" y="122"/>
                      <a:pt x="490" y="119"/>
                    </a:cubicBezTo>
                    <a:cubicBezTo>
                      <a:pt x="305" y="10"/>
                      <a:pt x="305" y="10"/>
                      <a:pt x="305" y="10"/>
                    </a:cubicBezTo>
                    <a:cubicBezTo>
                      <a:pt x="295" y="4"/>
                      <a:pt x="281" y="7"/>
                      <a:pt x="273" y="16"/>
                    </a:cubicBezTo>
                    <a:cubicBezTo>
                      <a:pt x="8" y="333"/>
                      <a:pt x="8" y="333"/>
                      <a:pt x="8" y="333"/>
                    </a:cubicBezTo>
                    <a:cubicBezTo>
                      <a:pt x="0" y="342"/>
                      <a:pt x="0" y="356"/>
                      <a:pt x="8" y="366"/>
                    </a:cubicBezTo>
                    <a:cubicBezTo>
                      <a:pt x="150" y="525"/>
                      <a:pt x="150" y="525"/>
                      <a:pt x="150" y="525"/>
                    </a:cubicBezTo>
                    <a:cubicBezTo>
                      <a:pt x="155" y="531"/>
                      <a:pt x="162" y="534"/>
                      <a:pt x="169" y="534"/>
                    </a:cubicBezTo>
                    <a:cubicBezTo>
                      <a:pt x="169" y="534"/>
                      <a:pt x="169" y="534"/>
                      <a:pt x="169" y="534"/>
                    </a:cubicBezTo>
                    <a:cubicBezTo>
                      <a:pt x="177" y="534"/>
                      <a:pt x="184" y="530"/>
                      <a:pt x="188" y="525"/>
                    </a:cubicBezTo>
                    <a:cubicBezTo>
                      <a:pt x="201" y="510"/>
                      <a:pt x="201" y="510"/>
                      <a:pt x="201" y="510"/>
                    </a:cubicBezTo>
                    <a:cubicBezTo>
                      <a:pt x="451" y="719"/>
                      <a:pt x="451" y="719"/>
                      <a:pt x="451" y="719"/>
                    </a:cubicBezTo>
                    <a:cubicBezTo>
                      <a:pt x="691" y="874"/>
                      <a:pt x="691" y="874"/>
                      <a:pt x="691" y="874"/>
                    </a:cubicBezTo>
                    <a:cubicBezTo>
                      <a:pt x="693" y="875"/>
                      <a:pt x="696" y="876"/>
                      <a:pt x="698" y="876"/>
                    </a:cubicBezTo>
                    <a:cubicBezTo>
                      <a:pt x="701" y="876"/>
                      <a:pt x="703" y="875"/>
                      <a:pt x="706" y="873"/>
                    </a:cubicBezTo>
                    <a:cubicBezTo>
                      <a:pt x="984" y="668"/>
                      <a:pt x="984" y="668"/>
                      <a:pt x="984" y="668"/>
                    </a:cubicBezTo>
                    <a:cubicBezTo>
                      <a:pt x="987" y="666"/>
                      <a:pt x="989" y="662"/>
                      <a:pt x="990" y="659"/>
                    </a:cubicBezTo>
                    <a:cubicBezTo>
                      <a:pt x="990" y="655"/>
                      <a:pt x="989" y="652"/>
                      <a:pt x="986" y="649"/>
                    </a:cubicBezTo>
                    <a:cubicBezTo>
                      <a:pt x="944" y="605"/>
                      <a:pt x="944" y="605"/>
                      <a:pt x="944" y="605"/>
                    </a:cubicBezTo>
                    <a:cubicBezTo>
                      <a:pt x="1057" y="510"/>
                      <a:pt x="1057" y="510"/>
                      <a:pt x="1057" y="510"/>
                    </a:cubicBezTo>
                    <a:cubicBezTo>
                      <a:pt x="1065" y="520"/>
                      <a:pt x="1065" y="520"/>
                      <a:pt x="1065" y="520"/>
                    </a:cubicBezTo>
                    <a:cubicBezTo>
                      <a:pt x="1070" y="526"/>
                      <a:pt x="1077" y="529"/>
                      <a:pt x="1085" y="529"/>
                    </a:cubicBezTo>
                    <a:cubicBezTo>
                      <a:pt x="1085" y="529"/>
                      <a:pt x="1085" y="529"/>
                      <a:pt x="1085" y="529"/>
                    </a:cubicBezTo>
                    <a:cubicBezTo>
                      <a:pt x="1092" y="529"/>
                      <a:pt x="1099" y="526"/>
                      <a:pt x="1104" y="521"/>
                    </a:cubicBezTo>
                    <a:cubicBezTo>
                      <a:pt x="1245" y="361"/>
                      <a:pt x="1245" y="361"/>
                      <a:pt x="1245" y="361"/>
                    </a:cubicBezTo>
                    <a:cubicBezTo>
                      <a:pt x="1254" y="352"/>
                      <a:pt x="1254" y="338"/>
                      <a:pt x="1246" y="328"/>
                    </a:cubicBezTo>
                    <a:close/>
                    <a:moveTo>
                      <a:pt x="168" y="470"/>
                    </a:moveTo>
                    <a:cubicBezTo>
                      <a:pt x="61" y="348"/>
                      <a:pt x="61" y="348"/>
                      <a:pt x="61" y="348"/>
                    </a:cubicBezTo>
                    <a:cubicBezTo>
                      <a:pt x="298" y="65"/>
                      <a:pt x="298" y="65"/>
                      <a:pt x="298" y="65"/>
                    </a:cubicBezTo>
                    <a:cubicBezTo>
                      <a:pt x="438" y="147"/>
                      <a:pt x="438" y="147"/>
                      <a:pt x="438" y="147"/>
                    </a:cubicBezTo>
                    <a:lnTo>
                      <a:pt x="168" y="470"/>
                    </a:lnTo>
                    <a:close/>
                    <a:moveTo>
                      <a:pt x="915" y="688"/>
                    </a:moveTo>
                    <a:cubicBezTo>
                      <a:pt x="720" y="516"/>
                      <a:pt x="720" y="516"/>
                      <a:pt x="720" y="516"/>
                    </a:cubicBezTo>
                    <a:cubicBezTo>
                      <a:pt x="703" y="535"/>
                      <a:pt x="703" y="535"/>
                      <a:pt x="703" y="535"/>
                    </a:cubicBezTo>
                    <a:cubicBezTo>
                      <a:pt x="894" y="703"/>
                      <a:pt x="894" y="703"/>
                      <a:pt x="894" y="703"/>
                    </a:cubicBezTo>
                    <a:cubicBezTo>
                      <a:pt x="837" y="745"/>
                      <a:pt x="837" y="745"/>
                      <a:pt x="837" y="745"/>
                    </a:cubicBezTo>
                    <a:cubicBezTo>
                      <a:pt x="668" y="597"/>
                      <a:pt x="668" y="597"/>
                      <a:pt x="668" y="597"/>
                    </a:cubicBezTo>
                    <a:cubicBezTo>
                      <a:pt x="652" y="616"/>
                      <a:pt x="652" y="616"/>
                      <a:pt x="652" y="616"/>
                    </a:cubicBezTo>
                    <a:cubicBezTo>
                      <a:pt x="816" y="760"/>
                      <a:pt x="816" y="760"/>
                      <a:pt x="816" y="760"/>
                    </a:cubicBezTo>
                    <a:cubicBezTo>
                      <a:pt x="759" y="803"/>
                      <a:pt x="759" y="803"/>
                      <a:pt x="759" y="803"/>
                    </a:cubicBezTo>
                    <a:cubicBezTo>
                      <a:pt x="614" y="676"/>
                      <a:pt x="614" y="676"/>
                      <a:pt x="614" y="676"/>
                    </a:cubicBezTo>
                    <a:cubicBezTo>
                      <a:pt x="597" y="695"/>
                      <a:pt x="597" y="695"/>
                      <a:pt x="597" y="695"/>
                    </a:cubicBezTo>
                    <a:cubicBezTo>
                      <a:pt x="738" y="818"/>
                      <a:pt x="738" y="818"/>
                      <a:pt x="738" y="818"/>
                    </a:cubicBezTo>
                    <a:cubicBezTo>
                      <a:pt x="698" y="848"/>
                      <a:pt x="698" y="848"/>
                      <a:pt x="698" y="848"/>
                    </a:cubicBezTo>
                    <a:cubicBezTo>
                      <a:pt x="466" y="699"/>
                      <a:pt x="466" y="699"/>
                      <a:pt x="466" y="699"/>
                    </a:cubicBezTo>
                    <a:cubicBezTo>
                      <a:pt x="217" y="490"/>
                      <a:pt x="217" y="490"/>
                      <a:pt x="217" y="490"/>
                    </a:cubicBezTo>
                    <a:cubicBezTo>
                      <a:pt x="474" y="184"/>
                      <a:pt x="474" y="184"/>
                      <a:pt x="474" y="184"/>
                    </a:cubicBezTo>
                    <a:cubicBezTo>
                      <a:pt x="588" y="204"/>
                      <a:pt x="588" y="204"/>
                      <a:pt x="588" y="204"/>
                    </a:cubicBezTo>
                    <a:cubicBezTo>
                      <a:pt x="614" y="244"/>
                      <a:pt x="614" y="244"/>
                      <a:pt x="614" y="244"/>
                    </a:cubicBezTo>
                    <a:cubicBezTo>
                      <a:pt x="591" y="281"/>
                      <a:pt x="591" y="281"/>
                      <a:pt x="591" y="281"/>
                    </a:cubicBezTo>
                    <a:cubicBezTo>
                      <a:pt x="503" y="409"/>
                      <a:pt x="503" y="409"/>
                      <a:pt x="503" y="409"/>
                    </a:cubicBezTo>
                    <a:cubicBezTo>
                      <a:pt x="499" y="415"/>
                      <a:pt x="500" y="422"/>
                      <a:pt x="504" y="426"/>
                    </a:cubicBezTo>
                    <a:cubicBezTo>
                      <a:pt x="566" y="481"/>
                      <a:pt x="566" y="481"/>
                      <a:pt x="566" y="481"/>
                    </a:cubicBezTo>
                    <a:cubicBezTo>
                      <a:pt x="569" y="484"/>
                      <a:pt x="572" y="485"/>
                      <a:pt x="575" y="484"/>
                    </a:cubicBezTo>
                    <a:cubicBezTo>
                      <a:pt x="579" y="484"/>
                      <a:pt x="582" y="483"/>
                      <a:pt x="584" y="480"/>
                    </a:cubicBezTo>
                    <a:cubicBezTo>
                      <a:pt x="687" y="360"/>
                      <a:pt x="687" y="360"/>
                      <a:pt x="687" y="360"/>
                    </a:cubicBezTo>
                    <a:cubicBezTo>
                      <a:pt x="714" y="401"/>
                      <a:pt x="714" y="401"/>
                      <a:pt x="714" y="401"/>
                    </a:cubicBezTo>
                    <a:cubicBezTo>
                      <a:pt x="916" y="612"/>
                      <a:pt x="916" y="612"/>
                      <a:pt x="916" y="612"/>
                    </a:cubicBezTo>
                    <a:cubicBezTo>
                      <a:pt x="916" y="612"/>
                      <a:pt x="916" y="612"/>
                      <a:pt x="916" y="612"/>
                    </a:cubicBezTo>
                    <a:cubicBezTo>
                      <a:pt x="958" y="656"/>
                      <a:pt x="958" y="656"/>
                      <a:pt x="958" y="656"/>
                    </a:cubicBezTo>
                    <a:lnTo>
                      <a:pt x="915" y="688"/>
                    </a:lnTo>
                    <a:close/>
                    <a:moveTo>
                      <a:pt x="926" y="586"/>
                    </a:moveTo>
                    <a:cubicBezTo>
                      <a:pt x="734" y="385"/>
                      <a:pt x="734" y="385"/>
                      <a:pt x="734" y="385"/>
                    </a:cubicBezTo>
                    <a:cubicBezTo>
                      <a:pt x="699" y="332"/>
                      <a:pt x="699" y="332"/>
                      <a:pt x="699" y="332"/>
                    </a:cubicBezTo>
                    <a:cubicBezTo>
                      <a:pt x="697" y="328"/>
                      <a:pt x="694" y="326"/>
                      <a:pt x="690" y="326"/>
                    </a:cubicBezTo>
                    <a:cubicBezTo>
                      <a:pt x="689" y="326"/>
                      <a:pt x="689" y="326"/>
                      <a:pt x="689" y="326"/>
                    </a:cubicBezTo>
                    <a:cubicBezTo>
                      <a:pt x="685" y="326"/>
                      <a:pt x="681" y="327"/>
                      <a:pt x="679" y="330"/>
                    </a:cubicBezTo>
                    <a:cubicBezTo>
                      <a:pt x="573" y="454"/>
                      <a:pt x="573" y="454"/>
                      <a:pt x="573" y="454"/>
                    </a:cubicBezTo>
                    <a:cubicBezTo>
                      <a:pt x="530" y="415"/>
                      <a:pt x="530" y="415"/>
                      <a:pt x="530" y="415"/>
                    </a:cubicBezTo>
                    <a:cubicBezTo>
                      <a:pt x="612" y="295"/>
                      <a:pt x="612" y="295"/>
                      <a:pt x="612" y="295"/>
                    </a:cubicBezTo>
                    <a:cubicBezTo>
                      <a:pt x="670" y="204"/>
                      <a:pt x="670" y="204"/>
                      <a:pt x="670" y="204"/>
                    </a:cubicBezTo>
                    <a:cubicBezTo>
                      <a:pt x="784" y="184"/>
                      <a:pt x="784" y="184"/>
                      <a:pt x="784" y="184"/>
                    </a:cubicBezTo>
                    <a:cubicBezTo>
                      <a:pt x="1041" y="490"/>
                      <a:pt x="1041" y="490"/>
                      <a:pt x="1041" y="490"/>
                    </a:cubicBezTo>
                    <a:lnTo>
                      <a:pt x="926" y="586"/>
                    </a:lnTo>
                    <a:close/>
                    <a:moveTo>
                      <a:pt x="1085" y="465"/>
                    </a:moveTo>
                    <a:cubicBezTo>
                      <a:pt x="815" y="143"/>
                      <a:pt x="815" y="143"/>
                      <a:pt x="815" y="143"/>
                    </a:cubicBezTo>
                    <a:cubicBezTo>
                      <a:pt x="956" y="61"/>
                      <a:pt x="956" y="61"/>
                      <a:pt x="956" y="61"/>
                    </a:cubicBezTo>
                    <a:cubicBezTo>
                      <a:pt x="1193" y="344"/>
                      <a:pt x="1193" y="344"/>
                      <a:pt x="1193" y="344"/>
                    </a:cubicBezTo>
                    <a:lnTo>
                      <a:pt x="1085" y="465"/>
                    </a:lnTo>
                    <a:close/>
                  </a:path>
                </a:pathLst>
              </a:custGeom>
              <a:solidFill>
                <a:srgbClr val="183D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75000"/>
                      <a:lumOff val="25000"/>
                    </a:schemeClr>
                  </a:solidFill>
                </a:endParaRPr>
              </a:p>
            </p:txBody>
          </p:sp>
        </p:grpSp>
        <p:grpSp>
          <p:nvGrpSpPr>
            <p:cNvPr id="18" name="组合 30"/>
            <p:cNvGrpSpPr>
              <a:grpSpLocks/>
            </p:cNvGrpSpPr>
            <p:nvPr/>
          </p:nvGrpSpPr>
          <p:grpSpPr bwMode="auto">
            <a:xfrm>
              <a:off x="0" y="842521"/>
              <a:ext cx="269890" cy="269890"/>
              <a:chOff x="0" y="0"/>
              <a:chExt cx="269890" cy="269890"/>
            </a:xfrm>
          </p:grpSpPr>
          <p:sp>
            <p:nvSpPr>
              <p:cNvPr id="19" name="圆角矩形 27"/>
              <p:cNvSpPr>
                <a:spLocks noChangeArrowheads="1"/>
              </p:cNvSpPr>
              <p:nvPr/>
            </p:nvSpPr>
            <p:spPr bwMode="auto">
              <a:xfrm>
                <a:off x="0" y="119"/>
                <a:ext cx="269890" cy="269771"/>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tx1">
                      <a:lumMod val="75000"/>
                      <a:lumOff val="25000"/>
                    </a:schemeClr>
                  </a:solidFill>
                </a:endParaRPr>
              </a:p>
            </p:txBody>
          </p:sp>
          <p:pic>
            <p:nvPicPr>
              <p:cNvPr id="20" name="组合 24"/>
              <p:cNvPicPr>
                <a:picLocks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46485" y="57691"/>
                <a:ext cx="176794" cy="164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grpSp>
        <p:nvGrpSpPr>
          <p:cNvPr id="25" name="组合 127"/>
          <p:cNvGrpSpPr>
            <a:grpSpLocks/>
          </p:cNvGrpSpPr>
          <p:nvPr/>
        </p:nvGrpSpPr>
        <p:grpSpPr bwMode="auto">
          <a:xfrm>
            <a:off x="2493602" y="1735277"/>
            <a:ext cx="1826736" cy="756280"/>
            <a:chOff x="0" y="0"/>
            <a:chExt cx="2435179" cy="1008678"/>
          </a:xfrm>
          <a:solidFill>
            <a:schemeClr val="accent1"/>
          </a:solidFill>
        </p:grpSpPr>
        <p:grpSp>
          <p:nvGrpSpPr>
            <p:cNvPr id="26" name="组合 33"/>
            <p:cNvGrpSpPr>
              <a:grpSpLocks/>
            </p:cNvGrpSpPr>
            <p:nvPr/>
          </p:nvGrpSpPr>
          <p:grpSpPr bwMode="auto">
            <a:xfrm>
              <a:off x="0" y="0"/>
              <a:ext cx="2435179" cy="168289"/>
              <a:chOff x="0" y="0"/>
              <a:chExt cx="2330453" cy="168289"/>
            </a:xfrm>
            <a:grpFill/>
          </p:grpSpPr>
          <p:sp>
            <p:nvSpPr>
              <p:cNvPr id="33" name="圆角矩形 31"/>
              <p:cNvSpPr>
                <a:spLocks noChangeArrowheads="1"/>
              </p:cNvSpPr>
              <p:nvPr/>
            </p:nvSpPr>
            <p:spPr bwMode="auto">
              <a:xfrm>
                <a:off x="0" y="0"/>
                <a:ext cx="2330453" cy="168378"/>
              </a:xfrm>
              <a:prstGeom prst="roundRect">
                <a:avLst>
                  <a:gd name="adj" fmla="val 50000"/>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tx1">
                      <a:lumMod val="75000"/>
                      <a:lumOff val="25000"/>
                    </a:schemeClr>
                  </a:solidFill>
                </a:endParaRPr>
              </a:p>
            </p:txBody>
          </p:sp>
          <p:sp>
            <p:nvSpPr>
              <p:cNvPr id="34" name="圆角矩形 32"/>
              <p:cNvSpPr>
                <a:spLocks noChangeArrowheads="1"/>
              </p:cNvSpPr>
              <p:nvPr/>
            </p:nvSpPr>
            <p:spPr bwMode="auto">
              <a:xfrm>
                <a:off x="0" y="0"/>
                <a:ext cx="2032690" cy="168378"/>
              </a:xfrm>
              <a:prstGeom prst="roundRect">
                <a:avLst>
                  <a:gd name="adj" fmla="val 50000"/>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tx1">
                      <a:lumMod val="75000"/>
                      <a:lumOff val="25000"/>
                    </a:schemeClr>
                  </a:solidFill>
                </a:endParaRPr>
              </a:p>
            </p:txBody>
          </p:sp>
        </p:grpSp>
        <p:grpSp>
          <p:nvGrpSpPr>
            <p:cNvPr id="27" name="组合 34"/>
            <p:cNvGrpSpPr>
              <a:grpSpLocks/>
            </p:cNvGrpSpPr>
            <p:nvPr/>
          </p:nvGrpSpPr>
          <p:grpSpPr bwMode="auto">
            <a:xfrm>
              <a:off x="3" y="420195"/>
              <a:ext cx="2435176" cy="168289"/>
              <a:chOff x="0" y="0"/>
              <a:chExt cx="2330450" cy="168289"/>
            </a:xfrm>
            <a:grpFill/>
          </p:grpSpPr>
          <p:sp>
            <p:nvSpPr>
              <p:cNvPr id="31" name="圆角矩形 35"/>
              <p:cNvSpPr>
                <a:spLocks noChangeArrowheads="1"/>
              </p:cNvSpPr>
              <p:nvPr/>
            </p:nvSpPr>
            <p:spPr bwMode="auto">
              <a:xfrm>
                <a:off x="-3" y="749"/>
                <a:ext cx="2330453" cy="166790"/>
              </a:xfrm>
              <a:prstGeom prst="roundRect">
                <a:avLst>
                  <a:gd name="adj" fmla="val 50000"/>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tx1">
                      <a:lumMod val="75000"/>
                      <a:lumOff val="25000"/>
                    </a:schemeClr>
                  </a:solidFill>
                </a:endParaRPr>
              </a:p>
            </p:txBody>
          </p:sp>
          <p:sp>
            <p:nvSpPr>
              <p:cNvPr id="32" name="圆角矩形 36"/>
              <p:cNvSpPr>
                <a:spLocks noChangeArrowheads="1"/>
              </p:cNvSpPr>
              <p:nvPr/>
            </p:nvSpPr>
            <p:spPr bwMode="auto">
              <a:xfrm>
                <a:off x="-3" y="749"/>
                <a:ext cx="1578449" cy="166790"/>
              </a:xfrm>
              <a:prstGeom prst="roundRect">
                <a:avLst>
                  <a:gd name="adj" fmla="val 50000"/>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tx1">
                      <a:lumMod val="75000"/>
                      <a:lumOff val="25000"/>
                    </a:schemeClr>
                  </a:solidFill>
                </a:endParaRPr>
              </a:p>
            </p:txBody>
          </p:sp>
        </p:grpSp>
        <p:grpSp>
          <p:nvGrpSpPr>
            <p:cNvPr id="28" name="组合 37"/>
            <p:cNvGrpSpPr>
              <a:grpSpLocks/>
            </p:cNvGrpSpPr>
            <p:nvPr/>
          </p:nvGrpSpPr>
          <p:grpSpPr bwMode="auto">
            <a:xfrm>
              <a:off x="3" y="840389"/>
              <a:ext cx="2435176" cy="168289"/>
              <a:chOff x="0" y="0"/>
              <a:chExt cx="2330450" cy="168289"/>
            </a:xfrm>
            <a:grpFill/>
          </p:grpSpPr>
          <p:sp>
            <p:nvSpPr>
              <p:cNvPr id="29" name="圆角矩形 38"/>
              <p:cNvSpPr>
                <a:spLocks noChangeArrowheads="1"/>
              </p:cNvSpPr>
              <p:nvPr/>
            </p:nvSpPr>
            <p:spPr bwMode="auto">
              <a:xfrm>
                <a:off x="-3" y="-89"/>
                <a:ext cx="2330453" cy="168378"/>
              </a:xfrm>
              <a:prstGeom prst="roundRect">
                <a:avLst>
                  <a:gd name="adj" fmla="val 50000"/>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tx1">
                      <a:lumMod val="75000"/>
                      <a:lumOff val="25000"/>
                    </a:schemeClr>
                  </a:solidFill>
                </a:endParaRPr>
              </a:p>
            </p:txBody>
          </p:sp>
          <p:sp>
            <p:nvSpPr>
              <p:cNvPr id="30" name="圆角矩形 39"/>
              <p:cNvSpPr>
                <a:spLocks noChangeArrowheads="1"/>
              </p:cNvSpPr>
              <p:nvPr/>
            </p:nvSpPr>
            <p:spPr bwMode="auto">
              <a:xfrm>
                <a:off x="-3" y="-89"/>
                <a:ext cx="1412856" cy="168378"/>
              </a:xfrm>
              <a:prstGeom prst="roundRect">
                <a:avLst>
                  <a:gd name="adj" fmla="val 50000"/>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tx1">
                      <a:lumMod val="75000"/>
                      <a:lumOff val="25000"/>
                    </a:schemeClr>
                  </a:solidFill>
                </a:endParaRPr>
              </a:p>
            </p:txBody>
          </p:sp>
        </p:grpSp>
      </p:grpSp>
      <p:sp>
        <p:nvSpPr>
          <p:cNvPr id="35" name="文本框 42"/>
          <p:cNvSpPr txBox="1">
            <a:spLocks noChangeArrowheads="1"/>
          </p:cNvSpPr>
          <p:nvPr/>
        </p:nvSpPr>
        <p:spPr bwMode="auto">
          <a:xfrm>
            <a:off x="2418561" y="3194242"/>
            <a:ext cx="2012506" cy="25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lvl1pPr/>
            <a:lvl2pPr marL="742950" indent="-285750"/>
            <a:lvl3pPr/>
            <a:lvl4pPr/>
            <a:lvl5pPr/>
            <a:lvl6pPr/>
            <a:lvl7pPr/>
            <a:lvl8pPr/>
            <a:lvl9pPr/>
          </a:lstStyle>
          <a:p>
            <a:r>
              <a:rPr lang="zh-CN" altLang="en-US" sz="1200" dirty="0">
                <a:solidFill>
                  <a:schemeClr val="tx1">
                    <a:lumMod val="75000"/>
                    <a:lumOff val="25000"/>
                  </a:schemeClr>
                </a:solidFill>
                <a:latin typeface="微软雅黑" pitchFamily="34" charset="-122"/>
                <a:ea typeface="微软雅黑" pitchFamily="34" charset="-122"/>
              </a:rPr>
              <a:t>点击添加标题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36" name="任意多边形 43"/>
          <p:cNvSpPr>
            <a:spLocks/>
          </p:cNvSpPr>
          <p:nvPr/>
        </p:nvSpPr>
        <p:spPr bwMode="auto">
          <a:xfrm>
            <a:off x="2214947" y="3532485"/>
            <a:ext cx="151236" cy="151256"/>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68589" tIns="34295" rIns="68589" bIns="34295" anchor="ctr"/>
          <a:lstStyle/>
          <a:p>
            <a:endParaRPr lang="zh-CN" altLang="en-US">
              <a:solidFill>
                <a:schemeClr val="tx1">
                  <a:lumMod val="75000"/>
                  <a:lumOff val="25000"/>
                </a:schemeClr>
              </a:solidFill>
            </a:endParaRPr>
          </a:p>
        </p:txBody>
      </p:sp>
      <p:sp>
        <p:nvSpPr>
          <p:cNvPr id="37" name="文本框 44"/>
          <p:cNvSpPr txBox="1">
            <a:spLocks noChangeArrowheads="1"/>
          </p:cNvSpPr>
          <p:nvPr/>
        </p:nvSpPr>
        <p:spPr bwMode="auto">
          <a:xfrm>
            <a:off x="2392381" y="3496755"/>
            <a:ext cx="1991071" cy="484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lvl1pPr/>
            <a:lvl2pPr marL="742950" indent="-285750"/>
            <a:lvl3pPr/>
            <a:lvl4pPr/>
            <a:lvl5pPr/>
            <a:lvl6pPr/>
            <a:lvl7pPr/>
            <a:lvl8pPr/>
            <a:lvl9pPr/>
          </a:lstStyle>
          <a:p>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endParaRPr>
          </a:p>
        </p:txBody>
      </p:sp>
      <p:grpSp>
        <p:nvGrpSpPr>
          <p:cNvPr id="38" name="组合 125"/>
          <p:cNvGrpSpPr>
            <a:grpSpLocks/>
          </p:cNvGrpSpPr>
          <p:nvPr/>
        </p:nvGrpSpPr>
        <p:grpSpPr bwMode="auto">
          <a:xfrm>
            <a:off x="2214948" y="3985061"/>
            <a:ext cx="202441" cy="834886"/>
            <a:chOff x="0" y="0"/>
            <a:chExt cx="269890" cy="1112411"/>
          </a:xfrm>
        </p:grpSpPr>
        <p:grpSp>
          <p:nvGrpSpPr>
            <p:cNvPr id="39" name="组合 45"/>
            <p:cNvGrpSpPr>
              <a:grpSpLocks/>
            </p:cNvGrpSpPr>
            <p:nvPr/>
          </p:nvGrpSpPr>
          <p:grpSpPr bwMode="auto">
            <a:xfrm>
              <a:off x="0" y="0"/>
              <a:ext cx="269890" cy="269890"/>
              <a:chOff x="0" y="0"/>
              <a:chExt cx="269890" cy="269890"/>
            </a:xfrm>
          </p:grpSpPr>
          <p:sp>
            <p:nvSpPr>
              <p:cNvPr id="46" name="圆角矩形 65"/>
              <p:cNvSpPr>
                <a:spLocks noChangeArrowheads="1"/>
              </p:cNvSpPr>
              <p:nvPr/>
            </p:nvSpPr>
            <p:spPr bwMode="auto">
              <a:xfrm>
                <a:off x="0" y="0"/>
                <a:ext cx="269890" cy="269771"/>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tx1">
                      <a:lumMod val="75000"/>
                      <a:lumOff val="25000"/>
                    </a:schemeClr>
                  </a:solidFill>
                </a:endParaRPr>
              </a:p>
            </p:txBody>
          </p:sp>
          <p:sp>
            <p:nvSpPr>
              <p:cNvPr id="47" name="Freeform 5"/>
              <p:cNvSpPr>
                <a:spLocks noEditPoints="1"/>
              </p:cNvSpPr>
              <p:nvPr/>
            </p:nvSpPr>
            <p:spPr bwMode="auto">
              <a:xfrm>
                <a:off x="43573" y="53501"/>
                <a:ext cx="182743" cy="162888"/>
              </a:xfrm>
              <a:custGeom>
                <a:avLst/>
                <a:gdLst>
                  <a:gd name="T0" fmla="*/ 830 w 957"/>
                  <a:gd name="T1" fmla="*/ 139 h 850"/>
                  <a:gd name="T2" fmla="*/ 650 w 957"/>
                  <a:gd name="T3" fmla="*/ 139 h 850"/>
                  <a:gd name="T4" fmla="*/ 650 w 957"/>
                  <a:gd name="T5" fmla="*/ 26 h 850"/>
                  <a:gd name="T6" fmla="*/ 625 w 957"/>
                  <a:gd name="T7" fmla="*/ 0 h 850"/>
                  <a:gd name="T8" fmla="*/ 332 w 957"/>
                  <a:gd name="T9" fmla="*/ 0 h 850"/>
                  <a:gd name="T10" fmla="*/ 307 w 957"/>
                  <a:gd name="T11" fmla="*/ 26 h 850"/>
                  <a:gd name="T12" fmla="*/ 307 w 957"/>
                  <a:gd name="T13" fmla="*/ 139 h 850"/>
                  <a:gd name="T14" fmla="*/ 127 w 957"/>
                  <a:gd name="T15" fmla="*/ 139 h 850"/>
                  <a:gd name="T16" fmla="*/ 0 w 957"/>
                  <a:gd name="T17" fmla="*/ 266 h 850"/>
                  <a:gd name="T18" fmla="*/ 0 w 957"/>
                  <a:gd name="T19" fmla="*/ 723 h 850"/>
                  <a:gd name="T20" fmla="*/ 127 w 957"/>
                  <a:gd name="T21" fmla="*/ 850 h 850"/>
                  <a:gd name="T22" fmla="*/ 830 w 957"/>
                  <a:gd name="T23" fmla="*/ 850 h 850"/>
                  <a:gd name="T24" fmla="*/ 957 w 957"/>
                  <a:gd name="T25" fmla="*/ 723 h 850"/>
                  <a:gd name="T26" fmla="*/ 957 w 957"/>
                  <a:gd name="T27" fmla="*/ 266 h 850"/>
                  <a:gd name="T28" fmla="*/ 830 w 957"/>
                  <a:gd name="T29" fmla="*/ 139 h 850"/>
                  <a:gd name="T30" fmla="*/ 521 w 957"/>
                  <a:gd name="T31" fmla="*/ 439 h 850"/>
                  <a:gd name="T32" fmla="*/ 436 w 957"/>
                  <a:gd name="T33" fmla="*/ 439 h 850"/>
                  <a:gd name="T34" fmla="*/ 423 w 957"/>
                  <a:gd name="T35" fmla="*/ 451 h 850"/>
                  <a:gd name="T36" fmla="*/ 423 w 957"/>
                  <a:gd name="T37" fmla="*/ 482 h 850"/>
                  <a:gd name="T38" fmla="*/ 127 w 957"/>
                  <a:gd name="T39" fmla="*/ 482 h 850"/>
                  <a:gd name="T40" fmla="*/ 38 w 957"/>
                  <a:gd name="T41" fmla="*/ 393 h 850"/>
                  <a:gd name="T42" fmla="*/ 38 w 957"/>
                  <a:gd name="T43" fmla="*/ 266 h 850"/>
                  <a:gd name="T44" fmla="*/ 127 w 957"/>
                  <a:gd name="T45" fmla="*/ 177 h 850"/>
                  <a:gd name="T46" fmla="*/ 830 w 957"/>
                  <a:gd name="T47" fmla="*/ 177 h 850"/>
                  <a:gd name="T48" fmla="*/ 919 w 957"/>
                  <a:gd name="T49" fmla="*/ 266 h 850"/>
                  <a:gd name="T50" fmla="*/ 919 w 957"/>
                  <a:gd name="T51" fmla="*/ 393 h 850"/>
                  <a:gd name="T52" fmla="*/ 830 w 957"/>
                  <a:gd name="T53" fmla="*/ 482 h 850"/>
                  <a:gd name="T54" fmla="*/ 534 w 957"/>
                  <a:gd name="T55" fmla="*/ 482 h 850"/>
                  <a:gd name="T56" fmla="*/ 534 w 957"/>
                  <a:gd name="T57" fmla="*/ 451 h 850"/>
                  <a:gd name="T58" fmla="*/ 521 w 957"/>
                  <a:gd name="T59" fmla="*/ 439 h 850"/>
                  <a:gd name="T60" fmla="*/ 509 w 957"/>
                  <a:gd name="T61" fmla="*/ 464 h 850"/>
                  <a:gd name="T62" fmla="*/ 509 w 957"/>
                  <a:gd name="T63" fmla="*/ 524 h 850"/>
                  <a:gd name="T64" fmla="*/ 448 w 957"/>
                  <a:gd name="T65" fmla="*/ 524 h 850"/>
                  <a:gd name="T66" fmla="*/ 448 w 957"/>
                  <a:gd name="T67" fmla="*/ 464 h 850"/>
                  <a:gd name="T68" fmla="*/ 509 w 957"/>
                  <a:gd name="T69" fmla="*/ 464 h 850"/>
                  <a:gd name="T70" fmla="*/ 357 w 957"/>
                  <a:gd name="T71" fmla="*/ 51 h 850"/>
                  <a:gd name="T72" fmla="*/ 600 w 957"/>
                  <a:gd name="T73" fmla="*/ 51 h 850"/>
                  <a:gd name="T74" fmla="*/ 600 w 957"/>
                  <a:gd name="T75" fmla="*/ 139 h 850"/>
                  <a:gd name="T76" fmla="*/ 357 w 957"/>
                  <a:gd name="T77" fmla="*/ 139 h 850"/>
                  <a:gd name="T78" fmla="*/ 357 w 957"/>
                  <a:gd name="T79" fmla="*/ 51 h 850"/>
                  <a:gd name="T80" fmla="*/ 830 w 957"/>
                  <a:gd name="T81" fmla="*/ 799 h 850"/>
                  <a:gd name="T82" fmla="*/ 127 w 957"/>
                  <a:gd name="T83" fmla="*/ 799 h 850"/>
                  <a:gd name="T84" fmla="*/ 51 w 957"/>
                  <a:gd name="T85" fmla="*/ 723 h 850"/>
                  <a:gd name="T86" fmla="*/ 51 w 957"/>
                  <a:gd name="T87" fmla="*/ 477 h 850"/>
                  <a:gd name="T88" fmla="*/ 127 w 957"/>
                  <a:gd name="T89" fmla="*/ 507 h 850"/>
                  <a:gd name="T90" fmla="*/ 423 w 957"/>
                  <a:gd name="T91" fmla="*/ 507 h 850"/>
                  <a:gd name="T92" fmla="*/ 423 w 957"/>
                  <a:gd name="T93" fmla="*/ 537 h 850"/>
                  <a:gd name="T94" fmla="*/ 436 w 957"/>
                  <a:gd name="T95" fmla="*/ 550 h 850"/>
                  <a:gd name="T96" fmla="*/ 521 w 957"/>
                  <a:gd name="T97" fmla="*/ 550 h 850"/>
                  <a:gd name="T98" fmla="*/ 534 w 957"/>
                  <a:gd name="T99" fmla="*/ 537 h 850"/>
                  <a:gd name="T100" fmla="*/ 534 w 957"/>
                  <a:gd name="T101" fmla="*/ 507 h 850"/>
                  <a:gd name="T102" fmla="*/ 830 w 957"/>
                  <a:gd name="T103" fmla="*/ 507 h 850"/>
                  <a:gd name="T104" fmla="*/ 906 w 957"/>
                  <a:gd name="T105" fmla="*/ 477 h 850"/>
                  <a:gd name="T106" fmla="*/ 906 w 957"/>
                  <a:gd name="T107" fmla="*/ 723 h 850"/>
                  <a:gd name="T108" fmla="*/ 830 w 957"/>
                  <a:gd name="T109" fmla="*/ 799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57" h="850">
                    <a:moveTo>
                      <a:pt x="830" y="139"/>
                    </a:moveTo>
                    <a:cubicBezTo>
                      <a:pt x="650" y="139"/>
                      <a:pt x="650" y="139"/>
                      <a:pt x="650" y="139"/>
                    </a:cubicBezTo>
                    <a:cubicBezTo>
                      <a:pt x="650" y="26"/>
                      <a:pt x="650" y="26"/>
                      <a:pt x="650" y="26"/>
                    </a:cubicBezTo>
                    <a:cubicBezTo>
                      <a:pt x="650" y="12"/>
                      <a:pt x="639" y="0"/>
                      <a:pt x="625" y="0"/>
                    </a:cubicBezTo>
                    <a:cubicBezTo>
                      <a:pt x="332" y="0"/>
                      <a:pt x="332" y="0"/>
                      <a:pt x="332" y="0"/>
                    </a:cubicBezTo>
                    <a:cubicBezTo>
                      <a:pt x="318" y="0"/>
                      <a:pt x="307" y="12"/>
                      <a:pt x="307" y="26"/>
                    </a:cubicBezTo>
                    <a:cubicBezTo>
                      <a:pt x="307" y="139"/>
                      <a:pt x="307" y="139"/>
                      <a:pt x="307" y="139"/>
                    </a:cubicBezTo>
                    <a:cubicBezTo>
                      <a:pt x="127" y="139"/>
                      <a:pt x="127" y="139"/>
                      <a:pt x="127" y="139"/>
                    </a:cubicBezTo>
                    <a:cubicBezTo>
                      <a:pt x="57" y="139"/>
                      <a:pt x="0" y="196"/>
                      <a:pt x="0" y="266"/>
                    </a:cubicBezTo>
                    <a:cubicBezTo>
                      <a:pt x="0" y="723"/>
                      <a:pt x="0" y="723"/>
                      <a:pt x="0" y="723"/>
                    </a:cubicBezTo>
                    <a:cubicBezTo>
                      <a:pt x="0" y="793"/>
                      <a:pt x="57" y="850"/>
                      <a:pt x="127" y="850"/>
                    </a:cubicBezTo>
                    <a:cubicBezTo>
                      <a:pt x="830" y="850"/>
                      <a:pt x="830" y="850"/>
                      <a:pt x="830" y="850"/>
                    </a:cubicBezTo>
                    <a:cubicBezTo>
                      <a:pt x="900" y="850"/>
                      <a:pt x="957" y="793"/>
                      <a:pt x="957" y="723"/>
                    </a:cubicBezTo>
                    <a:cubicBezTo>
                      <a:pt x="957" y="266"/>
                      <a:pt x="957" y="266"/>
                      <a:pt x="957" y="266"/>
                    </a:cubicBezTo>
                    <a:cubicBezTo>
                      <a:pt x="957" y="196"/>
                      <a:pt x="900" y="139"/>
                      <a:pt x="830" y="139"/>
                    </a:cubicBezTo>
                    <a:close/>
                    <a:moveTo>
                      <a:pt x="521" y="439"/>
                    </a:moveTo>
                    <a:cubicBezTo>
                      <a:pt x="436" y="439"/>
                      <a:pt x="436" y="439"/>
                      <a:pt x="436" y="439"/>
                    </a:cubicBezTo>
                    <a:cubicBezTo>
                      <a:pt x="429" y="439"/>
                      <a:pt x="423" y="445"/>
                      <a:pt x="423" y="451"/>
                    </a:cubicBezTo>
                    <a:cubicBezTo>
                      <a:pt x="423" y="482"/>
                      <a:pt x="423" y="482"/>
                      <a:pt x="423" y="482"/>
                    </a:cubicBezTo>
                    <a:cubicBezTo>
                      <a:pt x="127" y="482"/>
                      <a:pt x="127" y="482"/>
                      <a:pt x="127" y="482"/>
                    </a:cubicBezTo>
                    <a:cubicBezTo>
                      <a:pt x="78" y="482"/>
                      <a:pt x="38" y="442"/>
                      <a:pt x="38" y="393"/>
                    </a:cubicBezTo>
                    <a:cubicBezTo>
                      <a:pt x="38" y="266"/>
                      <a:pt x="38" y="266"/>
                      <a:pt x="38" y="266"/>
                    </a:cubicBezTo>
                    <a:cubicBezTo>
                      <a:pt x="38" y="217"/>
                      <a:pt x="78" y="177"/>
                      <a:pt x="127" y="177"/>
                    </a:cubicBezTo>
                    <a:cubicBezTo>
                      <a:pt x="830" y="177"/>
                      <a:pt x="830" y="177"/>
                      <a:pt x="830" y="177"/>
                    </a:cubicBezTo>
                    <a:cubicBezTo>
                      <a:pt x="879" y="177"/>
                      <a:pt x="919" y="217"/>
                      <a:pt x="919" y="266"/>
                    </a:cubicBezTo>
                    <a:cubicBezTo>
                      <a:pt x="919" y="393"/>
                      <a:pt x="919" y="393"/>
                      <a:pt x="919" y="393"/>
                    </a:cubicBezTo>
                    <a:cubicBezTo>
                      <a:pt x="919" y="442"/>
                      <a:pt x="879" y="482"/>
                      <a:pt x="830" y="482"/>
                    </a:cubicBezTo>
                    <a:cubicBezTo>
                      <a:pt x="534" y="482"/>
                      <a:pt x="534" y="482"/>
                      <a:pt x="534" y="482"/>
                    </a:cubicBezTo>
                    <a:cubicBezTo>
                      <a:pt x="534" y="451"/>
                      <a:pt x="534" y="451"/>
                      <a:pt x="534" y="451"/>
                    </a:cubicBezTo>
                    <a:cubicBezTo>
                      <a:pt x="534" y="445"/>
                      <a:pt x="528" y="439"/>
                      <a:pt x="521" y="439"/>
                    </a:cubicBezTo>
                    <a:close/>
                    <a:moveTo>
                      <a:pt x="509" y="464"/>
                    </a:moveTo>
                    <a:cubicBezTo>
                      <a:pt x="509" y="524"/>
                      <a:pt x="509" y="524"/>
                      <a:pt x="509" y="524"/>
                    </a:cubicBezTo>
                    <a:cubicBezTo>
                      <a:pt x="448" y="524"/>
                      <a:pt x="448" y="524"/>
                      <a:pt x="448" y="524"/>
                    </a:cubicBezTo>
                    <a:cubicBezTo>
                      <a:pt x="448" y="464"/>
                      <a:pt x="448" y="464"/>
                      <a:pt x="448" y="464"/>
                    </a:cubicBezTo>
                    <a:lnTo>
                      <a:pt x="509" y="464"/>
                    </a:lnTo>
                    <a:close/>
                    <a:moveTo>
                      <a:pt x="357" y="51"/>
                    </a:moveTo>
                    <a:cubicBezTo>
                      <a:pt x="600" y="51"/>
                      <a:pt x="600" y="51"/>
                      <a:pt x="600" y="51"/>
                    </a:cubicBezTo>
                    <a:cubicBezTo>
                      <a:pt x="600" y="139"/>
                      <a:pt x="600" y="139"/>
                      <a:pt x="600" y="139"/>
                    </a:cubicBezTo>
                    <a:cubicBezTo>
                      <a:pt x="357" y="139"/>
                      <a:pt x="357" y="139"/>
                      <a:pt x="357" y="139"/>
                    </a:cubicBezTo>
                    <a:lnTo>
                      <a:pt x="357" y="51"/>
                    </a:lnTo>
                    <a:close/>
                    <a:moveTo>
                      <a:pt x="830" y="799"/>
                    </a:moveTo>
                    <a:cubicBezTo>
                      <a:pt x="127" y="799"/>
                      <a:pt x="127" y="799"/>
                      <a:pt x="127" y="799"/>
                    </a:cubicBezTo>
                    <a:cubicBezTo>
                      <a:pt x="85" y="799"/>
                      <a:pt x="51" y="765"/>
                      <a:pt x="51" y="723"/>
                    </a:cubicBezTo>
                    <a:cubicBezTo>
                      <a:pt x="51" y="477"/>
                      <a:pt x="51" y="477"/>
                      <a:pt x="51" y="477"/>
                    </a:cubicBezTo>
                    <a:cubicBezTo>
                      <a:pt x="71" y="496"/>
                      <a:pt x="98" y="507"/>
                      <a:pt x="127" y="507"/>
                    </a:cubicBezTo>
                    <a:cubicBezTo>
                      <a:pt x="423" y="507"/>
                      <a:pt x="423" y="507"/>
                      <a:pt x="423" y="507"/>
                    </a:cubicBezTo>
                    <a:cubicBezTo>
                      <a:pt x="423" y="537"/>
                      <a:pt x="423" y="537"/>
                      <a:pt x="423" y="537"/>
                    </a:cubicBezTo>
                    <a:cubicBezTo>
                      <a:pt x="423" y="544"/>
                      <a:pt x="429" y="550"/>
                      <a:pt x="436" y="550"/>
                    </a:cubicBezTo>
                    <a:cubicBezTo>
                      <a:pt x="521" y="550"/>
                      <a:pt x="521" y="550"/>
                      <a:pt x="521" y="550"/>
                    </a:cubicBezTo>
                    <a:cubicBezTo>
                      <a:pt x="528" y="550"/>
                      <a:pt x="534" y="544"/>
                      <a:pt x="534" y="537"/>
                    </a:cubicBezTo>
                    <a:cubicBezTo>
                      <a:pt x="534" y="507"/>
                      <a:pt x="534" y="507"/>
                      <a:pt x="534" y="507"/>
                    </a:cubicBezTo>
                    <a:cubicBezTo>
                      <a:pt x="830" y="507"/>
                      <a:pt x="830" y="507"/>
                      <a:pt x="830" y="507"/>
                    </a:cubicBezTo>
                    <a:cubicBezTo>
                      <a:pt x="859" y="507"/>
                      <a:pt x="886" y="496"/>
                      <a:pt x="906" y="477"/>
                    </a:cubicBezTo>
                    <a:cubicBezTo>
                      <a:pt x="906" y="723"/>
                      <a:pt x="906" y="723"/>
                      <a:pt x="906" y="723"/>
                    </a:cubicBezTo>
                    <a:cubicBezTo>
                      <a:pt x="906" y="765"/>
                      <a:pt x="872" y="799"/>
                      <a:pt x="830" y="799"/>
                    </a:cubicBezTo>
                    <a:close/>
                  </a:path>
                </a:pathLst>
              </a:custGeom>
              <a:solidFill>
                <a:srgbClr val="183D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75000"/>
                      <a:lumOff val="25000"/>
                    </a:schemeClr>
                  </a:solidFill>
                </a:endParaRPr>
              </a:p>
            </p:txBody>
          </p:sp>
        </p:grpSp>
        <p:grpSp>
          <p:nvGrpSpPr>
            <p:cNvPr id="40" name="组合 46"/>
            <p:cNvGrpSpPr>
              <a:grpSpLocks/>
            </p:cNvGrpSpPr>
            <p:nvPr/>
          </p:nvGrpSpPr>
          <p:grpSpPr bwMode="auto">
            <a:xfrm>
              <a:off x="0" y="421260"/>
              <a:ext cx="269890" cy="269890"/>
              <a:chOff x="0" y="0"/>
              <a:chExt cx="269890" cy="269890"/>
            </a:xfrm>
          </p:grpSpPr>
          <p:sp>
            <p:nvSpPr>
              <p:cNvPr id="44" name="圆角矩形 63"/>
              <p:cNvSpPr>
                <a:spLocks noChangeArrowheads="1"/>
              </p:cNvSpPr>
              <p:nvPr/>
            </p:nvSpPr>
            <p:spPr bwMode="auto">
              <a:xfrm>
                <a:off x="0" y="-734"/>
                <a:ext cx="269890" cy="271357"/>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tx1">
                      <a:lumMod val="75000"/>
                      <a:lumOff val="25000"/>
                    </a:schemeClr>
                  </a:solidFill>
                </a:endParaRPr>
              </a:p>
            </p:txBody>
          </p:sp>
          <p:sp>
            <p:nvSpPr>
              <p:cNvPr id="45" name="Freeform 6"/>
              <p:cNvSpPr>
                <a:spLocks noEditPoints="1"/>
              </p:cNvSpPr>
              <p:nvPr/>
            </p:nvSpPr>
            <p:spPr bwMode="auto">
              <a:xfrm>
                <a:off x="15209" y="51069"/>
                <a:ext cx="239470" cy="167751"/>
              </a:xfrm>
              <a:custGeom>
                <a:avLst/>
                <a:gdLst>
                  <a:gd name="T0" fmla="*/ 981 w 1254"/>
                  <a:gd name="T1" fmla="*/ 11 h 876"/>
                  <a:gd name="T2" fmla="*/ 764 w 1254"/>
                  <a:gd name="T3" fmla="*/ 114 h 876"/>
                  <a:gd name="T4" fmla="*/ 757 w 1254"/>
                  <a:gd name="T5" fmla="*/ 152 h 876"/>
                  <a:gd name="T6" fmla="*/ 660 w 1254"/>
                  <a:gd name="T7" fmla="*/ 180 h 876"/>
                  <a:gd name="T8" fmla="*/ 629 w 1254"/>
                  <a:gd name="T9" fmla="*/ 221 h 876"/>
                  <a:gd name="T10" fmla="*/ 598 w 1254"/>
                  <a:gd name="T11" fmla="*/ 180 h 876"/>
                  <a:gd name="T12" fmla="*/ 497 w 1254"/>
                  <a:gd name="T13" fmla="*/ 157 h 876"/>
                  <a:gd name="T14" fmla="*/ 490 w 1254"/>
                  <a:gd name="T15" fmla="*/ 119 h 876"/>
                  <a:gd name="T16" fmla="*/ 273 w 1254"/>
                  <a:gd name="T17" fmla="*/ 16 h 876"/>
                  <a:gd name="T18" fmla="*/ 8 w 1254"/>
                  <a:gd name="T19" fmla="*/ 366 h 876"/>
                  <a:gd name="T20" fmla="*/ 169 w 1254"/>
                  <a:gd name="T21" fmla="*/ 534 h 876"/>
                  <a:gd name="T22" fmla="*/ 188 w 1254"/>
                  <a:gd name="T23" fmla="*/ 525 h 876"/>
                  <a:gd name="T24" fmla="*/ 451 w 1254"/>
                  <a:gd name="T25" fmla="*/ 719 h 876"/>
                  <a:gd name="T26" fmla="*/ 698 w 1254"/>
                  <a:gd name="T27" fmla="*/ 876 h 876"/>
                  <a:gd name="T28" fmla="*/ 984 w 1254"/>
                  <a:gd name="T29" fmla="*/ 668 h 876"/>
                  <a:gd name="T30" fmla="*/ 986 w 1254"/>
                  <a:gd name="T31" fmla="*/ 649 h 876"/>
                  <a:gd name="T32" fmla="*/ 1057 w 1254"/>
                  <a:gd name="T33" fmla="*/ 510 h 876"/>
                  <a:gd name="T34" fmla="*/ 1085 w 1254"/>
                  <a:gd name="T35" fmla="*/ 529 h 876"/>
                  <a:gd name="T36" fmla="*/ 1104 w 1254"/>
                  <a:gd name="T37" fmla="*/ 521 h 876"/>
                  <a:gd name="T38" fmla="*/ 1246 w 1254"/>
                  <a:gd name="T39" fmla="*/ 328 h 876"/>
                  <a:gd name="T40" fmla="*/ 61 w 1254"/>
                  <a:gd name="T41" fmla="*/ 348 h 876"/>
                  <a:gd name="T42" fmla="*/ 438 w 1254"/>
                  <a:gd name="T43" fmla="*/ 147 h 876"/>
                  <a:gd name="T44" fmla="*/ 915 w 1254"/>
                  <a:gd name="T45" fmla="*/ 688 h 876"/>
                  <a:gd name="T46" fmla="*/ 703 w 1254"/>
                  <a:gd name="T47" fmla="*/ 535 h 876"/>
                  <a:gd name="T48" fmla="*/ 837 w 1254"/>
                  <a:gd name="T49" fmla="*/ 745 h 876"/>
                  <a:gd name="T50" fmla="*/ 652 w 1254"/>
                  <a:gd name="T51" fmla="*/ 616 h 876"/>
                  <a:gd name="T52" fmla="*/ 759 w 1254"/>
                  <a:gd name="T53" fmla="*/ 803 h 876"/>
                  <a:gd name="T54" fmla="*/ 597 w 1254"/>
                  <a:gd name="T55" fmla="*/ 695 h 876"/>
                  <a:gd name="T56" fmla="*/ 698 w 1254"/>
                  <a:gd name="T57" fmla="*/ 848 h 876"/>
                  <a:gd name="T58" fmla="*/ 217 w 1254"/>
                  <a:gd name="T59" fmla="*/ 490 h 876"/>
                  <a:gd name="T60" fmla="*/ 588 w 1254"/>
                  <a:gd name="T61" fmla="*/ 204 h 876"/>
                  <a:gd name="T62" fmla="*/ 591 w 1254"/>
                  <a:gd name="T63" fmla="*/ 281 h 876"/>
                  <a:gd name="T64" fmla="*/ 504 w 1254"/>
                  <a:gd name="T65" fmla="*/ 426 h 876"/>
                  <a:gd name="T66" fmla="*/ 575 w 1254"/>
                  <a:gd name="T67" fmla="*/ 484 h 876"/>
                  <a:gd name="T68" fmla="*/ 687 w 1254"/>
                  <a:gd name="T69" fmla="*/ 360 h 876"/>
                  <a:gd name="T70" fmla="*/ 916 w 1254"/>
                  <a:gd name="T71" fmla="*/ 612 h 876"/>
                  <a:gd name="T72" fmla="*/ 958 w 1254"/>
                  <a:gd name="T73" fmla="*/ 656 h 876"/>
                  <a:gd name="T74" fmla="*/ 926 w 1254"/>
                  <a:gd name="T75" fmla="*/ 586 h 876"/>
                  <a:gd name="T76" fmla="*/ 699 w 1254"/>
                  <a:gd name="T77" fmla="*/ 332 h 876"/>
                  <a:gd name="T78" fmla="*/ 689 w 1254"/>
                  <a:gd name="T79" fmla="*/ 326 h 876"/>
                  <a:gd name="T80" fmla="*/ 573 w 1254"/>
                  <a:gd name="T81" fmla="*/ 454 h 876"/>
                  <a:gd name="T82" fmla="*/ 612 w 1254"/>
                  <a:gd name="T83" fmla="*/ 295 h 876"/>
                  <a:gd name="T84" fmla="*/ 784 w 1254"/>
                  <a:gd name="T85" fmla="*/ 184 h 876"/>
                  <a:gd name="T86" fmla="*/ 926 w 1254"/>
                  <a:gd name="T87" fmla="*/ 586 h 876"/>
                  <a:gd name="T88" fmla="*/ 815 w 1254"/>
                  <a:gd name="T89" fmla="*/ 143 h 876"/>
                  <a:gd name="T90" fmla="*/ 1193 w 1254"/>
                  <a:gd name="T91" fmla="*/ 344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54" h="876">
                    <a:moveTo>
                      <a:pt x="1246" y="328"/>
                    </a:moveTo>
                    <a:cubicBezTo>
                      <a:pt x="981" y="11"/>
                      <a:pt x="981" y="11"/>
                      <a:pt x="981" y="11"/>
                    </a:cubicBezTo>
                    <a:cubicBezTo>
                      <a:pt x="973" y="2"/>
                      <a:pt x="959" y="0"/>
                      <a:pt x="948" y="6"/>
                    </a:cubicBezTo>
                    <a:cubicBezTo>
                      <a:pt x="764" y="114"/>
                      <a:pt x="764" y="114"/>
                      <a:pt x="764" y="114"/>
                    </a:cubicBezTo>
                    <a:cubicBezTo>
                      <a:pt x="757" y="118"/>
                      <a:pt x="753" y="124"/>
                      <a:pt x="752" y="131"/>
                    </a:cubicBezTo>
                    <a:cubicBezTo>
                      <a:pt x="750" y="139"/>
                      <a:pt x="752" y="146"/>
                      <a:pt x="757" y="152"/>
                    </a:cubicBezTo>
                    <a:cubicBezTo>
                      <a:pt x="765" y="161"/>
                      <a:pt x="765" y="161"/>
                      <a:pt x="765" y="161"/>
                    </a:cubicBezTo>
                    <a:cubicBezTo>
                      <a:pt x="660" y="180"/>
                      <a:pt x="660" y="180"/>
                      <a:pt x="660" y="180"/>
                    </a:cubicBezTo>
                    <a:cubicBezTo>
                      <a:pt x="657" y="180"/>
                      <a:pt x="653" y="182"/>
                      <a:pt x="651" y="185"/>
                    </a:cubicBezTo>
                    <a:cubicBezTo>
                      <a:pt x="629" y="221"/>
                      <a:pt x="629" y="221"/>
                      <a:pt x="629" y="221"/>
                    </a:cubicBezTo>
                    <a:cubicBezTo>
                      <a:pt x="606" y="185"/>
                      <a:pt x="606" y="185"/>
                      <a:pt x="606" y="185"/>
                    </a:cubicBezTo>
                    <a:cubicBezTo>
                      <a:pt x="604" y="182"/>
                      <a:pt x="601" y="180"/>
                      <a:pt x="598" y="180"/>
                    </a:cubicBezTo>
                    <a:cubicBezTo>
                      <a:pt x="493" y="161"/>
                      <a:pt x="493" y="161"/>
                      <a:pt x="493" y="161"/>
                    </a:cubicBezTo>
                    <a:cubicBezTo>
                      <a:pt x="497" y="157"/>
                      <a:pt x="497" y="157"/>
                      <a:pt x="497" y="157"/>
                    </a:cubicBezTo>
                    <a:cubicBezTo>
                      <a:pt x="501" y="151"/>
                      <a:pt x="503" y="144"/>
                      <a:pt x="502" y="136"/>
                    </a:cubicBezTo>
                    <a:cubicBezTo>
                      <a:pt x="501" y="129"/>
                      <a:pt x="496" y="122"/>
                      <a:pt x="490" y="119"/>
                    </a:cubicBezTo>
                    <a:cubicBezTo>
                      <a:pt x="305" y="10"/>
                      <a:pt x="305" y="10"/>
                      <a:pt x="305" y="10"/>
                    </a:cubicBezTo>
                    <a:cubicBezTo>
                      <a:pt x="295" y="4"/>
                      <a:pt x="281" y="7"/>
                      <a:pt x="273" y="16"/>
                    </a:cubicBezTo>
                    <a:cubicBezTo>
                      <a:pt x="8" y="333"/>
                      <a:pt x="8" y="333"/>
                      <a:pt x="8" y="333"/>
                    </a:cubicBezTo>
                    <a:cubicBezTo>
                      <a:pt x="0" y="342"/>
                      <a:pt x="0" y="356"/>
                      <a:pt x="8" y="366"/>
                    </a:cubicBezTo>
                    <a:cubicBezTo>
                      <a:pt x="150" y="525"/>
                      <a:pt x="150" y="525"/>
                      <a:pt x="150" y="525"/>
                    </a:cubicBezTo>
                    <a:cubicBezTo>
                      <a:pt x="155" y="531"/>
                      <a:pt x="162" y="534"/>
                      <a:pt x="169" y="534"/>
                    </a:cubicBezTo>
                    <a:cubicBezTo>
                      <a:pt x="169" y="534"/>
                      <a:pt x="169" y="534"/>
                      <a:pt x="169" y="534"/>
                    </a:cubicBezTo>
                    <a:cubicBezTo>
                      <a:pt x="177" y="534"/>
                      <a:pt x="184" y="530"/>
                      <a:pt x="188" y="525"/>
                    </a:cubicBezTo>
                    <a:cubicBezTo>
                      <a:pt x="201" y="510"/>
                      <a:pt x="201" y="510"/>
                      <a:pt x="201" y="510"/>
                    </a:cubicBezTo>
                    <a:cubicBezTo>
                      <a:pt x="451" y="719"/>
                      <a:pt x="451" y="719"/>
                      <a:pt x="451" y="719"/>
                    </a:cubicBezTo>
                    <a:cubicBezTo>
                      <a:pt x="691" y="874"/>
                      <a:pt x="691" y="874"/>
                      <a:pt x="691" y="874"/>
                    </a:cubicBezTo>
                    <a:cubicBezTo>
                      <a:pt x="693" y="875"/>
                      <a:pt x="696" y="876"/>
                      <a:pt x="698" y="876"/>
                    </a:cubicBezTo>
                    <a:cubicBezTo>
                      <a:pt x="701" y="876"/>
                      <a:pt x="703" y="875"/>
                      <a:pt x="706" y="873"/>
                    </a:cubicBezTo>
                    <a:cubicBezTo>
                      <a:pt x="984" y="668"/>
                      <a:pt x="984" y="668"/>
                      <a:pt x="984" y="668"/>
                    </a:cubicBezTo>
                    <a:cubicBezTo>
                      <a:pt x="987" y="666"/>
                      <a:pt x="989" y="662"/>
                      <a:pt x="990" y="659"/>
                    </a:cubicBezTo>
                    <a:cubicBezTo>
                      <a:pt x="990" y="655"/>
                      <a:pt x="989" y="652"/>
                      <a:pt x="986" y="649"/>
                    </a:cubicBezTo>
                    <a:cubicBezTo>
                      <a:pt x="944" y="605"/>
                      <a:pt x="944" y="605"/>
                      <a:pt x="944" y="605"/>
                    </a:cubicBezTo>
                    <a:cubicBezTo>
                      <a:pt x="1057" y="510"/>
                      <a:pt x="1057" y="510"/>
                      <a:pt x="1057" y="510"/>
                    </a:cubicBezTo>
                    <a:cubicBezTo>
                      <a:pt x="1065" y="520"/>
                      <a:pt x="1065" y="520"/>
                      <a:pt x="1065" y="520"/>
                    </a:cubicBezTo>
                    <a:cubicBezTo>
                      <a:pt x="1070" y="526"/>
                      <a:pt x="1077" y="529"/>
                      <a:pt x="1085" y="529"/>
                    </a:cubicBezTo>
                    <a:cubicBezTo>
                      <a:pt x="1085" y="529"/>
                      <a:pt x="1085" y="529"/>
                      <a:pt x="1085" y="529"/>
                    </a:cubicBezTo>
                    <a:cubicBezTo>
                      <a:pt x="1092" y="529"/>
                      <a:pt x="1099" y="526"/>
                      <a:pt x="1104" y="521"/>
                    </a:cubicBezTo>
                    <a:cubicBezTo>
                      <a:pt x="1245" y="361"/>
                      <a:pt x="1245" y="361"/>
                      <a:pt x="1245" y="361"/>
                    </a:cubicBezTo>
                    <a:cubicBezTo>
                      <a:pt x="1254" y="352"/>
                      <a:pt x="1254" y="338"/>
                      <a:pt x="1246" y="328"/>
                    </a:cubicBezTo>
                    <a:close/>
                    <a:moveTo>
                      <a:pt x="168" y="470"/>
                    </a:moveTo>
                    <a:cubicBezTo>
                      <a:pt x="61" y="348"/>
                      <a:pt x="61" y="348"/>
                      <a:pt x="61" y="348"/>
                    </a:cubicBezTo>
                    <a:cubicBezTo>
                      <a:pt x="298" y="65"/>
                      <a:pt x="298" y="65"/>
                      <a:pt x="298" y="65"/>
                    </a:cubicBezTo>
                    <a:cubicBezTo>
                      <a:pt x="438" y="147"/>
                      <a:pt x="438" y="147"/>
                      <a:pt x="438" y="147"/>
                    </a:cubicBezTo>
                    <a:lnTo>
                      <a:pt x="168" y="470"/>
                    </a:lnTo>
                    <a:close/>
                    <a:moveTo>
                      <a:pt x="915" y="688"/>
                    </a:moveTo>
                    <a:cubicBezTo>
                      <a:pt x="720" y="516"/>
                      <a:pt x="720" y="516"/>
                      <a:pt x="720" y="516"/>
                    </a:cubicBezTo>
                    <a:cubicBezTo>
                      <a:pt x="703" y="535"/>
                      <a:pt x="703" y="535"/>
                      <a:pt x="703" y="535"/>
                    </a:cubicBezTo>
                    <a:cubicBezTo>
                      <a:pt x="894" y="703"/>
                      <a:pt x="894" y="703"/>
                      <a:pt x="894" y="703"/>
                    </a:cubicBezTo>
                    <a:cubicBezTo>
                      <a:pt x="837" y="745"/>
                      <a:pt x="837" y="745"/>
                      <a:pt x="837" y="745"/>
                    </a:cubicBezTo>
                    <a:cubicBezTo>
                      <a:pt x="668" y="597"/>
                      <a:pt x="668" y="597"/>
                      <a:pt x="668" y="597"/>
                    </a:cubicBezTo>
                    <a:cubicBezTo>
                      <a:pt x="652" y="616"/>
                      <a:pt x="652" y="616"/>
                      <a:pt x="652" y="616"/>
                    </a:cubicBezTo>
                    <a:cubicBezTo>
                      <a:pt x="816" y="760"/>
                      <a:pt x="816" y="760"/>
                      <a:pt x="816" y="760"/>
                    </a:cubicBezTo>
                    <a:cubicBezTo>
                      <a:pt x="759" y="803"/>
                      <a:pt x="759" y="803"/>
                      <a:pt x="759" y="803"/>
                    </a:cubicBezTo>
                    <a:cubicBezTo>
                      <a:pt x="614" y="676"/>
                      <a:pt x="614" y="676"/>
                      <a:pt x="614" y="676"/>
                    </a:cubicBezTo>
                    <a:cubicBezTo>
                      <a:pt x="597" y="695"/>
                      <a:pt x="597" y="695"/>
                      <a:pt x="597" y="695"/>
                    </a:cubicBezTo>
                    <a:cubicBezTo>
                      <a:pt x="738" y="818"/>
                      <a:pt x="738" y="818"/>
                      <a:pt x="738" y="818"/>
                    </a:cubicBezTo>
                    <a:cubicBezTo>
                      <a:pt x="698" y="848"/>
                      <a:pt x="698" y="848"/>
                      <a:pt x="698" y="848"/>
                    </a:cubicBezTo>
                    <a:cubicBezTo>
                      <a:pt x="466" y="699"/>
                      <a:pt x="466" y="699"/>
                      <a:pt x="466" y="699"/>
                    </a:cubicBezTo>
                    <a:cubicBezTo>
                      <a:pt x="217" y="490"/>
                      <a:pt x="217" y="490"/>
                      <a:pt x="217" y="490"/>
                    </a:cubicBezTo>
                    <a:cubicBezTo>
                      <a:pt x="474" y="184"/>
                      <a:pt x="474" y="184"/>
                      <a:pt x="474" y="184"/>
                    </a:cubicBezTo>
                    <a:cubicBezTo>
                      <a:pt x="588" y="204"/>
                      <a:pt x="588" y="204"/>
                      <a:pt x="588" y="204"/>
                    </a:cubicBezTo>
                    <a:cubicBezTo>
                      <a:pt x="614" y="244"/>
                      <a:pt x="614" y="244"/>
                      <a:pt x="614" y="244"/>
                    </a:cubicBezTo>
                    <a:cubicBezTo>
                      <a:pt x="591" y="281"/>
                      <a:pt x="591" y="281"/>
                      <a:pt x="591" y="281"/>
                    </a:cubicBezTo>
                    <a:cubicBezTo>
                      <a:pt x="503" y="409"/>
                      <a:pt x="503" y="409"/>
                      <a:pt x="503" y="409"/>
                    </a:cubicBezTo>
                    <a:cubicBezTo>
                      <a:pt x="499" y="415"/>
                      <a:pt x="500" y="422"/>
                      <a:pt x="504" y="426"/>
                    </a:cubicBezTo>
                    <a:cubicBezTo>
                      <a:pt x="566" y="481"/>
                      <a:pt x="566" y="481"/>
                      <a:pt x="566" y="481"/>
                    </a:cubicBezTo>
                    <a:cubicBezTo>
                      <a:pt x="569" y="484"/>
                      <a:pt x="572" y="485"/>
                      <a:pt x="575" y="484"/>
                    </a:cubicBezTo>
                    <a:cubicBezTo>
                      <a:pt x="579" y="484"/>
                      <a:pt x="582" y="483"/>
                      <a:pt x="584" y="480"/>
                    </a:cubicBezTo>
                    <a:cubicBezTo>
                      <a:pt x="687" y="360"/>
                      <a:pt x="687" y="360"/>
                      <a:pt x="687" y="360"/>
                    </a:cubicBezTo>
                    <a:cubicBezTo>
                      <a:pt x="714" y="401"/>
                      <a:pt x="714" y="401"/>
                      <a:pt x="714" y="401"/>
                    </a:cubicBezTo>
                    <a:cubicBezTo>
                      <a:pt x="916" y="612"/>
                      <a:pt x="916" y="612"/>
                      <a:pt x="916" y="612"/>
                    </a:cubicBezTo>
                    <a:cubicBezTo>
                      <a:pt x="916" y="612"/>
                      <a:pt x="916" y="612"/>
                      <a:pt x="916" y="612"/>
                    </a:cubicBezTo>
                    <a:cubicBezTo>
                      <a:pt x="958" y="656"/>
                      <a:pt x="958" y="656"/>
                      <a:pt x="958" y="656"/>
                    </a:cubicBezTo>
                    <a:lnTo>
                      <a:pt x="915" y="688"/>
                    </a:lnTo>
                    <a:close/>
                    <a:moveTo>
                      <a:pt x="926" y="586"/>
                    </a:moveTo>
                    <a:cubicBezTo>
                      <a:pt x="734" y="385"/>
                      <a:pt x="734" y="385"/>
                      <a:pt x="734" y="385"/>
                    </a:cubicBezTo>
                    <a:cubicBezTo>
                      <a:pt x="699" y="332"/>
                      <a:pt x="699" y="332"/>
                      <a:pt x="699" y="332"/>
                    </a:cubicBezTo>
                    <a:cubicBezTo>
                      <a:pt x="697" y="328"/>
                      <a:pt x="694" y="326"/>
                      <a:pt x="690" y="326"/>
                    </a:cubicBezTo>
                    <a:cubicBezTo>
                      <a:pt x="689" y="326"/>
                      <a:pt x="689" y="326"/>
                      <a:pt x="689" y="326"/>
                    </a:cubicBezTo>
                    <a:cubicBezTo>
                      <a:pt x="685" y="326"/>
                      <a:pt x="681" y="327"/>
                      <a:pt x="679" y="330"/>
                    </a:cubicBezTo>
                    <a:cubicBezTo>
                      <a:pt x="573" y="454"/>
                      <a:pt x="573" y="454"/>
                      <a:pt x="573" y="454"/>
                    </a:cubicBezTo>
                    <a:cubicBezTo>
                      <a:pt x="530" y="415"/>
                      <a:pt x="530" y="415"/>
                      <a:pt x="530" y="415"/>
                    </a:cubicBezTo>
                    <a:cubicBezTo>
                      <a:pt x="612" y="295"/>
                      <a:pt x="612" y="295"/>
                      <a:pt x="612" y="295"/>
                    </a:cubicBezTo>
                    <a:cubicBezTo>
                      <a:pt x="670" y="204"/>
                      <a:pt x="670" y="204"/>
                      <a:pt x="670" y="204"/>
                    </a:cubicBezTo>
                    <a:cubicBezTo>
                      <a:pt x="784" y="184"/>
                      <a:pt x="784" y="184"/>
                      <a:pt x="784" y="184"/>
                    </a:cubicBezTo>
                    <a:cubicBezTo>
                      <a:pt x="1041" y="490"/>
                      <a:pt x="1041" y="490"/>
                      <a:pt x="1041" y="490"/>
                    </a:cubicBezTo>
                    <a:lnTo>
                      <a:pt x="926" y="586"/>
                    </a:lnTo>
                    <a:close/>
                    <a:moveTo>
                      <a:pt x="1085" y="465"/>
                    </a:moveTo>
                    <a:cubicBezTo>
                      <a:pt x="815" y="143"/>
                      <a:pt x="815" y="143"/>
                      <a:pt x="815" y="143"/>
                    </a:cubicBezTo>
                    <a:cubicBezTo>
                      <a:pt x="956" y="61"/>
                      <a:pt x="956" y="61"/>
                      <a:pt x="956" y="61"/>
                    </a:cubicBezTo>
                    <a:cubicBezTo>
                      <a:pt x="1193" y="344"/>
                      <a:pt x="1193" y="344"/>
                      <a:pt x="1193" y="344"/>
                    </a:cubicBezTo>
                    <a:lnTo>
                      <a:pt x="1085" y="465"/>
                    </a:lnTo>
                    <a:close/>
                  </a:path>
                </a:pathLst>
              </a:custGeom>
              <a:solidFill>
                <a:srgbClr val="183D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75000"/>
                      <a:lumOff val="25000"/>
                    </a:schemeClr>
                  </a:solidFill>
                </a:endParaRPr>
              </a:p>
            </p:txBody>
          </p:sp>
        </p:grpSp>
        <p:grpSp>
          <p:nvGrpSpPr>
            <p:cNvPr id="41" name="组合 47"/>
            <p:cNvGrpSpPr>
              <a:grpSpLocks/>
            </p:cNvGrpSpPr>
            <p:nvPr/>
          </p:nvGrpSpPr>
          <p:grpSpPr bwMode="auto">
            <a:xfrm>
              <a:off x="0" y="842521"/>
              <a:ext cx="269890" cy="269890"/>
              <a:chOff x="0" y="0"/>
              <a:chExt cx="269890" cy="269890"/>
            </a:xfrm>
          </p:grpSpPr>
          <p:sp>
            <p:nvSpPr>
              <p:cNvPr id="42" name="圆角矩形 57"/>
              <p:cNvSpPr>
                <a:spLocks noChangeArrowheads="1"/>
              </p:cNvSpPr>
              <p:nvPr/>
            </p:nvSpPr>
            <p:spPr bwMode="auto">
              <a:xfrm>
                <a:off x="0" y="119"/>
                <a:ext cx="269890" cy="269771"/>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tx1">
                      <a:lumMod val="75000"/>
                      <a:lumOff val="25000"/>
                    </a:schemeClr>
                  </a:solidFill>
                </a:endParaRPr>
              </a:p>
            </p:txBody>
          </p:sp>
          <p:pic>
            <p:nvPicPr>
              <p:cNvPr id="43" name="组合 58"/>
              <p:cNvPicPr>
                <a:picLocks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46485" y="57183"/>
                <a:ext cx="176794" cy="170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grpSp>
        <p:nvGrpSpPr>
          <p:cNvPr id="48" name="组合 129"/>
          <p:cNvGrpSpPr>
            <a:grpSpLocks/>
          </p:cNvGrpSpPr>
          <p:nvPr/>
        </p:nvGrpSpPr>
        <p:grpSpPr bwMode="auto">
          <a:xfrm>
            <a:off x="2493602" y="4031510"/>
            <a:ext cx="1826736" cy="756280"/>
            <a:chOff x="0" y="0"/>
            <a:chExt cx="2435176" cy="1008678"/>
          </a:xfrm>
          <a:solidFill>
            <a:schemeClr val="accent3"/>
          </a:solidFill>
        </p:grpSpPr>
        <p:grpSp>
          <p:nvGrpSpPr>
            <p:cNvPr id="49" name="组合 48"/>
            <p:cNvGrpSpPr>
              <a:grpSpLocks/>
            </p:cNvGrpSpPr>
            <p:nvPr/>
          </p:nvGrpSpPr>
          <p:grpSpPr bwMode="auto">
            <a:xfrm>
              <a:off x="0" y="0"/>
              <a:ext cx="2435176" cy="168289"/>
              <a:chOff x="0" y="0"/>
              <a:chExt cx="2330450" cy="168289"/>
            </a:xfrm>
            <a:grpFill/>
          </p:grpSpPr>
          <p:sp>
            <p:nvSpPr>
              <p:cNvPr id="56" name="圆角矩形 55"/>
              <p:cNvSpPr>
                <a:spLocks noChangeArrowheads="1"/>
              </p:cNvSpPr>
              <p:nvPr/>
            </p:nvSpPr>
            <p:spPr bwMode="auto">
              <a:xfrm>
                <a:off x="0" y="0"/>
                <a:ext cx="2330450" cy="168378"/>
              </a:xfrm>
              <a:prstGeom prst="roundRect">
                <a:avLst>
                  <a:gd name="adj" fmla="val 50000"/>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tx1">
                      <a:lumMod val="75000"/>
                      <a:lumOff val="25000"/>
                    </a:schemeClr>
                  </a:solidFill>
                </a:endParaRPr>
              </a:p>
            </p:txBody>
          </p:sp>
          <p:sp>
            <p:nvSpPr>
              <p:cNvPr id="57" name="圆角矩形 56"/>
              <p:cNvSpPr>
                <a:spLocks noChangeArrowheads="1"/>
              </p:cNvSpPr>
              <p:nvPr/>
            </p:nvSpPr>
            <p:spPr bwMode="auto">
              <a:xfrm>
                <a:off x="0" y="0"/>
                <a:ext cx="689716" cy="168378"/>
              </a:xfrm>
              <a:prstGeom prst="roundRect">
                <a:avLst>
                  <a:gd name="adj" fmla="val 50000"/>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tx1">
                      <a:lumMod val="75000"/>
                      <a:lumOff val="25000"/>
                    </a:schemeClr>
                  </a:solidFill>
                </a:endParaRPr>
              </a:p>
            </p:txBody>
          </p:sp>
        </p:grpSp>
        <p:grpSp>
          <p:nvGrpSpPr>
            <p:cNvPr id="50" name="组合 49"/>
            <p:cNvGrpSpPr>
              <a:grpSpLocks/>
            </p:cNvGrpSpPr>
            <p:nvPr/>
          </p:nvGrpSpPr>
          <p:grpSpPr bwMode="auto">
            <a:xfrm>
              <a:off x="0" y="420195"/>
              <a:ext cx="2435176" cy="168289"/>
              <a:chOff x="0" y="0"/>
              <a:chExt cx="2330450" cy="168289"/>
            </a:xfrm>
            <a:grpFill/>
          </p:grpSpPr>
          <p:sp>
            <p:nvSpPr>
              <p:cNvPr id="54" name="圆角矩形 53"/>
              <p:cNvSpPr>
                <a:spLocks noChangeArrowheads="1"/>
              </p:cNvSpPr>
              <p:nvPr/>
            </p:nvSpPr>
            <p:spPr bwMode="auto">
              <a:xfrm>
                <a:off x="0" y="749"/>
                <a:ext cx="2330450" cy="166790"/>
              </a:xfrm>
              <a:prstGeom prst="roundRect">
                <a:avLst>
                  <a:gd name="adj" fmla="val 50000"/>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tx1">
                      <a:lumMod val="75000"/>
                      <a:lumOff val="25000"/>
                    </a:schemeClr>
                  </a:solidFill>
                </a:endParaRPr>
              </a:p>
            </p:txBody>
          </p:sp>
          <p:sp>
            <p:nvSpPr>
              <p:cNvPr id="55" name="圆角矩形 54"/>
              <p:cNvSpPr>
                <a:spLocks noChangeArrowheads="1"/>
              </p:cNvSpPr>
              <p:nvPr/>
            </p:nvSpPr>
            <p:spPr bwMode="auto">
              <a:xfrm>
                <a:off x="0" y="749"/>
                <a:ext cx="1929382" cy="166790"/>
              </a:xfrm>
              <a:prstGeom prst="roundRect">
                <a:avLst>
                  <a:gd name="adj" fmla="val 50000"/>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tx1">
                      <a:lumMod val="75000"/>
                      <a:lumOff val="25000"/>
                    </a:schemeClr>
                  </a:solidFill>
                </a:endParaRPr>
              </a:p>
            </p:txBody>
          </p:sp>
        </p:grpSp>
        <p:grpSp>
          <p:nvGrpSpPr>
            <p:cNvPr id="51" name="组合 50"/>
            <p:cNvGrpSpPr>
              <a:grpSpLocks/>
            </p:cNvGrpSpPr>
            <p:nvPr/>
          </p:nvGrpSpPr>
          <p:grpSpPr bwMode="auto">
            <a:xfrm>
              <a:off x="0" y="840389"/>
              <a:ext cx="2435176" cy="168289"/>
              <a:chOff x="0" y="0"/>
              <a:chExt cx="2330450" cy="168289"/>
            </a:xfrm>
            <a:grpFill/>
          </p:grpSpPr>
          <p:sp>
            <p:nvSpPr>
              <p:cNvPr id="52" name="圆角矩形 51"/>
              <p:cNvSpPr>
                <a:spLocks noChangeArrowheads="1"/>
              </p:cNvSpPr>
              <p:nvPr/>
            </p:nvSpPr>
            <p:spPr bwMode="auto">
              <a:xfrm>
                <a:off x="0" y="-89"/>
                <a:ext cx="2330450" cy="168378"/>
              </a:xfrm>
              <a:prstGeom prst="roundRect">
                <a:avLst>
                  <a:gd name="adj" fmla="val 50000"/>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tx1">
                      <a:lumMod val="75000"/>
                      <a:lumOff val="25000"/>
                    </a:schemeClr>
                  </a:solidFill>
                </a:endParaRPr>
              </a:p>
            </p:txBody>
          </p:sp>
          <p:sp>
            <p:nvSpPr>
              <p:cNvPr id="53" name="圆角矩形 52"/>
              <p:cNvSpPr>
                <a:spLocks noChangeArrowheads="1"/>
              </p:cNvSpPr>
              <p:nvPr/>
            </p:nvSpPr>
            <p:spPr bwMode="auto">
              <a:xfrm>
                <a:off x="0" y="-89"/>
                <a:ext cx="1516160" cy="168378"/>
              </a:xfrm>
              <a:prstGeom prst="roundRect">
                <a:avLst>
                  <a:gd name="adj" fmla="val 50000"/>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tx1">
                      <a:lumMod val="75000"/>
                      <a:lumOff val="25000"/>
                    </a:schemeClr>
                  </a:solidFill>
                </a:endParaRPr>
              </a:p>
            </p:txBody>
          </p:sp>
        </p:grpSp>
      </p:grpSp>
      <p:sp>
        <p:nvSpPr>
          <p:cNvPr id="58" name="文本框 68"/>
          <p:cNvSpPr txBox="1">
            <a:spLocks noChangeArrowheads="1"/>
          </p:cNvSpPr>
          <p:nvPr/>
        </p:nvSpPr>
        <p:spPr bwMode="auto">
          <a:xfrm>
            <a:off x="6809157" y="898008"/>
            <a:ext cx="2011315" cy="25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lvl1pPr/>
            <a:lvl2pPr marL="742950" indent="-285750"/>
            <a:lvl3pPr/>
            <a:lvl4pPr/>
            <a:lvl5pPr/>
            <a:lvl6pPr/>
            <a:lvl7pPr/>
            <a:lvl8pPr/>
            <a:lvl9pPr/>
          </a:lstStyle>
          <a:p>
            <a:r>
              <a:rPr lang="zh-CN" altLang="en-US" sz="1200" dirty="0">
                <a:solidFill>
                  <a:schemeClr val="tx1">
                    <a:lumMod val="75000"/>
                    <a:lumOff val="25000"/>
                  </a:schemeClr>
                </a:solidFill>
                <a:latin typeface="微软雅黑" pitchFamily="34" charset="-122"/>
                <a:ea typeface="微软雅黑" pitchFamily="34" charset="-122"/>
              </a:rPr>
              <a:t>点击添加标题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59" name="任意多边形 69"/>
          <p:cNvSpPr>
            <a:spLocks/>
          </p:cNvSpPr>
          <p:nvPr/>
        </p:nvSpPr>
        <p:spPr bwMode="auto">
          <a:xfrm>
            <a:off x="6604353" y="1236251"/>
            <a:ext cx="151236" cy="151256"/>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68589" tIns="34295" rIns="68589" bIns="34295" anchor="ctr"/>
          <a:lstStyle/>
          <a:p>
            <a:endParaRPr lang="zh-CN" altLang="en-US">
              <a:solidFill>
                <a:schemeClr val="tx1">
                  <a:lumMod val="75000"/>
                  <a:lumOff val="25000"/>
                </a:schemeClr>
              </a:solidFill>
            </a:endParaRPr>
          </a:p>
        </p:txBody>
      </p:sp>
      <p:sp>
        <p:nvSpPr>
          <p:cNvPr id="60" name="文本框 70"/>
          <p:cNvSpPr txBox="1">
            <a:spLocks noChangeArrowheads="1"/>
          </p:cNvSpPr>
          <p:nvPr/>
        </p:nvSpPr>
        <p:spPr bwMode="auto">
          <a:xfrm>
            <a:off x="6782978" y="1200521"/>
            <a:ext cx="1991071" cy="484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lvl1pPr/>
            <a:lvl2pPr marL="742950" indent="-285750"/>
            <a:lvl3pPr/>
            <a:lvl4pPr/>
            <a:lvl5pPr/>
            <a:lvl6pPr/>
            <a:lvl7pPr/>
            <a:lvl8pPr/>
            <a:lvl9pPr/>
          </a:lstStyle>
          <a:p>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endParaRPr>
          </a:p>
        </p:txBody>
      </p:sp>
      <p:grpSp>
        <p:nvGrpSpPr>
          <p:cNvPr id="61" name="组合 124"/>
          <p:cNvGrpSpPr>
            <a:grpSpLocks/>
          </p:cNvGrpSpPr>
          <p:nvPr/>
        </p:nvGrpSpPr>
        <p:grpSpPr bwMode="auto">
          <a:xfrm>
            <a:off x="6604354" y="1688828"/>
            <a:ext cx="202441" cy="834886"/>
            <a:chOff x="0" y="0"/>
            <a:chExt cx="269890" cy="1112411"/>
          </a:xfrm>
        </p:grpSpPr>
        <p:grpSp>
          <p:nvGrpSpPr>
            <p:cNvPr id="62" name="组合 71"/>
            <p:cNvGrpSpPr>
              <a:grpSpLocks/>
            </p:cNvGrpSpPr>
            <p:nvPr/>
          </p:nvGrpSpPr>
          <p:grpSpPr bwMode="auto">
            <a:xfrm>
              <a:off x="0" y="0"/>
              <a:ext cx="269890" cy="269890"/>
              <a:chOff x="0" y="0"/>
              <a:chExt cx="269890" cy="269890"/>
            </a:xfrm>
          </p:grpSpPr>
          <p:sp>
            <p:nvSpPr>
              <p:cNvPr id="69" name="圆角矩形 91"/>
              <p:cNvSpPr>
                <a:spLocks noChangeArrowheads="1"/>
              </p:cNvSpPr>
              <p:nvPr/>
            </p:nvSpPr>
            <p:spPr bwMode="auto">
              <a:xfrm>
                <a:off x="0" y="0"/>
                <a:ext cx="269890" cy="269771"/>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tx1">
                      <a:lumMod val="75000"/>
                      <a:lumOff val="25000"/>
                    </a:schemeClr>
                  </a:solidFill>
                </a:endParaRPr>
              </a:p>
            </p:txBody>
          </p:sp>
          <p:sp>
            <p:nvSpPr>
              <p:cNvPr id="70" name="Freeform 5"/>
              <p:cNvSpPr>
                <a:spLocks noEditPoints="1"/>
              </p:cNvSpPr>
              <p:nvPr/>
            </p:nvSpPr>
            <p:spPr bwMode="auto">
              <a:xfrm>
                <a:off x="43573" y="53501"/>
                <a:ext cx="182743" cy="162888"/>
              </a:xfrm>
              <a:custGeom>
                <a:avLst/>
                <a:gdLst>
                  <a:gd name="T0" fmla="*/ 830 w 957"/>
                  <a:gd name="T1" fmla="*/ 139 h 850"/>
                  <a:gd name="T2" fmla="*/ 650 w 957"/>
                  <a:gd name="T3" fmla="*/ 139 h 850"/>
                  <a:gd name="T4" fmla="*/ 650 w 957"/>
                  <a:gd name="T5" fmla="*/ 26 h 850"/>
                  <a:gd name="T6" fmla="*/ 625 w 957"/>
                  <a:gd name="T7" fmla="*/ 0 h 850"/>
                  <a:gd name="T8" fmla="*/ 332 w 957"/>
                  <a:gd name="T9" fmla="*/ 0 h 850"/>
                  <a:gd name="T10" fmla="*/ 307 w 957"/>
                  <a:gd name="T11" fmla="*/ 26 h 850"/>
                  <a:gd name="T12" fmla="*/ 307 w 957"/>
                  <a:gd name="T13" fmla="*/ 139 h 850"/>
                  <a:gd name="T14" fmla="*/ 127 w 957"/>
                  <a:gd name="T15" fmla="*/ 139 h 850"/>
                  <a:gd name="T16" fmla="*/ 0 w 957"/>
                  <a:gd name="T17" fmla="*/ 266 h 850"/>
                  <a:gd name="T18" fmla="*/ 0 w 957"/>
                  <a:gd name="T19" fmla="*/ 723 h 850"/>
                  <a:gd name="T20" fmla="*/ 127 w 957"/>
                  <a:gd name="T21" fmla="*/ 850 h 850"/>
                  <a:gd name="T22" fmla="*/ 830 w 957"/>
                  <a:gd name="T23" fmla="*/ 850 h 850"/>
                  <a:gd name="T24" fmla="*/ 957 w 957"/>
                  <a:gd name="T25" fmla="*/ 723 h 850"/>
                  <a:gd name="T26" fmla="*/ 957 w 957"/>
                  <a:gd name="T27" fmla="*/ 266 h 850"/>
                  <a:gd name="T28" fmla="*/ 830 w 957"/>
                  <a:gd name="T29" fmla="*/ 139 h 850"/>
                  <a:gd name="T30" fmla="*/ 521 w 957"/>
                  <a:gd name="T31" fmla="*/ 439 h 850"/>
                  <a:gd name="T32" fmla="*/ 436 w 957"/>
                  <a:gd name="T33" fmla="*/ 439 h 850"/>
                  <a:gd name="T34" fmla="*/ 423 w 957"/>
                  <a:gd name="T35" fmla="*/ 451 h 850"/>
                  <a:gd name="T36" fmla="*/ 423 w 957"/>
                  <a:gd name="T37" fmla="*/ 482 h 850"/>
                  <a:gd name="T38" fmla="*/ 127 w 957"/>
                  <a:gd name="T39" fmla="*/ 482 h 850"/>
                  <a:gd name="T40" fmla="*/ 38 w 957"/>
                  <a:gd name="T41" fmla="*/ 393 h 850"/>
                  <a:gd name="T42" fmla="*/ 38 w 957"/>
                  <a:gd name="T43" fmla="*/ 266 h 850"/>
                  <a:gd name="T44" fmla="*/ 127 w 957"/>
                  <a:gd name="T45" fmla="*/ 177 h 850"/>
                  <a:gd name="T46" fmla="*/ 830 w 957"/>
                  <a:gd name="T47" fmla="*/ 177 h 850"/>
                  <a:gd name="T48" fmla="*/ 919 w 957"/>
                  <a:gd name="T49" fmla="*/ 266 h 850"/>
                  <a:gd name="T50" fmla="*/ 919 w 957"/>
                  <a:gd name="T51" fmla="*/ 393 h 850"/>
                  <a:gd name="T52" fmla="*/ 830 w 957"/>
                  <a:gd name="T53" fmla="*/ 482 h 850"/>
                  <a:gd name="T54" fmla="*/ 534 w 957"/>
                  <a:gd name="T55" fmla="*/ 482 h 850"/>
                  <a:gd name="T56" fmla="*/ 534 w 957"/>
                  <a:gd name="T57" fmla="*/ 451 h 850"/>
                  <a:gd name="T58" fmla="*/ 521 w 957"/>
                  <a:gd name="T59" fmla="*/ 439 h 850"/>
                  <a:gd name="T60" fmla="*/ 509 w 957"/>
                  <a:gd name="T61" fmla="*/ 464 h 850"/>
                  <a:gd name="T62" fmla="*/ 509 w 957"/>
                  <a:gd name="T63" fmla="*/ 524 h 850"/>
                  <a:gd name="T64" fmla="*/ 448 w 957"/>
                  <a:gd name="T65" fmla="*/ 524 h 850"/>
                  <a:gd name="T66" fmla="*/ 448 w 957"/>
                  <a:gd name="T67" fmla="*/ 464 h 850"/>
                  <a:gd name="T68" fmla="*/ 509 w 957"/>
                  <a:gd name="T69" fmla="*/ 464 h 850"/>
                  <a:gd name="T70" fmla="*/ 357 w 957"/>
                  <a:gd name="T71" fmla="*/ 51 h 850"/>
                  <a:gd name="T72" fmla="*/ 600 w 957"/>
                  <a:gd name="T73" fmla="*/ 51 h 850"/>
                  <a:gd name="T74" fmla="*/ 600 w 957"/>
                  <a:gd name="T75" fmla="*/ 139 h 850"/>
                  <a:gd name="T76" fmla="*/ 357 w 957"/>
                  <a:gd name="T77" fmla="*/ 139 h 850"/>
                  <a:gd name="T78" fmla="*/ 357 w 957"/>
                  <a:gd name="T79" fmla="*/ 51 h 850"/>
                  <a:gd name="T80" fmla="*/ 830 w 957"/>
                  <a:gd name="T81" fmla="*/ 799 h 850"/>
                  <a:gd name="T82" fmla="*/ 127 w 957"/>
                  <a:gd name="T83" fmla="*/ 799 h 850"/>
                  <a:gd name="T84" fmla="*/ 51 w 957"/>
                  <a:gd name="T85" fmla="*/ 723 h 850"/>
                  <a:gd name="T86" fmla="*/ 51 w 957"/>
                  <a:gd name="T87" fmla="*/ 477 h 850"/>
                  <a:gd name="T88" fmla="*/ 127 w 957"/>
                  <a:gd name="T89" fmla="*/ 507 h 850"/>
                  <a:gd name="T90" fmla="*/ 423 w 957"/>
                  <a:gd name="T91" fmla="*/ 507 h 850"/>
                  <a:gd name="T92" fmla="*/ 423 w 957"/>
                  <a:gd name="T93" fmla="*/ 537 h 850"/>
                  <a:gd name="T94" fmla="*/ 436 w 957"/>
                  <a:gd name="T95" fmla="*/ 550 h 850"/>
                  <a:gd name="T96" fmla="*/ 521 w 957"/>
                  <a:gd name="T97" fmla="*/ 550 h 850"/>
                  <a:gd name="T98" fmla="*/ 534 w 957"/>
                  <a:gd name="T99" fmla="*/ 537 h 850"/>
                  <a:gd name="T100" fmla="*/ 534 w 957"/>
                  <a:gd name="T101" fmla="*/ 507 h 850"/>
                  <a:gd name="T102" fmla="*/ 830 w 957"/>
                  <a:gd name="T103" fmla="*/ 507 h 850"/>
                  <a:gd name="T104" fmla="*/ 906 w 957"/>
                  <a:gd name="T105" fmla="*/ 477 h 850"/>
                  <a:gd name="T106" fmla="*/ 906 w 957"/>
                  <a:gd name="T107" fmla="*/ 723 h 850"/>
                  <a:gd name="T108" fmla="*/ 830 w 957"/>
                  <a:gd name="T109" fmla="*/ 799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57" h="850">
                    <a:moveTo>
                      <a:pt x="830" y="139"/>
                    </a:moveTo>
                    <a:cubicBezTo>
                      <a:pt x="650" y="139"/>
                      <a:pt x="650" y="139"/>
                      <a:pt x="650" y="139"/>
                    </a:cubicBezTo>
                    <a:cubicBezTo>
                      <a:pt x="650" y="26"/>
                      <a:pt x="650" y="26"/>
                      <a:pt x="650" y="26"/>
                    </a:cubicBezTo>
                    <a:cubicBezTo>
                      <a:pt x="650" y="12"/>
                      <a:pt x="639" y="0"/>
                      <a:pt x="625" y="0"/>
                    </a:cubicBezTo>
                    <a:cubicBezTo>
                      <a:pt x="332" y="0"/>
                      <a:pt x="332" y="0"/>
                      <a:pt x="332" y="0"/>
                    </a:cubicBezTo>
                    <a:cubicBezTo>
                      <a:pt x="318" y="0"/>
                      <a:pt x="307" y="12"/>
                      <a:pt x="307" y="26"/>
                    </a:cubicBezTo>
                    <a:cubicBezTo>
                      <a:pt x="307" y="139"/>
                      <a:pt x="307" y="139"/>
                      <a:pt x="307" y="139"/>
                    </a:cubicBezTo>
                    <a:cubicBezTo>
                      <a:pt x="127" y="139"/>
                      <a:pt x="127" y="139"/>
                      <a:pt x="127" y="139"/>
                    </a:cubicBezTo>
                    <a:cubicBezTo>
                      <a:pt x="57" y="139"/>
                      <a:pt x="0" y="196"/>
                      <a:pt x="0" y="266"/>
                    </a:cubicBezTo>
                    <a:cubicBezTo>
                      <a:pt x="0" y="723"/>
                      <a:pt x="0" y="723"/>
                      <a:pt x="0" y="723"/>
                    </a:cubicBezTo>
                    <a:cubicBezTo>
                      <a:pt x="0" y="793"/>
                      <a:pt x="57" y="850"/>
                      <a:pt x="127" y="850"/>
                    </a:cubicBezTo>
                    <a:cubicBezTo>
                      <a:pt x="830" y="850"/>
                      <a:pt x="830" y="850"/>
                      <a:pt x="830" y="850"/>
                    </a:cubicBezTo>
                    <a:cubicBezTo>
                      <a:pt x="900" y="850"/>
                      <a:pt x="957" y="793"/>
                      <a:pt x="957" y="723"/>
                    </a:cubicBezTo>
                    <a:cubicBezTo>
                      <a:pt x="957" y="266"/>
                      <a:pt x="957" y="266"/>
                      <a:pt x="957" y="266"/>
                    </a:cubicBezTo>
                    <a:cubicBezTo>
                      <a:pt x="957" y="196"/>
                      <a:pt x="900" y="139"/>
                      <a:pt x="830" y="139"/>
                    </a:cubicBezTo>
                    <a:close/>
                    <a:moveTo>
                      <a:pt x="521" y="439"/>
                    </a:moveTo>
                    <a:cubicBezTo>
                      <a:pt x="436" y="439"/>
                      <a:pt x="436" y="439"/>
                      <a:pt x="436" y="439"/>
                    </a:cubicBezTo>
                    <a:cubicBezTo>
                      <a:pt x="429" y="439"/>
                      <a:pt x="423" y="445"/>
                      <a:pt x="423" y="451"/>
                    </a:cubicBezTo>
                    <a:cubicBezTo>
                      <a:pt x="423" y="482"/>
                      <a:pt x="423" y="482"/>
                      <a:pt x="423" y="482"/>
                    </a:cubicBezTo>
                    <a:cubicBezTo>
                      <a:pt x="127" y="482"/>
                      <a:pt x="127" y="482"/>
                      <a:pt x="127" y="482"/>
                    </a:cubicBezTo>
                    <a:cubicBezTo>
                      <a:pt x="78" y="482"/>
                      <a:pt x="38" y="442"/>
                      <a:pt x="38" y="393"/>
                    </a:cubicBezTo>
                    <a:cubicBezTo>
                      <a:pt x="38" y="266"/>
                      <a:pt x="38" y="266"/>
                      <a:pt x="38" y="266"/>
                    </a:cubicBezTo>
                    <a:cubicBezTo>
                      <a:pt x="38" y="217"/>
                      <a:pt x="78" y="177"/>
                      <a:pt x="127" y="177"/>
                    </a:cubicBezTo>
                    <a:cubicBezTo>
                      <a:pt x="830" y="177"/>
                      <a:pt x="830" y="177"/>
                      <a:pt x="830" y="177"/>
                    </a:cubicBezTo>
                    <a:cubicBezTo>
                      <a:pt x="879" y="177"/>
                      <a:pt x="919" y="217"/>
                      <a:pt x="919" y="266"/>
                    </a:cubicBezTo>
                    <a:cubicBezTo>
                      <a:pt x="919" y="393"/>
                      <a:pt x="919" y="393"/>
                      <a:pt x="919" y="393"/>
                    </a:cubicBezTo>
                    <a:cubicBezTo>
                      <a:pt x="919" y="442"/>
                      <a:pt x="879" y="482"/>
                      <a:pt x="830" y="482"/>
                    </a:cubicBezTo>
                    <a:cubicBezTo>
                      <a:pt x="534" y="482"/>
                      <a:pt x="534" y="482"/>
                      <a:pt x="534" y="482"/>
                    </a:cubicBezTo>
                    <a:cubicBezTo>
                      <a:pt x="534" y="451"/>
                      <a:pt x="534" y="451"/>
                      <a:pt x="534" y="451"/>
                    </a:cubicBezTo>
                    <a:cubicBezTo>
                      <a:pt x="534" y="445"/>
                      <a:pt x="528" y="439"/>
                      <a:pt x="521" y="439"/>
                    </a:cubicBezTo>
                    <a:close/>
                    <a:moveTo>
                      <a:pt x="509" y="464"/>
                    </a:moveTo>
                    <a:cubicBezTo>
                      <a:pt x="509" y="524"/>
                      <a:pt x="509" y="524"/>
                      <a:pt x="509" y="524"/>
                    </a:cubicBezTo>
                    <a:cubicBezTo>
                      <a:pt x="448" y="524"/>
                      <a:pt x="448" y="524"/>
                      <a:pt x="448" y="524"/>
                    </a:cubicBezTo>
                    <a:cubicBezTo>
                      <a:pt x="448" y="464"/>
                      <a:pt x="448" y="464"/>
                      <a:pt x="448" y="464"/>
                    </a:cubicBezTo>
                    <a:lnTo>
                      <a:pt x="509" y="464"/>
                    </a:lnTo>
                    <a:close/>
                    <a:moveTo>
                      <a:pt x="357" y="51"/>
                    </a:moveTo>
                    <a:cubicBezTo>
                      <a:pt x="600" y="51"/>
                      <a:pt x="600" y="51"/>
                      <a:pt x="600" y="51"/>
                    </a:cubicBezTo>
                    <a:cubicBezTo>
                      <a:pt x="600" y="139"/>
                      <a:pt x="600" y="139"/>
                      <a:pt x="600" y="139"/>
                    </a:cubicBezTo>
                    <a:cubicBezTo>
                      <a:pt x="357" y="139"/>
                      <a:pt x="357" y="139"/>
                      <a:pt x="357" y="139"/>
                    </a:cubicBezTo>
                    <a:lnTo>
                      <a:pt x="357" y="51"/>
                    </a:lnTo>
                    <a:close/>
                    <a:moveTo>
                      <a:pt x="830" y="799"/>
                    </a:moveTo>
                    <a:cubicBezTo>
                      <a:pt x="127" y="799"/>
                      <a:pt x="127" y="799"/>
                      <a:pt x="127" y="799"/>
                    </a:cubicBezTo>
                    <a:cubicBezTo>
                      <a:pt x="85" y="799"/>
                      <a:pt x="51" y="765"/>
                      <a:pt x="51" y="723"/>
                    </a:cubicBezTo>
                    <a:cubicBezTo>
                      <a:pt x="51" y="477"/>
                      <a:pt x="51" y="477"/>
                      <a:pt x="51" y="477"/>
                    </a:cubicBezTo>
                    <a:cubicBezTo>
                      <a:pt x="71" y="496"/>
                      <a:pt x="98" y="507"/>
                      <a:pt x="127" y="507"/>
                    </a:cubicBezTo>
                    <a:cubicBezTo>
                      <a:pt x="423" y="507"/>
                      <a:pt x="423" y="507"/>
                      <a:pt x="423" y="507"/>
                    </a:cubicBezTo>
                    <a:cubicBezTo>
                      <a:pt x="423" y="537"/>
                      <a:pt x="423" y="537"/>
                      <a:pt x="423" y="537"/>
                    </a:cubicBezTo>
                    <a:cubicBezTo>
                      <a:pt x="423" y="544"/>
                      <a:pt x="429" y="550"/>
                      <a:pt x="436" y="550"/>
                    </a:cubicBezTo>
                    <a:cubicBezTo>
                      <a:pt x="521" y="550"/>
                      <a:pt x="521" y="550"/>
                      <a:pt x="521" y="550"/>
                    </a:cubicBezTo>
                    <a:cubicBezTo>
                      <a:pt x="528" y="550"/>
                      <a:pt x="534" y="544"/>
                      <a:pt x="534" y="537"/>
                    </a:cubicBezTo>
                    <a:cubicBezTo>
                      <a:pt x="534" y="507"/>
                      <a:pt x="534" y="507"/>
                      <a:pt x="534" y="507"/>
                    </a:cubicBezTo>
                    <a:cubicBezTo>
                      <a:pt x="830" y="507"/>
                      <a:pt x="830" y="507"/>
                      <a:pt x="830" y="507"/>
                    </a:cubicBezTo>
                    <a:cubicBezTo>
                      <a:pt x="859" y="507"/>
                      <a:pt x="886" y="496"/>
                      <a:pt x="906" y="477"/>
                    </a:cubicBezTo>
                    <a:cubicBezTo>
                      <a:pt x="906" y="723"/>
                      <a:pt x="906" y="723"/>
                      <a:pt x="906" y="723"/>
                    </a:cubicBezTo>
                    <a:cubicBezTo>
                      <a:pt x="906" y="765"/>
                      <a:pt x="872" y="799"/>
                      <a:pt x="830" y="799"/>
                    </a:cubicBezTo>
                    <a:close/>
                  </a:path>
                </a:pathLst>
              </a:custGeom>
              <a:solidFill>
                <a:srgbClr val="183D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75000"/>
                      <a:lumOff val="25000"/>
                    </a:schemeClr>
                  </a:solidFill>
                </a:endParaRPr>
              </a:p>
            </p:txBody>
          </p:sp>
        </p:grpSp>
        <p:grpSp>
          <p:nvGrpSpPr>
            <p:cNvPr id="63" name="组合 72"/>
            <p:cNvGrpSpPr>
              <a:grpSpLocks/>
            </p:cNvGrpSpPr>
            <p:nvPr/>
          </p:nvGrpSpPr>
          <p:grpSpPr bwMode="auto">
            <a:xfrm>
              <a:off x="0" y="421260"/>
              <a:ext cx="269890" cy="269890"/>
              <a:chOff x="0" y="0"/>
              <a:chExt cx="269890" cy="269890"/>
            </a:xfrm>
          </p:grpSpPr>
          <p:sp>
            <p:nvSpPr>
              <p:cNvPr id="67" name="圆角矩形 89"/>
              <p:cNvSpPr>
                <a:spLocks noChangeArrowheads="1"/>
              </p:cNvSpPr>
              <p:nvPr/>
            </p:nvSpPr>
            <p:spPr bwMode="auto">
              <a:xfrm>
                <a:off x="0" y="-734"/>
                <a:ext cx="269890" cy="271357"/>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tx1">
                      <a:lumMod val="75000"/>
                      <a:lumOff val="25000"/>
                    </a:schemeClr>
                  </a:solidFill>
                </a:endParaRPr>
              </a:p>
            </p:txBody>
          </p:sp>
          <p:sp>
            <p:nvSpPr>
              <p:cNvPr id="68" name="Freeform 6"/>
              <p:cNvSpPr>
                <a:spLocks noEditPoints="1"/>
              </p:cNvSpPr>
              <p:nvPr/>
            </p:nvSpPr>
            <p:spPr bwMode="auto">
              <a:xfrm>
                <a:off x="15209" y="51069"/>
                <a:ext cx="239470" cy="167751"/>
              </a:xfrm>
              <a:custGeom>
                <a:avLst/>
                <a:gdLst>
                  <a:gd name="T0" fmla="*/ 981 w 1254"/>
                  <a:gd name="T1" fmla="*/ 11 h 876"/>
                  <a:gd name="T2" fmla="*/ 764 w 1254"/>
                  <a:gd name="T3" fmla="*/ 114 h 876"/>
                  <a:gd name="T4" fmla="*/ 757 w 1254"/>
                  <a:gd name="T5" fmla="*/ 152 h 876"/>
                  <a:gd name="T6" fmla="*/ 660 w 1254"/>
                  <a:gd name="T7" fmla="*/ 180 h 876"/>
                  <a:gd name="T8" fmla="*/ 629 w 1254"/>
                  <a:gd name="T9" fmla="*/ 221 h 876"/>
                  <a:gd name="T10" fmla="*/ 598 w 1254"/>
                  <a:gd name="T11" fmla="*/ 180 h 876"/>
                  <a:gd name="T12" fmla="*/ 497 w 1254"/>
                  <a:gd name="T13" fmla="*/ 157 h 876"/>
                  <a:gd name="T14" fmla="*/ 490 w 1254"/>
                  <a:gd name="T15" fmla="*/ 119 h 876"/>
                  <a:gd name="T16" fmla="*/ 273 w 1254"/>
                  <a:gd name="T17" fmla="*/ 16 h 876"/>
                  <a:gd name="T18" fmla="*/ 8 w 1254"/>
                  <a:gd name="T19" fmla="*/ 366 h 876"/>
                  <a:gd name="T20" fmla="*/ 169 w 1254"/>
                  <a:gd name="T21" fmla="*/ 534 h 876"/>
                  <a:gd name="T22" fmla="*/ 188 w 1254"/>
                  <a:gd name="T23" fmla="*/ 525 h 876"/>
                  <a:gd name="T24" fmla="*/ 451 w 1254"/>
                  <a:gd name="T25" fmla="*/ 719 h 876"/>
                  <a:gd name="T26" fmla="*/ 698 w 1254"/>
                  <a:gd name="T27" fmla="*/ 876 h 876"/>
                  <a:gd name="T28" fmla="*/ 984 w 1254"/>
                  <a:gd name="T29" fmla="*/ 668 h 876"/>
                  <a:gd name="T30" fmla="*/ 986 w 1254"/>
                  <a:gd name="T31" fmla="*/ 649 h 876"/>
                  <a:gd name="T32" fmla="*/ 1057 w 1254"/>
                  <a:gd name="T33" fmla="*/ 510 h 876"/>
                  <a:gd name="T34" fmla="*/ 1085 w 1254"/>
                  <a:gd name="T35" fmla="*/ 529 h 876"/>
                  <a:gd name="T36" fmla="*/ 1104 w 1254"/>
                  <a:gd name="T37" fmla="*/ 521 h 876"/>
                  <a:gd name="T38" fmla="*/ 1246 w 1254"/>
                  <a:gd name="T39" fmla="*/ 328 h 876"/>
                  <a:gd name="T40" fmla="*/ 61 w 1254"/>
                  <a:gd name="T41" fmla="*/ 348 h 876"/>
                  <a:gd name="T42" fmla="*/ 438 w 1254"/>
                  <a:gd name="T43" fmla="*/ 147 h 876"/>
                  <a:gd name="T44" fmla="*/ 915 w 1254"/>
                  <a:gd name="T45" fmla="*/ 688 h 876"/>
                  <a:gd name="T46" fmla="*/ 703 w 1254"/>
                  <a:gd name="T47" fmla="*/ 535 h 876"/>
                  <a:gd name="T48" fmla="*/ 837 w 1254"/>
                  <a:gd name="T49" fmla="*/ 745 h 876"/>
                  <a:gd name="T50" fmla="*/ 652 w 1254"/>
                  <a:gd name="T51" fmla="*/ 616 h 876"/>
                  <a:gd name="T52" fmla="*/ 759 w 1254"/>
                  <a:gd name="T53" fmla="*/ 803 h 876"/>
                  <a:gd name="T54" fmla="*/ 597 w 1254"/>
                  <a:gd name="T55" fmla="*/ 695 h 876"/>
                  <a:gd name="T56" fmla="*/ 698 w 1254"/>
                  <a:gd name="T57" fmla="*/ 848 h 876"/>
                  <a:gd name="T58" fmla="*/ 217 w 1254"/>
                  <a:gd name="T59" fmla="*/ 490 h 876"/>
                  <a:gd name="T60" fmla="*/ 588 w 1254"/>
                  <a:gd name="T61" fmla="*/ 204 h 876"/>
                  <a:gd name="T62" fmla="*/ 591 w 1254"/>
                  <a:gd name="T63" fmla="*/ 281 h 876"/>
                  <a:gd name="T64" fmla="*/ 504 w 1254"/>
                  <a:gd name="T65" fmla="*/ 426 h 876"/>
                  <a:gd name="T66" fmla="*/ 575 w 1254"/>
                  <a:gd name="T67" fmla="*/ 484 h 876"/>
                  <a:gd name="T68" fmla="*/ 687 w 1254"/>
                  <a:gd name="T69" fmla="*/ 360 h 876"/>
                  <a:gd name="T70" fmla="*/ 916 w 1254"/>
                  <a:gd name="T71" fmla="*/ 612 h 876"/>
                  <a:gd name="T72" fmla="*/ 958 w 1254"/>
                  <a:gd name="T73" fmla="*/ 656 h 876"/>
                  <a:gd name="T74" fmla="*/ 926 w 1254"/>
                  <a:gd name="T75" fmla="*/ 586 h 876"/>
                  <a:gd name="T76" fmla="*/ 699 w 1254"/>
                  <a:gd name="T77" fmla="*/ 332 h 876"/>
                  <a:gd name="T78" fmla="*/ 689 w 1254"/>
                  <a:gd name="T79" fmla="*/ 326 h 876"/>
                  <a:gd name="T80" fmla="*/ 573 w 1254"/>
                  <a:gd name="T81" fmla="*/ 454 h 876"/>
                  <a:gd name="T82" fmla="*/ 612 w 1254"/>
                  <a:gd name="T83" fmla="*/ 295 h 876"/>
                  <a:gd name="T84" fmla="*/ 784 w 1254"/>
                  <a:gd name="T85" fmla="*/ 184 h 876"/>
                  <a:gd name="T86" fmla="*/ 926 w 1254"/>
                  <a:gd name="T87" fmla="*/ 586 h 876"/>
                  <a:gd name="T88" fmla="*/ 815 w 1254"/>
                  <a:gd name="T89" fmla="*/ 143 h 876"/>
                  <a:gd name="T90" fmla="*/ 1193 w 1254"/>
                  <a:gd name="T91" fmla="*/ 344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54" h="876">
                    <a:moveTo>
                      <a:pt x="1246" y="328"/>
                    </a:moveTo>
                    <a:cubicBezTo>
                      <a:pt x="981" y="11"/>
                      <a:pt x="981" y="11"/>
                      <a:pt x="981" y="11"/>
                    </a:cubicBezTo>
                    <a:cubicBezTo>
                      <a:pt x="973" y="2"/>
                      <a:pt x="959" y="0"/>
                      <a:pt x="948" y="6"/>
                    </a:cubicBezTo>
                    <a:cubicBezTo>
                      <a:pt x="764" y="114"/>
                      <a:pt x="764" y="114"/>
                      <a:pt x="764" y="114"/>
                    </a:cubicBezTo>
                    <a:cubicBezTo>
                      <a:pt x="757" y="118"/>
                      <a:pt x="753" y="124"/>
                      <a:pt x="752" y="131"/>
                    </a:cubicBezTo>
                    <a:cubicBezTo>
                      <a:pt x="750" y="139"/>
                      <a:pt x="752" y="146"/>
                      <a:pt x="757" y="152"/>
                    </a:cubicBezTo>
                    <a:cubicBezTo>
                      <a:pt x="765" y="161"/>
                      <a:pt x="765" y="161"/>
                      <a:pt x="765" y="161"/>
                    </a:cubicBezTo>
                    <a:cubicBezTo>
                      <a:pt x="660" y="180"/>
                      <a:pt x="660" y="180"/>
                      <a:pt x="660" y="180"/>
                    </a:cubicBezTo>
                    <a:cubicBezTo>
                      <a:pt x="657" y="180"/>
                      <a:pt x="653" y="182"/>
                      <a:pt x="651" y="185"/>
                    </a:cubicBezTo>
                    <a:cubicBezTo>
                      <a:pt x="629" y="221"/>
                      <a:pt x="629" y="221"/>
                      <a:pt x="629" y="221"/>
                    </a:cubicBezTo>
                    <a:cubicBezTo>
                      <a:pt x="606" y="185"/>
                      <a:pt x="606" y="185"/>
                      <a:pt x="606" y="185"/>
                    </a:cubicBezTo>
                    <a:cubicBezTo>
                      <a:pt x="604" y="182"/>
                      <a:pt x="601" y="180"/>
                      <a:pt x="598" y="180"/>
                    </a:cubicBezTo>
                    <a:cubicBezTo>
                      <a:pt x="493" y="161"/>
                      <a:pt x="493" y="161"/>
                      <a:pt x="493" y="161"/>
                    </a:cubicBezTo>
                    <a:cubicBezTo>
                      <a:pt x="497" y="157"/>
                      <a:pt x="497" y="157"/>
                      <a:pt x="497" y="157"/>
                    </a:cubicBezTo>
                    <a:cubicBezTo>
                      <a:pt x="501" y="151"/>
                      <a:pt x="503" y="144"/>
                      <a:pt x="502" y="136"/>
                    </a:cubicBezTo>
                    <a:cubicBezTo>
                      <a:pt x="501" y="129"/>
                      <a:pt x="496" y="122"/>
                      <a:pt x="490" y="119"/>
                    </a:cubicBezTo>
                    <a:cubicBezTo>
                      <a:pt x="305" y="10"/>
                      <a:pt x="305" y="10"/>
                      <a:pt x="305" y="10"/>
                    </a:cubicBezTo>
                    <a:cubicBezTo>
                      <a:pt x="295" y="4"/>
                      <a:pt x="281" y="7"/>
                      <a:pt x="273" y="16"/>
                    </a:cubicBezTo>
                    <a:cubicBezTo>
                      <a:pt x="8" y="333"/>
                      <a:pt x="8" y="333"/>
                      <a:pt x="8" y="333"/>
                    </a:cubicBezTo>
                    <a:cubicBezTo>
                      <a:pt x="0" y="342"/>
                      <a:pt x="0" y="356"/>
                      <a:pt x="8" y="366"/>
                    </a:cubicBezTo>
                    <a:cubicBezTo>
                      <a:pt x="150" y="525"/>
                      <a:pt x="150" y="525"/>
                      <a:pt x="150" y="525"/>
                    </a:cubicBezTo>
                    <a:cubicBezTo>
                      <a:pt x="155" y="531"/>
                      <a:pt x="162" y="534"/>
                      <a:pt x="169" y="534"/>
                    </a:cubicBezTo>
                    <a:cubicBezTo>
                      <a:pt x="169" y="534"/>
                      <a:pt x="169" y="534"/>
                      <a:pt x="169" y="534"/>
                    </a:cubicBezTo>
                    <a:cubicBezTo>
                      <a:pt x="177" y="534"/>
                      <a:pt x="184" y="530"/>
                      <a:pt x="188" y="525"/>
                    </a:cubicBezTo>
                    <a:cubicBezTo>
                      <a:pt x="201" y="510"/>
                      <a:pt x="201" y="510"/>
                      <a:pt x="201" y="510"/>
                    </a:cubicBezTo>
                    <a:cubicBezTo>
                      <a:pt x="451" y="719"/>
                      <a:pt x="451" y="719"/>
                      <a:pt x="451" y="719"/>
                    </a:cubicBezTo>
                    <a:cubicBezTo>
                      <a:pt x="691" y="874"/>
                      <a:pt x="691" y="874"/>
                      <a:pt x="691" y="874"/>
                    </a:cubicBezTo>
                    <a:cubicBezTo>
                      <a:pt x="693" y="875"/>
                      <a:pt x="696" y="876"/>
                      <a:pt x="698" y="876"/>
                    </a:cubicBezTo>
                    <a:cubicBezTo>
                      <a:pt x="701" y="876"/>
                      <a:pt x="703" y="875"/>
                      <a:pt x="706" y="873"/>
                    </a:cubicBezTo>
                    <a:cubicBezTo>
                      <a:pt x="984" y="668"/>
                      <a:pt x="984" y="668"/>
                      <a:pt x="984" y="668"/>
                    </a:cubicBezTo>
                    <a:cubicBezTo>
                      <a:pt x="987" y="666"/>
                      <a:pt x="989" y="662"/>
                      <a:pt x="990" y="659"/>
                    </a:cubicBezTo>
                    <a:cubicBezTo>
                      <a:pt x="990" y="655"/>
                      <a:pt x="989" y="652"/>
                      <a:pt x="986" y="649"/>
                    </a:cubicBezTo>
                    <a:cubicBezTo>
                      <a:pt x="944" y="605"/>
                      <a:pt x="944" y="605"/>
                      <a:pt x="944" y="605"/>
                    </a:cubicBezTo>
                    <a:cubicBezTo>
                      <a:pt x="1057" y="510"/>
                      <a:pt x="1057" y="510"/>
                      <a:pt x="1057" y="510"/>
                    </a:cubicBezTo>
                    <a:cubicBezTo>
                      <a:pt x="1065" y="520"/>
                      <a:pt x="1065" y="520"/>
                      <a:pt x="1065" y="520"/>
                    </a:cubicBezTo>
                    <a:cubicBezTo>
                      <a:pt x="1070" y="526"/>
                      <a:pt x="1077" y="529"/>
                      <a:pt x="1085" y="529"/>
                    </a:cubicBezTo>
                    <a:cubicBezTo>
                      <a:pt x="1085" y="529"/>
                      <a:pt x="1085" y="529"/>
                      <a:pt x="1085" y="529"/>
                    </a:cubicBezTo>
                    <a:cubicBezTo>
                      <a:pt x="1092" y="529"/>
                      <a:pt x="1099" y="526"/>
                      <a:pt x="1104" y="521"/>
                    </a:cubicBezTo>
                    <a:cubicBezTo>
                      <a:pt x="1245" y="361"/>
                      <a:pt x="1245" y="361"/>
                      <a:pt x="1245" y="361"/>
                    </a:cubicBezTo>
                    <a:cubicBezTo>
                      <a:pt x="1254" y="352"/>
                      <a:pt x="1254" y="338"/>
                      <a:pt x="1246" y="328"/>
                    </a:cubicBezTo>
                    <a:close/>
                    <a:moveTo>
                      <a:pt x="168" y="470"/>
                    </a:moveTo>
                    <a:cubicBezTo>
                      <a:pt x="61" y="348"/>
                      <a:pt x="61" y="348"/>
                      <a:pt x="61" y="348"/>
                    </a:cubicBezTo>
                    <a:cubicBezTo>
                      <a:pt x="298" y="65"/>
                      <a:pt x="298" y="65"/>
                      <a:pt x="298" y="65"/>
                    </a:cubicBezTo>
                    <a:cubicBezTo>
                      <a:pt x="438" y="147"/>
                      <a:pt x="438" y="147"/>
                      <a:pt x="438" y="147"/>
                    </a:cubicBezTo>
                    <a:lnTo>
                      <a:pt x="168" y="470"/>
                    </a:lnTo>
                    <a:close/>
                    <a:moveTo>
                      <a:pt x="915" y="688"/>
                    </a:moveTo>
                    <a:cubicBezTo>
                      <a:pt x="720" y="516"/>
                      <a:pt x="720" y="516"/>
                      <a:pt x="720" y="516"/>
                    </a:cubicBezTo>
                    <a:cubicBezTo>
                      <a:pt x="703" y="535"/>
                      <a:pt x="703" y="535"/>
                      <a:pt x="703" y="535"/>
                    </a:cubicBezTo>
                    <a:cubicBezTo>
                      <a:pt x="894" y="703"/>
                      <a:pt x="894" y="703"/>
                      <a:pt x="894" y="703"/>
                    </a:cubicBezTo>
                    <a:cubicBezTo>
                      <a:pt x="837" y="745"/>
                      <a:pt x="837" y="745"/>
                      <a:pt x="837" y="745"/>
                    </a:cubicBezTo>
                    <a:cubicBezTo>
                      <a:pt x="668" y="597"/>
                      <a:pt x="668" y="597"/>
                      <a:pt x="668" y="597"/>
                    </a:cubicBezTo>
                    <a:cubicBezTo>
                      <a:pt x="652" y="616"/>
                      <a:pt x="652" y="616"/>
                      <a:pt x="652" y="616"/>
                    </a:cubicBezTo>
                    <a:cubicBezTo>
                      <a:pt x="816" y="760"/>
                      <a:pt x="816" y="760"/>
                      <a:pt x="816" y="760"/>
                    </a:cubicBezTo>
                    <a:cubicBezTo>
                      <a:pt x="759" y="803"/>
                      <a:pt x="759" y="803"/>
                      <a:pt x="759" y="803"/>
                    </a:cubicBezTo>
                    <a:cubicBezTo>
                      <a:pt x="614" y="676"/>
                      <a:pt x="614" y="676"/>
                      <a:pt x="614" y="676"/>
                    </a:cubicBezTo>
                    <a:cubicBezTo>
                      <a:pt x="597" y="695"/>
                      <a:pt x="597" y="695"/>
                      <a:pt x="597" y="695"/>
                    </a:cubicBezTo>
                    <a:cubicBezTo>
                      <a:pt x="738" y="818"/>
                      <a:pt x="738" y="818"/>
                      <a:pt x="738" y="818"/>
                    </a:cubicBezTo>
                    <a:cubicBezTo>
                      <a:pt x="698" y="848"/>
                      <a:pt x="698" y="848"/>
                      <a:pt x="698" y="848"/>
                    </a:cubicBezTo>
                    <a:cubicBezTo>
                      <a:pt x="466" y="699"/>
                      <a:pt x="466" y="699"/>
                      <a:pt x="466" y="699"/>
                    </a:cubicBezTo>
                    <a:cubicBezTo>
                      <a:pt x="217" y="490"/>
                      <a:pt x="217" y="490"/>
                      <a:pt x="217" y="490"/>
                    </a:cubicBezTo>
                    <a:cubicBezTo>
                      <a:pt x="474" y="184"/>
                      <a:pt x="474" y="184"/>
                      <a:pt x="474" y="184"/>
                    </a:cubicBezTo>
                    <a:cubicBezTo>
                      <a:pt x="588" y="204"/>
                      <a:pt x="588" y="204"/>
                      <a:pt x="588" y="204"/>
                    </a:cubicBezTo>
                    <a:cubicBezTo>
                      <a:pt x="614" y="244"/>
                      <a:pt x="614" y="244"/>
                      <a:pt x="614" y="244"/>
                    </a:cubicBezTo>
                    <a:cubicBezTo>
                      <a:pt x="591" y="281"/>
                      <a:pt x="591" y="281"/>
                      <a:pt x="591" y="281"/>
                    </a:cubicBezTo>
                    <a:cubicBezTo>
                      <a:pt x="503" y="409"/>
                      <a:pt x="503" y="409"/>
                      <a:pt x="503" y="409"/>
                    </a:cubicBezTo>
                    <a:cubicBezTo>
                      <a:pt x="499" y="415"/>
                      <a:pt x="500" y="422"/>
                      <a:pt x="504" y="426"/>
                    </a:cubicBezTo>
                    <a:cubicBezTo>
                      <a:pt x="566" y="481"/>
                      <a:pt x="566" y="481"/>
                      <a:pt x="566" y="481"/>
                    </a:cubicBezTo>
                    <a:cubicBezTo>
                      <a:pt x="569" y="484"/>
                      <a:pt x="572" y="485"/>
                      <a:pt x="575" y="484"/>
                    </a:cubicBezTo>
                    <a:cubicBezTo>
                      <a:pt x="579" y="484"/>
                      <a:pt x="582" y="483"/>
                      <a:pt x="584" y="480"/>
                    </a:cubicBezTo>
                    <a:cubicBezTo>
                      <a:pt x="687" y="360"/>
                      <a:pt x="687" y="360"/>
                      <a:pt x="687" y="360"/>
                    </a:cubicBezTo>
                    <a:cubicBezTo>
                      <a:pt x="714" y="401"/>
                      <a:pt x="714" y="401"/>
                      <a:pt x="714" y="401"/>
                    </a:cubicBezTo>
                    <a:cubicBezTo>
                      <a:pt x="916" y="612"/>
                      <a:pt x="916" y="612"/>
                      <a:pt x="916" y="612"/>
                    </a:cubicBezTo>
                    <a:cubicBezTo>
                      <a:pt x="916" y="612"/>
                      <a:pt x="916" y="612"/>
                      <a:pt x="916" y="612"/>
                    </a:cubicBezTo>
                    <a:cubicBezTo>
                      <a:pt x="958" y="656"/>
                      <a:pt x="958" y="656"/>
                      <a:pt x="958" y="656"/>
                    </a:cubicBezTo>
                    <a:lnTo>
                      <a:pt x="915" y="688"/>
                    </a:lnTo>
                    <a:close/>
                    <a:moveTo>
                      <a:pt x="926" y="586"/>
                    </a:moveTo>
                    <a:cubicBezTo>
                      <a:pt x="734" y="385"/>
                      <a:pt x="734" y="385"/>
                      <a:pt x="734" y="385"/>
                    </a:cubicBezTo>
                    <a:cubicBezTo>
                      <a:pt x="699" y="332"/>
                      <a:pt x="699" y="332"/>
                      <a:pt x="699" y="332"/>
                    </a:cubicBezTo>
                    <a:cubicBezTo>
                      <a:pt x="697" y="328"/>
                      <a:pt x="694" y="326"/>
                      <a:pt x="690" y="326"/>
                    </a:cubicBezTo>
                    <a:cubicBezTo>
                      <a:pt x="689" y="326"/>
                      <a:pt x="689" y="326"/>
                      <a:pt x="689" y="326"/>
                    </a:cubicBezTo>
                    <a:cubicBezTo>
                      <a:pt x="685" y="326"/>
                      <a:pt x="681" y="327"/>
                      <a:pt x="679" y="330"/>
                    </a:cubicBezTo>
                    <a:cubicBezTo>
                      <a:pt x="573" y="454"/>
                      <a:pt x="573" y="454"/>
                      <a:pt x="573" y="454"/>
                    </a:cubicBezTo>
                    <a:cubicBezTo>
                      <a:pt x="530" y="415"/>
                      <a:pt x="530" y="415"/>
                      <a:pt x="530" y="415"/>
                    </a:cubicBezTo>
                    <a:cubicBezTo>
                      <a:pt x="612" y="295"/>
                      <a:pt x="612" y="295"/>
                      <a:pt x="612" y="295"/>
                    </a:cubicBezTo>
                    <a:cubicBezTo>
                      <a:pt x="670" y="204"/>
                      <a:pt x="670" y="204"/>
                      <a:pt x="670" y="204"/>
                    </a:cubicBezTo>
                    <a:cubicBezTo>
                      <a:pt x="784" y="184"/>
                      <a:pt x="784" y="184"/>
                      <a:pt x="784" y="184"/>
                    </a:cubicBezTo>
                    <a:cubicBezTo>
                      <a:pt x="1041" y="490"/>
                      <a:pt x="1041" y="490"/>
                      <a:pt x="1041" y="490"/>
                    </a:cubicBezTo>
                    <a:lnTo>
                      <a:pt x="926" y="586"/>
                    </a:lnTo>
                    <a:close/>
                    <a:moveTo>
                      <a:pt x="1085" y="465"/>
                    </a:moveTo>
                    <a:cubicBezTo>
                      <a:pt x="815" y="143"/>
                      <a:pt x="815" y="143"/>
                      <a:pt x="815" y="143"/>
                    </a:cubicBezTo>
                    <a:cubicBezTo>
                      <a:pt x="956" y="61"/>
                      <a:pt x="956" y="61"/>
                      <a:pt x="956" y="61"/>
                    </a:cubicBezTo>
                    <a:cubicBezTo>
                      <a:pt x="1193" y="344"/>
                      <a:pt x="1193" y="344"/>
                      <a:pt x="1193" y="344"/>
                    </a:cubicBezTo>
                    <a:lnTo>
                      <a:pt x="1085" y="465"/>
                    </a:lnTo>
                    <a:close/>
                  </a:path>
                </a:pathLst>
              </a:custGeom>
              <a:solidFill>
                <a:srgbClr val="183D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75000"/>
                      <a:lumOff val="25000"/>
                    </a:schemeClr>
                  </a:solidFill>
                </a:endParaRPr>
              </a:p>
            </p:txBody>
          </p:sp>
        </p:grpSp>
        <p:grpSp>
          <p:nvGrpSpPr>
            <p:cNvPr id="64" name="组合 73"/>
            <p:cNvGrpSpPr>
              <a:grpSpLocks/>
            </p:cNvGrpSpPr>
            <p:nvPr/>
          </p:nvGrpSpPr>
          <p:grpSpPr bwMode="auto">
            <a:xfrm>
              <a:off x="0" y="842521"/>
              <a:ext cx="269890" cy="269890"/>
              <a:chOff x="0" y="0"/>
              <a:chExt cx="269890" cy="269890"/>
            </a:xfrm>
          </p:grpSpPr>
          <p:sp>
            <p:nvSpPr>
              <p:cNvPr id="65" name="圆角矩形 83"/>
              <p:cNvSpPr>
                <a:spLocks noChangeArrowheads="1"/>
              </p:cNvSpPr>
              <p:nvPr/>
            </p:nvSpPr>
            <p:spPr bwMode="auto">
              <a:xfrm>
                <a:off x="0" y="119"/>
                <a:ext cx="269890" cy="269771"/>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tx1">
                      <a:lumMod val="75000"/>
                      <a:lumOff val="25000"/>
                    </a:schemeClr>
                  </a:solidFill>
                </a:endParaRPr>
              </a:p>
            </p:txBody>
          </p:sp>
          <p:pic>
            <p:nvPicPr>
              <p:cNvPr id="66" name="组合 84"/>
              <p:cNvPicPr>
                <a:picLocks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47120" y="57691"/>
                <a:ext cx="176794" cy="164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grpSp>
        <p:nvGrpSpPr>
          <p:cNvPr id="71" name="组合 128"/>
          <p:cNvGrpSpPr>
            <a:grpSpLocks/>
          </p:cNvGrpSpPr>
          <p:nvPr/>
        </p:nvGrpSpPr>
        <p:grpSpPr bwMode="auto">
          <a:xfrm>
            <a:off x="6883008" y="1735277"/>
            <a:ext cx="1826736" cy="756280"/>
            <a:chOff x="0" y="0"/>
            <a:chExt cx="2435179" cy="1008678"/>
          </a:xfrm>
          <a:solidFill>
            <a:schemeClr val="accent2"/>
          </a:solidFill>
        </p:grpSpPr>
        <p:grpSp>
          <p:nvGrpSpPr>
            <p:cNvPr id="72" name="组合 74"/>
            <p:cNvGrpSpPr>
              <a:grpSpLocks/>
            </p:cNvGrpSpPr>
            <p:nvPr/>
          </p:nvGrpSpPr>
          <p:grpSpPr bwMode="auto">
            <a:xfrm>
              <a:off x="3" y="0"/>
              <a:ext cx="2435176" cy="168289"/>
              <a:chOff x="0" y="0"/>
              <a:chExt cx="2330450" cy="168289"/>
            </a:xfrm>
            <a:grpFill/>
          </p:grpSpPr>
          <p:sp>
            <p:nvSpPr>
              <p:cNvPr id="79" name="圆角矩形 81"/>
              <p:cNvSpPr>
                <a:spLocks noChangeArrowheads="1"/>
              </p:cNvSpPr>
              <p:nvPr/>
            </p:nvSpPr>
            <p:spPr bwMode="auto">
              <a:xfrm>
                <a:off x="-3" y="0"/>
                <a:ext cx="2330453" cy="168378"/>
              </a:xfrm>
              <a:prstGeom prst="roundRect">
                <a:avLst>
                  <a:gd name="adj" fmla="val 50000"/>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tx1">
                      <a:lumMod val="75000"/>
                      <a:lumOff val="25000"/>
                    </a:schemeClr>
                  </a:solidFill>
                </a:endParaRPr>
              </a:p>
            </p:txBody>
          </p:sp>
          <p:sp>
            <p:nvSpPr>
              <p:cNvPr id="80" name="圆角矩形 82"/>
              <p:cNvSpPr>
                <a:spLocks noChangeArrowheads="1"/>
              </p:cNvSpPr>
              <p:nvPr/>
            </p:nvSpPr>
            <p:spPr bwMode="auto">
              <a:xfrm>
                <a:off x="-3" y="0"/>
                <a:ext cx="1067998" cy="168378"/>
              </a:xfrm>
              <a:prstGeom prst="roundRect">
                <a:avLst>
                  <a:gd name="adj" fmla="val 50000"/>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tx1">
                      <a:lumMod val="75000"/>
                      <a:lumOff val="25000"/>
                    </a:schemeClr>
                  </a:solidFill>
                </a:endParaRPr>
              </a:p>
            </p:txBody>
          </p:sp>
        </p:grpSp>
        <p:grpSp>
          <p:nvGrpSpPr>
            <p:cNvPr id="73" name="组合 75"/>
            <p:cNvGrpSpPr>
              <a:grpSpLocks/>
            </p:cNvGrpSpPr>
            <p:nvPr/>
          </p:nvGrpSpPr>
          <p:grpSpPr bwMode="auto">
            <a:xfrm>
              <a:off x="3" y="420195"/>
              <a:ext cx="2435176" cy="168289"/>
              <a:chOff x="0" y="0"/>
              <a:chExt cx="2330450" cy="168289"/>
            </a:xfrm>
            <a:grpFill/>
          </p:grpSpPr>
          <p:sp>
            <p:nvSpPr>
              <p:cNvPr id="77" name="圆角矩形 79"/>
              <p:cNvSpPr>
                <a:spLocks noChangeArrowheads="1"/>
              </p:cNvSpPr>
              <p:nvPr/>
            </p:nvSpPr>
            <p:spPr bwMode="auto">
              <a:xfrm>
                <a:off x="-3" y="749"/>
                <a:ext cx="2330453" cy="166790"/>
              </a:xfrm>
              <a:prstGeom prst="roundRect">
                <a:avLst>
                  <a:gd name="adj" fmla="val 50000"/>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tx1">
                      <a:lumMod val="75000"/>
                      <a:lumOff val="25000"/>
                    </a:schemeClr>
                  </a:solidFill>
                </a:endParaRPr>
              </a:p>
            </p:txBody>
          </p:sp>
          <p:sp>
            <p:nvSpPr>
              <p:cNvPr id="78" name="圆角矩形 80"/>
              <p:cNvSpPr>
                <a:spLocks noChangeArrowheads="1"/>
              </p:cNvSpPr>
              <p:nvPr/>
            </p:nvSpPr>
            <p:spPr bwMode="auto">
              <a:xfrm>
                <a:off x="-3" y="749"/>
                <a:ext cx="1578449" cy="166790"/>
              </a:xfrm>
              <a:prstGeom prst="roundRect">
                <a:avLst>
                  <a:gd name="adj" fmla="val 50000"/>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tx1">
                      <a:lumMod val="75000"/>
                      <a:lumOff val="25000"/>
                    </a:schemeClr>
                  </a:solidFill>
                </a:endParaRPr>
              </a:p>
            </p:txBody>
          </p:sp>
        </p:grpSp>
        <p:grpSp>
          <p:nvGrpSpPr>
            <p:cNvPr id="74" name="组合 76"/>
            <p:cNvGrpSpPr>
              <a:grpSpLocks/>
            </p:cNvGrpSpPr>
            <p:nvPr/>
          </p:nvGrpSpPr>
          <p:grpSpPr bwMode="auto">
            <a:xfrm>
              <a:off x="0" y="840389"/>
              <a:ext cx="2435179" cy="168289"/>
              <a:chOff x="0" y="0"/>
              <a:chExt cx="2330453" cy="168289"/>
            </a:xfrm>
            <a:grpFill/>
          </p:grpSpPr>
          <p:sp>
            <p:nvSpPr>
              <p:cNvPr id="75" name="圆角矩形 77"/>
              <p:cNvSpPr>
                <a:spLocks noChangeArrowheads="1"/>
              </p:cNvSpPr>
              <p:nvPr/>
            </p:nvSpPr>
            <p:spPr bwMode="auto">
              <a:xfrm>
                <a:off x="0" y="-89"/>
                <a:ext cx="2330453" cy="168378"/>
              </a:xfrm>
              <a:prstGeom prst="roundRect">
                <a:avLst>
                  <a:gd name="adj" fmla="val 50000"/>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tx1">
                      <a:lumMod val="75000"/>
                      <a:lumOff val="25000"/>
                    </a:schemeClr>
                  </a:solidFill>
                </a:endParaRPr>
              </a:p>
            </p:txBody>
          </p:sp>
          <p:sp>
            <p:nvSpPr>
              <p:cNvPr id="76" name="圆角矩形 78"/>
              <p:cNvSpPr>
                <a:spLocks noChangeArrowheads="1"/>
              </p:cNvSpPr>
              <p:nvPr/>
            </p:nvSpPr>
            <p:spPr bwMode="auto">
              <a:xfrm>
                <a:off x="0" y="-89"/>
                <a:ext cx="1791137" cy="168378"/>
              </a:xfrm>
              <a:prstGeom prst="roundRect">
                <a:avLst>
                  <a:gd name="adj" fmla="val 50000"/>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tx1">
                      <a:lumMod val="75000"/>
                      <a:lumOff val="25000"/>
                    </a:schemeClr>
                  </a:solidFill>
                </a:endParaRPr>
              </a:p>
            </p:txBody>
          </p:sp>
        </p:grpSp>
      </p:grpSp>
      <p:sp>
        <p:nvSpPr>
          <p:cNvPr id="81" name="文本框 94"/>
          <p:cNvSpPr txBox="1">
            <a:spLocks noChangeArrowheads="1"/>
          </p:cNvSpPr>
          <p:nvPr/>
        </p:nvSpPr>
        <p:spPr bwMode="auto">
          <a:xfrm>
            <a:off x="6809157" y="3194242"/>
            <a:ext cx="2011315" cy="25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lvl1pPr/>
            <a:lvl2pPr marL="742950" indent="-285750"/>
            <a:lvl3pPr/>
            <a:lvl4pPr/>
            <a:lvl5pPr/>
            <a:lvl6pPr/>
            <a:lvl7pPr/>
            <a:lvl8pPr/>
            <a:lvl9pPr/>
          </a:lstStyle>
          <a:p>
            <a:r>
              <a:rPr lang="zh-CN" altLang="en-US" sz="1200" dirty="0">
                <a:solidFill>
                  <a:schemeClr val="tx1">
                    <a:lumMod val="75000"/>
                    <a:lumOff val="25000"/>
                  </a:schemeClr>
                </a:solidFill>
                <a:latin typeface="微软雅黑" pitchFamily="34" charset="-122"/>
                <a:ea typeface="微软雅黑" pitchFamily="34" charset="-122"/>
              </a:rPr>
              <a:t>点击添加标题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82" name="任意多边形 95"/>
          <p:cNvSpPr>
            <a:spLocks/>
          </p:cNvSpPr>
          <p:nvPr/>
        </p:nvSpPr>
        <p:spPr bwMode="auto">
          <a:xfrm>
            <a:off x="6604353" y="3532485"/>
            <a:ext cx="151236" cy="151256"/>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68589" tIns="34295" rIns="68589" bIns="34295" anchor="ctr"/>
          <a:lstStyle/>
          <a:p>
            <a:endParaRPr lang="zh-CN" altLang="en-US">
              <a:solidFill>
                <a:schemeClr val="tx1">
                  <a:lumMod val="75000"/>
                  <a:lumOff val="25000"/>
                </a:schemeClr>
              </a:solidFill>
            </a:endParaRPr>
          </a:p>
        </p:txBody>
      </p:sp>
      <p:sp>
        <p:nvSpPr>
          <p:cNvPr id="83" name="文本框 96"/>
          <p:cNvSpPr txBox="1">
            <a:spLocks noChangeArrowheads="1"/>
          </p:cNvSpPr>
          <p:nvPr/>
        </p:nvSpPr>
        <p:spPr bwMode="auto">
          <a:xfrm>
            <a:off x="6782978" y="3496755"/>
            <a:ext cx="1991071" cy="484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lvl1pPr/>
            <a:lvl2pPr marL="742950" indent="-285750"/>
            <a:lvl3pPr/>
            <a:lvl4pPr/>
            <a:lvl5pPr/>
            <a:lvl6pPr/>
            <a:lvl7pPr/>
            <a:lvl8pPr/>
            <a:lvl9pPr/>
          </a:lstStyle>
          <a:p>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endParaRPr>
          </a:p>
        </p:txBody>
      </p:sp>
      <p:grpSp>
        <p:nvGrpSpPr>
          <p:cNvPr id="84" name="组合 126"/>
          <p:cNvGrpSpPr>
            <a:grpSpLocks/>
          </p:cNvGrpSpPr>
          <p:nvPr/>
        </p:nvGrpSpPr>
        <p:grpSpPr bwMode="auto">
          <a:xfrm>
            <a:off x="6604354" y="3985061"/>
            <a:ext cx="202441" cy="834886"/>
            <a:chOff x="0" y="0"/>
            <a:chExt cx="269890" cy="1112411"/>
          </a:xfrm>
        </p:grpSpPr>
        <p:grpSp>
          <p:nvGrpSpPr>
            <p:cNvPr id="85" name="组合 97"/>
            <p:cNvGrpSpPr>
              <a:grpSpLocks/>
            </p:cNvGrpSpPr>
            <p:nvPr/>
          </p:nvGrpSpPr>
          <p:grpSpPr bwMode="auto">
            <a:xfrm>
              <a:off x="0" y="0"/>
              <a:ext cx="269890" cy="269890"/>
              <a:chOff x="0" y="0"/>
              <a:chExt cx="269890" cy="269890"/>
            </a:xfrm>
          </p:grpSpPr>
          <p:sp>
            <p:nvSpPr>
              <p:cNvPr id="92" name="圆角矩形 117"/>
              <p:cNvSpPr>
                <a:spLocks noChangeArrowheads="1"/>
              </p:cNvSpPr>
              <p:nvPr/>
            </p:nvSpPr>
            <p:spPr bwMode="auto">
              <a:xfrm>
                <a:off x="0" y="0"/>
                <a:ext cx="269890" cy="269771"/>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tx1">
                      <a:lumMod val="75000"/>
                      <a:lumOff val="25000"/>
                    </a:schemeClr>
                  </a:solidFill>
                </a:endParaRPr>
              </a:p>
            </p:txBody>
          </p:sp>
          <p:sp>
            <p:nvSpPr>
              <p:cNvPr id="93" name="Freeform 5"/>
              <p:cNvSpPr>
                <a:spLocks noEditPoints="1"/>
              </p:cNvSpPr>
              <p:nvPr/>
            </p:nvSpPr>
            <p:spPr bwMode="auto">
              <a:xfrm>
                <a:off x="43573" y="53501"/>
                <a:ext cx="182743" cy="162888"/>
              </a:xfrm>
              <a:custGeom>
                <a:avLst/>
                <a:gdLst>
                  <a:gd name="T0" fmla="*/ 830 w 957"/>
                  <a:gd name="T1" fmla="*/ 139 h 850"/>
                  <a:gd name="T2" fmla="*/ 650 w 957"/>
                  <a:gd name="T3" fmla="*/ 139 h 850"/>
                  <a:gd name="T4" fmla="*/ 650 w 957"/>
                  <a:gd name="T5" fmla="*/ 26 h 850"/>
                  <a:gd name="T6" fmla="*/ 625 w 957"/>
                  <a:gd name="T7" fmla="*/ 0 h 850"/>
                  <a:gd name="T8" fmla="*/ 332 w 957"/>
                  <a:gd name="T9" fmla="*/ 0 h 850"/>
                  <a:gd name="T10" fmla="*/ 307 w 957"/>
                  <a:gd name="T11" fmla="*/ 26 h 850"/>
                  <a:gd name="T12" fmla="*/ 307 w 957"/>
                  <a:gd name="T13" fmla="*/ 139 h 850"/>
                  <a:gd name="T14" fmla="*/ 127 w 957"/>
                  <a:gd name="T15" fmla="*/ 139 h 850"/>
                  <a:gd name="T16" fmla="*/ 0 w 957"/>
                  <a:gd name="T17" fmla="*/ 266 h 850"/>
                  <a:gd name="T18" fmla="*/ 0 w 957"/>
                  <a:gd name="T19" fmla="*/ 723 h 850"/>
                  <a:gd name="T20" fmla="*/ 127 w 957"/>
                  <a:gd name="T21" fmla="*/ 850 h 850"/>
                  <a:gd name="T22" fmla="*/ 830 w 957"/>
                  <a:gd name="T23" fmla="*/ 850 h 850"/>
                  <a:gd name="T24" fmla="*/ 957 w 957"/>
                  <a:gd name="T25" fmla="*/ 723 h 850"/>
                  <a:gd name="T26" fmla="*/ 957 w 957"/>
                  <a:gd name="T27" fmla="*/ 266 h 850"/>
                  <a:gd name="T28" fmla="*/ 830 w 957"/>
                  <a:gd name="T29" fmla="*/ 139 h 850"/>
                  <a:gd name="T30" fmla="*/ 521 w 957"/>
                  <a:gd name="T31" fmla="*/ 439 h 850"/>
                  <a:gd name="T32" fmla="*/ 436 w 957"/>
                  <a:gd name="T33" fmla="*/ 439 h 850"/>
                  <a:gd name="T34" fmla="*/ 423 w 957"/>
                  <a:gd name="T35" fmla="*/ 451 h 850"/>
                  <a:gd name="T36" fmla="*/ 423 w 957"/>
                  <a:gd name="T37" fmla="*/ 482 h 850"/>
                  <a:gd name="T38" fmla="*/ 127 w 957"/>
                  <a:gd name="T39" fmla="*/ 482 h 850"/>
                  <a:gd name="T40" fmla="*/ 38 w 957"/>
                  <a:gd name="T41" fmla="*/ 393 h 850"/>
                  <a:gd name="T42" fmla="*/ 38 w 957"/>
                  <a:gd name="T43" fmla="*/ 266 h 850"/>
                  <a:gd name="T44" fmla="*/ 127 w 957"/>
                  <a:gd name="T45" fmla="*/ 177 h 850"/>
                  <a:gd name="T46" fmla="*/ 830 w 957"/>
                  <a:gd name="T47" fmla="*/ 177 h 850"/>
                  <a:gd name="T48" fmla="*/ 919 w 957"/>
                  <a:gd name="T49" fmla="*/ 266 h 850"/>
                  <a:gd name="T50" fmla="*/ 919 w 957"/>
                  <a:gd name="T51" fmla="*/ 393 h 850"/>
                  <a:gd name="T52" fmla="*/ 830 w 957"/>
                  <a:gd name="T53" fmla="*/ 482 h 850"/>
                  <a:gd name="T54" fmla="*/ 534 w 957"/>
                  <a:gd name="T55" fmla="*/ 482 h 850"/>
                  <a:gd name="T56" fmla="*/ 534 w 957"/>
                  <a:gd name="T57" fmla="*/ 451 h 850"/>
                  <a:gd name="T58" fmla="*/ 521 w 957"/>
                  <a:gd name="T59" fmla="*/ 439 h 850"/>
                  <a:gd name="T60" fmla="*/ 509 w 957"/>
                  <a:gd name="T61" fmla="*/ 464 h 850"/>
                  <a:gd name="T62" fmla="*/ 509 w 957"/>
                  <a:gd name="T63" fmla="*/ 524 h 850"/>
                  <a:gd name="T64" fmla="*/ 448 w 957"/>
                  <a:gd name="T65" fmla="*/ 524 h 850"/>
                  <a:gd name="T66" fmla="*/ 448 w 957"/>
                  <a:gd name="T67" fmla="*/ 464 h 850"/>
                  <a:gd name="T68" fmla="*/ 509 w 957"/>
                  <a:gd name="T69" fmla="*/ 464 h 850"/>
                  <a:gd name="T70" fmla="*/ 357 w 957"/>
                  <a:gd name="T71" fmla="*/ 51 h 850"/>
                  <a:gd name="T72" fmla="*/ 600 w 957"/>
                  <a:gd name="T73" fmla="*/ 51 h 850"/>
                  <a:gd name="T74" fmla="*/ 600 w 957"/>
                  <a:gd name="T75" fmla="*/ 139 h 850"/>
                  <a:gd name="T76" fmla="*/ 357 w 957"/>
                  <a:gd name="T77" fmla="*/ 139 h 850"/>
                  <a:gd name="T78" fmla="*/ 357 w 957"/>
                  <a:gd name="T79" fmla="*/ 51 h 850"/>
                  <a:gd name="T80" fmla="*/ 830 w 957"/>
                  <a:gd name="T81" fmla="*/ 799 h 850"/>
                  <a:gd name="T82" fmla="*/ 127 w 957"/>
                  <a:gd name="T83" fmla="*/ 799 h 850"/>
                  <a:gd name="T84" fmla="*/ 51 w 957"/>
                  <a:gd name="T85" fmla="*/ 723 h 850"/>
                  <a:gd name="T86" fmla="*/ 51 w 957"/>
                  <a:gd name="T87" fmla="*/ 477 h 850"/>
                  <a:gd name="T88" fmla="*/ 127 w 957"/>
                  <a:gd name="T89" fmla="*/ 507 h 850"/>
                  <a:gd name="T90" fmla="*/ 423 w 957"/>
                  <a:gd name="T91" fmla="*/ 507 h 850"/>
                  <a:gd name="T92" fmla="*/ 423 w 957"/>
                  <a:gd name="T93" fmla="*/ 537 h 850"/>
                  <a:gd name="T94" fmla="*/ 436 w 957"/>
                  <a:gd name="T95" fmla="*/ 550 h 850"/>
                  <a:gd name="T96" fmla="*/ 521 w 957"/>
                  <a:gd name="T97" fmla="*/ 550 h 850"/>
                  <a:gd name="T98" fmla="*/ 534 w 957"/>
                  <a:gd name="T99" fmla="*/ 537 h 850"/>
                  <a:gd name="T100" fmla="*/ 534 w 957"/>
                  <a:gd name="T101" fmla="*/ 507 h 850"/>
                  <a:gd name="T102" fmla="*/ 830 w 957"/>
                  <a:gd name="T103" fmla="*/ 507 h 850"/>
                  <a:gd name="T104" fmla="*/ 906 w 957"/>
                  <a:gd name="T105" fmla="*/ 477 h 850"/>
                  <a:gd name="T106" fmla="*/ 906 w 957"/>
                  <a:gd name="T107" fmla="*/ 723 h 850"/>
                  <a:gd name="T108" fmla="*/ 830 w 957"/>
                  <a:gd name="T109" fmla="*/ 799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57" h="850">
                    <a:moveTo>
                      <a:pt x="830" y="139"/>
                    </a:moveTo>
                    <a:cubicBezTo>
                      <a:pt x="650" y="139"/>
                      <a:pt x="650" y="139"/>
                      <a:pt x="650" y="139"/>
                    </a:cubicBezTo>
                    <a:cubicBezTo>
                      <a:pt x="650" y="26"/>
                      <a:pt x="650" y="26"/>
                      <a:pt x="650" y="26"/>
                    </a:cubicBezTo>
                    <a:cubicBezTo>
                      <a:pt x="650" y="12"/>
                      <a:pt x="639" y="0"/>
                      <a:pt x="625" y="0"/>
                    </a:cubicBezTo>
                    <a:cubicBezTo>
                      <a:pt x="332" y="0"/>
                      <a:pt x="332" y="0"/>
                      <a:pt x="332" y="0"/>
                    </a:cubicBezTo>
                    <a:cubicBezTo>
                      <a:pt x="318" y="0"/>
                      <a:pt x="307" y="12"/>
                      <a:pt x="307" y="26"/>
                    </a:cubicBezTo>
                    <a:cubicBezTo>
                      <a:pt x="307" y="139"/>
                      <a:pt x="307" y="139"/>
                      <a:pt x="307" y="139"/>
                    </a:cubicBezTo>
                    <a:cubicBezTo>
                      <a:pt x="127" y="139"/>
                      <a:pt x="127" y="139"/>
                      <a:pt x="127" y="139"/>
                    </a:cubicBezTo>
                    <a:cubicBezTo>
                      <a:pt x="57" y="139"/>
                      <a:pt x="0" y="196"/>
                      <a:pt x="0" y="266"/>
                    </a:cubicBezTo>
                    <a:cubicBezTo>
                      <a:pt x="0" y="723"/>
                      <a:pt x="0" y="723"/>
                      <a:pt x="0" y="723"/>
                    </a:cubicBezTo>
                    <a:cubicBezTo>
                      <a:pt x="0" y="793"/>
                      <a:pt x="57" y="850"/>
                      <a:pt x="127" y="850"/>
                    </a:cubicBezTo>
                    <a:cubicBezTo>
                      <a:pt x="830" y="850"/>
                      <a:pt x="830" y="850"/>
                      <a:pt x="830" y="850"/>
                    </a:cubicBezTo>
                    <a:cubicBezTo>
                      <a:pt x="900" y="850"/>
                      <a:pt x="957" y="793"/>
                      <a:pt x="957" y="723"/>
                    </a:cubicBezTo>
                    <a:cubicBezTo>
                      <a:pt x="957" y="266"/>
                      <a:pt x="957" y="266"/>
                      <a:pt x="957" y="266"/>
                    </a:cubicBezTo>
                    <a:cubicBezTo>
                      <a:pt x="957" y="196"/>
                      <a:pt x="900" y="139"/>
                      <a:pt x="830" y="139"/>
                    </a:cubicBezTo>
                    <a:close/>
                    <a:moveTo>
                      <a:pt x="521" y="439"/>
                    </a:moveTo>
                    <a:cubicBezTo>
                      <a:pt x="436" y="439"/>
                      <a:pt x="436" y="439"/>
                      <a:pt x="436" y="439"/>
                    </a:cubicBezTo>
                    <a:cubicBezTo>
                      <a:pt x="429" y="439"/>
                      <a:pt x="423" y="445"/>
                      <a:pt x="423" y="451"/>
                    </a:cubicBezTo>
                    <a:cubicBezTo>
                      <a:pt x="423" y="482"/>
                      <a:pt x="423" y="482"/>
                      <a:pt x="423" y="482"/>
                    </a:cubicBezTo>
                    <a:cubicBezTo>
                      <a:pt x="127" y="482"/>
                      <a:pt x="127" y="482"/>
                      <a:pt x="127" y="482"/>
                    </a:cubicBezTo>
                    <a:cubicBezTo>
                      <a:pt x="78" y="482"/>
                      <a:pt x="38" y="442"/>
                      <a:pt x="38" y="393"/>
                    </a:cubicBezTo>
                    <a:cubicBezTo>
                      <a:pt x="38" y="266"/>
                      <a:pt x="38" y="266"/>
                      <a:pt x="38" y="266"/>
                    </a:cubicBezTo>
                    <a:cubicBezTo>
                      <a:pt x="38" y="217"/>
                      <a:pt x="78" y="177"/>
                      <a:pt x="127" y="177"/>
                    </a:cubicBezTo>
                    <a:cubicBezTo>
                      <a:pt x="830" y="177"/>
                      <a:pt x="830" y="177"/>
                      <a:pt x="830" y="177"/>
                    </a:cubicBezTo>
                    <a:cubicBezTo>
                      <a:pt x="879" y="177"/>
                      <a:pt x="919" y="217"/>
                      <a:pt x="919" y="266"/>
                    </a:cubicBezTo>
                    <a:cubicBezTo>
                      <a:pt x="919" y="393"/>
                      <a:pt x="919" y="393"/>
                      <a:pt x="919" y="393"/>
                    </a:cubicBezTo>
                    <a:cubicBezTo>
                      <a:pt x="919" y="442"/>
                      <a:pt x="879" y="482"/>
                      <a:pt x="830" y="482"/>
                    </a:cubicBezTo>
                    <a:cubicBezTo>
                      <a:pt x="534" y="482"/>
                      <a:pt x="534" y="482"/>
                      <a:pt x="534" y="482"/>
                    </a:cubicBezTo>
                    <a:cubicBezTo>
                      <a:pt x="534" y="451"/>
                      <a:pt x="534" y="451"/>
                      <a:pt x="534" y="451"/>
                    </a:cubicBezTo>
                    <a:cubicBezTo>
                      <a:pt x="534" y="445"/>
                      <a:pt x="528" y="439"/>
                      <a:pt x="521" y="439"/>
                    </a:cubicBezTo>
                    <a:close/>
                    <a:moveTo>
                      <a:pt x="509" y="464"/>
                    </a:moveTo>
                    <a:cubicBezTo>
                      <a:pt x="509" y="524"/>
                      <a:pt x="509" y="524"/>
                      <a:pt x="509" y="524"/>
                    </a:cubicBezTo>
                    <a:cubicBezTo>
                      <a:pt x="448" y="524"/>
                      <a:pt x="448" y="524"/>
                      <a:pt x="448" y="524"/>
                    </a:cubicBezTo>
                    <a:cubicBezTo>
                      <a:pt x="448" y="464"/>
                      <a:pt x="448" y="464"/>
                      <a:pt x="448" y="464"/>
                    </a:cubicBezTo>
                    <a:lnTo>
                      <a:pt x="509" y="464"/>
                    </a:lnTo>
                    <a:close/>
                    <a:moveTo>
                      <a:pt x="357" y="51"/>
                    </a:moveTo>
                    <a:cubicBezTo>
                      <a:pt x="600" y="51"/>
                      <a:pt x="600" y="51"/>
                      <a:pt x="600" y="51"/>
                    </a:cubicBezTo>
                    <a:cubicBezTo>
                      <a:pt x="600" y="139"/>
                      <a:pt x="600" y="139"/>
                      <a:pt x="600" y="139"/>
                    </a:cubicBezTo>
                    <a:cubicBezTo>
                      <a:pt x="357" y="139"/>
                      <a:pt x="357" y="139"/>
                      <a:pt x="357" y="139"/>
                    </a:cubicBezTo>
                    <a:lnTo>
                      <a:pt x="357" y="51"/>
                    </a:lnTo>
                    <a:close/>
                    <a:moveTo>
                      <a:pt x="830" y="799"/>
                    </a:moveTo>
                    <a:cubicBezTo>
                      <a:pt x="127" y="799"/>
                      <a:pt x="127" y="799"/>
                      <a:pt x="127" y="799"/>
                    </a:cubicBezTo>
                    <a:cubicBezTo>
                      <a:pt x="85" y="799"/>
                      <a:pt x="51" y="765"/>
                      <a:pt x="51" y="723"/>
                    </a:cubicBezTo>
                    <a:cubicBezTo>
                      <a:pt x="51" y="477"/>
                      <a:pt x="51" y="477"/>
                      <a:pt x="51" y="477"/>
                    </a:cubicBezTo>
                    <a:cubicBezTo>
                      <a:pt x="71" y="496"/>
                      <a:pt x="98" y="507"/>
                      <a:pt x="127" y="507"/>
                    </a:cubicBezTo>
                    <a:cubicBezTo>
                      <a:pt x="423" y="507"/>
                      <a:pt x="423" y="507"/>
                      <a:pt x="423" y="507"/>
                    </a:cubicBezTo>
                    <a:cubicBezTo>
                      <a:pt x="423" y="537"/>
                      <a:pt x="423" y="537"/>
                      <a:pt x="423" y="537"/>
                    </a:cubicBezTo>
                    <a:cubicBezTo>
                      <a:pt x="423" y="544"/>
                      <a:pt x="429" y="550"/>
                      <a:pt x="436" y="550"/>
                    </a:cubicBezTo>
                    <a:cubicBezTo>
                      <a:pt x="521" y="550"/>
                      <a:pt x="521" y="550"/>
                      <a:pt x="521" y="550"/>
                    </a:cubicBezTo>
                    <a:cubicBezTo>
                      <a:pt x="528" y="550"/>
                      <a:pt x="534" y="544"/>
                      <a:pt x="534" y="537"/>
                    </a:cubicBezTo>
                    <a:cubicBezTo>
                      <a:pt x="534" y="507"/>
                      <a:pt x="534" y="507"/>
                      <a:pt x="534" y="507"/>
                    </a:cubicBezTo>
                    <a:cubicBezTo>
                      <a:pt x="830" y="507"/>
                      <a:pt x="830" y="507"/>
                      <a:pt x="830" y="507"/>
                    </a:cubicBezTo>
                    <a:cubicBezTo>
                      <a:pt x="859" y="507"/>
                      <a:pt x="886" y="496"/>
                      <a:pt x="906" y="477"/>
                    </a:cubicBezTo>
                    <a:cubicBezTo>
                      <a:pt x="906" y="723"/>
                      <a:pt x="906" y="723"/>
                      <a:pt x="906" y="723"/>
                    </a:cubicBezTo>
                    <a:cubicBezTo>
                      <a:pt x="906" y="765"/>
                      <a:pt x="872" y="799"/>
                      <a:pt x="830" y="799"/>
                    </a:cubicBezTo>
                    <a:close/>
                  </a:path>
                </a:pathLst>
              </a:custGeom>
              <a:solidFill>
                <a:srgbClr val="183D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75000"/>
                      <a:lumOff val="25000"/>
                    </a:schemeClr>
                  </a:solidFill>
                </a:endParaRPr>
              </a:p>
            </p:txBody>
          </p:sp>
        </p:grpSp>
        <p:grpSp>
          <p:nvGrpSpPr>
            <p:cNvPr id="86" name="组合 98"/>
            <p:cNvGrpSpPr>
              <a:grpSpLocks/>
            </p:cNvGrpSpPr>
            <p:nvPr/>
          </p:nvGrpSpPr>
          <p:grpSpPr bwMode="auto">
            <a:xfrm>
              <a:off x="0" y="421260"/>
              <a:ext cx="269890" cy="269890"/>
              <a:chOff x="0" y="0"/>
              <a:chExt cx="269890" cy="269890"/>
            </a:xfrm>
          </p:grpSpPr>
          <p:sp>
            <p:nvSpPr>
              <p:cNvPr id="90" name="圆角矩形 115"/>
              <p:cNvSpPr>
                <a:spLocks noChangeArrowheads="1"/>
              </p:cNvSpPr>
              <p:nvPr/>
            </p:nvSpPr>
            <p:spPr bwMode="auto">
              <a:xfrm>
                <a:off x="0" y="-734"/>
                <a:ext cx="269890" cy="271357"/>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tx1">
                      <a:lumMod val="75000"/>
                      <a:lumOff val="25000"/>
                    </a:schemeClr>
                  </a:solidFill>
                </a:endParaRPr>
              </a:p>
            </p:txBody>
          </p:sp>
          <p:sp>
            <p:nvSpPr>
              <p:cNvPr id="91" name="Freeform 6"/>
              <p:cNvSpPr>
                <a:spLocks noEditPoints="1"/>
              </p:cNvSpPr>
              <p:nvPr/>
            </p:nvSpPr>
            <p:spPr bwMode="auto">
              <a:xfrm>
                <a:off x="15209" y="51069"/>
                <a:ext cx="239470" cy="167751"/>
              </a:xfrm>
              <a:custGeom>
                <a:avLst/>
                <a:gdLst>
                  <a:gd name="T0" fmla="*/ 981 w 1254"/>
                  <a:gd name="T1" fmla="*/ 11 h 876"/>
                  <a:gd name="T2" fmla="*/ 764 w 1254"/>
                  <a:gd name="T3" fmla="*/ 114 h 876"/>
                  <a:gd name="T4" fmla="*/ 757 w 1254"/>
                  <a:gd name="T5" fmla="*/ 152 h 876"/>
                  <a:gd name="T6" fmla="*/ 660 w 1254"/>
                  <a:gd name="T7" fmla="*/ 180 h 876"/>
                  <a:gd name="T8" fmla="*/ 629 w 1254"/>
                  <a:gd name="T9" fmla="*/ 221 h 876"/>
                  <a:gd name="T10" fmla="*/ 598 w 1254"/>
                  <a:gd name="T11" fmla="*/ 180 h 876"/>
                  <a:gd name="T12" fmla="*/ 497 w 1254"/>
                  <a:gd name="T13" fmla="*/ 157 h 876"/>
                  <a:gd name="T14" fmla="*/ 490 w 1254"/>
                  <a:gd name="T15" fmla="*/ 119 h 876"/>
                  <a:gd name="T16" fmla="*/ 273 w 1254"/>
                  <a:gd name="T17" fmla="*/ 16 h 876"/>
                  <a:gd name="T18" fmla="*/ 8 w 1254"/>
                  <a:gd name="T19" fmla="*/ 366 h 876"/>
                  <a:gd name="T20" fmla="*/ 169 w 1254"/>
                  <a:gd name="T21" fmla="*/ 534 h 876"/>
                  <a:gd name="T22" fmla="*/ 188 w 1254"/>
                  <a:gd name="T23" fmla="*/ 525 h 876"/>
                  <a:gd name="T24" fmla="*/ 451 w 1254"/>
                  <a:gd name="T25" fmla="*/ 719 h 876"/>
                  <a:gd name="T26" fmla="*/ 698 w 1254"/>
                  <a:gd name="T27" fmla="*/ 876 h 876"/>
                  <a:gd name="T28" fmla="*/ 984 w 1254"/>
                  <a:gd name="T29" fmla="*/ 668 h 876"/>
                  <a:gd name="T30" fmla="*/ 986 w 1254"/>
                  <a:gd name="T31" fmla="*/ 649 h 876"/>
                  <a:gd name="T32" fmla="*/ 1057 w 1254"/>
                  <a:gd name="T33" fmla="*/ 510 h 876"/>
                  <a:gd name="T34" fmla="*/ 1085 w 1254"/>
                  <a:gd name="T35" fmla="*/ 529 h 876"/>
                  <a:gd name="T36" fmla="*/ 1104 w 1254"/>
                  <a:gd name="T37" fmla="*/ 521 h 876"/>
                  <a:gd name="T38" fmla="*/ 1246 w 1254"/>
                  <a:gd name="T39" fmla="*/ 328 h 876"/>
                  <a:gd name="T40" fmla="*/ 61 w 1254"/>
                  <a:gd name="T41" fmla="*/ 348 h 876"/>
                  <a:gd name="T42" fmla="*/ 438 w 1254"/>
                  <a:gd name="T43" fmla="*/ 147 h 876"/>
                  <a:gd name="T44" fmla="*/ 915 w 1254"/>
                  <a:gd name="T45" fmla="*/ 688 h 876"/>
                  <a:gd name="T46" fmla="*/ 703 w 1254"/>
                  <a:gd name="T47" fmla="*/ 535 h 876"/>
                  <a:gd name="T48" fmla="*/ 837 w 1254"/>
                  <a:gd name="T49" fmla="*/ 745 h 876"/>
                  <a:gd name="T50" fmla="*/ 652 w 1254"/>
                  <a:gd name="T51" fmla="*/ 616 h 876"/>
                  <a:gd name="T52" fmla="*/ 759 w 1254"/>
                  <a:gd name="T53" fmla="*/ 803 h 876"/>
                  <a:gd name="T54" fmla="*/ 597 w 1254"/>
                  <a:gd name="T55" fmla="*/ 695 h 876"/>
                  <a:gd name="T56" fmla="*/ 698 w 1254"/>
                  <a:gd name="T57" fmla="*/ 848 h 876"/>
                  <a:gd name="T58" fmla="*/ 217 w 1254"/>
                  <a:gd name="T59" fmla="*/ 490 h 876"/>
                  <a:gd name="T60" fmla="*/ 588 w 1254"/>
                  <a:gd name="T61" fmla="*/ 204 h 876"/>
                  <a:gd name="T62" fmla="*/ 591 w 1254"/>
                  <a:gd name="T63" fmla="*/ 281 h 876"/>
                  <a:gd name="T64" fmla="*/ 504 w 1254"/>
                  <a:gd name="T65" fmla="*/ 426 h 876"/>
                  <a:gd name="T66" fmla="*/ 575 w 1254"/>
                  <a:gd name="T67" fmla="*/ 484 h 876"/>
                  <a:gd name="T68" fmla="*/ 687 w 1254"/>
                  <a:gd name="T69" fmla="*/ 360 h 876"/>
                  <a:gd name="T70" fmla="*/ 916 w 1254"/>
                  <a:gd name="T71" fmla="*/ 612 h 876"/>
                  <a:gd name="T72" fmla="*/ 958 w 1254"/>
                  <a:gd name="T73" fmla="*/ 656 h 876"/>
                  <a:gd name="T74" fmla="*/ 926 w 1254"/>
                  <a:gd name="T75" fmla="*/ 586 h 876"/>
                  <a:gd name="T76" fmla="*/ 699 w 1254"/>
                  <a:gd name="T77" fmla="*/ 332 h 876"/>
                  <a:gd name="T78" fmla="*/ 689 w 1254"/>
                  <a:gd name="T79" fmla="*/ 326 h 876"/>
                  <a:gd name="T80" fmla="*/ 573 w 1254"/>
                  <a:gd name="T81" fmla="*/ 454 h 876"/>
                  <a:gd name="T82" fmla="*/ 612 w 1254"/>
                  <a:gd name="T83" fmla="*/ 295 h 876"/>
                  <a:gd name="T84" fmla="*/ 784 w 1254"/>
                  <a:gd name="T85" fmla="*/ 184 h 876"/>
                  <a:gd name="T86" fmla="*/ 926 w 1254"/>
                  <a:gd name="T87" fmla="*/ 586 h 876"/>
                  <a:gd name="T88" fmla="*/ 815 w 1254"/>
                  <a:gd name="T89" fmla="*/ 143 h 876"/>
                  <a:gd name="T90" fmla="*/ 1193 w 1254"/>
                  <a:gd name="T91" fmla="*/ 344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54" h="876">
                    <a:moveTo>
                      <a:pt x="1246" y="328"/>
                    </a:moveTo>
                    <a:cubicBezTo>
                      <a:pt x="981" y="11"/>
                      <a:pt x="981" y="11"/>
                      <a:pt x="981" y="11"/>
                    </a:cubicBezTo>
                    <a:cubicBezTo>
                      <a:pt x="973" y="2"/>
                      <a:pt x="959" y="0"/>
                      <a:pt x="948" y="6"/>
                    </a:cubicBezTo>
                    <a:cubicBezTo>
                      <a:pt x="764" y="114"/>
                      <a:pt x="764" y="114"/>
                      <a:pt x="764" y="114"/>
                    </a:cubicBezTo>
                    <a:cubicBezTo>
                      <a:pt x="757" y="118"/>
                      <a:pt x="753" y="124"/>
                      <a:pt x="752" y="131"/>
                    </a:cubicBezTo>
                    <a:cubicBezTo>
                      <a:pt x="750" y="139"/>
                      <a:pt x="752" y="146"/>
                      <a:pt x="757" y="152"/>
                    </a:cubicBezTo>
                    <a:cubicBezTo>
                      <a:pt x="765" y="161"/>
                      <a:pt x="765" y="161"/>
                      <a:pt x="765" y="161"/>
                    </a:cubicBezTo>
                    <a:cubicBezTo>
                      <a:pt x="660" y="180"/>
                      <a:pt x="660" y="180"/>
                      <a:pt x="660" y="180"/>
                    </a:cubicBezTo>
                    <a:cubicBezTo>
                      <a:pt x="657" y="180"/>
                      <a:pt x="653" y="182"/>
                      <a:pt x="651" y="185"/>
                    </a:cubicBezTo>
                    <a:cubicBezTo>
                      <a:pt x="629" y="221"/>
                      <a:pt x="629" y="221"/>
                      <a:pt x="629" y="221"/>
                    </a:cubicBezTo>
                    <a:cubicBezTo>
                      <a:pt x="606" y="185"/>
                      <a:pt x="606" y="185"/>
                      <a:pt x="606" y="185"/>
                    </a:cubicBezTo>
                    <a:cubicBezTo>
                      <a:pt x="604" y="182"/>
                      <a:pt x="601" y="180"/>
                      <a:pt x="598" y="180"/>
                    </a:cubicBezTo>
                    <a:cubicBezTo>
                      <a:pt x="493" y="161"/>
                      <a:pt x="493" y="161"/>
                      <a:pt x="493" y="161"/>
                    </a:cubicBezTo>
                    <a:cubicBezTo>
                      <a:pt x="497" y="157"/>
                      <a:pt x="497" y="157"/>
                      <a:pt x="497" y="157"/>
                    </a:cubicBezTo>
                    <a:cubicBezTo>
                      <a:pt x="501" y="151"/>
                      <a:pt x="503" y="144"/>
                      <a:pt x="502" y="136"/>
                    </a:cubicBezTo>
                    <a:cubicBezTo>
                      <a:pt x="501" y="129"/>
                      <a:pt x="496" y="122"/>
                      <a:pt x="490" y="119"/>
                    </a:cubicBezTo>
                    <a:cubicBezTo>
                      <a:pt x="305" y="10"/>
                      <a:pt x="305" y="10"/>
                      <a:pt x="305" y="10"/>
                    </a:cubicBezTo>
                    <a:cubicBezTo>
                      <a:pt x="295" y="4"/>
                      <a:pt x="281" y="7"/>
                      <a:pt x="273" y="16"/>
                    </a:cubicBezTo>
                    <a:cubicBezTo>
                      <a:pt x="8" y="333"/>
                      <a:pt x="8" y="333"/>
                      <a:pt x="8" y="333"/>
                    </a:cubicBezTo>
                    <a:cubicBezTo>
                      <a:pt x="0" y="342"/>
                      <a:pt x="0" y="356"/>
                      <a:pt x="8" y="366"/>
                    </a:cubicBezTo>
                    <a:cubicBezTo>
                      <a:pt x="150" y="525"/>
                      <a:pt x="150" y="525"/>
                      <a:pt x="150" y="525"/>
                    </a:cubicBezTo>
                    <a:cubicBezTo>
                      <a:pt x="155" y="531"/>
                      <a:pt x="162" y="534"/>
                      <a:pt x="169" y="534"/>
                    </a:cubicBezTo>
                    <a:cubicBezTo>
                      <a:pt x="169" y="534"/>
                      <a:pt x="169" y="534"/>
                      <a:pt x="169" y="534"/>
                    </a:cubicBezTo>
                    <a:cubicBezTo>
                      <a:pt x="177" y="534"/>
                      <a:pt x="184" y="530"/>
                      <a:pt x="188" y="525"/>
                    </a:cubicBezTo>
                    <a:cubicBezTo>
                      <a:pt x="201" y="510"/>
                      <a:pt x="201" y="510"/>
                      <a:pt x="201" y="510"/>
                    </a:cubicBezTo>
                    <a:cubicBezTo>
                      <a:pt x="451" y="719"/>
                      <a:pt x="451" y="719"/>
                      <a:pt x="451" y="719"/>
                    </a:cubicBezTo>
                    <a:cubicBezTo>
                      <a:pt x="691" y="874"/>
                      <a:pt x="691" y="874"/>
                      <a:pt x="691" y="874"/>
                    </a:cubicBezTo>
                    <a:cubicBezTo>
                      <a:pt x="693" y="875"/>
                      <a:pt x="696" y="876"/>
                      <a:pt x="698" y="876"/>
                    </a:cubicBezTo>
                    <a:cubicBezTo>
                      <a:pt x="701" y="876"/>
                      <a:pt x="703" y="875"/>
                      <a:pt x="706" y="873"/>
                    </a:cubicBezTo>
                    <a:cubicBezTo>
                      <a:pt x="984" y="668"/>
                      <a:pt x="984" y="668"/>
                      <a:pt x="984" y="668"/>
                    </a:cubicBezTo>
                    <a:cubicBezTo>
                      <a:pt x="987" y="666"/>
                      <a:pt x="989" y="662"/>
                      <a:pt x="990" y="659"/>
                    </a:cubicBezTo>
                    <a:cubicBezTo>
                      <a:pt x="990" y="655"/>
                      <a:pt x="989" y="652"/>
                      <a:pt x="986" y="649"/>
                    </a:cubicBezTo>
                    <a:cubicBezTo>
                      <a:pt x="944" y="605"/>
                      <a:pt x="944" y="605"/>
                      <a:pt x="944" y="605"/>
                    </a:cubicBezTo>
                    <a:cubicBezTo>
                      <a:pt x="1057" y="510"/>
                      <a:pt x="1057" y="510"/>
                      <a:pt x="1057" y="510"/>
                    </a:cubicBezTo>
                    <a:cubicBezTo>
                      <a:pt x="1065" y="520"/>
                      <a:pt x="1065" y="520"/>
                      <a:pt x="1065" y="520"/>
                    </a:cubicBezTo>
                    <a:cubicBezTo>
                      <a:pt x="1070" y="526"/>
                      <a:pt x="1077" y="529"/>
                      <a:pt x="1085" y="529"/>
                    </a:cubicBezTo>
                    <a:cubicBezTo>
                      <a:pt x="1085" y="529"/>
                      <a:pt x="1085" y="529"/>
                      <a:pt x="1085" y="529"/>
                    </a:cubicBezTo>
                    <a:cubicBezTo>
                      <a:pt x="1092" y="529"/>
                      <a:pt x="1099" y="526"/>
                      <a:pt x="1104" y="521"/>
                    </a:cubicBezTo>
                    <a:cubicBezTo>
                      <a:pt x="1245" y="361"/>
                      <a:pt x="1245" y="361"/>
                      <a:pt x="1245" y="361"/>
                    </a:cubicBezTo>
                    <a:cubicBezTo>
                      <a:pt x="1254" y="352"/>
                      <a:pt x="1254" y="338"/>
                      <a:pt x="1246" y="328"/>
                    </a:cubicBezTo>
                    <a:close/>
                    <a:moveTo>
                      <a:pt x="168" y="470"/>
                    </a:moveTo>
                    <a:cubicBezTo>
                      <a:pt x="61" y="348"/>
                      <a:pt x="61" y="348"/>
                      <a:pt x="61" y="348"/>
                    </a:cubicBezTo>
                    <a:cubicBezTo>
                      <a:pt x="298" y="65"/>
                      <a:pt x="298" y="65"/>
                      <a:pt x="298" y="65"/>
                    </a:cubicBezTo>
                    <a:cubicBezTo>
                      <a:pt x="438" y="147"/>
                      <a:pt x="438" y="147"/>
                      <a:pt x="438" y="147"/>
                    </a:cubicBezTo>
                    <a:lnTo>
                      <a:pt x="168" y="470"/>
                    </a:lnTo>
                    <a:close/>
                    <a:moveTo>
                      <a:pt x="915" y="688"/>
                    </a:moveTo>
                    <a:cubicBezTo>
                      <a:pt x="720" y="516"/>
                      <a:pt x="720" y="516"/>
                      <a:pt x="720" y="516"/>
                    </a:cubicBezTo>
                    <a:cubicBezTo>
                      <a:pt x="703" y="535"/>
                      <a:pt x="703" y="535"/>
                      <a:pt x="703" y="535"/>
                    </a:cubicBezTo>
                    <a:cubicBezTo>
                      <a:pt x="894" y="703"/>
                      <a:pt x="894" y="703"/>
                      <a:pt x="894" y="703"/>
                    </a:cubicBezTo>
                    <a:cubicBezTo>
                      <a:pt x="837" y="745"/>
                      <a:pt x="837" y="745"/>
                      <a:pt x="837" y="745"/>
                    </a:cubicBezTo>
                    <a:cubicBezTo>
                      <a:pt x="668" y="597"/>
                      <a:pt x="668" y="597"/>
                      <a:pt x="668" y="597"/>
                    </a:cubicBezTo>
                    <a:cubicBezTo>
                      <a:pt x="652" y="616"/>
                      <a:pt x="652" y="616"/>
                      <a:pt x="652" y="616"/>
                    </a:cubicBezTo>
                    <a:cubicBezTo>
                      <a:pt x="816" y="760"/>
                      <a:pt x="816" y="760"/>
                      <a:pt x="816" y="760"/>
                    </a:cubicBezTo>
                    <a:cubicBezTo>
                      <a:pt x="759" y="803"/>
                      <a:pt x="759" y="803"/>
                      <a:pt x="759" y="803"/>
                    </a:cubicBezTo>
                    <a:cubicBezTo>
                      <a:pt x="614" y="676"/>
                      <a:pt x="614" y="676"/>
                      <a:pt x="614" y="676"/>
                    </a:cubicBezTo>
                    <a:cubicBezTo>
                      <a:pt x="597" y="695"/>
                      <a:pt x="597" y="695"/>
                      <a:pt x="597" y="695"/>
                    </a:cubicBezTo>
                    <a:cubicBezTo>
                      <a:pt x="738" y="818"/>
                      <a:pt x="738" y="818"/>
                      <a:pt x="738" y="818"/>
                    </a:cubicBezTo>
                    <a:cubicBezTo>
                      <a:pt x="698" y="848"/>
                      <a:pt x="698" y="848"/>
                      <a:pt x="698" y="848"/>
                    </a:cubicBezTo>
                    <a:cubicBezTo>
                      <a:pt x="466" y="699"/>
                      <a:pt x="466" y="699"/>
                      <a:pt x="466" y="699"/>
                    </a:cubicBezTo>
                    <a:cubicBezTo>
                      <a:pt x="217" y="490"/>
                      <a:pt x="217" y="490"/>
                      <a:pt x="217" y="490"/>
                    </a:cubicBezTo>
                    <a:cubicBezTo>
                      <a:pt x="474" y="184"/>
                      <a:pt x="474" y="184"/>
                      <a:pt x="474" y="184"/>
                    </a:cubicBezTo>
                    <a:cubicBezTo>
                      <a:pt x="588" y="204"/>
                      <a:pt x="588" y="204"/>
                      <a:pt x="588" y="204"/>
                    </a:cubicBezTo>
                    <a:cubicBezTo>
                      <a:pt x="614" y="244"/>
                      <a:pt x="614" y="244"/>
                      <a:pt x="614" y="244"/>
                    </a:cubicBezTo>
                    <a:cubicBezTo>
                      <a:pt x="591" y="281"/>
                      <a:pt x="591" y="281"/>
                      <a:pt x="591" y="281"/>
                    </a:cubicBezTo>
                    <a:cubicBezTo>
                      <a:pt x="503" y="409"/>
                      <a:pt x="503" y="409"/>
                      <a:pt x="503" y="409"/>
                    </a:cubicBezTo>
                    <a:cubicBezTo>
                      <a:pt x="499" y="415"/>
                      <a:pt x="500" y="422"/>
                      <a:pt x="504" y="426"/>
                    </a:cubicBezTo>
                    <a:cubicBezTo>
                      <a:pt x="566" y="481"/>
                      <a:pt x="566" y="481"/>
                      <a:pt x="566" y="481"/>
                    </a:cubicBezTo>
                    <a:cubicBezTo>
                      <a:pt x="569" y="484"/>
                      <a:pt x="572" y="485"/>
                      <a:pt x="575" y="484"/>
                    </a:cubicBezTo>
                    <a:cubicBezTo>
                      <a:pt x="579" y="484"/>
                      <a:pt x="582" y="483"/>
                      <a:pt x="584" y="480"/>
                    </a:cubicBezTo>
                    <a:cubicBezTo>
                      <a:pt x="687" y="360"/>
                      <a:pt x="687" y="360"/>
                      <a:pt x="687" y="360"/>
                    </a:cubicBezTo>
                    <a:cubicBezTo>
                      <a:pt x="714" y="401"/>
                      <a:pt x="714" y="401"/>
                      <a:pt x="714" y="401"/>
                    </a:cubicBezTo>
                    <a:cubicBezTo>
                      <a:pt x="916" y="612"/>
                      <a:pt x="916" y="612"/>
                      <a:pt x="916" y="612"/>
                    </a:cubicBezTo>
                    <a:cubicBezTo>
                      <a:pt x="916" y="612"/>
                      <a:pt x="916" y="612"/>
                      <a:pt x="916" y="612"/>
                    </a:cubicBezTo>
                    <a:cubicBezTo>
                      <a:pt x="958" y="656"/>
                      <a:pt x="958" y="656"/>
                      <a:pt x="958" y="656"/>
                    </a:cubicBezTo>
                    <a:lnTo>
                      <a:pt x="915" y="688"/>
                    </a:lnTo>
                    <a:close/>
                    <a:moveTo>
                      <a:pt x="926" y="586"/>
                    </a:moveTo>
                    <a:cubicBezTo>
                      <a:pt x="734" y="385"/>
                      <a:pt x="734" y="385"/>
                      <a:pt x="734" y="385"/>
                    </a:cubicBezTo>
                    <a:cubicBezTo>
                      <a:pt x="699" y="332"/>
                      <a:pt x="699" y="332"/>
                      <a:pt x="699" y="332"/>
                    </a:cubicBezTo>
                    <a:cubicBezTo>
                      <a:pt x="697" y="328"/>
                      <a:pt x="694" y="326"/>
                      <a:pt x="690" y="326"/>
                    </a:cubicBezTo>
                    <a:cubicBezTo>
                      <a:pt x="689" y="326"/>
                      <a:pt x="689" y="326"/>
                      <a:pt x="689" y="326"/>
                    </a:cubicBezTo>
                    <a:cubicBezTo>
                      <a:pt x="685" y="326"/>
                      <a:pt x="681" y="327"/>
                      <a:pt x="679" y="330"/>
                    </a:cubicBezTo>
                    <a:cubicBezTo>
                      <a:pt x="573" y="454"/>
                      <a:pt x="573" y="454"/>
                      <a:pt x="573" y="454"/>
                    </a:cubicBezTo>
                    <a:cubicBezTo>
                      <a:pt x="530" y="415"/>
                      <a:pt x="530" y="415"/>
                      <a:pt x="530" y="415"/>
                    </a:cubicBezTo>
                    <a:cubicBezTo>
                      <a:pt x="612" y="295"/>
                      <a:pt x="612" y="295"/>
                      <a:pt x="612" y="295"/>
                    </a:cubicBezTo>
                    <a:cubicBezTo>
                      <a:pt x="670" y="204"/>
                      <a:pt x="670" y="204"/>
                      <a:pt x="670" y="204"/>
                    </a:cubicBezTo>
                    <a:cubicBezTo>
                      <a:pt x="784" y="184"/>
                      <a:pt x="784" y="184"/>
                      <a:pt x="784" y="184"/>
                    </a:cubicBezTo>
                    <a:cubicBezTo>
                      <a:pt x="1041" y="490"/>
                      <a:pt x="1041" y="490"/>
                      <a:pt x="1041" y="490"/>
                    </a:cubicBezTo>
                    <a:lnTo>
                      <a:pt x="926" y="586"/>
                    </a:lnTo>
                    <a:close/>
                    <a:moveTo>
                      <a:pt x="1085" y="465"/>
                    </a:moveTo>
                    <a:cubicBezTo>
                      <a:pt x="815" y="143"/>
                      <a:pt x="815" y="143"/>
                      <a:pt x="815" y="143"/>
                    </a:cubicBezTo>
                    <a:cubicBezTo>
                      <a:pt x="956" y="61"/>
                      <a:pt x="956" y="61"/>
                      <a:pt x="956" y="61"/>
                    </a:cubicBezTo>
                    <a:cubicBezTo>
                      <a:pt x="1193" y="344"/>
                      <a:pt x="1193" y="344"/>
                      <a:pt x="1193" y="344"/>
                    </a:cubicBezTo>
                    <a:lnTo>
                      <a:pt x="1085" y="465"/>
                    </a:lnTo>
                    <a:close/>
                  </a:path>
                </a:pathLst>
              </a:custGeom>
              <a:solidFill>
                <a:srgbClr val="183D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75000"/>
                      <a:lumOff val="25000"/>
                    </a:schemeClr>
                  </a:solidFill>
                </a:endParaRPr>
              </a:p>
            </p:txBody>
          </p:sp>
        </p:grpSp>
        <p:grpSp>
          <p:nvGrpSpPr>
            <p:cNvPr id="87" name="组合 99"/>
            <p:cNvGrpSpPr>
              <a:grpSpLocks/>
            </p:cNvGrpSpPr>
            <p:nvPr/>
          </p:nvGrpSpPr>
          <p:grpSpPr bwMode="auto">
            <a:xfrm>
              <a:off x="0" y="842521"/>
              <a:ext cx="269890" cy="269890"/>
              <a:chOff x="0" y="0"/>
              <a:chExt cx="269890" cy="269890"/>
            </a:xfrm>
          </p:grpSpPr>
          <p:sp>
            <p:nvSpPr>
              <p:cNvPr id="88" name="圆角矩形 109"/>
              <p:cNvSpPr>
                <a:spLocks noChangeArrowheads="1"/>
              </p:cNvSpPr>
              <p:nvPr/>
            </p:nvSpPr>
            <p:spPr bwMode="auto">
              <a:xfrm>
                <a:off x="0" y="119"/>
                <a:ext cx="269890" cy="269771"/>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tx1">
                      <a:lumMod val="75000"/>
                      <a:lumOff val="25000"/>
                    </a:schemeClr>
                  </a:solidFill>
                </a:endParaRPr>
              </a:p>
            </p:txBody>
          </p:sp>
          <p:pic>
            <p:nvPicPr>
              <p:cNvPr id="89" name="组合 110"/>
              <p:cNvPicPr>
                <a:picLocks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47120" y="57183"/>
                <a:ext cx="176794" cy="170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grpSp>
        <p:nvGrpSpPr>
          <p:cNvPr id="94" name="组合 130"/>
          <p:cNvGrpSpPr>
            <a:grpSpLocks/>
          </p:cNvGrpSpPr>
          <p:nvPr/>
        </p:nvGrpSpPr>
        <p:grpSpPr bwMode="auto">
          <a:xfrm>
            <a:off x="6883008" y="4031510"/>
            <a:ext cx="1826736" cy="756280"/>
            <a:chOff x="0" y="0"/>
            <a:chExt cx="2435179" cy="1008678"/>
          </a:xfrm>
          <a:solidFill>
            <a:schemeClr val="accent4"/>
          </a:solidFill>
        </p:grpSpPr>
        <p:grpSp>
          <p:nvGrpSpPr>
            <p:cNvPr id="95" name="组合 100"/>
            <p:cNvGrpSpPr>
              <a:grpSpLocks/>
            </p:cNvGrpSpPr>
            <p:nvPr/>
          </p:nvGrpSpPr>
          <p:grpSpPr bwMode="auto">
            <a:xfrm>
              <a:off x="3" y="0"/>
              <a:ext cx="2435176" cy="168289"/>
              <a:chOff x="0" y="0"/>
              <a:chExt cx="2330450" cy="168289"/>
            </a:xfrm>
            <a:grpFill/>
          </p:grpSpPr>
          <p:sp>
            <p:nvSpPr>
              <p:cNvPr id="102" name="圆角矩形 107"/>
              <p:cNvSpPr>
                <a:spLocks noChangeArrowheads="1"/>
              </p:cNvSpPr>
              <p:nvPr/>
            </p:nvSpPr>
            <p:spPr bwMode="auto">
              <a:xfrm>
                <a:off x="-3" y="0"/>
                <a:ext cx="2330453" cy="168378"/>
              </a:xfrm>
              <a:prstGeom prst="roundRect">
                <a:avLst>
                  <a:gd name="adj" fmla="val 50000"/>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tx1">
                      <a:lumMod val="75000"/>
                      <a:lumOff val="25000"/>
                    </a:schemeClr>
                  </a:solidFill>
                </a:endParaRPr>
              </a:p>
            </p:txBody>
          </p:sp>
          <p:sp>
            <p:nvSpPr>
              <p:cNvPr id="103" name="圆角矩形 108"/>
              <p:cNvSpPr>
                <a:spLocks noChangeArrowheads="1"/>
              </p:cNvSpPr>
              <p:nvPr/>
            </p:nvSpPr>
            <p:spPr bwMode="auto">
              <a:xfrm>
                <a:off x="-3" y="0"/>
                <a:ext cx="1578449" cy="168378"/>
              </a:xfrm>
              <a:prstGeom prst="roundRect">
                <a:avLst>
                  <a:gd name="adj" fmla="val 50000"/>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tx1">
                      <a:lumMod val="75000"/>
                      <a:lumOff val="25000"/>
                    </a:schemeClr>
                  </a:solidFill>
                </a:endParaRPr>
              </a:p>
            </p:txBody>
          </p:sp>
        </p:grpSp>
        <p:grpSp>
          <p:nvGrpSpPr>
            <p:cNvPr id="96" name="组合 101"/>
            <p:cNvGrpSpPr>
              <a:grpSpLocks/>
            </p:cNvGrpSpPr>
            <p:nvPr/>
          </p:nvGrpSpPr>
          <p:grpSpPr bwMode="auto">
            <a:xfrm>
              <a:off x="0" y="420195"/>
              <a:ext cx="2435179" cy="168289"/>
              <a:chOff x="0" y="0"/>
              <a:chExt cx="2330453" cy="168289"/>
            </a:xfrm>
            <a:grpFill/>
          </p:grpSpPr>
          <p:sp>
            <p:nvSpPr>
              <p:cNvPr id="100" name="圆角矩形 105"/>
              <p:cNvSpPr>
                <a:spLocks noChangeArrowheads="1"/>
              </p:cNvSpPr>
              <p:nvPr/>
            </p:nvSpPr>
            <p:spPr bwMode="auto">
              <a:xfrm>
                <a:off x="0" y="749"/>
                <a:ext cx="2330453" cy="166790"/>
              </a:xfrm>
              <a:prstGeom prst="roundRect">
                <a:avLst>
                  <a:gd name="adj" fmla="val 50000"/>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tx1">
                      <a:lumMod val="75000"/>
                      <a:lumOff val="25000"/>
                    </a:schemeClr>
                  </a:solidFill>
                </a:endParaRPr>
              </a:p>
            </p:txBody>
          </p:sp>
          <p:sp>
            <p:nvSpPr>
              <p:cNvPr id="101" name="圆角矩形 106"/>
              <p:cNvSpPr>
                <a:spLocks noChangeArrowheads="1"/>
              </p:cNvSpPr>
              <p:nvPr/>
            </p:nvSpPr>
            <p:spPr bwMode="auto">
              <a:xfrm>
                <a:off x="0" y="749"/>
                <a:ext cx="1894443" cy="166790"/>
              </a:xfrm>
              <a:prstGeom prst="roundRect">
                <a:avLst>
                  <a:gd name="adj" fmla="val 50000"/>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tx1">
                      <a:lumMod val="75000"/>
                      <a:lumOff val="25000"/>
                    </a:schemeClr>
                  </a:solidFill>
                </a:endParaRPr>
              </a:p>
            </p:txBody>
          </p:sp>
        </p:grpSp>
        <p:grpSp>
          <p:nvGrpSpPr>
            <p:cNvPr id="97" name="组合 102"/>
            <p:cNvGrpSpPr>
              <a:grpSpLocks/>
            </p:cNvGrpSpPr>
            <p:nvPr/>
          </p:nvGrpSpPr>
          <p:grpSpPr bwMode="auto">
            <a:xfrm>
              <a:off x="3" y="840389"/>
              <a:ext cx="2435176" cy="168289"/>
              <a:chOff x="0" y="0"/>
              <a:chExt cx="2330450" cy="168289"/>
            </a:xfrm>
            <a:grpFill/>
          </p:grpSpPr>
          <p:sp>
            <p:nvSpPr>
              <p:cNvPr id="98" name="圆角矩形 103"/>
              <p:cNvSpPr>
                <a:spLocks noChangeArrowheads="1"/>
              </p:cNvSpPr>
              <p:nvPr/>
            </p:nvSpPr>
            <p:spPr bwMode="auto">
              <a:xfrm>
                <a:off x="-3" y="-89"/>
                <a:ext cx="2330453" cy="168378"/>
              </a:xfrm>
              <a:prstGeom prst="roundRect">
                <a:avLst>
                  <a:gd name="adj" fmla="val 50000"/>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tx1">
                      <a:lumMod val="75000"/>
                      <a:lumOff val="25000"/>
                    </a:schemeClr>
                  </a:solidFill>
                </a:endParaRPr>
              </a:p>
            </p:txBody>
          </p:sp>
          <p:sp>
            <p:nvSpPr>
              <p:cNvPr id="99" name="圆角矩形 104"/>
              <p:cNvSpPr>
                <a:spLocks noChangeArrowheads="1"/>
              </p:cNvSpPr>
              <p:nvPr/>
            </p:nvSpPr>
            <p:spPr bwMode="auto">
              <a:xfrm>
                <a:off x="-3" y="-89"/>
                <a:ext cx="1239667" cy="168378"/>
              </a:xfrm>
              <a:prstGeom prst="roundRect">
                <a:avLst>
                  <a:gd name="adj" fmla="val 50000"/>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tx1">
                      <a:lumMod val="75000"/>
                      <a:lumOff val="25000"/>
                    </a:schemeClr>
                  </a:solidFill>
                </a:endParaRPr>
              </a:p>
            </p:txBody>
          </p:sp>
        </p:grpSp>
      </p:grpSp>
    </p:spTree>
    <p:extLst>
      <p:ext uri="{BB962C8B-B14F-4D97-AF65-F5344CB8AC3E}">
        <p14:creationId xmlns:p14="http://schemas.microsoft.com/office/powerpoint/2010/main" val="2447437884"/>
      </p:ext>
    </p:extLst>
  </p:cSld>
  <p:clrMapOvr>
    <a:masterClrMapping/>
  </p:clrMapOvr>
  <mc:AlternateContent xmlns:mc="http://schemas.openxmlformats.org/markup-compatibility/2006" xmlns:p14="http://schemas.microsoft.com/office/powerpoint/2010/main">
    <mc:Choice Requires="p14">
      <p:transition spd="slow" p14:dur="1400" advClick="0">
        <p14:ripple/>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strVal val="#ppt_h"/>
                                          </p:val>
                                        </p:tav>
                                        <p:tav tm="100000">
                                          <p:val>
                                            <p:strVal val="#ppt_h"/>
                                          </p:val>
                                        </p:tav>
                                      </p:tavLst>
                                    </p:anim>
                                  </p:childTnLst>
                                </p:cTn>
                              </p:par>
                              <p:par>
                                <p:cTn id="13" presetID="17" presetClass="entr" presetSubtype="1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strVal val="#ppt_h"/>
                                          </p:val>
                                        </p:tav>
                                        <p:tav tm="100000">
                                          <p:val>
                                            <p:strVal val="#ppt_h"/>
                                          </p:val>
                                        </p:tav>
                                      </p:tavLst>
                                    </p:anim>
                                  </p:childTnLst>
                                </p:cTn>
                              </p:par>
                              <p:par>
                                <p:cTn id="17" presetID="17" presetClass="entr" presetSubtype="1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strVal val="#ppt_h"/>
                                          </p:val>
                                        </p:tav>
                                        <p:tav tm="100000">
                                          <p:val>
                                            <p:strVal val="#ppt_h"/>
                                          </p:val>
                                        </p:tav>
                                      </p:tavLst>
                                    </p:anim>
                                  </p:childTnLst>
                                </p:cTn>
                              </p:par>
                            </p:childTnLst>
                          </p:cTn>
                        </p:par>
                        <p:par>
                          <p:cTn id="21" fill="hold">
                            <p:stCondLst>
                              <p:cond delay="500"/>
                            </p:stCondLst>
                            <p:childTnLst>
                              <p:par>
                                <p:cTn id="22" presetID="50" presetClass="entr" presetSubtype="0" decel="100000" fill="hold" grpId="0" nodeType="afterEffect">
                                  <p:stCondLst>
                                    <p:cond delay="0"/>
                                  </p:stCondLst>
                                  <p:iterate type="lt">
                                    <p:tmPct val="10000"/>
                                  </p:iterate>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ppt_w</p:attrName>
                                        </p:attrNameLst>
                                      </p:cBhvr>
                                      <p:tavLst>
                                        <p:tav tm="0">
                                          <p:val>
                                            <p:strVal val="#ppt_w+.3"/>
                                          </p:val>
                                        </p:tav>
                                        <p:tav tm="100000">
                                          <p:val>
                                            <p:strVal val="#ppt_w"/>
                                          </p:val>
                                        </p:tav>
                                      </p:tavLst>
                                    </p:anim>
                                    <p:anim calcmode="lin" valueType="num">
                                      <p:cBhvr>
                                        <p:cTn id="25" dur="500" fill="hold"/>
                                        <p:tgtEl>
                                          <p:spTgt spid="12"/>
                                        </p:tgtEl>
                                        <p:attrNameLst>
                                          <p:attrName>ppt_h</p:attrName>
                                        </p:attrNameLst>
                                      </p:cBhvr>
                                      <p:tavLst>
                                        <p:tav tm="0">
                                          <p:val>
                                            <p:strVal val="#ppt_h"/>
                                          </p:val>
                                        </p:tav>
                                        <p:tav tm="100000">
                                          <p:val>
                                            <p:strVal val="#ppt_h"/>
                                          </p:val>
                                        </p:tav>
                                      </p:tavLst>
                                    </p:anim>
                                    <p:animEffect transition="in" filter="fade">
                                      <p:cBhvr>
                                        <p:cTn id="26" dur="500"/>
                                        <p:tgtEl>
                                          <p:spTgt spid="12"/>
                                        </p:tgtEl>
                                      </p:cBhvr>
                                    </p:animEffect>
                                  </p:childTnLst>
                                </p:cTn>
                              </p:par>
                              <p:par>
                                <p:cTn id="27" presetID="50" presetClass="entr" presetSubtype="0" decel="100000" fill="hold" grpId="0" nodeType="withEffect">
                                  <p:stCondLst>
                                    <p:cond delay="0"/>
                                  </p:stCondLst>
                                  <p:iterate type="lt">
                                    <p:tmPct val="10000"/>
                                  </p:iterate>
                                  <p:childTnLst>
                                    <p:set>
                                      <p:cBhvr>
                                        <p:cTn id="28" dur="1" fill="hold">
                                          <p:stCondLst>
                                            <p:cond delay="0"/>
                                          </p:stCondLst>
                                        </p:cTn>
                                        <p:tgtEl>
                                          <p:spTgt spid="58"/>
                                        </p:tgtEl>
                                        <p:attrNameLst>
                                          <p:attrName>style.visibility</p:attrName>
                                        </p:attrNameLst>
                                      </p:cBhvr>
                                      <p:to>
                                        <p:strVal val="visible"/>
                                      </p:to>
                                    </p:set>
                                    <p:anim calcmode="lin" valueType="num">
                                      <p:cBhvr>
                                        <p:cTn id="29" dur="500" fill="hold"/>
                                        <p:tgtEl>
                                          <p:spTgt spid="58"/>
                                        </p:tgtEl>
                                        <p:attrNameLst>
                                          <p:attrName>ppt_w</p:attrName>
                                        </p:attrNameLst>
                                      </p:cBhvr>
                                      <p:tavLst>
                                        <p:tav tm="0">
                                          <p:val>
                                            <p:strVal val="#ppt_w+.3"/>
                                          </p:val>
                                        </p:tav>
                                        <p:tav tm="100000">
                                          <p:val>
                                            <p:strVal val="#ppt_w"/>
                                          </p:val>
                                        </p:tav>
                                      </p:tavLst>
                                    </p:anim>
                                    <p:anim calcmode="lin" valueType="num">
                                      <p:cBhvr>
                                        <p:cTn id="30" dur="500" fill="hold"/>
                                        <p:tgtEl>
                                          <p:spTgt spid="58"/>
                                        </p:tgtEl>
                                        <p:attrNameLst>
                                          <p:attrName>ppt_h</p:attrName>
                                        </p:attrNameLst>
                                      </p:cBhvr>
                                      <p:tavLst>
                                        <p:tav tm="0">
                                          <p:val>
                                            <p:strVal val="#ppt_h"/>
                                          </p:val>
                                        </p:tav>
                                        <p:tav tm="100000">
                                          <p:val>
                                            <p:strVal val="#ppt_h"/>
                                          </p:val>
                                        </p:tav>
                                      </p:tavLst>
                                    </p:anim>
                                    <p:animEffect transition="in" filter="fade">
                                      <p:cBhvr>
                                        <p:cTn id="31" dur="500"/>
                                        <p:tgtEl>
                                          <p:spTgt spid="58"/>
                                        </p:tgtEl>
                                      </p:cBhvr>
                                    </p:animEffect>
                                  </p:childTnLst>
                                </p:cTn>
                              </p:par>
                              <p:par>
                                <p:cTn id="32" presetID="50" presetClass="entr" presetSubtype="0" decel="100000" fill="hold" grpId="0" nodeType="withEffect">
                                  <p:stCondLst>
                                    <p:cond delay="0"/>
                                  </p:stCondLst>
                                  <p:iterate type="lt">
                                    <p:tmPct val="10000"/>
                                  </p:iterate>
                                  <p:childTnLst>
                                    <p:set>
                                      <p:cBhvr>
                                        <p:cTn id="33" dur="1" fill="hold">
                                          <p:stCondLst>
                                            <p:cond delay="0"/>
                                          </p:stCondLst>
                                        </p:cTn>
                                        <p:tgtEl>
                                          <p:spTgt spid="35"/>
                                        </p:tgtEl>
                                        <p:attrNameLst>
                                          <p:attrName>style.visibility</p:attrName>
                                        </p:attrNameLst>
                                      </p:cBhvr>
                                      <p:to>
                                        <p:strVal val="visible"/>
                                      </p:to>
                                    </p:set>
                                    <p:anim calcmode="lin" valueType="num">
                                      <p:cBhvr>
                                        <p:cTn id="34" dur="500" fill="hold"/>
                                        <p:tgtEl>
                                          <p:spTgt spid="35"/>
                                        </p:tgtEl>
                                        <p:attrNameLst>
                                          <p:attrName>ppt_w</p:attrName>
                                        </p:attrNameLst>
                                      </p:cBhvr>
                                      <p:tavLst>
                                        <p:tav tm="0">
                                          <p:val>
                                            <p:strVal val="#ppt_w+.3"/>
                                          </p:val>
                                        </p:tav>
                                        <p:tav tm="100000">
                                          <p:val>
                                            <p:strVal val="#ppt_w"/>
                                          </p:val>
                                        </p:tav>
                                      </p:tavLst>
                                    </p:anim>
                                    <p:anim calcmode="lin" valueType="num">
                                      <p:cBhvr>
                                        <p:cTn id="35" dur="500" fill="hold"/>
                                        <p:tgtEl>
                                          <p:spTgt spid="35"/>
                                        </p:tgtEl>
                                        <p:attrNameLst>
                                          <p:attrName>ppt_h</p:attrName>
                                        </p:attrNameLst>
                                      </p:cBhvr>
                                      <p:tavLst>
                                        <p:tav tm="0">
                                          <p:val>
                                            <p:strVal val="#ppt_h"/>
                                          </p:val>
                                        </p:tav>
                                        <p:tav tm="100000">
                                          <p:val>
                                            <p:strVal val="#ppt_h"/>
                                          </p:val>
                                        </p:tav>
                                      </p:tavLst>
                                    </p:anim>
                                    <p:animEffect transition="in" filter="fade">
                                      <p:cBhvr>
                                        <p:cTn id="36" dur="500"/>
                                        <p:tgtEl>
                                          <p:spTgt spid="35"/>
                                        </p:tgtEl>
                                      </p:cBhvr>
                                    </p:animEffect>
                                  </p:childTnLst>
                                </p:cTn>
                              </p:par>
                              <p:par>
                                <p:cTn id="37" presetID="50" presetClass="entr" presetSubtype="0" decel="100000" fill="hold" grpId="0" nodeType="withEffect">
                                  <p:stCondLst>
                                    <p:cond delay="0"/>
                                  </p:stCondLst>
                                  <p:iterate type="lt">
                                    <p:tmPct val="10000"/>
                                  </p:iterate>
                                  <p:childTnLst>
                                    <p:set>
                                      <p:cBhvr>
                                        <p:cTn id="38" dur="1" fill="hold">
                                          <p:stCondLst>
                                            <p:cond delay="0"/>
                                          </p:stCondLst>
                                        </p:cTn>
                                        <p:tgtEl>
                                          <p:spTgt spid="81"/>
                                        </p:tgtEl>
                                        <p:attrNameLst>
                                          <p:attrName>style.visibility</p:attrName>
                                        </p:attrNameLst>
                                      </p:cBhvr>
                                      <p:to>
                                        <p:strVal val="visible"/>
                                      </p:to>
                                    </p:set>
                                    <p:anim calcmode="lin" valueType="num">
                                      <p:cBhvr>
                                        <p:cTn id="39" dur="500" fill="hold"/>
                                        <p:tgtEl>
                                          <p:spTgt spid="81"/>
                                        </p:tgtEl>
                                        <p:attrNameLst>
                                          <p:attrName>ppt_w</p:attrName>
                                        </p:attrNameLst>
                                      </p:cBhvr>
                                      <p:tavLst>
                                        <p:tav tm="0">
                                          <p:val>
                                            <p:strVal val="#ppt_w+.3"/>
                                          </p:val>
                                        </p:tav>
                                        <p:tav tm="100000">
                                          <p:val>
                                            <p:strVal val="#ppt_w"/>
                                          </p:val>
                                        </p:tav>
                                      </p:tavLst>
                                    </p:anim>
                                    <p:anim calcmode="lin" valueType="num">
                                      <p:cBhvr>
                                        <p:cTn id="40" dur="500" fill="hold"/>
                                        <p:tgtEl>
                                          <p:spTgt spid="81"/>
                                        </p:tgtEl>
                                        <p:attrNameLst>
                                          <p:attrName>ppt_h</p:attrName>
                                        </p:attrNameLst>
                                      </p:cBhvr>
                                      <p:tavLst>
                                        <p:tav tm="0">
                                          <p:val>
                                            <p:strVal val="#ppt_h"/>
                                          </p:val>
                                        </p:tav>
                                        <p:tav tm="100000">
                                          <p:val>
                                            <p:strVal val="#ppt_h"/>
                                          </p:val>
                                        </p:tav>
                                      </p:tavLst>
                                    </p:anim>
                                    <p:animEffect transition="in" filter="fade">
                                      <p:cBhvr>
                                        <p:cTn id="41" dur="500"/>
                                        <p:tgtEl>
                                          <p:spTgt spid="81"/>
                                        </p:tgtEl>
                                      </p:cBhvr>
                                    </p:animEffect>
                                  </p:childTnLst>
                                </p:cTn>
                              </p:par>
                            </p:childTnLst>
                          </p:cTn>
                        </p:par>
                        <p:par>
                          <p:cTn id="42" fill="hold">
                            <p:stCondLst>
                              <p:cond delay="1250"/>
                            </p:stCondLst>
                            <p:childTnLst>
                              <p:par>
                                <p:cTn id="43" presetID="23" presetClass="entr" presetSubtype="16"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childTnLst>
                                </p:cTn>
                              </p:par>
                              <p:par>
                                <p:cTn id="47" presetID="23" presetClass="entr" presetSubtype="16" fill="hold" grpId="0" nodeType="withEffect">
                                  <p:stCondLst>
                                    <p:cond delay="0"/>
                                  </p:stCondLst>
                                  <p:childTnLst>
                                    <p:set>
                                      <p:cBhvr>
                                        <p:cTn id="48" dur="1" fill="hold">
                                          <p:stCondLst>
                                            <p:cond delay="0"/>
                                          </p:stCondLst>
                                        </p:cTn>
                                        <p:tgtEl>
                                          <p:spTgt spid="59"/>
                                        </p:tgtEl>
                                        <p:attrNameLst>
                                          <p:attrName>style.visibility</p:attrName>
                                        </p:attrNameLst>
                                      </p:cBhvr>
                                      <p:to>
                                        <p:strVal val="visible"/>
                                      </p:to>
                                    </p:set>
                                    <p:anim calcmode="lin" valueType="num">
                                      <p:cBhvr>
                                        <p:cTn id="49" dur="500" fill="hold"/>
                                        <p:tgtEl>
                                          <p:spTgt spid="59"/>
                                        </p:tgtEl>
                                        <p:attrNameLst>
                                          <p:attrName>ppt_w</p:attrName>
                                        </p:attrNameLst>
                                      </p:cBhvr>
                                      <p:tavLst>
                                        <p:tav tm="0">
                                          <p:val>
                                            <p:fltVal val="0"/>
                                          </p:val>
                                        </p:tav>
                                        <p:tav tm="100000">
                                          <p:val>
                                            <p:strVal val="#ppt_w"/>
                                          </p:val>
                                        </p:tav>
                                      </p:tavLst>
                                    </p:anim>
                                    <p:anim calcmode="lin" valueType="num">
                                      <p:cBhvr>
                                        <p:cTn id="50" dur="500" fill="hold"/>
                                        <p:tgtEl>
                                          <p:spTgt spid="59"/>
                                        </p:tgtEl>
                                        <p:attrNameLst>
                                          <p:attrName>ppt_h</p:attrName>
                                        </p:attrNameLst>
                                      </p:cBhvr>
                                      <p:tavLst>
                                        <p:tav tm="0">
                                          <p:val>
                                            <p:fltVal val="0"/>
                                          </p:val>
                                        </p:tav>
                                        <p:tav tm="100000">
                                          <p:val>
                                            <p:strVal val="#ppt_h"/>
                                          </p:val>
                                        </p:tav>
                                      </p:tavLst>
                                    </p:anim>
                                  </p:childTnLst>
                                </p:cTn>
                              </p:par>
                              <p:par>
                                <p:cTn id="51" presetID="23" presetClass="entr" presetSubtype="16"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anim calcmode="lin" valueType="num">
                                      <p:cBhvr>
                                        <p:cTn id="53" dur="500" fill="hold"/>
                                        <p:tgtEl>
                                          <p:spTgt spid="36"/>
                                        </p:tgtEl>
                                        <p:attrNameLst>
                                          <p:attrName>ppt_w</p:attrName>
                                        </p:attrNameLst>
                                      </p:cBhvr>
                                      <p:tavLst>
                                        <p:tav tm="0">
                                          <p:val>
                                            <p:fltVal val="0"/>
                                          </p:val>
                                        </p:tav>
                                        <p:tav tm="100000">
                                          <p:val>
                                            <p:strVal val="#ppt_w"/>
                                          </p:val>
                                        </p:tav>
                                      </p:tavLst>
                                    </p:anim>
                                    <p:anim calcmode="lin" valueType="num">
                                      <p:cBhvr>
                                        <p:cTn id="54" dur="500" fill="hold"/>
                                        <p:tgtEl>
                                          <p:spTgt spid="36"/>
                                        </p:tgtEl>
                                        <p:attrNameLst>
                                          <p:attrName>ppt_h</p:attrName>
                                        </p:attrNameLst>
                                      </p:cBhvr>
                                      <p:tavLst>
                                        <p:tav tm="0">
                                          <p:val>
                                            <p:fltVal val="0"/>
                                          </p:val>
                                        </p:tav>
                                        <p:tav tm="100000">
                                          <p:val>
                                            <p:strVal val="#ppt_h"/>
                                          </p:val>
                                        </p:tav>
                                      </p:tavLst>
                                    </p:anim>
                                  </p:childTnLst>
                                </p:cTn>
                              </p:par>
                              <p:par>
                                <p:cTn id="55" presetID="23" presetClass="entr" presetSubtype="16" fill="hold" grpId="0" nodeType="withEffect">
                                  <p:stCondLst>
                                    <p:cond delay="0"/>
                                  </p:stCondLst>
                                  <p:childTnLst>
                                    <p:set>
                                      <p:cBhvr>
                                        <p:cTn id="56" dur="1" fill="hold">
                                          <p:stCondLst>
                                            <p:cond delay="0"/>
                                          </p:stCondLst>
                                        </p:cTn>
                                        <p:tgtEl>
                                          <p:spTgt spid="82"/>
                                        </p:tgtEl>
                                        <p:attrNameLst>
                                          <p:attrName>style.visibility</p:attrName>
                                        </p:attrNameLst>
                                      </p:cBhvr>
                                      <p:to>
                                        <p:strVal val="visible"/>
                                      </p:to>
                                    </p:set>
                                    <p:anim calcmode="lin" valueType="num">
                                      <p:cBhvr>
                                        <p:cTn id="57" dur="500" fill="hold"/>
                                        <p:tgtEl>
                                          <p:spTgt spid="82"/>
                                        </p:tgtEl>
                                        <p:attrNameLst>
                                          <p:attrName>ppt_w</p:attrName>
                                        </p:attrNameLst>
                                      </p:cBhvr>
                                      <p:tavLst>
                                        <p:tav tm="0">
                                          <p:val>
                                            <p:fltVal val="0"/>
                                          </p:val>
                                        </p:tav>
                                        <p:tav tm="100000">
                                          <p:val>
                                            <p:strVal val="#ppt_w"/>
                                          </p:val>
                                        </p:tav>
                                      </p:tavLst>
                                    </p:anim>
                                    <p:anim calcmode="lin" valueType="num">
                                      <p:cBhvr>
                                        <p:cTn id="58" dur="500" fill="hold"/>
                                        <p:tgtEl>
                                          <p:spTgt spid="82"/>
                                        </p:tgtEl>
                                        <p:attrNameLst>
                                          <p:attrName>ppt_h</p:attrName>
                                        </p:attrNameLst>
                                      </p:cBhvr>
                                      <p:tavLst>
                                        <p:tav tm="0">
                                          <p:val>
                                            <p:fltVal val="0"/>
                                          </p:val>
                                        </p:tav>
                                        <p:tav tm="100000">
                                          <p:val>
                                            <p:strVal val="#ppt_h"/>
                                          </p:val>
                                        </p:tav>
                                      </p:tavLst>
                                    </p:anim>
                                  </p:childTnLst>
                                </p:cTn>
                              </p:par>
                            </p:childTnLst>
                          </p:cTn>
                        </p:par>
                        <p:par>
                          <p:cTn id="59" fill="hold">
                            <p:stCondLst>
                              <p:cond delay="1750"/>
                            </p:stCondLst>
                            <p:childTnLst>
                              <p:par>
                                <p:cTn id="60" presetID="22" presetClass="entr" presetSubtype="8" fill="hold" grpId="0" nodeType="after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wipe(left)">
                                      <p:cBhvr>
                                        <p:cTn id="62" dur="750"/>
                                        <p:tgtEl>
                                          <p:spTgt spid="14"/>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60"/>
                                        </p:tgtEl>
                                        <p:attrNameLst>
                                          <p:attrName>style.visibility</p:attrName>
                                        </p:attrNameLst>
                                      </p:cBhvr>
                                      <p:to>
                                        <p:strVal val="visible"/>
                                      </p:to>
                                    </p:set>
                                    <p:animEffect transition="in" filter="wipe(left)">
                                      <p:cBhvr>
                                        <p:cTn id="65" dur="750"/>
                                        <p:tgtEl>
                                          <p:spTgt spid="60"/>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wipe(left)">
                                      <p:cBhvr>
                                        <p:cTn id="68" dur="750"/>
                                        <p:tgtEl>
                                          <p:spTgt spid="37"/>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83"/>
                                        </p:tgtEl>
                                        <p:attrNameLst>
                                          <p:attrName>style.visibility</p:attrName>
                                        </p:attrNameLst>
                                      </p:cBhvr>
                                      <p:to>
                                        <p:strVal val="visible"/>
                                      </p:to>
                                    </p:set>
                                    <p:animEffect transition="in" filter="wipe(left)">
                                      <p:cBhvr>
                                        <p:cTn id="71" dur="750"/>
                                        <p:tgtEl>
                                          <p:spTgt spid="83"/>
                                        </p:tgtEl>
                                      </p:cBhvr>
                                    </p:animEffect>
                                  </p:childTnLst>
                                </p:cTn>
                              </p:par>
                            </p:childTnLst>
                          </p:cTn>
                        </p:par>
                        <p:par>
                          <p:cTn id="72" fill="hold">
                            <p:stCondLst>
                              <p:cond delay="2500"/>
                            </p:stCondLst>
                            <p:childTnLst>
                              <p:par>
                                <p:cTn id="73" presetID="12" presetClass="entr" presetSubtype="2" fill="hold" nodeType="after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additive="base">
                                        <p:cTn id="75" dur="500"/>
                                        <p:tgtEl>
                                          <p:spTgt spid="15"/>
                                        </p:tgtEl>
                                        <p:attrNameLst>
                                          <p:attrName>ppt_x</p:attrName>
                                        </p:attrNameLst>
                                      </p:cBhvr>
                                      <p:tavLst>
                                        <p:tav tm="0">
                                          <p:val>
                                            <p:strVal val="#ppt_x+#ppt_w*1.125000"/>
                                          </p:val>
                                        </p:tav>
                                        <p:tav tm="100000">
                                          <p:val>
                                            <p:strVal val="#ppt_x"/>
                                          </p:val>
                                        </p:tav>
                                      </p:tavLst>
                                    </p:anim>
                                    <p:animEffect transition="in" filter="wipe(left)">
                                      <p:cBhvr>
                                        <p:cTn id="76" dur="500"/>
                                        <p:tgtEl>
                                          <p:spTgt spid="15"/>
                                        </p:tgtEl>
                                      </p:cBhvr>
                                    </p:animEffect>
                                  </p:childTnLst>
                                </p:cTn>
                              </p:par>
                              <p:par>
                                <p:cTn id="77" presetID="12" presetClass="entr" presetSubtype="2" fill="hold" nodeType="withEffect">
                                  <p:stCondLst>
                                    <p:cond delay="0"/>
                                  </p:stCondLst>
                                  <p:childTnLst>
                                    <p:set>
                                      <p:cBhvr>
                                        <p:cTn id="78" dur="1" fill="hold">
                                          <p:stCondLst>
                                            <p:cond delay="0"/>
                                          </p:stCondLst>
                                        </p:cTn>
                                        <p:tgtEl>
                                          <p:spTgt spid="61"/>
                                        </p:tgtEl>
                                        <p:attrNameLst>
                                          <p:attrName>style.visibility</p:attrName>
                                        </p:attrNameLst>
                                      </p:cBhvr>
                                      <p:to>
                                        <p:strVal val="visible"/>
                                      </p:to>
                                    </p:set>
                                    <p:anim calcmode="lin" valueType="num">
                                      <p:cBhvr additive="base">
                                        <p:cTn id="79" dur="500"/>
                                        <p:tgtEl>
                                          <p:spTgt spid="61"/>
                                        </p:tgtEl>
                                        <p:attrNameLst>
                                          <p:attrName>ppt_x</p:attrName>
                                        </p:attrNameLst>
                                      </p:cBhvr>
                                      <p:tavLst>
                                        <p:tav tm="0">
                                          <p:val>
                                            <p:strVal val="#ppt_x+#ppt_w*1.125000"/>
                                          </p:val>
                                        </p:tav>
                                        <p:tav tm="100000">
                                          <p:val>
                                            <p:strVal val="#ppt_x"/>
                                          </p:val>
                                        </p:tav>
                                      </p:tavLst>
                                    </p:anim>
                                    <p:animEffect transition="in" filter="wipe(left)">
                                      <p:cBhvr>
                                        <p:cTn id="80" dur="500"/>
                                        <p:tgtEl>
                                          <p:spTgt spid="61"/>
                                        </p:tgtEl>
                                      </p:cBhvr>
                                    </p:animEffect>
                                  </p:childTnLst>
                                </p:cTn>
                              </p:par>
                              <p:par>
                                <p:cTn id="81" presetID="12" presetClass="entr" presetSubtype="2" fill="hold" nodeType="withEffect">
                                  <p:stCondLst>
                                    <p:cond delay="0"/>
                                  </p:stCondLst>
                                  <p:childTnLst>
                                    <p:set>
                                      <p:cBhvr>
                                        <p:cTn id="82" dur="1" fill="hold">
                                          <p:stCondLst>
                                            <p:cond delay="0"/>
                                          </p:stCondLst>
                                        </p:cTn>
                                        <p:tgtEl>
                                          <p:spTgt spid="38"/>
                                        </p:tgtEl>
                                        <p:attrNameLst>
                                          <p:attrName>style.visibility</p:attrName>
                                        </p:attrNameLst>
                                      </p:cBhvr>
                                      <p:to>
                                        <p:strVal val="visible"/>
                                      </p:to>
                                    </p:set>
                                    <p:anim calcmode="lin" valueType="num">
                                      <p:cBhvr additive="base">
                                        <p:cTn id="83" dur="500"/>
                                        <p:tgtEl>
                                          <p:spTgt spid="38"/>
                                        </p:tgtEl>
                                        <p:attrNameLst>
                                          <p:attrName>ppt_x</p:attrName>
                                        </p:attrNameLst>
                                      </p:cBhvr>
                                      <p:tavLst>
                                        <p:tav tm="0">
                                          <p:val>
                                            <p:strVal val="#ppt_x+#ppt_w*1.125000"/>
                                          </p:val>
                                        </p:tav>
                                        <p:tav tm="100000">
                                          <p:val>
                                            <p:strVal val="#ppt_x"/>
                                          </p:val>
                                        </p:tav>
                                      </p:tavLst>
                                    </p:anim>
                                    <p:animEffect transition="in" filter="wipe(left)">
                                      <p:cBhvr>
                                        <p:cTn id="84" dur="500"/>
                                        <p:tgtEl>
                                          <p:spTgt spid="38"/>
                                        </p:tgtEl>
                                      </p:cBhvr>
                                    </p:animEffect>
                                  </p:childTnLst>
                                </p:cTn>
                              </p:par>
                              <p:par>
                                <p:cTn id="85" presetID="12" presetClass="entr" presetSubtype="2" fill="hold" nodeType="withEffect">
                                  <p:stCondLst>
                                    <p:cond delay="0"/>
                                  </p:stCondLst>
                                  <p:childTnLst>
                                    <p:set>
                                      <p:cBhvr>
                                        <p:cTn id="86" dur="1" fill="hold">
                                          <p:stCondLst>
                                            <p:cond delay="0"/>
                                          </p:stCondLst>
                                        </p:cTn>
                                        <p:tgtEl>
                                          <p:spTgt spid="84"/>
                                        </p:tgtEl>
                                        <p:attrNameLst>
                                          <p:attrName>style.visibility</p:attrName>
                                        </p:attrNameLst>
                                      </p:cBhvr>
                                      <p:to>
                                        <p:strVal val="visible"/>
                                      </p:to>
                                    </p:set>
                                    <p:anim calcmode="lin" valueType="num">
                                      <p:cBhvr additive="base">
                                        <p:cTn id="87" dur="500"/>
                                        <p:tgtEl>
                                          <p:spTgt spid="84"/>
                                        </p:tgtEl>
                                        <p:attrNameLst>
                                          <p:attrName>ppt_x</p:attrName>
                                        </p:attrNameLst>
                                      </p:cBhvr>
                                      <p:tavLst>
                                        <p:tav tm="0">
                                          <p:val>
                                            <p:strVal val="#ppt_x+#ppt_w*1.125000"/>
                                          </p:val>
                                        </p:tav>
                                        <p:tav tm="100000">
                                          <p:val>
                                            <p:strVal val="#ppt_x"/>
                                          </p:val>
                                        </p:tav>
                                      </p:tavLst>
                                    </p:anim>
                                    <p:animEffect transition="in" filter="wipe(left)">
                                      <p:cBhvr>
                                        <p:cTn id="88" dur="500"/>
                                        <p:tgtEl>
                                          <p:spTgt spid="84"/>
                                        </p:tgtEl>
                                      </p:cBhvr>
                                    </p:animEffect>
                                  </p:childTnLst>
                                </p:cTn>
                              </p:par>
                            </p:childTnLst>
                          </p:cTn>
                        </p:par>
                        <p:par>
                          <p:cTn id="89" fill="hold">
                            <p:stCondLst>
                              <p:cond delay="3000"/>
                            </p:stCondLst>
                            <p:childTnLst>
                              <p:par>
                                <p:cTn id="90" presetID="22" presetClass="entr" presetSubtype="8" fill="hold" nodeType="afterEffect">
                                  <p:stCondLst>
                                    <p:cond delay="0"/>
                                  </p:stCondLst>
                                  <p:childTnLst>
                                    <p:set>
                                      <p:cBhvr>
                                        <p:cTn id="91" dur="1" fill="hold">
                                          <p:stCondLst>
                                            <p:cond delay="0"/>
                                          </p:stCondLst>
                                        </p:cTn>
                                        <p:tgtEl>
                                          <p:spTgt spid="25"/>
                                        </p:tgtEl>
                                        <p:attrNameLst>
                                          <p:attrName>style.visibility</p:attrName>
                                        </p:attrNameLst>
                                      </p:cBhvr>
                                      <p:to>
                                        <p:strVal val="visible"/>
                                      </p:to>
                                    </p:set>
                                    <p:animEffect transition="in" filter="wipe(left)">
                                      <p:cBhvr>
                                        <p:cTn id="92" dur="750"/>
                                        <p:tgtEl>
                                          <p:spTgt spid="25"/>
                                        </p:tgtEl>
                                      </p:cBhvr>
                                    </p:animEffect>
                                  </p:childTnLst>
                                </p:cTn>
                              </p:par>
                              <p:par>
                                <p:cTn id="93" presetID="22" presetClass="entr" presetSubtype="8" fill="hold" nodeType="withEffect">
                                  <p:stCondLst>
                                    <p:cond delay="0"/>
                                  </p:stCondLst>
                                  <p:childTnLst>
                                    <p:set>
                                      <p:cBhvr>
                                        <p:cTn id="94" dur="1" fill="hold">
                                          <p:stCondLst>
                                            <p:cond delay="0"/>
                                          </p:stCondLst>
                                        </p:cTn>
                                        <p:tgtEl>
                                          <p:spTgt spid="71"/>
                                        </p:tgtEl>
                                        <p:attrNameLst>
                                          <p:attrName>style.visibility</p:attrName>
                                        </p:attrNameLst>
                                      </p:cBhvr>
                                      <p:to>
                                        <p:strVal val="visible"/>
                                      </p:to>
                                    </p:set>
                                    <p:animEffect transition="in" filter="wipe(left)">
                                      <p:cBhvr>
                                        <p:cTn id="95" dur="750"/>
                                        <p:tgtEl>
                                          <p:spTgt spid="71"/>
                                        </p:tgtEl>
                                      </p:cBhvr>
                                    </p:animEffect>
                                  </p:childTnLst>
                                </p:cTn>
                              </p:par>
                              <p:par>
                                <p:cTn id="96" presetID="22" presetClass="entr" presetSubtype="8" fill="hold" nodeType="withEffect">
                                  <p:stCondLst>
                                    <p:cond delay="0"/>
                                  </p:stCondLst>
                                  <p:childTnLst>
                                    <p:set>
                                      <p:cBhvr>
                                        <p:cTn id="97" dur="1" fill="hold">
                                          <p:stCondLst>
                                            <p:cond delay="0"/>
                                          </p:stCondLst>
                                        </p:cTn>
                                        <p:tgtEl>
                                          <p:spTgt spid="48"/>
                                        </p:tgtEl>
                                        <p:attrNameLst>
                                          <p:attrName>style.visibility</p:attrName>
                                        </p:attrNameLst>
                                      </p:cBhvr>
                                      <p:to>
                                        <p:strVal val="visible"/>
                                      </p:to>
                                    </p:set>
                                    <p:animEffect transition="in" filter="wipe(left)">
                                      <p:cBhvr>
                                        <p:cTn id="98" dur="750"/>
                                        <p:tgtEl>
                                          <p:spTgt spid="48"/>
                                        </p:tgtEl>
                                      </p:cBhvr>
                                    </p:animEffect>
                                  </p:childTnLst>
                                </p:cTn>
                              </p:par>
                              <p:par>
                                <p:cTn id="99" presetID="22" presetClass="entr" presetSubtype="8" fill="hold" nodeType="withEffect">
                                  <p:stCondLst>
                                    <p:cond delay="0"/>
                                  </p:stCondLst>
                                  <p:childTnLst>
                                    <p:set>
                                      <p:cBhvr>
                                        <p:cTn id="100" dur="1" fill="hold">
                                          <p:stCondLst>
                                            <p:cond delay="0"/>
                                          </p:stCondLst>
                                        </p:cTn>
                                        <p:tgtEl>
                                          <p:spTgt spid="94"/>
                                        </p:tgtEl>
                                        <p:attrNameLst>
                                          <p:attrName>style.visibility</p:attrName>
                                        </p:attrNameLst>
                                      </p:cBhvr>
                                      <p:to>
                                        <p:strVal val="visible"/>
                                      </p:to>
                                    </p:set>
                                    <p:animEffect transition="in" filter="wipe(left)">
                                      <p:cBhvr>
                                        <p:cTn id="101" dur="75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utoUpdateAnimBg="0"/>
      <p:bldP spid="9" grpId="0" animBg="1" autoUpdateAnimBg="0"/>
      <p:bldP spid="10" grpId="0" animBg="1" autoUpdateAnimBg="0"/>
      <p:bldP spid="11" grpId="0" animBg="1" autoUpdateAnimBg="0"/>
      <p:bldP spid="12" grpId="0" autoUpdateAnimBg="0"/>
      <p:bldP spid="13" grpId="0" animBg="1"/>
      <p:bldP spid="14" grpId="0" autoUpdateAnimBg="0"/>
      <p:bldP spid="35" grpId="0" autoUpdateAnimBg="0"/>
      <p:bldP spid="36" grpId="0" animBg="1"/>
      <p:bldP spid="37" grpId="0" autoUpdateAnimBg="0"/>
      <p:bldP spid="58" grpId="0" autoUpdateAnimBg="0"/>
      <p:bldP spid="59" grpId="0" animBg="1"/>
      <p:bldP spid="60" grpId="0" autoUpdateAnimBg="0"/>
      <p:bldP spid="81" grpId="0" autoUpdateAnimBg="0"/>
      <p:bldP spid="82" grpId="0" animBg="1"/>
      <p:bldP spid="83"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a:grpSpLocks/>
          </p:cNvGrpSpPr>
          <p:nvPr/>
        </p:nvGrpSpPr>
        <p:grpSpPr bwMode="auto">
          <a:xfrm>
            <a:off x="3163588" y="1073548"/>
            <a:ext cx="2871035" cy="3463528"/>
            <a:chOff x="0" y="0"/>
            <a:chExt cx="7656017" cy="9235797"/>
          </a:xfrm>
        </p:grpSpPr>
        <p:sp>
          <p:nvSpPr>
            <p:cNvPr id="36866" name="AutoShape 2"/>
            <p:cNvSpPr>
              <a:spLocks/>
            </p:cNvSpPr>
            <p:nvPr/>
          </p:nvSpPr>
          <p:spPr bwMode="auto">
            <a:xfrm>
              <a:off x="0" y="0"/>
              <a:ext cx="7656017" cy="8765911"/>
            </a:xfrm>
            <a:custGeom>
              <a:avLst/>
              <a:gdLst>
                <a:gd name="T0" fmla="*/ 3828009 w 21478"/>
                <a:gd name="T1" fmla="*/ 4418202 h 21513"/>
                <a:gd name="T2" fmla="*/ 3828009 w 21478"/>
                <a:gd name="T3" fmla="*/ 4418202 h 21513"/>
                <a:gd name="T4" fmla="*/ 3828009 w 21478"/>
                <a:gd name="T5" fmla="*/ 4418202 h 21513"/>
                <a:gd name="T6" fmla="*/ 3828009 w 21478"/>
                <a:gd name="T7" fmla="*/ 4418202 h 2151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478" h="21513">
                  <a:moveTo>
                    <a:pt x="4795" y="18732"/>
                  </a:moveTo>
                  <a:cubicBezTo>
                    <a:pt x="5386" y="17487"/>
                    <a:pt x="5279" y="16073"/>
                    <a:pt x="4506" y="14906"/>
                  </a:cubicBezTo>
                  <a:cubicBezTo>
                    <a:pt x="4367" y="14697"/>
                    <a:pt x="4208" y="14498"/>
                    <a:pt x="4030" y="14313"/>
                  </a:cubicBezTo>
                  <a:cubicBezTo>
                    <a:pt x="2650" y="13526"/>
                    <a:pt x="1575" y="12439"/>
                    <a:pt x="880" y="11191"/>
                  </a:cubicBezTo>
                  <a:cubicBezTo>
                    <a:pt x="213" y="9996"/>
                    <a:pt x="-106" y="8647"/>
                    <a:pt x="31" y="7270"/>
                  </a:cubicBezTo>
                  <a:cubicBezTo>
                    <a:pt x="144" y="6136"/>
                    <a:pt x="577" y="5045"/>
                    <a:pt x="1292" y="4093"/>
                  </a:cubicBezTo>
                  <a:cubicBezTo>
                    <a:pt x="2009" y="3076"/>
                    <a:pt x="2975" y="2221"/>
                    <a:pt x="4111" y="1584"/>
                  </a:cubicBezTo>
                  <a:cubicBezTo>
                    <a:pt x="5290" y="922"/>
                    <a:pt x="6632" y="507"/>
                    <a:pt x="8023" y="261"/>
                  </a:cubicBezTo>
                  <a:cubicBezTo>
                    <a:pt x="9991" y="-87"/>
                    <a:pt x="12019" y="-87"/>
                    <a:pt x="13988" y="259"/>
                  </a:cubicBezTo>
                  <a:cubicBezTo>
                    <a:pt x="14807" y="409"/>
                    <a:pt x="15607" y="623"/>
                    <a:pt x="16382" y="898"/>
                  </a:cubicBezTo>
                  <a:cubicBezTo>
                    <a:pt x="17093" y="1150"/>
                    <a:pt x="17776" y="1446"/>
                    <a:pt x="18449" y="1768"/>
                  </a:cubicBezTo>
                  <a:cubicBezTo>
                    <a:pt x="19172" y="2114"/>
                    <a:pt x="19730" y="2635"/>
                    <a:pt x="20130" y="3083"/>
                  </a:cubicBezTo>
                  <a:cubicBezTo>
                    <a:pt x="20410" y="3396"/>
                    <a:pt x="20510" y="3769"/>
                    <a:pt x="20175" y="3950"/>
                  </a:cubicBezTo>
                  <a:cubicBezTo>
                    <a:pt x="20089" y="3996"/>
                    <a:pt x="19988" y="4007"/>
                    <a:pt x="19892" y="4021"/>
                  </a:cubicBezTo>
                  <a:cubicBezTo>
                    <a:pt x="19766" y="4040"/>
                    <a:pt x="19642" y="4067"/>
                    <a:pt x="19518" y="4103"/>
                  </a:cubicBezTo>
                  <a:cubicBezTo>
                    <a:pt x="19362" y="4131"/>
                    <a:pt x="19241" y="4238"/>
                    <a:pt x="19211" y="4374"/>
                  </a:cubicBezTo>
                  <a:cubicBezTo>
                    <a:pt x="19169" y="4558"/>
                    <a:pt x="19301" y="4725"/>
                    <a:pt x="19407" y="4888"/>
                  </a:cubicBezTo>
                  <a:cubicBezTo>
                    <a:pt x="19711" y="5354"/>
                    <a:pt x="19813" y="5853"/>
                    <a:pt x="19873" y="6355"/>
                  </a:cubicBezTo>
                  <a:cubicBezTo>
                    <a:pt x="19936" y="6893"/>
                    <a:pt x="19957" y="7452"/>
                    <a:pt x="19868" y="8014"/>
                  </a:cubicBezTo>
                  <a:cubicBezTo>
                    <a:pt x="19773" y="8618"/>
                    <a:pt x="19552" y="9232"/>
                    <a:pt x="19558" y="9842"/>
                  </a:cubicBezTo>
                  <a:cubicBezTo>
                    <a:pt x="19566" y="10497"/>
                    <a:pt x="19841" y="11132"/>
                    <a:pt x="20363" y="11601"/>
                  </a:cubicBezTo>
                  <a:cubicBezTo>
                    <a:pt x="20589" y="11804"/>
                    <a:pt x="20856" y="11968"/>
                    <a:pt x="21101" y="12154"/>
                  </a:cubicBezTo>
                  <a:cubicBezTo>
                    <a:pt x="21288" y="12296"/>
                    <a:pt x="21464" y="12458"/>
                    <a:pt x="21477" y="12666"/>
                  </a:cubicBezTo>
                  <a:cubicBezTo>
                    <a:pt x="21493" y="12926"/>
                    <a:pt x="21258" y="13131"/>
                    <a:pt x="21002" y="13295"/>
                  </a:cubicBezTo>
                  <a:cubicBezTo>
                    <a:pt x="20866" y="13381"/>
                    <a:pt x="20726" y="13462"/>
                    <a:pt x="20580" y="13535"/>
                  </a:cubicBezTo>
                  <a:cubicBezTo>
                    <a:pt x="20330" y="13543"/>
                    <a:pt x="20109" y="13661"/>
                    <a:pt x="19985" y="13842"/>
                  </a:cubicBezTo>
                  <a:cubicBezTo>
                    <a:pt x="19944" y="13902"/>
                    <a:pt x="19914" y="13969"/>
                    <a:pt x="19905" y="14041"/>
                  </a:cubicBezTo>
                  <a:cubicBezTo>
                    <a:pt x="19890" y="14168"/>
                    <a:pt x="19946" y="14294"/>
                    <a:pt x="20056" y="14377"/>
                  </a:cubicBezTo>
                  <a:cubicBezTo>
                    <a:pt x="20132" y="14531"/>
                    <a:pt x="20196" y="14684"/>
                    <a:pt x="20250" y="14838"/>
                  </a:cubicBezTo>
                  <a:cubicBezTo>
                    <a:pt x="20286" y="14941"/>
                    <a:pt x="20320" y="15054"/>
                    <a:pt x="20267" y="15160"/>
                  </a:cubicBezTo>
                  <a:cubicBezTo>
                    <a:pt x="20198" y="15294"/>
                    <a:pt x="19995" y="15356"/>
                    <a:pt x="19971" y="15506"/>
                  </a:cubicBezTo>
                  <a:cubicBezTo>
                    <a:pt x="19958" y="15585"/>
                    <a:pt x="20003" y="15663"/>
                    <a:pt x="20084" y="15700"/>
                  </a:cubicBezTo>
                  <a:cubicBezTo>
                    <a:pt x="20379" y="16058"/>
                    <a:pt x="20033" y="16550"/>
                    <a:pt x="19534" y="16481"/>
                  </a:cubicBezTo>
                  <a:cubicBezTo>
                    <a:pt x="19476" y="16473"/>
                    <a:pt x="19419" y="16454"/>
                    <a:pt x="19369" y="16427"/>
                  </a:cubicBezTo>
                  <a:cubicBezTo>
                    <a:pt x="20003" y="17092"/>
                    <a:pt x="19736" y="18103"/>
                    <a:pt x="18832" y="18456"/>
                  </a:cubicBezTo>
                  <a:cubicBezTo>
                    <a:pt x="18439" y="18609"/>
                    <a:pt x="17996" y="18585"/>
                    <a:pt x="17568" y="18545"/>
                  </a:cubicBezTo>
                  <a:cubicBezTo>
                    <a:pt x="16762" y="18471"/>
                    <a:pt x="15909" y="18366"/>
                    <a:pt x="15220" y="18742"/>
                  </a:cubicBezTo>
                  <a:cubicBezTo>
                    <a:pt x="15072" y="18823"/>
                    <a:pt x="14940" y="18925"/>
                    <a:pt x="14828" y="19042"/>
                  </a:cubicBezTo>
                  <a:cubicBezTo>
                    <a:pt x="14395" y="19484"/>
                    <a:pt x="14095" y="20013"/>
                    <a:pt x="13956" y="20581"/>
                  </a:cubicBezTo>
                  <a:cubicBezTo>
                    <a:pt x="13881" y="20887"/>
                    <a:pt x="13855" y="21200"/>
                    <a:pt x="13876" y="21513"/>
                  </a:cubicBezTo>
                  <a:lnTo>
                    <a:pt x="4795" y="18732"/>
                  </a:lnTo>
                  <a:close/>
                </a:path>
              </a:pathLst>
            </a:custGeom>
            <a:solidFill>
              <a:schemeClr val="bg1">
                <a:lumMod val="8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6867" name="AutoShape 3"/>
            <p:cNvSpPr>
              <a:spLocks/>
            </p:cNvSpPr>
            <p:nvPr/>
          </p:nvSpPr>
          <p:spPr bwMode="auto">
            <a:xfrm>
              <a:off x="1007998" y="7537223"/>
              <a:ext cx="4163742" cy="1698574"/>
            </a:xfrm>
            <a:custGeom>
              <a:avLst/>
              <a:gdLst>
                <a:gd name="T0" fmla="*/ 2081871 w 21600"/>
                <a:gd name="T1" fmla="*/ 849287 h 21600"/>
                <a:gd name="T2" fmla="*/ 2081871 w 21600"/>
                <a:gd name="T3" fmla="*/ 849287 h 21600"/>
                <a:gd name="T4" fmla="*/ 2081871 w 21600"/>
                <a:gd name="T5" fmla="*/ 849287 h 21600"/>
                <a:gd name="T6" fmla="*/ 2081871 w 21600"/>
                <a:gd name="T7" fmla="*/ 84928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4895"/>
                  </a:moveTo>
                  <a:lnTo>
                    <a:pt x="2391" y="0"/>
                  </a:lnTo>
                  <a:lnTo>
                    <a:pt x="21599" y="11351"/>
                  </a:lnTo>
                  <a:lnTo>
                    <a:pt x="20383" y="21600"/>
                  </a:lnTo>
                  <a:lnTo>
                    <a:pt x="0" y="14895"/>
                  </a:lnTo>
                  <a:close/>
                </a:path>
              </a:pathLst>
            </a:custGeom>
            <a:solidFill>
              <a:schemeClr val="tx1">
                <a:lumMod val="50000"/>
                <a:lumOff val="50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36869" name="AutoShape 5"/>
          <p:cNvSpPr>
            <a:spLocks/>
          </p:cNvSpPr>
          <p:nvPr/>
        </p:nvSpPr>
        <p:spPr bwMode="auto">
          <a:xfrm>
            <a:off x="3317765" y="1254524"/>
            <a:ext cx="2359689" cy="1632347"/>
          </a:xfrm>
          <a:custGeom>
            <a:avLst/>
            <a:gdLst>
              <a:gd name="T0" fmla="*/ 3146278 w 21369"/>
              <a:gd name="T1" fmla="*/ 2203287 h 21420"/>
              <a:gd name="T2" fmla="*/ 3146278 w 21369"/>
              <a:gd name="T3" fmla="*/ 2203287 h 21420"/>
              <a:gd name="T4" fmla="*/ 3146278 w 21369"/>
              <a:gd name="T5" fmla="*/ 2203287 h 21420"/>
              <a:gd name="T6" fmla="*/ 3146278 w 21369"/>
              <a:gd name="T7" fmla="*/ 2203287 h 214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69" h="21420">
                <a:moveTo>
                  <a:pt x="854" y="9342"/>
                </a:moveTo>
                <a:cubicBezTo>
                  <a:pt x="739" y="8499"/>
                  <a:pt x="917" y="7629"/>
                  <a:pt x="1329" y="7011"/>
                </a:cubicBezTo>
                <a:cubicBezTo>
                  <a:pt x="1715" y="6433"/>
                  <a:pt x="2265" y="6148"/>
                  <a:pt x="2663" y="5586"/>
                </a:cubicBezTo>
                <a:cubicBezTo>
                  <a:pt x="3053" y="5036"/>
                  <a:pt x="3257" y="4276"/>
                  <a:pt x="3613" y="3683"/>
                </a:cubicBezTo>
                <a:cubicBezTo>
                  <a:pt x="4190" y="2719"/>
                  <a:pt x="5085" y="2283"/>
                  <a:pt x="5949" y="2546"/>
                </a:cubicBezTo>
                <a:cubicBezTo>
                  <a:pt x="6187" y="2041"/>
                  <a:pt x="6521" y="1648"/>
                  <a:pt x="6911" y="1414"/>
                </a:cubicBezTo>
                <a:cubicBezTo>
                  <a:pt x="7330" y="1164"/>
                  <a:pt x="7792" y="1109"/>
                  <a:pt x="8234" y="1258"/>
                </a:cubicBezTo>
                <a:cubicBezTo>
                  <a:pt x="8595" y="737"/>
                  <a:pt x="9054" y="382"/>
                  <a:pt x="9554" y="238"/>
                </a:cubicBezTo>
                <a:cubicBezTo>
                  <a:pt x="10166" y="61"/>
                  <a:pt x="10802" y="207"/>
                  <a:pt x="11346" y="649"/>
                </a:cubicBezTo>
                <a:cubicBezTo>
                  <a:pt x="12074" y="66"/>
                  <a:pt x="12920" y="-132"/>
                  <a:pt x="13738" y="87"/>
                </a:cubicBezTo>
                <a:cubicBezTo>
                  <a:pt x="14549" y="304"/>
                  <a:pt x="15282" y="918"/>
                  <a:pt x="15816" y="1825"/>
                </a:cubicBezTo>
                <a:cubicBezTo>
                  <a:pt x="16356" y="1598"/>
                  <a:pt x="16937" y="1688"/>
                  <a:pt x="17431" y="2076"/>
                </a:cubicBezTo>
                <a:cubicBezTo>
                  <a:pt x="17904" y="2447"/>
                  <a:pt x="18262" y="3062"/>
                  <a:pt x="18433" y="3799"/>
                </a:cubicBezTo>
                <a:cubicBezTo>
                  <a:pt x="19006" y="3937"/>
                  <a:pt x="19522" y="4382"/>
                  <a:pt x="19878" y="5045"/>
                </a:cubicBezTo>
                <a:cubicBezTo>
                  <a:pt x="20226" y="5694"/>
                  <a:pt x="20396" y="6505"/>
                  <a:pt x="20354" y="7323"/>
                </a:cubicBezTo>
                <a:cubicBezTo>
                  <a:pt x="20829" y="7823"/>
                  <a:pt x="21165" y="8550"/>
                  <a:pt x="21301" y="9375"/>
                </a:cubicBezTo>
                <a:cubicBezTo>
                  <a:pt x="21459" y="10333"/>
                  <a:pt x="21336" y="11343"/>
                  <a:pt x="20962" y="12167"/>
                </a:cubicBezTo>
                <a:cubicBezTo>
                  <a:pt x="21068" y="13766"/>
                  <a:pt x="20604" y="15334"/>
                  <a:pt x="19729" y="16328"/>
                </a:cubicBezTo>
                <a:cubicBezTo>
                  <a:pt x="18952" y="17211"/>
                  <a:pt x="17937" y="17535"/>
                  <a:pt x="16974" y="17207"/>
                </a:cubicBezTo>
                <a:cubicBezTo>
                  <a:pt x="16598" y="17607"/>
                  <a:pt x="16137" y="17806"/>
                  <a:pt x="15670" y="17770"/>
                </a:cubicBezTo>
                <a:cubicBezTo>
                  <a:pt x="15156" y="17731"/>
                  <a:pt x="14671" y="17411"/>
                  <a:pt x="14314" y="16875"/>
                </a:cubicBezTo>
                <a:cubicBezTo>
                  <a:pt x="14139" y="17038"/>
                  <a:pt x="13933" y="17121"/>
                  <a:pt x="13725" y="17116"/>
                </a:cubicBezTo>
                <a:cubicBezTo>
                  <a:pt x="13513" y="17111"/>
                  <a:pt x="13308" y="17014"/>
                  <a:pt x="13135" y="16839"/>
                </a:cubicBezTo>
                <a:cubicBezTo>
                  <a:pt x="12764" y="17306"/>
                  <a:pt x="12328" y="17653"/>
                  <a:pt x="11857" y="17857"/>
                </a:cubicBezTo>
                <a:cubicBezTo>
                  <a:pt x="11381" y="18062"/>
                  <a:pt x="10882" y="18115"/>
                  <a:pt x="10391" y="18214"/>
                </a:cubicBezTo>
                <a:cubicBezTo>
                  <a:pt x="9937" y="18306"/>
                  <a:pt x="9489" y="18437"/>
                  <a:pt x="9074" y="18713"/>
                </a:cubicBezTo>
                <a:cubicBezTo>
                  <a:pt x="8662" y="18986"/>
                  <a:pt x="8298" y="19393"/>
                  <a:pt x="7930" y="19779"/>
                </a:cubicBezTo>
                <a:cubicBezTo>
                  <a:pt x="7500" y="20232"/>
                  <a:pt x="7056" y="20663"/>
                  <a:pt x="6566" y="20949"/>
                </a:cubicBezTo>
                <a:cubicBezTo>
                  <a:pt x="6057" y="21246"/>
                  <a:pt x="5513" y="21379"/>
                  <a:pt x="4961" y="21412"/>
                </a:cubicBezTo>
                <a:cubicBezTo>
                  <a:pt x="4052" y="21468"/>
                  <a:pt x="3137" y="21246"/>
                  <a:pt x="2342" y="20607"/>
                </a:cubicBezTo>
                <a:cubicBezTo>
                  <a:pt x="685" y="19276"/>
                  <a:pt x="-141" y="16498"/>
                  <a:pt x="331" y="13846"/>
                </a:cubicBezTo>
                <a:cubicBezTo>
                  <a:pt x="29" y="13087"/>
                  <a:pt x="-72" y="12195"/>
                  <a:pt x="49" y="11337"/>
                </a:cubicBezTo>
                <a:cubicBezTo>
                  <a:pt x="158" y="10563"/>
                  <a:pt x="441" y="9861"/>
                  <a:pt x="854" y="9342"/>
                </a:cubicBezTo>
                <a:close/>
              </a:path>
            </a:pathLst>
          </a:custGeom>
          <a:solidFill>
            <a:srgbClr val="EDEDED"/>
          </a:solidFill>
          <a:ln w="165100" cap="flat" cmpd="sng">
            <a:solidFill>
              <a:srgbClr val="FFFFFF"/>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6870" name="AutoShape 6"/>
          <p:cNvSpPr>
            <a:spLocks/>
          </p:cNvSpPr>
          <p:nvPr/>
        </p:nvSpPr>
        <p:spPr bwMode="auto">
          <a:xfrm>
            <a:off x="4057102" y="1409305"/>
            <a:ext cx="955424" cy="5292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079" y="21"/>
                </a:moveTo>
                <a:lnTo>
                  <a:pt x="21600" y="21"/>
                </a:lnTo>
                <a:lnTo>
                  <a:pt x="21600" y="21600"/>
                </a:lnTo>
                <a:lnTo>
                  <a:pt x="0" y="21600"/>
                </a:lnTo>
                <a:lnTo>
                  <a:pt x="0" y="0"/>
                </a:lnTo>
                <a:lnTo>
                  <a:pt x="11079" y="21"/>
                </a:lnTo>
                <a:close/>
              </a:path>
            </a:pathLst>
          </a:custGeom>
          <a:solidFill>
            <a:schemeClr val="accent4"/>
          </a:solidFill>
          <a:ln w="50800" cap="flat" cmpd="sng">
            <a:solidFill>
              <a:srgbClr val="FFFFFF"/>
            </a:solidFill>
            <a:prstDash val="solid"/>
            <a:miter lim="0"/>
            <a:headEnd/>
            <a:tailEnd/>
          </a:ln>
          <a:effectLst/>
          <a:extLst/>
        </p:spPr>
        <p:txBody>
          <a:bodyPr lIns="0" tIns="0" rIns="0" bIns="0" anchor="ctr"/>
          <a:lstStyle/>
          <a:p>
            <a:pPr defTabSz="171433">
              <a:lnSpc>
                <a:spcPct val="120000"/>
              </a:lnSpc>
              <a:defRPr/>
            </a:pPr>
            <a:endParaRPr lang="es-ES" sz="5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871" name="AutoShape 7"/>
          <p:cNvSpPr>
            <a:spLocks/>
          </p:cNvSpPr>
          <p:nvPr/>
        </p:nvSpPr>
        <p:spPr bwMode="auto">
          <a:xfrm>
            <a:off x="3543970" y="1925441"/>
            <a:ext cx="955424" cy="5048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1079" y="21"/>
                </a:moveTo>
                <a:lnTo>
                  <a:pt x="21600" y="21"/>
                </a:lnTo>
                <a:lnTo>
                  <a:pt x="21600" y="21600"/>
                </a:lnTo>
                <a:lnTo>
                  <a:pt x="0" y="21600"/>
                </a:lnTo>
                <a:lnTo>
                  <a:pt x="0" y="0"/>
                </a:lnTo>
                <a:lnTo>
                  <a:pt x="11079" y="21"/>
                </a:lnTo>
                <a:close/>
              </a:path>
            </a:pathLst>
          </a:custGeom>
          <a:solidFill>
            <a:schemeClr val="accent2"/>
          </a:solidFill>
          <a:ln w="50800" cap="flat" cmpd="sng">
            <a:solidFill>
              <a:srgbClr val="FFFFFF"/>
            </a:solidFill>
            <a:prstDash val="solid"/>
            <a:miter lim="0"/>
            <a:headEnd/>
            <a:tailEnd/>
          </a:ln>
        </p:spPr>
        <p:txBody>
          <a:bodyPr lIns="0" tIns="0" rIns="0" bIns="0"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6872" name="AutoShape 8"/>
          <p:cNvSpPr>
            <a:spLocks/>
          </p:cNvSpPr>
          <p:nvPr/>
        </p:nvSpPr>
        <p:spPr bwMode="auto">
          <a:xfrm>
            <a:off x="3708269" y="2298105"/>
            <a:ext cx="402409" cy="594122"/>
          </a:xfrm>
          <a:custGeom>
            <a:avLst/>
            <a:gdLst>
              <a:gd name="T0" fmla="*/ 10800 w 21600"/>
              <a:gd name="T1" fmla="*/ 10770 h 21540"/>
              <a:gd name="T2" fmla="*/ 10800 w 21600"/>
              <a:gd name="T3" fmla="*/ 10770 h 21540"/>
              <a:gd name="T4" fmla="*/ 10800 w 21600"/>
              <a:gd name="T5" fmla="*/ 10770 h 21540"/>
              <a:gd name="T6" fmla="*/ 10800 w 21600"/>
              <a:gd name="T7" fmla="*/ 10770 h 21540"/>
            </a:gdLst>
            <a:ahLst/>
            <a:cxnLst>
              <a:cxn ang="0">
                <a:pos x="T0" y="T1"/>
              </a:cxn>
              <a:cxn ang="0">
                <a:pos x="T2" y="T3"/>
              </a:cxn>
              <a:cxn ang="0">
                <a:pos x="T4" y="T5"/>
              </a:cxn>
              <a:cxn ang="0">
                <a:pos x="T6" y="T7"/>
              </a:cxn>
            </a:cxnLst>
            <a:rect l="0" t="0" r="r" b="b"/>
            <a:pathLst>
              <a:path w="21600" h="21540">
                <a:moveTo>
                  <a:pt x="225" y="0"/>
                </a:moveTo>
                <a:lnTo>
                  <a:pt x="0" y="21037"/>
                </a:lnTo>
                <a:cubicBezTo>
                  <a:pt x="2786" y="21453"/>
                  <a:pt x="5671" y="21599"/>
                  <a:pt x="8551" y="21517"/>
                </a:cubicBezTo>
                <a:cubicBezTo>
                  <a:pt x="11828" y="21424"/>
                  <a:pt x="15063" y="21051"/>
                  <a:pt x="18082" y="20227"/>
                </a:cubicBezTo>
                <a:cubicBezTo>
                  <a:pt x="19301" y="19894"/>
                  <a:pt x="20462" y="19476"/>
                  <a:pt x="21599" y="19027"/>
                </a:cubicBezTo>
                <a:lnTo>
                  <a:pt x="21599" y="0"/>
                </a:lnTo>
                <a:lnTo>
                  <a:pt x="225" y="0"/>
                </a:lnTo>
                <a:close/>
              </a:path>
            </a:pathLst>
          </a:custGeom>
          <a:solidFill>
            <a:schemeClr val="accent5"/>
          </a:solidFill>
          <a:ln w="50800" cap="flat" cmpd="sng">
            <a:solidFill>
              <a:srgbClr val="FFFFFF"/>
            </a:solidFill>
            <a:prstDash val="solid"/>
            <a:miter lim="0"/>
            <a:headEnd/>
            <a:tailEnd/>
          </a:ln>
          <a:effectLst/>
          <a:extLst/>
        </p:spPr>
        <p:txBody>
          <a:bodyPr lIns="0" tIns="0" rIns="0" bIns="0" anchor="ctr"/>
          <a:lstStyle/>
          <a:p>
            <a:pPr defTabSz="171433">
              <a:lnSpc>
                <a:spcPct val="120000"/>
              </a:lnSpc>
              <a:defRPr/>
            </a:pPr>
            <a:endParaRPr lang="es-ES" sz="5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873" name="AutoShape 9"/>
          <p:cNvSpPr>
            <a:spLocks/>
          </p:cNvSpPr>
          <p:nvPr/>
        </p:nvSpPr>
        <p:spPr bwMode="auto">
          <a:xfrm>
            <a:off x="4891089" y="1918296"/>
            <a:ext cx="579802" cy="694134"/>
          </a:xfrm>
          <a:custGeom>
            <a:avLst/>
            <a:gdLst>
              <a:gd name="T0" fmla="*/ 10549 w 21098"/>
              <a:gd name="T1" fmla="*/ 10762 h 21524"/>
              <a:gd name="T2" fmla="*/ 10549 w 21098"/>
              <a:gd name="T3" fmla="*/ 10762 h 21524"/>
              <a:gd name="T4" fmla="*/ 10549 w 21098"/>
              <a:gd name="T5" fmla="*/ 10762 h 21524"/>
              <a:gd name="T6" fmla="*/ 10549 w 21098"/>
              <a:gd name="T7" fmla="*/ 10762 h 21524"/>
            </a:gdLst>
            <a:ahLst/>
            <a:cxnLst>
              <a:cxn ang="0">
                <a:pos x="T0" y="T1"/>
              </a:cxn>
              <a:cxn ang="0">
                <a:pos x="T2" y="T3"/>
              </a:cxn>
              <a:cxn ang="0">
                <a:pos x="T4" y="T5"/>
              </a:cxn>
              <a:cxn ang="0">
                <a:pos x="T6" y="T7"/>
              </a:cxn>
            </a:cxnLst>
            <a:rect l="0" t="0" r="r" b="b"/>
            <a:pathLst>
              <a:path w="21098" h="21524">
                <a:moveTo>
                  <a:pt x="0" y="0"/>
                </a:moveTo>
                <a:lnTo>
                  <a:pt x="0" y="19579"/>
                </a:lnTo>
                <a:cubicBezTo>
                  <a:pt x="71" y="19551"/>
                  <a:pt x="141" y="19520"/>
                  <a:pt x="211" y="19488"/>
                </a:cubicBezTo>
                <a:cubicBezTo>
                  <a:pt x="280" y="19457"/>
                  <a:pt x="349" y="19424"/>
                  <a:pt x="416" y="19388"/>
                </a:cubicBezTo>
                <a:cubicBezTo>
                  <a:pt x="1853" y="20660"/>
                  <a:pt x="3804" y="21420"/>
                  <a:pt x="5874" y="21514"/>
                </a:cubicBezTo>
                <a:cubicBezTo>
                  <a:pt x="7755" y="21599"/>
                  <a:pt x="9613" y="21127"/>
                  <a:pt x="11132" y="20178"/>
                </a:cubicBezTo>
                <a:cubicBezTo>
                  <a:pt x="11717" y="20296"/>
                  <a:pt x="12307" y="20374"/>
                  <a:pt x="12897" y="20418"/>
                </a:cubicBezTo>
                <a:cubicBezTo>
                  <a:pt x="13488" y="20462"/>
                  <a:pt x="14079" y="20471"/>
                  <a:pt x="14667" y="20451"/>
                </a:cubicBezTo>
                <a:cubicBezTo>
                  <a:pt x="18222" y="18458"/>
                  <a:pt x="20548" y="15220"/>
                  <a:pt x="21011" y="11618"/>
                </a:cubicBezTo>
                <a:cubicBezTo>
                  <a:pt x="21600" y="7042"/>
                  <a:pt x="19155" y="2566"/>
                  <a:pt x="14667" y="0"/>
                </a:cubicBezTo>
                <a:lnTo>
                  <a:pt x="0" y="0"/>
                </a:lnTo>
                <a:close/>
              </a:path>
            </a:pathLst>
          </a:custGeom>
          <a:solidFill>
            <a:schemeClr val="accent3"/>
          </a:solidFill>
          <a:ln w="50800" cap="flat" cmpd="sng">
            <a:solidFill>
              <a:srgbClr val="FFFFFF"/>
            </a:solidFill>
            <a:prstDash val="solid"/>
            <a:miter lim="0"/>
            <a:headEnd/>
            <a:tailEnd/>
          </a:ln>
          <a:effectLst/>
          <a:extLst/>
        </p:spPr>
        <p:txBody>
          <a:bodyPr lIns="0" tIns="0" rIns="0" bIns="0" anchor="ctr"/>
          <a:lstStyle/>
          <a:p>
            <a:pPr>
              <a:lnSpc>
                <a:spcPct val="120000"/>
              </a:lnSpc>
              <a:defRPr/>
            </a:pPr>
            <a:endParaRPr lang="es-ES" sz="2100" dirty="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6874" name="AutoShape 10"/>
          <p:cNvSpPr>
            <a:spLocks/>
          </p:cNvSpPr>
          <p:nvPr/>
        </p:nvSpPr>
        <p:spPr bwMode="auto">
          <a:xfrm>
            <a:off x="3340386" y="2298106"/>
            <a:ext cx="491105" cy="581025"/>
          </a:xfrm>
          <a:custGeom>
            <a:avLst/>
            <a:gdLst>
              <a:gd name="T0" fmla="+- 0 11100 1478"/>
              <a:gd name="T1" fmla="*/ T0 w 19245"/>
              <a:gd name="T2" fmla="*/ 10800 h 21600"/>
              <a:gd name="T3" fmla="+- 0 11100 1478"/>
              <a:gd name="T4" fmla="*/ T3 w 19245"/>
              <a:gd name="T5" fmla="*/ 10800 h 21600"/>
              <a:gd name="T6" fmla="+- 0 11100 1478"/>
              <a:gd name="T7" fmla="*/ T6 w 19245"/>
              <a:gd name="T8" fmla="*/ 10800 h 21600"/>
              <a:gd name="T9" fmla="+- 0 11100 1478"/>
              <a:gd name="T10" fmla="*/ T9 w 19245"/>
              <a:gd name="T11" fmla="*/ 10800 h 21600"/>
            </a:gdLst>
            <a:ahLst/>
            <a:cxnLst>
              <a:cxn ang="0">
                <a:pos x="T1" y="T2"/>
              </a:cxn>
              <a:cxn ang="0">
                <a:pos x="T4" y="T5"/>
              </a:cxn>
              <a:cxn ang="0">
                <a:pos x="T7" y="T8"/>
              </a:cxn>
              <a:cxn ang="0">
                <a:pos x="T10" y="T11"/>
              </a:cxn>
            </a:cxnLst>
            <a:rect l="0" t="0" r="r" b="b"/>
            <a:pathLst>
              <a:path w="19245" h="21600">
                <a:moveTo>
                  <a:pt x="298" y="0"/>
                </a:moveTo>
                <a:cubicBezTo>
                  <a:pt x="387" y="168"/>
                  <a:pt x="471" y="339"/>
                  <a:pt x="571" y="503"/>
                </a:cubicBezTo>
                <a:cubicBezTo>
                  <a:pt x="-1478" y="8064"/>
                  <a:pt x="2108" y="15983"/>
                  <a:pt x="9303" y="19782"/>
                </a:cubicBezTo>
                <a:cubicBezTo>
                  <a:pt x="10930" y="20641"/>
                  <a:pt x="12677" y="21227"/>
                  <a:pt x="14478" y="21599"/>
                </a:cubicBezTo>
                <a:lnTo>
                  <a:pt x="14478" y="15716"/>
                </a:lnTo>
                <a:lnTo>
                  <a:pt x="15432" y="15716"/>
                </a:lnTo>
                <a:cubicBezTo>
                  <a:pt x="15685" y="16323"/>
                  <a:pt x="16305" y="16721"/>
                  <a:pt x="16994" y="16718"/>
                </a:cubicBezTo>
                <a:cubicBezTo>
                  <a:pt x="19586" y="16704"/>
                  <a:pt x="20121" y="13233"/>
                  <a:pt x="17633" y="12515"/>
                </a:cubicBezTo>
                <a:cubicBezTo>
                  <a:pt x="16668" y="12236"/>
                  <a:pt x="15651" y="12775"/>
                  <a:pt x="15401" y="13702"/>
                </a:cubicBezTo>
                <a:lnTo>
                  <a:pt x="14484" y="13702"/>
                </a:lnTo>
                <a:lnTo>
                  <a:pt x="14648" y="0"/>
                </a:lnTo>
                <a:lnTo>
                  <a:pt x="298" y="0"/>
                </a:lnTo>
                <a:close/>
              </a:path>
            </a:pathLst>
          </a:custGeom>
          <a:solidFill>
            <a:schemeClr val="accent3"/>
          </a:solidFill>
          <a:ln w="50800" cap="flat" cmpd="sng">
            <a:solidFill>
              <a:srgbClr val="FFFFFF"/>
            </a:solidFill>
            <a:prstDash val="solid"/>
            <a:miter lim="0"/>
            <a:headEnd/>
            <a:tailEnd/>
          </a:ln>
          <a:effectLst/>
          <a:extLst/>
        </p:spPr>
        <p:txBody>
          <a:bodyPr lIns="0" tIns="0" rIns="0" bIns="0" anchor="ctr"/>
          <a:lstStyle/>
          <a:p>
            <a:pPr defTabSz="171433">
              <a:lnSpc>
                <a:spcPct val="120000"/>
              </a:lnSpc>
              <a:defRPr/>
            </a:pPr>
            <a:endParaRPr lang="es-ES" sz="5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875" name="AutoShape 11"/>
          <p:cNvSpPr>
            <a:spLocks/>
          </p:cNvSpPr>
          <p:nvPr/>
        </p:nvSpPr>
        <p:spPr bwMode="auto">
          <a:xfrm>
            <a:off x="4108892" y="2298106"/>
            <a:ext cx="781603" cy="5262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9" y="0"/>
                </a:moveTo>
                <a:lnTo>
                  <a:pt x="0" y="21600"/>
                </a:lnTo>
                <a:cubicBezTo>
                  <a:pt x="830" y="20884"/>
                  <a:pt x="1631" y="20081"/>
                  <a:pt x="2411" y="19235"/>
                </a:cubicBezTo>
                <a:cubicBezTo>
                  <a:pt x="3534" y="18019"/>
                  <a:pt x="4646" y="16740"/>
                  <a:pt x="5908" y="15878"/>
                </a:cubicBezTo>
                <a:cubicBezTo>
                  <a:pt x="7178" y="15011"/>
                  <a:pt x="8544" y="14597"/>
                  <a:pt x="9932" y="14308"/>
                </a:cubicBezTo>
                <a:cubicBezTo>
                  <a:pt x="11435" y="13995"/>
                  <a:pt x="12961" y="13826"/>
                  <a:pt x="14416" y="13180"/>
                </a:cubicBezTo>
                <a:cubicBezTo>
                  <a:pt x="15859" y="12539"/>
                  <a:pt x="17193" y="11446"/>
                  <a:pt x="18328" y="9974"/>
                </a:cubicBezTo>
                <a:cubicBezTo>
                  <a:pt x="18856" y="10526"/>
                  <a:pt x="19483" y="10831"/>
                  <a:pt x="20129" y="10848"/>
                </a:cubicBezTo>
                <a:cubicBezTo>
                  <a:pt x="20639" y="10862"/>
                  <a:pt x="21143" y="10686"/>
                  <a:pt x="21599" y="10357"/>
                </a:cubicBezTo>
                <a:lnTo>
                  <a:pt x="21599" y="70"/>
                </a:lnTo>
                <a:lnTo>
                  <a:pt x="6249" y="70"/>
                </a:lnTo>
                <a:lnTo>
                  <a:pt x="6249" y="836"/>
                </a:lnTo>
                <a:cubicBezTo>
                  <a:pt x="6743" y="810"/>
                  <a:pt x="7181" y="1297"/>
                  <a:pt x="7306" y="2007"/>
                </a:cubicBezTo>
                <a:cubicBezTo>
                  <a:pt x="7889" y="5320"/>
                  <a:pt x="4046" y="6081"/>
                  <a:pt x="3878" y="2666"/>
                </a:cubicBezTo>
                <a:cubicBezTo>
                  <a:pt x="3837" y="1841"/>
                  <a:pt x="4186" y="1084"/>
                  <a:pt x="4717" y="836"/>
                </a:cubicBezTo>
                <a:lnTo>
                  <a:pt x="4717" y="0"/>
                </a:lnTo>
                <a:lnTo>
                  <a:pt x="119" y="0"/>
                </a:lnTo>
                <a:close/>
              </a:path>
            </a:pathLst>
          </a:custGeom>
          <a:solidFill>
            <a:schemeClr val="accent6"/>
          </a:solidFill>
          <a:ln w="50800" cap="flat" cmpd="sng">
            <a:solidFill>
              <a:srgbClr val="FFFFFF"/>
            </a:solidFill>
            <a:prstDash val="solid"/>
            <a:miter lim="0"/>
            <a:headEnd/>
            <a:tailEnd/>
          </a:ln>
          <a:effectLst/>
          <a:extLst/>
        </p:spPr>
        <p:txBody>
          <a:bodyPr lIns="0" tIns="0" rIns="0" bIns="0" anchor="ctr"/>
          <a:lstStyle/>
          <a:p>
            <a:pPr defTabSz="171433">
              <a:lnSpc>
                <a:spcPct val="120000"/>
              </a:lnSpc>
              <a:defRPr/>
            </a:pPr>
            <a:endParaRPr lang="es-ES" sz="5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876" name="AutoShape 12"/>
          <p:cNvSpPr>
            <a:spLocks/>
          </p:cNvSpPr>
          <p:nvPr/>
        </p:nvSpPr>
        <p:spPr bwMode="auto">
          <a:xfrm>
            <a:off x="5295284" y="1917700"/>
            <a:ext cx="388122" cy="660202"/>
          </a:xfrm>
          <a:custGeom>
            <a:avLst/>
            <a:gdLst>
              <a:gd name="T0" fmla="*/ 10528 w 21057"/>
              <a:gd name="T1" fmla="*/ 10800 h 21600"/>
              <a:gd name="T2" fmla="*/ 10528 w 21057"/>
              <a:gd name="T3" fmla="*/ 10800 h 21600"/>
              <a:gd name="T4" fmla="*/ 10528 w 21057"/>
              <a:gd name="T5" fmla="*/ 10800 h 21600"/>
              <a:gd name="T6" fmla="*/ 10528 w 21057"/>
              <a:gd name="T7" fmla="*/ 10800 h 21600"/>
            </a:gdLst>
            <a:ahLst/>
            <a:cxnLst>
              <a:cxn ang="0">
                <a:pos x="T0" y="T1"/>
              </a:cxn>
              <a:cxn ang="0">
                <a:pos x="T2" y="T3"/>
              </a:cxn>
              <a:cxn ang="0">
                <a:pos x="T4" y="T5"/>
              </a:cxn>
              <a:cxn ang="0">
                <a:pos x="T6" y="T7"/>
              </a:cxn>
            </a:cxnLst>
            <a:rect l="0" t="0" r="r" b="b"/>
            <a:pathLst>
              <a:path w="21057" h="21600">
                <a:moveTo>
                  <a:pt x="0" y="0"/>
                </a:moveTo>
                <a:lnTo>
                  <a:pt x="0" y="12797"/>
                </a:lnTo>
                <a:lnTo>
                  <a:pt x="1211" y="12797"/>
                </a:lnTo>
                <a:cubicBezTo>
                  <a:pt x="1615" y="12109"/>
                  <a:pt x="2745" y="11677"/>
                  <a:pt x="3949" y="11748"/>
                </a:cubicBezTo>
                <a:cubicBezTo>
                  <a:pt x="7422" y="11952"/>
                  <a:pt x="8077" y="14818"/>
                  <a:pt x="4876" y="15575"/>
                </a:cubicBezTo>
                <a:cubicBezTo>
                  <a:pt x="3239" y="15962"/>
                  <a:pt x="1434" y="15323"/>
                  <a:pt x="1197" y="14272"/>
                </a:cubicBezTo>
                <a:lnTo>
                  <a:pt x="7" y="14272"/>
                </a:lnTo>
                <a:lnTo>
                  <a:pt x="7" y="21600"/>
                </a:lnTo>
                <a:cubicBezTo>
                  <a:pt x="4044" y="21494"/>
                  <a:pt x="7976" y="20651"/>
                  <a:pt x="11220" y="19110"/>
                </a:cubicBezTo>
                <a:cubicBezTo>
                  <a:pt x="16471" y="16615"/>
                  <a:pt x="19258" y="12682"/>
                  <a:pt x="18620" y="8669"/>
                </a:cubicBezTo>
                <a:cubicBezTo>
                  <a:pt x="20865" y="6602"/>
                  <a:pt x="21600" y="4068"/>
                  <a:pt x="20652" y="1664"/>
                </a:cubicBezTo>
                <a:cubicBezTo>
                  <a:pt x="20424" y="1087"/>
                  <a:pt x="20095" y="532"/>
                  <a:pt x="19689" y="0"/>
                </a:cubicBezTo>
                <a:lnTo>
                  <a:pt x="0" y="0"/>
                </a:lnTo>
                <a:close/>
              </a:path>
            </a:pathLst>
          </a:custGeom>
          <a:solidFill>
            <a:schemeClr val="accent4"/>
          </a:solidFill>
          <a:ln w="50800" cap="flat" cmpd="sng">
            <a:solidFill>
              <a:srgbClr val="FFFFFF"/>
            </a:solidFill>
            <a:prstDash val="solid"/>
            <a:miter lim="0"/>
            <a:headEnd/>
            <a:tailEnd/>
          </a:ln>
          <a:effectLst/>
          <a:extLst/>
        </p:spPr>
        <p:txBody>
          <a:bodyPr lIns="0" tIns="0" rIns="0" bIns="0" anchor="ctr"/>
          <a:lstStyle/>
          <a:p>
            <a:pPr defTabSz="171433">
              <a:lnSpc>
                <a:spcPct val="120000"/>
              </a:lnSpc>
              <a:defRPr/>
            </a:pPr>
            <a:endParaRPr lang="es-ES" sz="5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877" name="AutoShape 13"/>
          <p:cNvSpPr>
            <a:spLocks/>
          </p:cNvSpPr>
          <p:nvPr/>
        </p:nvSpPr>
        <p:spPr bwMode="auto">
          <a:xfrm>
            <a:off x="4895850" y="1275359"/>
            <a:ext cx="761958" cy="774502"/>
          </a:xfrm>
          <a:custGeom>
            <a:avLst/>
            <a:gdLst>
              <a:gd name="T0" fmla="*/ 2147483647 w 21600"/>
              <a:gd name="T1" fmla="*/ 2147483647 h 20867"/>
              <a:gd name="T2" fmla="*/ 2147483647 w 21600"/>
              <a:gd name="T3" fmla="*/ 2147483647 h 20867"/>
              <a:gd name="T4" fmla="*/ 2147483647 w 21600"/>
              <a:gd name="T5" fmla="*/ 2147483647 h 20867"/>
              <a:gd name="T6" fmla="*/ 2147483647 w 21600"/>
              <a:gd name="T7" fmla="*/ 2147483647 h 2086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0867">
                <a:moveTo>
                  <a:pt x="0" y="0"/>
                </a:moveTo>
                <a:lnTo>
                  <a:pt x="0" y="11817"/>
                </a:lnTo>
                <a:lnTo>
                  <a:pt x="670" y="11817"/>
                </a:lnTo>
                <a:cubicBezTo>
                  <a:pt x="819" y="11277"/>
                  <a:pt x="1371" y="10930"/>
                  <a:pt x="1950" y="11016"/>
                </a:cubicBezTo>
                <a:cubicBezTo>
                  <a:pt x="4049" y="11329"/>
                  <a:pt x="3427" y="14545"/>
                  <a:pt x="1381" y="14002"/>
                </a:cubicBezTo>
                <a:cubicBezTo>
                  <a:pt x="862" y="13865"/>
                  <a:pt x="548" y="13365"/>
                  <a:pt x="662" y="12865"/>
                </a:cubicBezTo>
                <a:lnTo>
                  <a:pt x="14" y="12865"/>
                </a:lnTo>
                <a:lnTo>
                  <a:pt x="14" y="17431"/>
                </a:lnTo>
                <a:lnTo>
                  <a:pt x="4560" y="17431"/>
                </a:lnTo>
                <a:lnTo>
                  <a:pt x="4519" y="17892"/>
                </a:lnTo>
                <a:cubicBezTo>
                  <a:pt x="3847" y="18062"/>
                  <a:pt x="3415" y="18686"/>
                  <a:pt x="3518" y="19341"/>
                </a:cubicBezTo>
                <a:cubicBezTo>
                  <a:pt x="3870" y="21600"/>
                  <a:pt x="7330" y="21227"/>
                  <a:pt x="7181" y="19036"/>
                </a:cubicBezTo>
                <a:cubicBezTo>
                  <a:pt x="7141" y="18444"/>
                  <a:pt x="6652" y="17971"/>
                  <a:pt x="6031" y="17920"/>
                </a:cubicBezTo>
                <a:lnTo>
                  <a:pt x="6031" y="17417"/>
                </a:lnTo>
                <a:lnTo>
                  <a:pt x="21599" y="17417"/>
                </a:lnTo>
                <a:cubicBezTo>
                  <a:pt x="21051" y="16284"/>
                  <a:pt x="20211" y="15291"/>
                  <a:pt x="19139" y="14548"/>
                </a:cubicBezTo>
                <a:cubicBezTo>
                  <a:pt x="19268" y="12857"/>
                  <a:pt x="18737" y="11181"/>
                  <a:pt x="17646" y="9840"/>
                </a:cubicBezTo>
                <a:cubicBezTo>
                  <a:pt x="16531" y="8469"/>
                  <a:pt x="14912" y="7550"/>
                  <a:pt x="13115" y="7265"/>
                </a:cubicBezTo>
                <a:cubicBezTo>
                  <a:pt x="12579" y="5742"/>
                  <a:pt x="11460" y="4468"/>
                  <a:pt x="9977" y="3701"/>
                </a:cubicBezTo>
                <a:cubicBezTo>
                  <a:pt x="8426" y="2900"/>
                  <a:pt x="6604" y="2714"/>
                  <a:pt x="4910" y="3184"/>
                </a:cubicBezTo>
                <a:cubicBezTo>
                  <a:pt x="3598" y="1712"/>
                  <a:pt x="1898" y="621"/>
                  <a:pt x="0" y="0"/>
                </a:cubicBezTo>
                <a:close/>
              </a:path>
            </a:pathLst>
          </a:custGeom>
          <a:solidFill>
            <a:schemeClr val="accent2"/>
          </a:solidFill>
          <a:ln w="50800" cap="flat" cmpd="sng">
            <a:solidFill>
              <a:srgbClr val="FFFFFF"/>
            </a:solidFill>
            <a:prstDash val="solid"/>
            <a:miter lim="0"/>
            <a:headEnd/>
            <a:tailEnd/>
          </a:ln>
        </p:spPr>
        <p:txBody>
          <a:bodyPr lIns="0" tIns="0" rIns="0" bIns="0"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6878" name="AutoShape 14"/>
          <p:cNvSpPr>
            <a:spLocks/>
          </p:cNvSpPr>
          <p:nvPr/>
        </p:nvSpPr>
        <p:spPr bwMode="auto">
          <a:xfrm>
            <a:off x="4112463" y="1249761"/>
            <a:ext cx="785174" cy="285155"/>
          </a:xfrm>
          <a:custGeom>
            <a:avLst/>
            <a:gdLst>
              <a:gd name="T0" fmla="*/ 10800 w 21600"/>
              <a:gd name="T1" fmla="+- 0 10826 52"/>
              <a:gd name="T2" fmla="*/ 10826 h 21548"/>
              <a:gd name="T3" fmla="*/ 10800 w 21600"/>
              <a:gd name="T4" fmla="+- 0 10826 52"/>
              <a:gd name="T5" fmla="*/ 10826 h 21548"/>
              <a:gd name="T6" fmla="*/ 10800 w 21600"/>
              <a:gd name="T7" fmla="+- 0 10826 52"/>
              <a:gd name="T8" fmla="*/ 10826 h 21548"/>
              <a:gd name="T9" fmla="*/ 10800 w 21600"/>
              <a:gd name="T10" fmla="+- 0 10826 52"/>
              <a:gd name="T11" fmla="*/ 10826 h 21548"/>
            </a:gdLst>
            <a:ahLst/>
            <a:cxnLst>
              <a:cxn ang="0">
                <a:pos x="T0" y="T2"/>
              </a:cxn>
              <a:cxn ang="0">
                <a:pos x="T3" y="T5"/>
              </a:cxn>
              <a:cxn ang="0">
                <a:pos x="T6" y="T8"/>
              </a:cxn>
              <a:cxn ang="0">
                <a:pos x="T9" y="T11"/>
              </a:cxn>
            </a:cxnLst>
            <a:rect l="0" t="0" r="r" b="b"/>
            <a:pathLst>
              <a:path w="21600" h="21548">
                <a:moveTo>
                  <a:pt x="18114" y="1"/>
                </a:moveTo>
                <a:cubicBezTo>
                  <a:pt x="16234" y="-52"/>
                  <a:pt x="14371" y="1231"/>
                  <a:pt x="12709" y="3763"/>
                </a:cubicBezTo>
                <a:cubicBezTo>
                  <a:pt x="11053" y="1199"/>
                  <a:pt x="9116" y="356"/>
                  <a:pt x="7253" y="1381"/>
                </a:cubicBezTo>
                <a:cubicBezTo>
                  <a:pt x="5729" y="2218"/>
                  <a:pt x="4331" y="4271"/>
                  <a:pt x="3232" y="7286"/>
                </a:cubicBezTo>
                <a:cubicBezTo>
                  <a:pt x="2161" y="6599"/>
                  <a:pt x="1053" y="6697"/>
                  <a:pt x="0" y="7484"/>
                </a:cubicBezTo>
                <a:lnTo>
                  <a:pt x="79" y="21468"/>
                </a:lnTo>
                <a:lnTo>
                  <a:pt x="14111" y="21468"/>
                </a:lnTo>
                <a:lnTo>
                  <a:pt x="14111" y="19979"/>
                </a:lnTo>
                <a:cubicBezTo>
                  <a:pt x="13390" y="19807"/>
                  <a:pt x="12932" y="17727"/>
                  <a:pt x="13193" y="15821"/>
                </a:cubicBezTo>
                <a:cubicBezTo>
                  <a:pt x="13768" y="11625"/>
                  <a:pt x="15974" y="13190"/>
                  <a:pt x="15786" y="17597"/>
                </a:cubicBezTo>
                <a:cubicBezTo>
                  <a:pt x="15736" y="18755"/>
                  <a:pt x="15433" y="19690"/>
                  <a:pt x="15030" y="19940"/>
                </a:cubicBezTo>
                <a:lnTo>
                  <a:pt x="15030" y="21548"/>
                </a:lnTo>
                <a:lnTo>
                  <a:pt x="21599" y="21548"/>
                </a:lnTo>
                <a:lnTo>
                  <a:pt x="21599" y="1698"/>
                </a:lnTo>
                <a:cubicBezTo>
                  <a:pt x="21078" y="1198"/>
                  <a:pt x="20543" y="787"/>
                  <a:pt x="19994" y="507"/>
                </a:cubicBezTo>
                <a:cubicBezTo>
                  <a:pt x="19371" y="190"/>
                  <a:pt x="18741" y="19"/>
                  <a:pt x="18114" y="1"/>
                </a:cubicBezTo>
                <a:close/>
              </a:path>
            </a:pathLst>
          </a:custGeom>
          <a:solidFill>
            <a:schemeClr val="accent5"/>
          </a:solidFill>
          <a:ln w="50800" cap="flat" cmpd="sng">
            <a:solidFill>
              <a:srgbClr val="FFFFFF"/>
            </a:solidFill>
            <a:prstDash val="solid"/>
            <a:miter lim="0"/>
            <a:headEnd/>
            <a:tailEnd/>
          </a:ln>
          <a:effectLst/>
          <a:extLst/>
        </p:spPr>
        <p:txBody>
          <a:bodyPr lIns="0" tIns="0" rIns="0" bIns="0" anchor="ctr"/>
          <a:lstStyle/>
          <a:p>
            <a:pPr defTabSz="171433">
              <a:lnSpc>
                <a:spcPct val="120000"/>
              </a:lnSpc>
              <a:defRPr/>
            </a:pPr>
            <a:endParaRPr lang="es-ES" sz="5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879" name="AutoShape 15"/>
          <p:cNvSpPr>
            <a:spLocks/>
          </p:cNvSpPr>
          <p:nvPr/>
        </p:nvSpPr>
        <p:spPr bwMode="auto">
          <a:xfrm>
            <a:off x="3711245" y="1348583"/>
            <a:ext cx="544681" cy="575667"/>
          </a:xfrm>
          <a:custGeom>
            <a:avLst/>
            <a:gdLst>
              <a:gd name="T0" fmla="*/ 10375 w 20750"/>
              <a:gd name="T1" fmla="*/ 10800 h 21600"/>
              <a:gd name="T2" fmla="*/ 10375 w 20750"/>
              <a:gd name="T3" fmla="*/ 10800 h 21600"/>
              <a:gd name="T4" fmla="*/ 10375 w 20750"/>
              <a:gd name="T5" fmla="*/ 10800 h 21600"/>
              <a:gd name="T6" fmla="*/ 10375 w 20750"/>
              <a:gd name="T7" fmla="*/ 10800 h 21600"/>
            </a:gdLst>
            <a:ahLst/>
            <a:cxnLst>
              <a:cxn ang="0">
                <a:pos x="T0" y="T1"/>
              </a:cxn>
              <a:cxn ang="0">
                <a:pos x="T2" y="T3"/>
              </a:cxn>
              <a:cxn ang="0">
                <a:pos x="T4" y="T5"/>
              </a:cxn>
              <a:cxn ang="0">
                <a:pos x="T6" y="T7"/>
              </a:cxn>
            </a:cxnLst>
            <a:rect l="0" t="0" r="r" b="b"/>
            <a:pathLst>
              <a:path w="20750" h="21600">
                <a:moveTo>
                  <a:pt x="15273" y="0"/>
                </a:moveTo>
                <a:cubicBezTo>
                  <a:pt x="14905" y="99"/>
                  <a:pt x="14536" y="205"/>
                  <a:pt x="14181" y="350"/>
                </a:cubicBezTo>
                <a:cubicBezTo>
                  <a:pt x="12534" y="1022"/>
                  <a:pt x="11127" y="2153"/>
                  <a:pt x="10127" y="3606"/>
                </a:cubicBezTo>
                <a:cubicBezTo>
                  <a:pt x="6480" y="2851"/>
                  <a:pt x="2703" y="4107"/>
                  <a:pt x="265" y="6882"/>
                </a:cubicBezTo>
                <a:cubicBezTo>
                  <a:pt x="177" y="6983"/>
                  <a:pt x="109" y="7099"/>
                  <a:pt x="25" y="7203"/>
                </a:cubicBezTo>
                <a:lnTo>
                  <a:pt x="0" y="21599"/>
                </a:lnTo>
                <a:lnTo>
                  <a:pt x="15464" y="21599"/>
                </a:lnTo>
                <a:lnTo>
                  <a:pt x="15464" y="15916"/>
                </a:lnTo>
                <a:lnTo>
                  <a:pt x="16611" y="15916"/>
                </a:lnTo>
                <a:cubicBezTo>
                  <a:pt x="16866" y="16752"/>
                  <a:pt x="17696" y="17283"/>
                  <a:pt x="18576" y="17179"/>
                </a:cubicBezTo>
                <a:cubicBezTo>
                  <a:pt x="21599" y="16820"/>
                  <a:pt x="21384" y="12524"/>
                  <a:pt x="18455" y="12433"/>
                </a:cubicBezTo>
                <a:cubicBezTo>
                  <a:pt x="17642" y="12407"/>
                  <a:pt x="16924" y="12957"/>
                  <a:pt x="16752" y="13740"/>
                </a:cubicBezTo>
                <a:lnTo>
                  <a:pt x="15399" y="13740"/>
                </a:lnTo>
                <a:lnTo>
                  <a:pt x="15273" y="0"/>
                </a:lnTo>
                <a:close/>
              </a:path>
            </a:pathLst>
          </a:custGeom>
          <a:solidFill>
            <a:schemeClr val="accent3"/>
          </a:solidFill>
          <a:ln w="50800" cap="flat" cmpd="sng">
            <a:solidFill>
              <a:srgbClr val="FFFFFF"/>
            </a:solidFill>
            <a:prstDash val="solid"/>
            <a:miter lim="0"/>
            <a:headEnd/>
            <a:tailEnd/>
          </a:ln>
          <a:effectLst/>
          <a:extLst/>
        </p:spPr>
        <p:txBody>
          <a:bodyPr lIns="0" tIns="0" rIns="0" bIns="0" anchor="ctr"/>
          <a:lstStyle/>
          <a:p>
            <a:pPr defTabSz="171433">
              <a:lnSpc>
                <a:spcPct val="120000"/>
              </a:lnSpc>
              <a:defRPr/>
            </a:pPr>
            <a:endParaRPr lang="es-ES" sz="5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880" name="AutoShape 16"/>
          <p:cNvSpPr>
            <a:spLocks/>
          </p:cNvSpPr>
          <p:nvPr/>
        </p:nvSpPr>
        <p:spPr bwMode="auto">
          <a:xfrm>
            <a:off x="3318359" y="1539678"/>
            <a:ext cx="395266" cy="757833"/>
          </a:xfrm>
          <a:custGeom>
            <a:avLst/>
            <a:gdLst>
              <a:gd name="T0" fmla="*/ 2147483647 w 21231"/>
              <a:gd name="T1" fmla="*/ 2147483647 h 21600"/>
              <a:gd name="T2" fmla="*/ 2147483647 w 21231"/>
              <a:gd name="T3" fmla="*/ 2147483647 h 21600"/>
              <a:gd name="T4" fmla="*/ 2147483647 w 21231"/>
              <a:gd name="T5" fmla="*/ 2147483647 h 21600"/>
              <a:gd name="T6" fmla="*/ 2147483647 w 21231"/>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231" h="21600">
                <a:moveTo>
                  <a:pt x="21181" y="0"/>
                </a:moveTo>
                <a:cubicBezTo>
                  <a:pt x="19265" y="1262"/>
                  <a:pt x="18032" y="2803"/>
                  <a:pt x="15842" y="3940"/>
                </a:cubicBezTo>
                <a:cubicBezTo>
                  <a:pt x="13475" y="5169"/>
                  <a:pt x="10204" y="5789"/>
                  <a:pt x="7911" y="7053"/>
                </a:cubicBezTo>
                <a:cubicBezTo>
                  <a:pt x="5460" y="8404"/>
                  <a:pt x="4397" y="10308"/>
                  <a:pt x="5079" y="12152"/>
                </a:cubicBezTo>
                <a:cubicBezTo>
                  <a:pt x="2622" y="13286"/>
                  <a:pt x="938" y="14819"/>
                  <a:pt x="291" y="16512"/>
                </a:cubicBezTo>
                <a:cubicBezTo>
                  <a:pt x="-369" y="18242"/>
                  <a:pt x="107" y="20030"/>
                  <a:pt x="1590" y="21600"/>
                </a:cubicBezTo>
                <a:lnTo>
                  <a:pt x="21231" y="21600"/>
                </a:lnTo>
                <a:lnTo>
                  <a:pt x="21231" y="16610"/>
                </a:lnTo>
                <a:lnTo>
                  <a:pt x="20397" y="16572"/>
                </a:lnTo>
                <a:cubicBezTo>
                  <a:pt x="20494" y="17131"/>
                  <a:pt x="19840" y="17650"/>
                  <a:pt x="18829" y="17816"/>
                </a:cubicBezTo>
                <a:cubicBezTo>
                  <a:pt x="14726" y="18491"/>
                  <a:pt x="12589" y="15169"/>
                  <a:pt x="16873" y="14340"/>
                </a:cubicBezTo>
                <a:cubicBezTo>
                  <a:pt x="18455" y="14033"/>
                  <a:pt x="20173" y="14561"/>
                  <a:pt x="20461" y="15441"/>
                </a:cubicBezTo>
                <a:lnTo>
                  <a:pt x="21181" y="15441"/>
                </a:lnTo>
                <a:lnTo>
                  <a:pt x="21181" y="0"/>
                </a:lnTo>
                <a:close/>
              </a:path>
            </a:pathLst>
          </a:custGeom>
          <a:solidFill>
            <a:schemeClr val="accent1"/>
          </a:solidFill>
          <a:ln w="50800" cap="flat" cmpd="sng">
            <a:solidFill>
              <a:srgbClr val="FFFFFF"/>
            </a:solidFill>
            <a:prstDash val="solid"/>
            <a:miter lim="0"/>
            <a:headEnd/>
            <a:tailEnd/>
          </a:ln>
        </p:spPr>
        <p:txBody>
          <a:bodyPr lIns="0" tIns="0" rIns="0" bIns="0"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6881" name="AutoShape 17"/>
          <p:cNvSpPr>
            <a:spLocks/>
          </p:cNvSpPr>
          <p:nvPr/>
        </p:nvSpPr>
        <p:spPr bwMode="auto">
          <a:xfrm>
            <a:off x="4497609" y="1929608"/>
            <a:ext cx="394670" cy="37266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1315" y="21"/>
                </a:moveTo>
                <a:lnTo>
                  <a:pt x="21600" y="21"/>
                </a:lnTo>
                <a:lnTo>
                  <a:pt x="21600" y="21600"/>
                </a:lnTo>
                <a:lnTo>
                  <a:pt x="0" y="21600"/>
                </a:lnTo>
                <a:lnTo>
                  <a:pt x="0" y="0"/>
                </a:lnTo>
                <a:lnTo>
                  <a:pt x="11315" y="21"/>
                </a:lnTo>
                <a:close/>
              </a:path>
            </a:pathLst>
          </a:custGeom>
          <a:solidFill>
            <a:schemeClr val="accent1"/>
          </a:solidFill>
          <a:ln w="50800" cap="flat" cmpd="sng">
            <a:solidFill>
              <a:srgbClr val="FFFFFF"/>
            </a:solidFill>
            <a:prstDash val="solid"/>
            <a:miter lim="0"/>
            <a:headEnd/>
            <a:tailEnd/>
          </a:ln>
        </p:spPr>
        <p:txBody>
          <a:bodyPr lIns="0" tIns="0" rIns="0" bIns="0"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6896" name="AutoShape 32"/>
          <p:cNvSpPr>
            <a:spLocks/>
          </p:cNvSpPr>
          <p:nvPr/>
        </p:nvSpPr>
        <p:spPr bwMode="auto">
          <a:xfrm>
            <a:off x="1989419" y="1874838"/>
            <a:ext cx="973238" cy="34758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637"/>
              </a:spcBef>
            </a:pPr>
            <a:r>
              <a:rPr lang="en-U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897" name="AutoShape 33"/>
          <p:cNvSpPr>
            <a:spLocks/>
          </p:cNvSpPr>
          <p:nvPr/>
        </p:nvSpPr>
        <p:spPr bwMode="auto">
          <a:xfrm>
            <a:off x="2277811" y="1471217"/>
            <a:ext cx="368479" cy="3684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1"/>
          </a:solidFill>
          <a:ln>
            <a:noFill/>
          </a:ln>
          <a:effectLst/>
          <a:extLst/>
        </p:spPr>
        <p:txBody>
          <a:bodyPr lIns="0" tIns="0" rIns="0" bIns="0" anchor="ctr"/>
          <a:lstStyle/>
          <a:p>
            <a:pPr>
              <a:lnSpc>
                <a:spcPct val="120000"/>
              </a:lnSpc>
              <a:defRPr/>
            </a:pPr>
            <a:endParaRPr lang="es-ES" sz="2100" dirty="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6898" name="AutoShape 34"/>
          <p:cNvSpPr>
            <a:spLocks/>
          </p:cNvSpPr>
          <p:nvPr/>
        </p:nvSpPr>
        <p:spPr bwMode="auto">
          <a:xfrm>
            <a:off x="2331577" y="1552180"/>
            <a:ext cx="244660" cy="1845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b"/>
          <a:lstStyle>
            <a:lvl1pPr defTabSz="547688" eaLnBrk="0">
              <a:defRPr sz="2500" b="1">
                <a:solidFill>
                  <a:srgbClr val="FFFFFF"/>
                </a:solidFill>
                <a:latin typeface="Lato" charset="0"/>
                <a:ea typeface="MS PGothic" panose="020B0600070205080204" pitchFamily="34" charset="-128"/>
                <a:sym typeface="Lato" charset="0"/>
              </a:defRPr>
            </a:lvl1pPr>
            <a:lvl2pPr marL="742950" indent="-285750" defTabSz="547688" eaLnBrk="0">
              <a:defRPr sz="2500" b="1">
                <a:solidFill>
                  <a:srgbClr val="FFFFFF"/>
                </a:solidFill>
                <a:latin typeface="Lato" charset="0"/>
                <a:ea typeface="MS PGothic" panose="020B0600070205080204" pitchFamily="34" charset="-128"/>
                <a:sym typeface="Lato" charset="0"/>
              </a:defRPr>
            </a:lvl2pPr>
            <a:lvl3pPr marL="1143000" indent="-228600" defTabSz="547688" eaLnBrk="0">
              <a:defRPr sz="2500" b="1">
                <a:solidFill>
                  <a:srgbClr val="FFFFFF"/>
                </a:solidFill>
                <a:latin typeface="Lato" charset="0"/>
                <a:ea typeface="MS PGothic" panose="020B0600070205080204" pitchFamily="34" charset="-128"/>
                <a:sym typeface="Lato" charset="0"/>
              </a:defRPr>
            </a:lvl3pPr>
            <a:lvl4pPr marL="1600200" indent="-228600" defTabSz="547688" eaLnBrk="0">
              <a:defRPr sz="2500" b="1">
                <a:solidFill>
                  <a:srgbClr val="FFFFFF"/>
                </a:solidFill>
                <a:latin typeface="Lato" charset="0"/>
                <a:ea typeface="MS PGothic" panose="020B0600070205080204" pitchFamily="34" charset="-128"/>
                <a:sym typeface="Lato" charset="0"/>
              </a:defRPr>
            </a:lvl4pPr>
            <a:lvl5pPr marL="2057400" indent="-228600" defTabSz="547688" eaLnBrk="0">
              <a:defRPr sz="2500" b="1">
                <a:solidFill>
                  <a:srgbClr val="FFFFFF"/>
                </a:solidFill>
                <a:latin typeface="Lato" charset="0"/>
                <a:ea typeface="MS PGothic" panose="020B0600070205080204" pitchFamily="34" charset="-128"/>
                <a:sym typeface="Lato" charset="0"/>
              </a:defRPr>
            </a:lvl5pPr>
            <a:lvl6pPr marL="25146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000" b="0" dirty="0">
                <a:latin typeface="Arial" panose="020B0604020202020204" pitchFamily="34" charset="0"/>
                <a:ea typeface="微软雅黑" panose="020B0503020204020204" pitchFamily="34" charset="-122"/>
                <a:sym typeface="Arial" panose="020B0604020202020204" pitchFamily="34" charset="0"/>
              </a:rPr>
              <a:t>01</a:t>
            </a:r>
            <a:endParaRPr lang="es-ES" altLang="zh-CN" sz="700" b="0" dirty="0">
              <a:latin typeface="Arial" panose="020B0604020202020204" pitchFamily="34" charset="0"/>
              <a:ea typeface="微软雅黑" panose="020B0503020204020204" pitchFamily="34" charset="-122"/>
              <a:sym typeface="Arial" panose="020B0604020202020204" pitchFamily="34" charset="0"/>
            </a:endParaRPr>
          </a:p>
        </p:txBody>
      </p:sp>
      <p:sp>
        <p:nvSpPr>
          <p:cNvPr id="36899" name="Line 35"/>
          <p:cNvSpPr>
            <a:spLocks noChangeShapeType="1"/>
          </p:cNvSpPr>
          <p:nvPr/>
        </p:nvSpPr>
        <p:spPr bwMode="auto">
          <a:xfrm>
            <a:off x="2703435" y="1678386"/>
            <a:ext cx="811962" cy="147042"/>
          </a:xfrm>
          <a:prstGeom prst="line">
            <a:avLst/>
          </a:prstGeom>
          <a:noFill/>
          <a:ln w="6350" cap="flat" cmpd="sng">
            <a:solidFill>
              <a:schemeClr val="bg1">
                <a:lumMod val="65000"/>
              </a:schemeClr>
            </a:solidFill>
            <a:prstDash val="dash"/>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171433">
              <a:defRPr/>
            </a:pPr>
            <a:endParaRPr lang="es-ES" sz="5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900" name="AutoShape 36"/>
          <p:cNvSpPr>
            <a:spLocks/>
          </p:cNvSpPr>
          <p:nvPr/>
        </p:nvSpPr>
        <p:spPr bwMode="auto">
          <a:xfrm>
            <a:off x="1989419" y="2959497"/>
            <a:ext cx="973238" cy="34758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637"/>
              </a:spcBef>
            </a:pPr>
            <a:r>
              <a:rPr lang="en-U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901" name="AutoShape 37"/>
          <p:cNvSpPr>
            <a:spLocks/>
          </p:cNvSpPr>
          <p:nvPr/>
        </p:nvSpPr>
        <p:spPr bwMode="auto">
          <a:xfrm>
            <a:off x="2277811" y="2555877"/>
            <a:ext cx="368479" cy="3684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3"/>
          </a:solidFill>
          <a:ln>
            <a:noFill/>
          </a:ln>
          <a:effectLst/>
          <a:extLst/>
        </p:spPr>
        <p:txBody>
          <a:bodyPr lIns="0" tIns="0" rIns="0" bIns="0" anchor="ctr"/>
          <a:lstStyle/>
          <a:p>
            <a:pPr>
              <a:lnSpc>
                <a:spcPct val="120000"/>
              </a:lnSpc>
              <a:defRPr/>
            </a:pPr>
            <a:endParaRPr lang="es-ES" sz="2100" dirty="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6902" name="AutoShape 38"/>
          <p:cNvSpPr>
            <a:spLocks/>
          </p:cNvSpPr>
          <p:nvPr/>
        </p:nvSpPr>
        <p:spPr bwMode="auto">
          <a:xfrm>
            <a:off x="2331577" y="2641602"/>
            <a:ext cx="244660" cy="1845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b"/>
          <a:lstStyle>
            <a:lvl1pPr defTabSz="547688" eaLnBrk="0">
              <a:defRPr sz="2500" b="1">
                <a:solidFill>
                  <a:srgbClr val="FFFFFF"/>
                </a:solidFill>
                <a:latin typeface="Lato" charset="0"/>
                <a:ea typeface="MS PGothic" panose="020B0600070205080204" pitchFamily="34" charset="-128"/>
                <a:sym typeface="Lato" charset="0"/>
              </a:defRPr>
            </a:lvl1pPr>
            <a:lvl2pPr marL="742950" indent="-285750" defTabSz="547688" eaLnBrk="0">
              <a:defRPr sz="2500" b="1">
                <a:solidFill>
                  <a:srgbClr val="FFFFFF"/>
                </a:solidFill>
                <a:latin typeface="Lato" charset="0"/>
                <a:ea typeface="MS PGothic" panose="020B0600070205080204" pitchFamily="34" charset="-128"/>
                <a:sym typeface="Lato" charset="0"/>
              </a:defRPr>
            </a:lvl2pPr>
            <a:lvl3pPr marL="1143000" indent="-228600" defTabSz="547688" eaLnBrk="0">
              <a:defRPr sz="2500" b="1">
                <a:solidFill>
                  <a:srgbClr val="FFFFFF"/>
                </a:solidFill>
                <a:latin typeface="Lato" charset="0"/>
                <a:ea typeface="MS PGothic" panose="020B0600070205080204" pitchFamily="34" charset="-128"/>
                <a:sym typeface="Lato" charset="0"/>
              </a:defRPr>
            </a:lvl3pPr>
            <a:lvl4pPr marL="1600200" indent="-228600" defTabSz="547688" eaLnBrk="0">
              <a:defRPr sz="2500" b="1">
                <a:solidFill>
                  <a:srgbClr val="FFFFFF"/>
                </a:solidFill>
                <a:latin typeface="Lato" charset="0"/>
                <a:ea typeface="MS PGothic" panose="020B0600070205080204" pitchFamily="34" charset="-128"/>
                <a:sym typeface="Lato" charset="0"/>
              </a:defRPr>
            </a:lvl4pPr>
            <a:lvl5pPr marL="2057400" indent="-228600" defTabSz="547688" eaLnBrk="0">
              <a:defRPr sz="2500" b="1">
                <a:solidFill>
                  <a:srgbClr val="FFFFFF"/>
                </a:solidFill>
                <a:latin typeface="Lato" charset="0"/>
                <a:ea typeface="MS PGothic" panose="020B0600070205080204" pitchFamily="34" charset="-128"/>
                <a:sym typeface="Lato" charset="0"/>
              </a:defRPr>
            </a:lvl5pPr>
            <a:lvl6pPr marL="25146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000" b="0" dirty="0">
                <a:latin typeface="Arial" panose="020B0604020202020204" pitchFamily="34" charset="0"/>
                <a:ea typeface="微软雅黑" panose="020B0503020204020204" pitchFamily="34" charset="-122"/>
                <a:sym typeface="Arial" panose="020B0604020202020204" pitchFamily="34" charset="0"/>
              </a:rPr>
              <a:t>03</a:t>
            </a:r>
            <a:endParaRPr lang="es-ES" altLang="zh-CN" sz="700" b="0" dirty="0">
              <a:latin typeface="Arial" panose="020B0604020202020204" pitchFamily="34" charset="0"/>
              <a:ea typeface="微软雅黑" panose="020B0503020204020204" pitchFamily="34" charset="-122"/>
              <a:sym typeface="Arial" panose="020B0604020202020204" pitchFamily="34" charset="0"/>
            </a:endParaRPr>
          </a:p>
        </p:txBody>
      </p:sp>
      <p:sp>
        <p:nvSpPr>
          <p:cNvPr id="36903" name="Line 39"/>
          <p:cNvSpPr>
            <a:spLocks noChangeShapeType="1"/>
          </p:cNvSpPr>
          <p:nvPr/>
        </p:nvSpPr>
        <p:spPr bwMode="auto">
          <a:xfrm flipV="1">
            <a:off x="2708198" y="2546947"/>
            <a:ext cx="694096" cy="146447"/>
          </a:xfrm>
          <a:prstGeom prst="line">
            <a:avLst/>
          </a:prstGeom>
          <a:noFill/>
          <a:ln w="6350" cap="flat" cmpd="sng">
            <a:solidFill>
              <a:schemeClr val="bg1">
                <a:lumMod val="65000"/>
              </a:schemeClr>
            </a:solidFill>
            <a:prstDash val="dash"/>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171433">
              <a:defRPr/>
            </a:pPr>
            <a:endParaRPr lang="es-ES" sz="5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904" name="AutoShape 40"/>
          <p:cNvSpPr>
            <a:spLocks/>
          </p:cNvSpPr>
          <p:nvPr/>
        </p:nvSpPr>
        <p:spPr bwMode="auto">
          <a:xfrm>
            <a:off x="2570989" y="3765551"/>
            <a:ext cx="973870" cy="3092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637"/>
              </a:spcBef>
            </a:pPr>
            <a:r>
              <a:rPr lang="en-U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905" name="AutoShape 41"/>
          <p:cNvSpPr>
            <a:spLocks/>
          </p:cNvSpPr>
          <p:nvPr/>
        </p:nvSpPr>
        <p:spPr bwMode="auto">
          <a:xfrm>
            <a:off x="2859398" y="3361333"/>
            <a:ext cx="369074" cy="3684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5"/>
          </a:solidFill>
          <a:ln>
            <a:noFill/>
          </a:ln>
          <a:effectLst/>
          <a:extLst/>
        </p:spPr>
        <p:txBody>
          <a:bodyPr lIns="0" tIns="0" rIns="0" bIns="0" anchor="ctr"/>
          <a:lstStyle/>
          <a:p>
            <a:pPr>
              <a:lnSpc>
                <a:spcPct val="120000"/>
              </a:lnSpc>
              <a:defRPr/>
            </a:pPr>
            <a:endParaRPr lang="es-ES" sz="2100" dirty="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6906" name="AutoShape 42"/>
          <p:cNvSpPr>
            <a:spLocks/>
          </p:cNvSpPr>
          <p:nvPr/>
        </p:nvSpPr>
        <p:spPr bwMode="auto">
          <a:xfrm>
            <a:off x="2913762" y="3442892"/>
            <a:ext cx="244065" cy="1845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b"/>
          <a:lstStyle>
            <a:lvl1pPr defTabSz="547688" eaLnBrk="0">
              <a:defRPr sz="2500" b="1">
                <a:solidFill>
                  <a:srgbClr val="FFFFFF"/>
                </a:solidFill>
                <a:latin typeface="Lato" charset="0"/>
                <a:ea typeface="MS PGothic" panose="020B0600070205080204" pitchFamily="34" charset="-128"/>
                <a:sym typeface="Lato" charset="0"/>
              </a:defRPr>
            </a:lvl1pPr>
            <a:lvl2pPr marL="742950" indent="-285750" defTabSz="547688" eaLnBrk="0">
              <a:defRPr sz="2500" b="1">
                <a:solidFill>
                  <a:srgbClr val="FFFFFF"/>
                </a:solidFill>
                <a:latin typeface="Lato" charset="0"/>
                <a:ea typeface="MS PGothic" panose="020B0600070205080204" pitchFamily="34" charset="-128"/>
                <a:sym typeface="Lato" charset="0"/>
              </a:defRPr>
            </a:lvl2pPr>
            <a:lvl3pPr marL="1143000" indent="-228600" defTabSz="547688" eaLnBrk="0">
              <a:defRPr sz="2500" b="1">
                <a:solidFill>
                  <a:srgbClr val="FFFFFF"/>
                </a:solidFill>
                <a:latin typeface="Lato" charset="0"/>
                <a:ea typeface="MS PGothic" panose="020B0600070205080204" pitchFamily="34" charset="-128"/>
                <a:sym typeface="Lato" charset="0"/>
              </a:defRPr>
            </a:lvl3pPr>
            <a:lvl4pPr marL="1600200" indent="-228600" defTabSz="547688" eaLnBrk="0">
              <a:defRPr sz="2500" b="1">
                <a:solidFill>
                  <a:srgbClr val="FFFFFF"/>
                </a:solidFill>
                <a:latin typeface="Lato" charset="0"/>
                <a:ea typeface="MS PGothic" panose="020B0600070205080204" pitchFamily="34" charset="-128"/>
                <a:sym typeface="Lato" charset="0"/>
              </a:defRPr>
            </a:lvl4pPr>
            <a:lvl5pPr marL="2057400" indent="-228600" defTabSz="547688" eaLnBrk="0">
              <a:defRPr sz="2500" b="1">
                <a:solidFill>
                  <a:srgbClr val="FFFFFF"/>
                </a:solidFill>
                <a:latin typeface="Lato" charset="0"/>
                <a:ea typeface="MS PGothic" panose="020B0600070205080204" pitchFamily="34" charset="-128"/>
                <a:sym typeface="Lato" charset="0"/>
              </a:defRPr>
            </a:lvl5pPr>
            <a:lvl6pPr marL="25146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000" b="0" dirty="0">
                <a:latin typeface="Arial" panose="020B0604020202020204" pitchFamily="34" charset="0"/>
                <a:ea typeface="微软雅黑" panose="020B0503020204020204" pitchFamily="34" charset="-122"/>
                <a:sym typeface="Arial" panose="020B0604020202020204" pitchFamily="34" charset="0"/>
              </a:rPr>
              <a:t>05</a:t>
            </a:r>
            <a:endParaRPr lang="es-ES" altLang="zh-CN" sz="700" b="0" dirty="0">
              <a:latin typeface="Arial" panose="020B0604020202020204" pitchFamily="34" charset="0"/>
              <a:ea typeface="微软雅黑" panose="020B0503020204020204" pitchFamily="34" charset="-122"/>
              <a:sym typeface="Arial" panose="020B0604020202020204" pitchFamily="34" charset="0"/>
            </a:endParaRPr>
          </a:p>
        </p:txBody>
      </p:sp>
      <p:sp>
        <p:nvSpPr>
          <p:cNvPr id="36907" name="Line 43"/>
          <p:cNvSpPr>
            <a:spLocks noChangeShapeType="1"/>
          </p:cNvSpPr>
          <p:nvPr/>
        </p:nvSpPr>
        <p:spPr bwMode="auto">
          <a:xfrm flipV="1">
            <a:off x="3232044" y="2831505"/>
            <a:ext cx="604804" cy="541734"/>
          </a:xfrm>
          <a:prstGeom prst="line">
            <a:avLst/>
          </a:prstGeom>
          <a:noFill/>
          <a:ln w="6350" cap="flat" cmpd="sng">
            <a:solidFill>
              <a:schemeClr val="bg1">
                <a:lumMod val="65000"/>
              </a:schemeClr>
            </a:solidFill>
            <a:prstDash val="dash"/>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171433">
              <a:defRPr/>
            </a:pPr>
            <a:endParaRPr lang="es-ES" sz="5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908" name="AutoShape 44"/>
          <p:cNvSpPr>
            <a:spLocks/>
          </p:cNvSpPr>
          <p:nvPr/>
        </p:nvSpPr>
        <p:spPr bwMode="auto">
          <a:xfrm>
            <a:off x="6030160" y="3765551"/>
            <a:ext cx="973870" cy="3092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637"/>
              </a:spcBef>
            </a:pPr>
            <a:r>
              <a:rPr lang="en-U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909" name="AutoShape 45"/>
          <p:cNvSpPr>
            <a:spLocks/>
          </p:cNvSpPr>
          <p:nvPr/>
        </p:nvSpPr>
        <p:spPr bwMode="auto">
          <a:xfrm>
            <a:off x="6318570" y="3361333"/>
            <a:ext cx="368479" cy="3684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6"/>
          </a:solidFill>
          <a:ln>
            <a:noFill/>
          </a:ln>
          <a:effectLst/>
          <a:extLst/>
        </p:spPr>
        <p:txBody>
          <a:bodyPr lIns="0" tIns="0" rIns="0" bIns="0" anchor="ctr"/>
          <a:lstStyle/>
          <a:p>
            <a:pPr>
              <a:lnSpc>
                <a:spcPct val="120000"/>
              </a:lnSpc>
              <a:defRPr/>
            </a:pPr>
            <a:endParaRPr lang="es-ES" sz="2100" dirty="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6910" name="AutoShape 46"/>
          <p:cNvSpPr>
            <a:spLocks/>
          </p:cNvSpPr>
          <p:nvPr/>
        </p:nvSpPr>
        <p:spPr bwMode="auto">
          <a:xfrm>
            <a:off x="6372932" y="3447655"/>
            <a:ext cx="244065" cy="1845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b"/>
          <a:lstStyle>
            <a:lvl1pPr defTabSz="547688" eaLnBrk="0">
              <a:defRPr sz="2500" b="1">
                <a:solidFill>
                  <a:srgbClr val="FFFFFF"/>
                </a:solidFill>
                <a:latin typeface="Lato" charset="0"/>
                <a:ea typeface="MS PGothic" panose="020B0600070205080204" pitchFamily="34" charset="-128"/>
                <a:sym typeface="Lato" charset="0"/>
              </a:defRPr>
            </a:lvl1pPr>
            <a:lvl2pPr marL="742950" indent="-285750" defTabSz="547688" eaLnBrk="0">
              <a:defRPr sz="2500" b="1">
                <a:solidFill>
                  <a:srgbClr val="FFFFFF"/>
                </a:solidFill>
                <a:latin typeface="Lato" charset="0"/>
                <a:ea typeface="MS PGothic" panose="020B0600070205080204" pitchFamily="34" charset="-128"/>
                <a:sym typeface="Lato" charset="0"/>
              </a:defRPr>
            </a:lvl2pPr>
            <a:lvl3pPr marL="1143000" indent="-228600" defTabSz="547688" eaLnBrk="0">
              <a:defRPr sz="2500" b="1">
                <a:solidFill>
                  <a:srgbClr val="FFFFFF"/>
                </a:solidFill>
                <a:latin typeface="Lato" charset="0"/>
                <a:ea typeface="MS PGothic" panose="020B0600070205080204" pitchFamily="34" charset="-128"/>
                <a:sym typeface="Lato" charset="0"/>
              </a:defRPr>
            </a:lvl3pPr>
            <a:lvl4pPr marL="1600200" indent="-228600" defTabSz="547688" eaLnBrk="0">
              <a:defRPr sz="2500" b="1">
                <a:solidFill>
                  <a:srgbClr val="FFFFFF"/>
                </a:solidFill>
                <a:latin typeface="Lato" charset="0"/>
                <a:ea typeface="MS PGothic" panose="020B0600070205080204" pitchFamily="34" charset="-128"/>
                <a:sym typeface="Lato" charset="0"/>
              </a:defRPr>
            </a:lvl4pPr>
            <a:lvl5pPr marL="2057400" indent="-228600" defTabSz="547688" eaLnBrk="0">
              <a:defRPr sz="2500" b="1">
                <a:solidFill>
                  <a:srgbClr val="FFFFFF"/>
                </a:solidFill>
                <a:latin typeface="Lato" charset="0"/>
                <a:ea typeface="MS PGothic" panose="020B0600070205080204" pitchFamily="34" charset="-128"/>
                <a:sym typeface="Lato" charset="0"/>
              </a:defRPr>
            </a:lvl5pPr>
            <a:lvl6pPr marL="25146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000" b="0" dirty="0">
                <a:latin typeface="Arial" panose="020B0604020202020204" pitchFamily="34" charset="0"/>
                <a:ea typeface="微软雅黑" panose="020B0503020204020204" pitchFamily="34" charset="-122"/>
                <a:sym typeface="Arial" panose="020B0604020202020204" pitchFamily="34" charset="0"/>
              </a:rPr>
              <a:t>06</a:t>
            </a:r>
            <a:endParaRPr lang="es-ES" altLang="zh-CN" sz="700" b="0" dirty="0">
              <a:latin typeface="Arial" panose="020B0604020202020204" pitchFamily="34" charset="0"/>
              <a:ea typeface="微软雅黑" panose="020B0503020204020204" pitchFamily="34" charset="-122"/>
              <a:sym typeface="Arial" panose="020B0604020202020204" pitchFamily="34" charset="0"/>
            </a:endParaRPr>
          </a:p>
        </p:txBody>
      </p:sp>
      <p:sp>
        <p:nvSpPr>
          <p:cNvPr id="36911" name="Line 47"/>
          <p:cNvSpPr>
            <a:spLocks noChangeShapeType="1"/>
          </p:cNvSpPr>
          <p:nvPr/>
        </p:nvSpPr>
        <p:spPr bwMode="auto">
          <a:xfrm flipH="1" flipV="1">
            <a:off x="4763104" y="2464793"/>
            <a:ext cx="1523916" cy="916186"/>
          </a:xfrm>
          <a:prstGeom prst="line">
            <a:avLst/>
          </a:prstGeom>
          <a:noFill/>
          <a:ln w="6350" cap="flat" cmpd="sng">
            <a:solidFill>
              <a:schemeClr val="bg1">
                <a:lumMod val="65000"/>
              </a:schemeClr>
            </a:solidFill>
            <a:prstDash val="dash"/>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171433">
              <a:defRPr/>
            </a:pPr>
            <a:endParaRPr lang="es-ES" sz="5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912" name="AutoShape 48"/>
          <p:cNvSpPr>
            <a:spLocks/>
          </p:cNvSpPr>
          <p:nvPr/>
        </p:nvSpPr>
        <p:spPr bwMode="auto">
          <a:xfrm>
            <a:off x="6224817" y="2717800"/>
            <a:ext cx="973870" cy="3092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637"/>
              </a:spcBef>
            </a:pPr>
            <a:r>
              <a:rPr lang="en-U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913" name="AutoShape 49"/>
          <p:cNvSpPr>
            <a:spLocks/>
          </p:cNvSpPr>
          <p:nvPr/>
        </p:nvSpPr>
        <p:spPr bwMode="auto">
          <a:xfrm>
            <a:off x="6513225" y="2314179"/>
            <a:ext cx="369074" cy="3684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4"/>
          </a:solidFill>
          <a:ln>
            <a:noFill/>
          </a:ln>
          <a:effectLst/>
          <a:extLst/>
        </p:spPr>
        <p:txBody>
          <a:bodyPr lIns="0" tIns="0" rIns="0" bIns="0" anchor="ctr"/>
          <a:lstStyle/>
          <a:p>
            <a:pPr>
              <a:lnSpc>
                <a:spcPct val="120000"/>
              </a:lnSpc>
              <a:defRPr/>
            </a:pPr>
            <a:endParaRPr lang="es-ES" sz="2100" dirty="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6914" name="AutoShape 50"/>
          <p:cNvSpPr>
            <a:spLocks/>
          </p:cNvSpPr>
          <p:nvPr/>
        </p:nvSpPr>
        <p:spPr bwMode="auto">
          <a:xfrm>
            <a:off x="6567589" y="2400500"/>
            <a:ext cx="244065" cy="1839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b"/>
          <a:lstStyle>
            <a:lvl1pPr defTabSz="547688" eaLnBrk="0">
              <a:defRPr sz="2500" b="1">
                <a:solidFill>
                  <a:srgbClr val="FFFFFF"/>
                </a:solidFill>
                <a:latin typeface="Lato" charset="0"/>
                <a:ea typeface="MS PGothic" panose="020B0600070205080204" pitchFamily="34" charset="-128"/>
                <a:sym typeface="Lato" charset="0"/>
              </a:defRPr>
            </a:lvl1pPr>
            <a:lvl2pPr marL="742950" indent="-285750" defTabSz="547688" eaLnBrk="0">
              <a:defRPr sz="2500" b="1">
                <a:solidFill>
                  <a:srgbClr val="FFFFFF"/>
                </a:solidFill>
                <a:latin typeface="Lato" charset="0"/>
                <a:ea typeface="MS PGothic" panose="020B0600070205080204" pitchFamily="34" charset="-128"/>
                <a:sym typeface="Lato" charset="0"/>
              </a:defRPr>
            </a:lvl2pPr>
            <a:lvl3pPr marL="1143000" indent="-228600" defTabSz="547688" eaLnBrk="0">
              <a:defRPr sz="2500" b="1">
                <a:solidFill>
                  <a:srgbClr val="FFFFFF"/>
                </a:solidFill>
                <a:latin typeface="Lato" charset="0"/>
                <a:ea typeface="MS PGothic" panose="020B0600070205080204" pitchFamily="34" charset="-128"/>
                <a:sym typeface="Lato" charset="0"/>
              </a:defRPr>
            </a:lvl3pPr>
            <a:lvl4pPr marL="1600200" indent="-228600" defTabSz="547688" eaLnBrk="0">
              <a:defRPr sz="2500" b="1">
                <a:solidFill>
                  <a:srgbClr val="FFFFFF"/>
                </a:solidFill>
                <a:latin typeface="Lato" charset="0"/>
                <a:ea typeface="MS PGothic" panose="020B0600070205080204" pitchFamily="34" charset="-128"/>
                <a:sym typeface="Lato" charset="0"/>
              </a:defRPr>
            </a:lvl4pPr>
            <a:lvl5pPr marL="2057400" indent="-228600" defTabSz="547688" eaLnBrk="0">
              <a:defRPr sz="2500" b="1">
                <a:solidFill>
                  <a:srgbClr val="FFFFFF"/>
                </a:solidFill>
                <a:latin typeface="Lato" charset="0"/>
                <a:ea typeface="MS PGothic" panose="020B0600070205080204" pitchFamily="34" charset="-128"/>
                <a:sym typeface="Lato" charset="0"/>
              </a:defRPr>
            </a:lvl5pPr>
            <a:lvl6pPr marL="25146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000" b="0" dirty="0">
                <a:latin typeface="Arial" panose="020B0604020202020204" pitchFamily="34" charset="0"/>
                <a:ea typeface="微软雅黑" panose="020B0503020204020204" pitchFamily="34" charset="-122"/>
                <a:sym typeface="Arial" panose="020B0604020202020204" pitchFamily="34" charset="0"/>
              </a:rPr>
              <a:t>04</a:t>
            </a:r>
            <a:endParaRPr lang="es-ES" altLang="zh-CN" sz="700" b="0" dirty="0">
              <a:latin typeface="Arial" panose="020B0604020202020204" pitchFamily="34" charset="0"/>
              <a:ea typeface="微软雅黑" panose="020B0503020204020204" pitchFamily="34" charset="-122"/>
              <a:sym typeface="Arial" panose="020B0604020202020204" pitchFamily="34" charset="0"/>
            </a:endParaRPr>
          </a:p>
        </p:txBody>
      </p:sp>
      <p:sp>
        <p:nvSpPr>
          <p:cNvPr id="36915" name="Line 51"/>
          <p:cNvSpPr>
            <a:spLocks noChangeShapeType="1"/>
          </p:cNvSpPr>
          <p:nvPr/>
        </p:nvSpPr>
        <p:spPr bwMode="auto">
          <a:xfrm flipH="1" flipV="1">
            <a:off x="5594709" y="2092127"/>
            <a:ext cx="884586" cy="245864"/>
          </a:xfrm>
          <a:prstGeom prst="line">
            <a:avLst/>
          </a:prstGeom>
          <a:noFill/>
          <a:ln w="6350" cap="flat" cmpd="sng">
            <a:solidFill>
              <a:schemeClr val="bg1">
                <a:lumMod val="65000"/>
              </a:schemeClr>
            </a:solidFill>
            <a:prstDash val="dash"/>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171433">
              <a:defRPr/>
            </a:pPr>
            <a:endParaRPr lang="es-ES" sz="5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916" name="AutoShape 52"/>
          <p:cNvSpPr>
            <a:spLocks/>
          </p:cNvSpPr>
          <p:nvPr/>
        </p:nvSpPr>
        <p:spPr bwMode="auto">
          <a:xfrm>
            <a:off x="6220055" y="1619450"/>
            <a:ext cx="973870" cy="3458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637"/>
              </a:spcBef>
            </a:pPr>
            <a:r>
              <a:rPr lang="en-U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917" name="AutoShape 53"/>
          <p:cNvSpPr>
            <a:spLocks/>
          </p:cNvSpPr>
          <p:nvPr/>
        </p:nvSpPr>
        <p:spPr bwMode="auto">
          <a:xfrm>
            <a:off x="6509060" y="1215827"/>
            <a:ext cx="368479" cy="3684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2"/>
          </a:solidFill>
          <a:ln>
            <a:noFill/>
          </a:ln>
          <a:effectLst/>
          <a:extLst/>
        </p:spPr>
        <p:txBody>
          <a:bodyPr lIns="0" tIns="0" rIns="0" bIns="0" anchor="ctr"/>
          <a:lstStyle/>
          <a:p>
            <a:pPr>
              <a:lnSpc>
                <a:spcPct val="120000"/>
              </a:lnSpc>
              <a:defRPr/>
            </a:pPr>
            <a:endParaRPr lang="es-ES" sz="2100" dirty="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6918" name="AutoShape 54"/>
          <p:cNvSpPr>
            <a:spLocks/>
          </p:cNvSpPr>
          <p:nvPr/>
        </p:nvSpPr>
        <p:spPr bwMode="auto">
          <a:xfrm>
            <a:off x="6567589" y="1296195"/>
            <a:ext cx="244065" cy="1845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b"/>
          <a:lstStyle>
            <a:lvl1pPr defTabSz="547688" eaLnBrk="0">
              <a:defRPr sz="2500" b="1">
                <a:solidFill>
                  <a:srgbClr val="FFFFFF"/>
                </a:solidFill>
                <a:latin typeface="Lato" charset="0"/>
                <a:ea typeface="MS PGothic" panose="020B0600070205080204" pitchFamily="34" charset="-128"/>
                <a:sym typeface="Lato" charset="0"/>
              </a:defRPr>
            </a:lvl1pPr>
            <a:lvl2pPr marL="742950" indent="-285750" defTabSz="547688" eaLnBrk="0">
              <a:defRPr sz="2500" b="1">
                <a:solidFill>
                  <a:srgbClr val="FFFFFF"/>
                </a:solidFill>
                <a:latin typeface="Lato" charset="0"/>
                <a:ea typeface="MS PGothic" panose="020B0600070205080204" pitchFamily="34" charset="-128"/>
                <a:sym typeface="Lato" charset="0"/>
              </a:defRPr>
            </a:lvl2pPr>
            <a:lvl3pPr marL="1143000" indent="-228600" defTabSz="547688" eaLnBrk="0">
              <a:defRPr sz="2500" b="1">
                <a:solidFill>
                  <a:srgbClr val="FFFFFF"/>
                </a:solidFill>
                <a:latin typeface="Lato" charset="0"/>
                <a:ea typeface="MS PGothic" panose="020B0600070205080204" pitchFamily="34" charset="-128"/>
                <a:sym typeface="Lato" charset="0"/>
              </a:defRPr>
            </a:lvl3pPr>
            <a:lvl4pPr marL="1600200" indent="-228600" defTabSz="547688" eaLnBrk="0">
              <a:defRPr sz="2500" b="1">
                <a:solidFill>
                  <a:srgbClr val="FFFFFF"/>
                </a:solidFill>
                <a:latin typeface="Lato" charset="0"/>
                <a:ea typeface="MS PGothic" panose="020B0600070205080204" pitchFamily="34" charset="-128"/>
                <a:sym typeface="Lato" charset="0"/>
              </a:defRPr>
            </a:lvl4pPr>
            <a:lvl5pPr marL="2057400" indent="-228600" defTabSz="547688" eaLnBrk="0">
              <a:defRPr sz="2500" b="1">
                <a:solidFill>
                  <a:srgbClr val="FFFFFF"/>
                </a:solidFill>
                <a:latin typeface="Lato" charset="0"/>
                <a:ea typeface="MS PGothic" panose="020B0600070205080204" pitchFamily="34" charset="-128"/>
                <a:sym typeface="Lato" charset="0"/>
              </a:defRPr>
            </a:lvl5pPr>
            <a:lvl6pPr marL="25146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000" b="0" dirty="0">
                <a:latin typeface="Arial" panose="020B0604020202020204" pitchFamily="34" charset="0"/>
                <a:ea typeface="微软雅黑" panose="020B0503020204020204" pitchFamily="34" charset="-122"/>
                <a:sym typeface="Arial" panose="020B0604020202020204" pitchFamily="34" charset="0"/>
              </a:rPr>
              <a:t>02</a:t>
            </a:r>
            <a:endParaRPr lang="es-ES" altLang="zh-CN" sz="700" b="0" dirty="0">
              <a:latin typeface="Arial" panose="020B0604020202020204" pitchFamily="34" charset="0"/>
              <a:ea typeface="微软雅黑" panose="020B0503020204020204" pitchFamily="34" charset="-122"/>
              <a:sym typeface="Arial" panose="020B0604020202020204" pitchFamily="34" charset="0"/>
            </a:endParaRPr>
          </a:p>
        </p:txBody>
      </p:sp>
      <p:sp>
        <p:nvSpPr>
          <p:cNvPr id="36919" name="Line 55"/>
          <p:cNvSpPr>
            <a:spLocks noChangeShapeType="1"/>
          </p:cNvSpPr>
          <p:nvPr/>
        </p:nvSpPr>
        <p:spPr bwMode="auto">
          <a:xfrm flipH="1">
            <a:off x="5367909" y="1390850"/>
            <a:ext cx="1032215" cy="245864"/>
          </a:xfrm>
          <a:prstGeom prst="line">
            <a:avLst/>
          </a:prstGeom>
          <a:noFill/>
          <a:ln w="6350" cap="flat" cmpd="sng">
            <a:solidFill>
              <a:schemeClr val="bg1">
                <a:lumMod val="65000"/>
              </a:schemeClr>
            </a:solidFill>
            <a:prstDash val="dash"/>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171433">
              <a:defRPr/>
            </a:pPr>
            <a:endParaRPr lang="es-ES" sz="5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376347086"/>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nodeType="afterGroup">
                            <p:stCondLst>
                              <p:cond delay="500"/>
                            </p:stCondLst>
                            <p:childTnLst>
                              <p:par>
                                <p:cTn id="9" presetID="9" presetClass="entr" presetSubtype="0" fill="hold" grpId="0" nodeType="afterEffect">
                                  <p:stCondLst>
                                    <p:cond delay="100"/>
                                  </p:stCondLst>
                                  <p:childTnLst>
                                    <p:set>
                                      <p:cBhvr>
                                        <p:cTn id="10" dur="1" fill="hold">
                                          <p:stCondLst>
                                            <p:cond delay="0"/>
                                          </p:stCondLst>
                                        </p:cTn>
                                        <p:tgtEl>
                                          <p:spTgt spid="36869"/>
                                        </p:tgtEl>
                                        <p:attrNameLst>
                                          <p:attrName>style.visibility</p:attrName>
                                        </p:attrNameLst>
                                      </p:cBhvr>
                                      <p:to>
                                        <p:strVal val="visible"/>
                                      </p:to>
                                    </p:set>
                                    <p:animEffect transition="in" filter="dissolve">
                                      <p:cBhvr>
                                        <p:cTn id="11" dur="500"/>
                                        <p:tgtEl>
                                          <p:spTgt spid="36869"/>
                                        </p:tgtEl>
                                      </p:cBhvr>
                                    </p:animEffect>
                                  </p:childTnLst>
                                </p:cTn>
                              </p:par>
                            </p:childTnLst>
                          </p:cTn>
                        </p:par>
                        <p:par>
                          <p:cTn id="12" fill="hold" nodeType="afterGroup">
                            <p:stCondLst>
                              <p:cond delay="1100"/>
                            </p:stCondLst>
                            <p:childTnLst>
                              <p:par>
                                <p:cTn id="13" presetID="9" presetClass="entr" presetSubtype="0" fill="hold" nodeType="afterEffect">
                                  <p:stCondLst>
                                    <p:cond delay="50"/>
                                  </p:stCondLst>
                                  <p:childTnLst>
                                    <p:set>
                                      <p:cBhvr>
                                        <p:cTn id="14" dur="1" fill="hold">
                                          <p:stCondLst>
                                            <p:cond delay="0"/>
                                          </p:stCondLst>
                                        </p:cTn>
                                        <p:tgtEl>
                                          <p:spTgt spid="36878"/>
                                        </p:tgtEl>
                                        <p:attrNameLst>
                                          <p:attrName>style.visibility</p:attrName>
                                        </p:attrNameLst>
                                      </p:cBhvr>
                                      <p:to>
                                        <p:strVal val="visible"/>
                                      </p:to>
                                    </p:set>
                                    <p:animEffect transition="in" filter="dissolve">
                                      <p:cBhvr>
                                        <p:cTn id="15" dur="500"/>
                                        <p:tgtEl>
                                          <p:spTgt spid="36878"/>
                                        </p:tgtEl>
                                      </p:cBhvr>
                                    </p:animEffect>
                                  </p:childTnLst>
                                </p:cTn>
                              </p:par>
                            </p:childTnLst>
                          </p:cTn>
                        </p:par>
                        <p:par>
                          <p:cTn id="16" fill="hold" nodeType="afterGroup">
                            <p:stCondLst>
                              <p:cond delay="1650"/>
                            </p:stCondLst>
                            <p:childTnLst>
                              <p:par>
                                <p:cTn id="17" presetID="9" presetClass="entr" presetSubtype="0" fill="hold" grpId="0" nodeType="afterEffect">
                                  <p:stCondLst>
                                    <p:cond delay="50"/>
                                  </p:stCondLst>
                                  <p:childTnLst>
                                    <p:set>
                                      <p:cBhvr>
                                        <p:cTn id="18" dur="1" fill="hold">
                                          <p:stCondLst>
                                            <p:cond delay="0"/>
                                          </p:stCondLst>
                                        </p:cTn>
                                        <p:tgtEl>
                                          <p:spTgt spid="36877"/>
                                        </p:tgtEl>
                                        <p:attrNameLst>
                                          <p:attrName>style.visibility</p:attrName>
                                        </p:attrNameLst>
                                      </p:cBhvr>
                                      <p:to>
                                        <p:strVal val="visible"/>
                                      </p:to>
                                    </p:set>
                                    <p:animEffect transition="in" filter="dissolve">
                                      <p:cBhvr>
                                        <p:cTn id="19" dur="500"/>
                                        <p:tgtEl>
                                          <p:spTgt spid="36877"/>
                                        </p:tgtEl>
                                      </p:cBhvr>
                                    </p:animEffect>
                                  </p:childTnLst>
                                </p:cTn>
                              </p:par>
                            </p:childTnLst>
                          </p:cTn>
                        </p:par>
                        <p:par>
                          <p:cTn id="20" fill="hold" nodeType="afterGroup">
                            <p:stCondLst>
                              <p:cond delay="2200"/>
                            </p:stCondLst>
                            <p:childTnLst>
                              <p:par>
                                <p:cTn id="21" presetID="9" presetClass="entr" presetSubtype="0" fill="hold" nodeType="afterEffect">
                                  <p:stCondLst>
                                    <p:cond delay="50"/>
                                  </p:stCondLst>
                                  <p:childTnLst>
                                    <p:set>
                                      <p:cBhvr>
                                        <p:cTn id="22" dur="1" fill="hold">
                                          <p:stCondLst>
                                            <p:cond delay="0"/>
                                          </p:stCondLst>
                                        </p:cTn>
                                        <p:tgtEl>
                                          <p:spTgt spid="36879"/>
                                        </p:tgtEl>
                                        <p:attrNameLst>
                                          <p:attrName>style.visibility</p:attrName>
                                        </p:attrNameLst>
                                      </p:cBhvr>
                                      <p:to>
                                        <p:strVal val="visible"/>
                                      </p:to>
                                    </p:set>
                                    <p:animEffect transition="in" filter="dissolve">
                                      <p:cBhvr>
                                        <p:cTn id="23" dur="500"/>
                                        <p:tgtEl>
                                          <p:spTgt spid="36879"/>
                                        </p:tgtEl>
                                      </p:cBhvr>
                                    </p:animEffect>
                                  </p:childTnLst>
                                </p:cTn>
                              </p:par>
                            </p:childTnLst>
                          </p:cTn>
                        </p:par>
                        <p:par>
                          <p:cTn id="24" fill="hold" nodeType="afterGroup">
                            <p:stCondLst>
                              <p:cond delay="2750"/>
                            </p:stCondLst>
                            <p:childTnLst>
                              <p:par>
                                <p:cTn id="25" presetID="9" presetClass="entr" presetSubtype="0" fill="hold" nodeType="afterEffect">
                                  <p:stCondLst>
                                    <p:cond delay="50"/>
                                  </p:stCondLst>
                                  <p:childTnLst>
                                    <p:set>
                                      <p:cBhvr>
                                        <p:cTn id="26" dur="1" fill="hold">
                                          <p:stCondLst>
                                            <p:cond delay="0"/>
                                          </p:stCondLst>
                                        </p:cTn>
                                        <p:tgtEl>
                                          <p:spTgt spid="36870"/>
                                        </p:tgtEl>
                                        <p:attrNameLst>
                                          <p:attrName>style.visibility</p:attrName>
                                        </p:attrNameLst>
                                      </p:cBhvr>
                                      <p:to>
                                        <p:strVal val="visible"/>
                                      </p:to>
                                    </p:set>
                                    <p:animEffect transition="in" filter="dissolve">
                                      <p:cBhvr>
                                        <p:cTn id="27" dur="500"/>
                                        <p:tgtEl>
                                          <p:spTgt spid="36870"/>
                                        </p:tgtEl>
                                      </p:cBhvr>
                                    </p:animEffect>
                                  </p:childTnLst>
                                </p:cTn>
                              </p:par>
                            </p:childTnLst>
                          </p:cTn>
                        </p:par>
                        <p:par>
                          <p:cTn id="28" fill="hold" nodeType="afterGroup">
                            <p:stCondLst>
                              <p:cond delay="3300"/>
                            </p:stCondLst>
                            <p:childTnLst>
                              <p:par>
                                <p:cTn id="29" presetID="9" presetClass="entr" presetSubtype="0" fill="hold" grpId="0" nodeType="afterEffect">
                                  <p:stCondLst>
                                    <p:cond delay="50"/>
                                  </p:stCondLst>
                                  <p:childTnLst>
                                    <p:set>
                                      <p:cBhvr>
                                        <p:cTn id="30" dur="1" fill="hold">
                                          <p:stCondLst>
                                            <p:cond delay="0"/>
                                          </p:stCondLst>
                                        </p:cTn>
                                        <p:tgtEl>
                                          <p:spTgt spid="36880"/>
                                        </p:tgtEl>
                                        <p:attrNameLst>
                                          <p:attrName>style.visibility</p:attrName>
                                        </p:attrNameLst>
                                      </p:cBhvr>
                                      <p:to>
                                        <p:strVal val="visible"/>
                                      </p:to>
                                    </p:set>
                                    <p:animEffect transition="in" filter="dissolve">
                                      <p:cBhvr>
                                        <p:cTn id="31" dur="500"/>
                                        <p:tgtEl>
                                          <p:spTgt spid="36880"/>
                                        </p:tgtEl>
                                      </p:cBhvr>
                                    </p:animEffect>
                                  </p:childTnLst>
                                </p:cTn>
                              </p:par>
                            </p:childTnLst>
                          </p:cTn>
                        </p:par>
                        <p:par>
                          <p:cTn id="32" fill="hold" nodeType="afterGroup">
                            <p:stCondLst>
                              <p:cond delay="3850"/>
                            </p:stCondLst>
                            <p:childTnLst>
                              <p:par>
                                <p:cTn id="33" presetID="9" presetClass="entr" presetSubtype="0" fill="hold" nodeType="afterEffect">
                                  <p:stCondLst>
                                    <p:cond delay="50"/>
                                  </p:stCondLst>
                                  <p:childTnLst>
                                    <p:set>
                                      <p:cBhvr>
                                        <p:cTn id="34" dur="1" fill="hold">
                                          <p:stCondLst>
                                            <p:cond delay="0"/>
                                          </p:stCondLst>
                                        </p:cTn>
                                        <p:tgtEl>
                                          <p:spTgt spid="36876"/>
                                        </p:tgtEl>
                                        <p:attrNameLst>
                                          <p:attrName>style.visibility</p:attrName>
                                        </p:attrNameLst>
                                      </p:cBhvr>
                                      <p:to>
                                        <p:strVal val="visible"/>
                                      </p:to>
                                    </p:set>
                                    <p:animEffect transition="in" filter="dissolve">
                                      <p:cBhvr>
                                        <p:cTn id="35" dur="500"/>
                                        <p:tgtEl>
                                          <p:spTgt spid="36876"/>
                                        </p:tgtEl>
                                      </p:cBhvr>
                                    </p:animEffect>
                                  </p:childTnLst>
                                </p:cTn>
                              </p:par>
                            </p:childTnLst>
                          </p:cTn>
                        </p:par>
                        <p:par>
                          <p:cTn id="36" fill="hold" nodeType="afterGroup">
                            <p:stCondLst>
                              <p:cond delay="4400"/>
                            </p:stCondLst>
                            <p:childTnLst>
                              <p:par>
                                <p:cTn id="37" presetID="9" presetClass="entr" presetSubtype="0" fill="hold" nodeType="afterEffect">
                                  <p:stCondLst>
                                    <p:cond delay="50"/>
                                  </p:stCondLst>
                                  <p:childTnLst>
                                    <p:set>
                                      <p:cBhvr>
                                        <p:cTn id="38" dur="1" fill="hold">
                                          <p:stCondLst>
                                            <p:cond delay="0"/>
                                          </p:stCondLst>
                                        </p:cTn>
                                        <p:tgtEl>
                                          <p:spTgt spid="36873"/>
                                        </p:tgtEl>
                                        <p:attrNameLst>
                                          <p:attrName>style.visibility</p:attrName>
                                        </p:attrNameLst>
                                      </p:cBhvr>
                                      <p:to>
                                        <p:strVal val="visible"/>
                                      </p:to>
                                    </p:set>
                                    <p:animEffect transition="in" filter="dissolve">
                                      <p:cBhvr>
                                        <p:cTn id="39" dur="500"/>
                                        <p:tgtEl>
                                          <p:spTgt spid="36873"/>
                                        </p:tgtEl>
                                      </p:cBhvr>
                                    </p:animEffect>
                                  </p:childTnLst>
                                </p:cTn>
                              </p:par>
                            </p:childTnLst>
                          </p:cTn>
                        </p:par>
                        <p:par>
                          <p:cTn id="40" fill="hold" nodeType="afterGroup">
                            <p:stCondLst>
                              <p:cond delay="4950"/>
                            </p:stCondLst>
                            <p:childTnLst>
                              <p:par>
                                <p:cTn id="41" presetID="9" presetClass="entr" presetSubtype="0" fill="hold" grpId="0" nodeType="afterEffect">
                                  <p:stCondLst>
                                    <p:cond delay="50"/>
                                  </p:stCondLst>
                                  <p:childTnLst>
                                    <p:set>
                                      <p:cBhvr>
                                        <p:cTn id="42" dur="1" fill="hold">
                                          <p:stCondLst>
                                            <p:cond delay="0"/>
                                          </p:stCondLst>
                                        </p:cTn>
                                        <p:tgtEl>
                                          <p:spTgt spid="36871"/>
                                        </p:tgtEl>
                                        <p:attrNameLst>
                                          <p:attrName>style.visibility</p:attrName>
                                        </p:attrNameLst>
                                      </p:cBhvr>
                                      <p:to>
                                        <p:strVal val="visible"/>
                                      </p:to>
                                    </p:set>
                                    <p:animEffect transition="in" filter="dissolve">
                                      <p:cBhvr>
                                        <p:cTn id="43" dur="500"/>
                                        <p:tgtEl>
                                          <p:spTgt spid="36871"/>
                                        </p:tgtEl>
                                      </p:cBhvr>
                                    </p:animEffect>
                                  </p:childTnLst>
                                </p:cTn>
                              </p:par>
                            </p:childTnLst>
                          </p:cTn>
                        </p:par>
                        <p:par>
                          <p:cTn id="44" fill="hold" nodeType="afterGroup">
                            <p:stCondLst>
                              <p:cond delay="5500"/>
                            </p:stCondLst>
                            <p:childTnLst>
                              <p:par>
                                <p:cTn id="45" presetID="9" presetClass="entr" presetSubtype="0" fill="hold" grpId="0" nodeType="afterEffect">
                                  <p:stCondLst>
                                    <p:cond delay="50"/>
                                  </p:stCondLst>
                                  <p:childTnLst>
                                    <p:set>
                                      <p:cBhvr>
                                        <p:cTn id="46" dur="1" fill="hold">
                                          <p:stCondLst>
                                            <p:cond delay="0"/>
                                          </p:stCondLst>
                                        </p:cTn>
                                        <p:tgtEl>
                                          <p:spTgt spid="36881"/>
                                        </p:tgtEl>
                                        <p:attrNameLst>
                                          <p:attrName>style.visibility</p:attrName>
                                        </p:attrNameLst>
                                      </p:cBhvr>
                                      <p:to>
                                        <p:strVal val="visible"/>
                                      </p:to>
                                    </p:set>
                                    <p:animEffect transition="in" filter="dissolve">
                                      <p:cBhvr>
                                        <p:cTn id="47" dur="500"/>
                                        <p:tgtEl>
                                          <p:spTgt spid="36881"/>
                                        </p:tgtEl>
                                      </p:cBhvr>
                                    </p:animEffect>
                                  </p:childTnLst>
                                </p:cTn>
                              </p:par>
                            </p:childTnLst>
                          </p:cTn>
                        </p:par>
                        <p:par>
                          <p:cTn id="48" fill="hold" nodeType="afterGroup">
                            <p:stCondLst>
                              <p:cond delay="6050"/>
                            </p:stCondLst>
                            <p:childTnLst>
                              <p:par>
                                <p:cTn id="49" presetID="9" presetClass="entr" presetSubtype="0" fill="hold" nodeType="afterEffect">
                                  <p:stCondLst>
                                    <p:cond delay="50"/>
                                  </p:stCondLst>
                                  <p:childTnLst>
                                    <p:set>
                                      <p:cBhvr>
                                        <p:cTn id="50" dur="1" fill="hold">
                                          <p:stCondLst>
                                            <p:cond delay="0"/>
                                          </p:stCondLst>
                                        </p:cTn>
                                        <p:tgtEl>
                                          <p:spTgt spid="36872"/>
                                        </p:tgtEl>
                                        <p:attrNameLst>
                                          <p:attrName>style.visibility</p:attrName>
                                        </p:attrNameLst>
                                      </p:cBhvr>
                                      <p:to>
                                        <p:strVal val="visible"/>
                                      </p:to>
                                    </p:set>
                                    <p:animEffect transition="in" filter="dissolve">
                                      <p:cBhvr>
                                        <p:cTn id="51" dur="500"/>
                                        <p:tgtEl>
                                          <p:spTgt spid="36872"/>
                                        </p:tgtEl>
                                      </p:cBhvr>
                                    </p:animEffect>
                                  </p:childTnLst>
                                </p:cTn>
                              </p:par>
                            </p:childTnLst>
                          </p:cTn>
                        </p:par>
                        <p:par>
                          <p:cTn id="52" fill="hold" nodeType="afterGroup">
                            <p:stCondLst>
                              <p:cond delay="6600"/>
                            </p:stCondLst>
                            <p:childTnLst>
                              <p:par>
                                <p:cTn id="53" presetID="9" presetClass="entr" presetSubtype="0" fill="hold" nodeType="afterEffect">
                                  <p:stCondLst>
                                    <p:cond delay="50"/>
                                  </p:stCondLst>
                                  <p:childTnLst>
                                    <p:set>
                                      <p:cBhvr>
                                        <p:cTn id="54" dur="1" fill="hold">
                                          <p:stCondLst>
                                            <p:cond delay="0"/>
                                          </p:stCondLst>
                                        </p:cTn>
                                        <p:tgtEl>
                                          <p:spTgt spid="36874"/>
                                        </p:tgtEl>
                                        <p:attrNameLst>
                                          <p:attrName>style.visibility</p:attrName>
                                        </p:attrNameLst>
                                      </p:cBhvr>
                                      <p:to>
                                        <p:strVal val="visible"/>
                                      </p:to>
                                    </p:set>
                                    <p:animEffect transition="in" filter="dissolve">
                                      <p:cBhvr>
                                        <p:cTn id="55" dur="500"/>
                                        <p:tgtEl>
                                          <p:spTgt spid="36874"/>
                                        </p:tgtEl>
                                      </p:cBhvr>
                                    </p:animEffect>
                                  </p:childTnLst>
                                </p:cTn>
                              </p:par>
                            </p:childTnLst>
                          </p:cTn>
                        </p:par>
                        <p:par>
                          <p:cTn id="56" fill="hold" nodeType="afterGroup">
                            <p:stCondLst>
                              <p:cond delay="7150"/>
                            </p:stCondLst>
                            <p:childTnLst>
                              <p:par>
                                <p:cTn id="57" presetID="9" presetClass="entr" presetSubtype="0" fill="hold" nodeType="afterEffect">
                                  <p:stCondLst>
                                    <p:cond delay="50"/>
                                  </p:stCondLst>
                                  <p:childTnLst>
                                    <p:set>
                                      <p:cBhvr>
                                        <p:cTn id="58" dur="1" fill="hold">
                                          <p:stCondLst>
                                            <p:cond delay="0"/>
                                          </p:stCondLst>
                                        </p:cTn>
                                        <p:tgtEl>
                                          <p:spTgt spid="36875"/>
                                        </p:tgtEl>
                                        <p:attrNameLst>
                                          <p:attrName>style.visibility</p:attrName>
                                        </p:attrNameLst>
                                      </p:cBhvr>
                                      <p:to>
                                        <p:strVal val="visible"/>
                                      </p:to>
                                    </p:set>
                                    <p:animEffect transition="in" filter="dissolve">
                                      <p:cBhvr>
                                        <p:cTn id="59" dur="500"/>
                                        <p:tgtEl>
                                          <p:spTgt spid="36875"/>
                                        </p:tgtEl>
                                      </p:cBhvr>
                                    </p:animEffect>
                                  </p:childTnLst>
                                </p:cTn>
                              </p:par>
                            </p:childTnLst>
                          </p:cTn>
                        </p:par>
                        <p:par>
                          <p:cTn id="60" fill="hold" nodeType="afterGroup">
                            <p:stCondLst>
                              <p:cond delay="7700"/>
                            </p:stCondLst>
                            <p:childTnLst>
                              <p:par>
                                <p:cTn id="61" presetID="9" presetClass="entr" presetSubtype="0" fill="hold" nodeType="afterEffect">
                                  <p:stCondLst>
                                    <p:cond delay="0"/>
                                  </p:stCondLst>
                                  <p:childTnLst>
                                    <p:set>
                                      <p:cBhvr>
                                        <p:cTn id="62" dur="1" fill="hold">
                                          <p:stCondLst>
                                            <p:cond delay="0"/>
                                          </p:stCondLst>
                                        </p:cTn>
                                        <p:tgtEl>
                                          <p:spTgt spid="36917"/>
                                        </p:tgtEl>
                                        <p:attrNameLst>
                                          <p:attrName>style.visibility</p:attrName>
                                        </p:attrNameLst>
                                      </p:cBhvr>
                                      <p:to>
                                        <p:strVal val="visible"/>
                                      </p:to>
                                    </p:set>
                                    <p:animEffect transition="in" filter="dissolve">
                                      <p:cBhvr>
                                        <p:cTn id="63" dur="500"/>
                                        <p:tgtEl>
                                          <p:spTgt spid="36917"/>
                                        </p:tgtEl>
                                      </p:cBhvr>
                                    </p:animEffect>
                                  </p:childTnLst>
                                </p:cTn>
                              </p:par>
                            </p:childTnLst>
                          </p:cTn>
                        </p:par>
                        <p:par>
                          <p:cTn id="64" fill="hold" nodeType="afterGroup">
                            <p:stCondLst>
                              <p:cond delay="8200"/>
                            </p:stCondLst>
                            <p:childTnLst>
                              <p:par>
                                <p:cTn id="65" presetID="9" presetClass="entr" presetSubtype="0" fill="hold" grpId="0" nodeType="afterEffect">
                                  <p:stCondLst>
                                    <p:cond delay="0"/>
                                  </p:stCondLst>
                                  <p:childTnLst>
                                    <p:set>
                                      <p:cBhvr>
                                        <p:cTn id="66" dur="1" fill="hold">
                                          <p:stCondLst>
                                            <p:cond delay="0"/>
                                          </p:stCondLst>
                                        </p:cTn>
                                        <p:tgtEl>
                                          <p:spTgt spid="36918"/>
                                        </p:tgtEl>
                                        <p:attrNameLst>
                                          <p:attrName>style.visibility</p:attrName>
                                        </p:attrNameLst>
                                      </p:cBhvr>
                                      <p:to>
                                        <p:strVal val="visible"/>
                                      </p:to>
                                    </p:set>
                                    <p:animEffect transition="in" filter="dissolve">
                                      <p:cBhvr>
                                        <p:cTn id="67" dur="500"/>
                                        <p:tgtEl>
                                          <p:spTgt spid="36918"/>
                                        </p:tgtEl>
                                      </p:cBhvr>
                                    </p:animEffect>
                                  </p:childTnLst>
                                </p:cTn>
                              </p:par>
                            </p:childTnLst>
                          </p:cTn>
                        </p:par>
                        <p:par>
                          <p:cTn id="68" fill="hold" nodeType="afterGroup">
                            <p:stCondLst>
                              <p:cond delay="8700"/>
                            </p:stCondLst>
                            <p:childTnLst>
                              <p:par>
                                <p:cTn id="69" presetID="9" presetClass="entr" presetSubtype="0" fill="hold" nodeType="afterEffect">
                                  <p:stCondLst>
                                    <p:cond delay="0"/>
                                  </p:stCondLst>
                                  <p:childTnLst>
                                    <p:set>
                                      <p:cBhvr>
                                        <p:cTn id="70" dur="1" fill="hold">
                                          <p:stCondLst>
                                            <p:cond delay="0"/>
                                          </p:stCondLst>
                                        </p:cTn>
                                        <p:tgtEl>
                                          <p:spTgt spid="36897"/>
                                        </p:tgtEl>
                                        <p:attrNameLst>
                                          <p:attrName>style.visibility</p:attrName>
                                        </p:attrNameLst>
                                      </p:cBhvr>
                                      <p:to>
                                        <p:strVal val="visible"/>
                                      </p:to>
                                    </p:set>
                                    <p:animEffect transition="in" filter="dissolve">
                                      <p:cBhvr>
                                        <p:cTn id="71" dur="500"/>
                                        <p:tgtEl>
                                          <p:spTgt spid="36897"/>
                                        </p:tgtEl>
                                      </p:cBhvr>
                                    </p:animEffect>
                                  </p:childTnLst>
                                </p:cTn>
                              </p:par>
                            </p:childTnLst>
                          </p:cTn>
                        </p:par>
                        <p:par>
                          <p:cTn id="72" fill="hold" nodeType="afterGroup">
                            <p:stCondLst>
                              <p:cond delay="9200"/>
                            </p:stCondLst>
                            <p:childTnLst>
                              <p:par>
                                <p:cTn id="73" presetID="9" presetClass="entr" presetSubtype="0" fill="hold" grpId="0" nodeType="afterEffect">
                                  <p:stCondLst>
                                    <p:cond delay="0"/>
                                  </p:stCondLst>
                                  <p:childTnLst>
                                    <p:set>
                                      <p:cBhvr>
                                        <p:cTn id="74" dur="1" fill="hold">
                                          <p:stCondLst>
                                            <p:cond delay="0"/>
                                          </p:stCondLst>
                                        </p:cTn>
                                        <p:tgtEl>
                                          <p:spTgt spid="36898"/>
                                        </p:tgtEl>
                                        <p:attrNameLst>
                                          <p:attrName>style.visibility</p:attrName>
                                        </p:attrNameLst>
                                      </p:cBhvr>
                                      <p:to>
                                        <p:strVal val="visible"/>
                                      </p:to>
                                    </p:set>
                                    <p:animEffect transition="in" filter="dissolve">
                                      <p:cBhvr>
                                        <p:cTn id="75" dur="500"/>
                                        <p:tgtEl>
                                          <p:spTgt spid="36898"/>
                                        </p:tgtEl>
                                      </p:cBhvr>
                                    </p:animEffect>
                                  </p:childTnLst>
                                </p:cTn>
                              </p:par>
                            </p:childTnLst>
                          </p:cTn>
                        </p:par>
                        <p:par>
                          <p:cTn id="76" fill="hold" nodeType="afterGroup">
                            <p:stCondLst>
                              <p:cond delay="9700"/>
                            </p:stCondLst>
                            <p:childTnLst>
                              <p:par>
                                <p:cTn id="77" presetID="9" presetClass="entr" presetSubtype="0" fill="hold" grpId="0" nodeType="afterEffect">
                                  <p:stCondLst>
                                    <p:cond delay="0"/>
                                  </p:stCondLst>
                                  <p:childTnLst>
                                    <p:set>
                                      <p:cBhvr>
                                        <p:cTn id="78" dur="1" fill="hold">
                                          <p:stCondLst>
                                            <p:cond delay="0"/>
                                          </p:stCondLst>
                                        </p:cTn>
                                        <p:tgtEl>
                                          <p:spTgt spid="36916"/>
                                        </p:tgtEl>
                                        <p:attrNameLst>
                                          <p:attrName>style.visibility</p:attrName>
                                        </p:attrNameLst>
                                      </p:cBhvr>
                                      <p:to>
                                        <p:strVal val="visible"/>
                                      </p:to>
                                    </p:set>
                                    <p:animEffect transition="in" filter="dissolve">
                                      <p:cBhvr>
                                        <p:cTn id="79" dur="500"/>
                                        <p:tgtEl>
                                          <p:spTgt spid="36916"/>
                                        </p:tgtEl>
                                      </p:cBhvr>
                                    </p:animEffect>
                                  </p:childTnLst>
                                </p:cTn>
                              </p:par>
                            </p:childTnLst>
                          </p:cTn>
                        </p:par>
                        <p:par>
                          <p:cTn id="80" fill="hold" nodeType="afterGroup">
                            <p:stCondLst>
                              <p:cond delay="10200"/>
                            </p:stCondLst>
                            <p:childTnLst>
                              <p:par>
                                <p:cTn id="81" presetID="9" presetClass="entr" presetSubtype="0" fill="hold" grpId="0" nodeType="afterEffect">
                                  <p:stCondLst>
                                    <p:cond delay="0"/>
                                  </p:stCondLst>
                                  <p:childTnLst>
                                    <p:set>
                                      <p:cBhvr>
                                        <p:cTn id="82" dur="1" fill="hold">
                                          <p:stCondLst>
                                            <p:cond delay="0"/>
                                          </p:stCondLst>
                                        </p:cTn>
                                        <p:tgtEl>
                                          <p:spTgt spid="36896"/>
                                        </p:tgtEl>
                                        <p:attrNameLst>
                                          <p:attrName>style.visibility</p:attrName>
                                        </p:attrNameLst>
                                      </p:cBhvr>
                                      <p:to>
                                        <p:strVal val="visible"/>
                                      </p:to>
                                    </p:set>
                                    <p:animEffect transition="in" filter="dissolve">
                                      <p:cBhvr>
                                        <p:cTn id="83" dur="500"/>
                                        <p:tgtEl>
                                          <p:spTgt spid="36896"/>
                                        </p:tgtEl>
                                      </p:cBhvr>
                                    </p:animEffect>
                                  </p:childTnLst>
                                </p:cTn>
                              </p:par>
                            </p:childTnLst>
                          </p:cTn>
                        </p:par>
                        <p:par>
                          <p:cTn id="84" fill="hold" nodeType="afterGroup">
                            <p:stCondLst>
                              <p:cond delay="10700"/>
                            </p:stCondLst>
                            <p:childTnLst>
                              <p:par>
                                <p:cTn id="85" presetID="9" presetClass="entr" presetSubtype="0" fill="hold" nodeType="afterEffect">
                                  <p:stCondLst>
                                    <p:cond delay="0"/>
                                  </p:stCondLst>
                                  <p:childTnLst>
                                    <p:set>
                                      <p:cBhvr>
                                        <p:cTn id="86" dur="1" fill="hold">
                                          <p:stCondLst>
                                            <p:cond delay="0"/>
                                          </p:stCondLst>
                                        </p:cTn>
                                        <p:tgtEl>
                                          <p:spTgt spid="36913"/>
                                        </p:tgtEl>
                                        <p:attrNameLst>
                                          <p:attrName>style.visibility</p:attrName>
                                        </p:attrNameLst>
                                      </p:cBhvr>
                                      <p:to>
                                        <p:strVal val="visible"/>
                                      </p:to>
                                    </p:set>
                                    <p:animEffect transition="in" filter="dissolve">
                                      <p:cBhvr>
                                        <p:cTn id="87" dur="500"/>
                                        <p:tgtEl>
                                          <p:spTgt spid="36913"/>
                                        </p:tgtEl>
                                      </p:cBhvr>
                                    </p:animEffect>
                                  </p:childTnLst>
                                </p:cTn>
                              </p:par>
                            </p:childTnLst>
                          </p:cTn>
                        </p:par>
                        <p:par>
                          <p:cTn id="88" fill="hold" nodeType="afterGroup">
                            <p:stCondLst>
                              <p:cond delay="11200"/>
                            </p:stCondLst>
                            <p:childTnLst>
                              <p:par>
                                <p:cTn id="89" presetID="9" presetClass="entr" presetSubtype="0" fill="hold" grpId="0" nodeType="afterEffect">
                                  <p:stCondLst>
                                    <p:cond delay="0"/>
                                  </p:stCondLst>
                                  <p:childTnLst>
                                    <p:set>
                                      <p:cBhvr>
                                        <p:cTn id="90" dur="1" fill="hold">
                                          <p:stCondLst>
                                            <p:cond delay="0"/>
                                          </p:stCondLst>
                                        </p:cTn>
                                        <p:tgtEl>
                                          <p:spTgt spid="36914"/>
                                        </p:tgtEl>
                                        <p:attrNameLst>
                                          <p:attrName>style.visibility</p:attrName>
                                        </p:attrNameLst>
                                      </p:cBhvr>
                                      <p:to>
                                        <p:strVal val="visible"/>
                                      </p:to>
                                    </p:set>
                                    <p:animEffect transition="in" filter="dissolve">
                                      <p:cBhvr>
                                        <p:cTn id="91" dur="500"/>
                                        <p:tgtEl>
                                          <p:spTgt spid="36914"/>
                                        </p:tgtEl>
                                      </p:cBhvr>
                                    </p:animEffect>
                                  </p:childTnLst>
                                </p:cTn>
                              </p:par>
                            </p:childTnLst>
                          </p:cTn>
                        </p:par>
                        <p:par>
                          <p:cTn id="92" fill="hold" nodeType="afterGroup">
                            <p:stCondLst>
                              <p:cond delay="11700"/>
                            </p:stCondLst>
                            <p:childTnLst>
                              <p:par>
                                <p:cTn id="93" presetID="9" presetClass="entr" presetSubtype="0" fill="hold" nodeType="afterEffect">
                                  <p:stCondLst>
                                    <p:cond delay="0"/>
                                  </p:stCondLst>
                                  <p:childTnLst>
                                    <p:set>
                                      <p:cBhvr>
                                        <p:cTn id="94" dur="1" fill="hold">
                                          <p:stCondLst>
                                            <p:cond delay="0"/>
                                          </p:stCondLst>
                                        </p:cTn>
                                        <p:tgtEl>
                                          <p:spTgt spid="36901"/>
                                        </p:tgtEl>
                                        <p:attrNameLst>
                                          <p:attrName>style.visibility</p:attrName>
                                        </p:attrNameLst>
                                      </p:cBhvr>
                                      <p:to>
                                        <p:strVal val="visible"/>
                                      </p:to>
                                    </p:set>
                                    <p:animEffect transition="in" filter="dissolve">
                                      <p:cBhvr>
                                        <p:cTn id="95" dur="500"/>
                                        <p:tgtEl>
                                          <p:spTgt spid="36901"/>
                                        </p:tgtEl>
                                      </p:cBhvr>
                                    </p:animEffect>
                                  </p:childTnLst>
                                </p:cTn>
                              </p:par>
                            </p:childTnLst>
                          </p:cTn>
                        </p:par>
                        <p:par>
                          <p:cTn id="96" fill="hold" nodeType="afterGroup">
                            <p:stCondLst>
                              <p:cond delay="12200"/>
                            </p:stCondLst>
                            <p:childTnLst>
                              <p:par>
                                <p:cTn id="97" presetID="9" presetClass="entr" presetSubtype="0" fill="hold" grpId="0" nodeType="afterEffect">
                                  <p:stCondLst>
                                    <p:cond delay="0"/>
                                  </p:stCondLst>
                                  <p:childTnLst>
                                    <p:set>
                                      <p:cBhvr>
                                        <p:cTn id="98" dur="1" fill="hold">
                                          <p:stCondLst>
                                            <p:cond delay="0"/>
                                          </p:stCondLst>
                                        </p:cTn>
                                        <p:tgtEl>
                                          <p:spTgt spid="36902"/>
                                        </p:tgtEl>
                                        <p:attrNameLst>
                                          <p:attrName>style.visibility</p:attrName>
                                        </p:attrNameLst>
                                      </p:cBhvr>
                                      <p:to>
                                        <p:strVal val="visible"/>
                                      </p:to>
                                    </p:set>
                                    <p:animEffect transition="in" filter="dissolve">
                                      <p:cBhvr>
                                        <p:cTn id="99" dur="500"/>
                                        <p:tgtEl>
                                          <p:spTgt spid="36902"/>
                                        </p:tgtEl>
                                      </p:cBhvr>
                                    </p:animEffect>
                                  </p:childTnLst>
                                </p:cTn>
                              </p:par>
                            </p:childTnLst>
                          </p:cTn>
                        </p:par>
                        <p:par>
                          <p:cTn id="100" fill="hold" nodeType="afterGroup">
                            <p:stCondLst>
                              <p:cond delay="12700"/>
                            </p:stCondLst>
                            <p:childTnLst>
                              <p:par>
                                <p:cTn id="101" presetID="9" presetClass="entr" presetSubtype="0" fill="hold" grpId="0" nodeType="afterEffect">
                                  <p:stCondLst>
                                    <p:cond delay="0"/>
                                  </p:stCondLst>
                                  <p:childTnLst>
                                    <p:set>
                                      <p:cBhvr>
                                        <p:cTn id="102" dur="1" fill="hold">
                                          <p:stCondLst>
                                            <p:cond delay="0"/>
                                          </p:stCondLst>
                                        </p:cTn>
                                        <p:tgtEl>
                                          <p:spTgt spid="36912"/>
                                        </p:tgtEl>
                                        <p:attrNameLst>
                                          <p:attrName>style.visibility</p:attrName>
                                        </p:attrNameLst>
                                      </p:cBhvr>
                                      <p:to>
                                        <p:strVal val="visible"/>
                                      </p:to>
                                    </p:set>
                                    <p:animEffect transition="in" filter="dissolve">
                                      <p:cBhvr>
                                        <p:cTn id="103" dur="500"/>
                                        <p:tgtEl>
                                          <p:spTgt spid="36912"/>
                                        </p:tgtEl>
                                      </p:cBhvr>
                                    </p:animEffect>
                                  </p:childTnLst>
                                </p:cTn>
                              </p:par>
                            </p:childTnLst>
                          </p:cTn>
                        </p:par>
                        <p:par>
                          <p:cTn id="104" fill="hold" nodeType="afterGroup">
                            <p:stCondLst>
                              <p:cond delay="13200"/>
                            </p:stCondLst>
                            <p:childTnLst>
                              <p:par>
                                <p:cTn id="105" presetID="9" presetClass="entr" presetSubtype="0" fill="hold" grpId="0" nodeType="afterEffect">
                                  <p:stCondLst>
                                    <p:cond delay="0"/>
                                  </p:stCondLst>
                                  <p:childTnLst>
                                    <p:set>
                                      <p:cBhvr>
                                        <p:cTn id="106" dur="1" fill="hold">
                                          <p:stCondLst>
                                            <p:cond delay="0"/>
                                          </p:stCondLst>
                                        </p:cTn>
                                        <p:tgtEl>
                                          <p:spTgt spid="36900"/>
                                        </p:tgtEl>
                                        <p:attrNameLst>
                                          <p:attrName>style.visibility</p:attrName>
                                        </p:attrNameLst>
                                      </p:cBhvr>
                                      <p:to>
                                        <p:strVal val="visible"/>
                                      </p:to>
                                    </p:set>
                                    <p:animEffect transition="in" filter="dissolve">
                                      <p:cBhvr>
                                        <p:cTn id="107" dur="500"/>
                                        <p:tgtEl>
                                          <p:spTgt spid="36900"/>
                                        </p:tgtEl>
                                      </p:cBhvr>
                                    </p:animEffect>
                                  </p:childTnLst>
                                </p:cTn>
                              </p:par>
                            </p:childTnLst>
                          </p:cTn>
                        </p:par>
                        <p:par>
                          <p:cTn id="108" fill="hold" nodeType="afterGroup">
                            <p:stCondLst>
                              <p:cond delay="13700"/>
                            </p:stCondLst>
                            <p:childTnLst>
                              <p:par>
                                <p:cTn id="109" presetID="9" presetClass="entr" presetSubtype="0" fill="hold" nodeType="afterEffect">
                                  <p:stCondLst>
                                    <p:cond delay="0"/>
                                  </p:stCondLst>
                                  <p:childTnLst>
                                    <p:set>
                                      <p:cBhvr>
                                        <p:cTn id="110" dur="1" fill="hold">
                                          <p:stCondLst>
                                            <p:cond delay="0"/>
                                          </p:stCondLst>
                                        </p:cTn>
                                        <p:tgtEl>
                                          <p:spTgt spid="36905"/>
                                        </p:tgtEl>
                                        <p:attrNameLst>
                                          <p:attrName>style.visibility</p:attrName>
                                        </p:attrNameLst>
                                      </p:cBhvr>
                                      <p:to>
                                        <p:strVal val="visible"/>
                                      </p:to>
                                    </p:set>
                                    <p:animEffect transition="in" filter="dissolve">
                                      <p:cBhvr>
                                        <p:cTn id="111" dur="500"/>
                                        <p:tgtEl>
                                          <p:spTgt spid="36905"/>
                                        </p:tgtEl>
                                      </p:cBhvr>
                                    </p:animEffect>
                                  </p:childTnLst>
                                </p:cTn>
                              </p:par>
                            </p:childTnLst>
                          </p:cTn>
                        </p:par>
                        <p:par>
                          <p:cTn id="112" fill="hold" nodeType="afterGroup">
                            <p:stCondLst>
                              <p:cond delay="14200"/>
                            </p:stCondLst>
                            <p:childTnLst>
                              <p:par>
                                <p:cTn id="113" presetID="9" presetClass="entr" presetSubtype="0" fill="hold" nodeType="afterEffect">
                                  <p:stCondLst>
                                    <p:cond delay="0"/>
                                  </p:stCondLst>
                                  <p:childTnLst>
                                    <p:set>
                                      <p:cBhvr>
                                        <p:cTn id="114" dur="1" fill="hold">
                                          <p:stCondLst>
                                            <p:cond delay="0"/>
                                          </p:stCondLst>
                                        </p:cTn>
                                        <p:tgtEl>
                                          <p:spTgt spid="36909"/>
                                        </p:tgtEl>
                                        <p:attrNameLst>
                                          <p:attrName>style.visibility</p:attrName>
                                        </p:attrNameLst>
                                      </p:cBhvr>
                                      <p:to>
                                        <p:strVal val="visible"/>
                                      </p:to>
                                    </p:set>
                                    <p:animEffect transition="in" filter="dissolve">
                                      <p:cBhvr>
                                        <p:cTn id="115" dur="500"/>
                                        <p:tgtEl>
                                          <p:spTgt spid="36909"/>
                                        </p:tgtEl>
                                      </p:cBhvr>
                                    </p:animEffect>
                                  </p:childTnLst>
                                </p:cTn>
                              </p:par>
                            </p:childTnLst>
                          </p:cTn>
                        </p:par>
                        <p:par>
                          <p:cTn id="116" fill="hold" nodeType="afterGroup">
                            <p:stCondLst>
                              <p:cond delay="14700"/>
                            </p:stCondLst>
                            <p:childTnLst>
                              <p:par>
                                <p:cTn id="117" presetID="9" presetClass="entr" presetSubtype="0" fill="hold" grpId="0" nodeType="afterEffect">
                                  <p:stCondLst>
                                    <p:cond delay="0"/>
                                  </p:stCondLst>
                                  <p:childTnLst>
                                    <p:set>
                                      <p:cBhvr>
                                        <p:cTn id="118" dur="1" fill="hold">
                                          <p:stCondLst>
                                            <p:cond delay="0"/>
                                          </p:stCondLst>
                                        </p:cTn>
                                        <p:tgtEl>
                                          <p:spTgt spid="36906"/>
                                        </p:tgtEl>
                                        <p:attrNameLst>
                                          <p:attrName>style.visibility</p:attrName>
                                        </p:attrNameLst>
                                      </p:cBhvr>
                                      <p:to>
                                        <p:strVal val="visible"/>
                                      </p:to>
                                    </p:set>
                                    <p:animEffect transition="in" filter="dissolve">
                                      <p:cBhvr>
                                        <p:cTn id="119" dur="500"/>
                                        <p:tgtEl>
                                          <p:spTgt spid="36906"/>
                                        </p:tgtEl>
                                      </p:cBhvr>
                                    </p:animEffect>
                                  </p:childTnLst>
                                </p:cTn>
                              </p:par>
                            </p:childTnLst>
                          </p:cTn>
                        </p:par>
                        <p:par>
                          <p:cTn id="120" fill="hold" nodeType="afterGroup">
                            <p:stCondLst>
                              <p:cond delay="15200"/>
                            </p:stCondLst>
                            <p:childTnLst>
                              <p:par>
                                <p:cTn id="121" presetID="9" presetClass="entr" presetSubtype="0" fill="hold" grpId="0" nodeType="afterEffect">
                                  <p:stCondLst>
                                    <p:cond delay="0"/>
                                  </p:stCondLst>
                                  <p:childTnLst>
                                    <p:set>
                                      <p:cBhvr>
                                        <p:cTn id="122" dur="1" fill="hold">
                                          <p:stCondLst>
                                            <p:cond delay="0"/>
                                          </p:stCondLst>
                                        </p:cTn>
                                        <p:tgtEl>
                                          <p:spTgt spid="36910"/>
                                        </p:tgtEl>
                                        <p:attrNameLst>
                                          <p:attrName>style.visibility</p:attrName>
                                        </p:attrNameLst>
                                      </p:cBhvr>
                                      <p:to>
                                        <p:strVal val="visible"/>
                                      </p:to>
                                    </p:set>
                                    <p:animEffect transition="in" filter="dissolve">
                                      <p:cBhvr>
                                        <p:cTn id="123" dur="500"/>
                                        <p:tgtEl>
                                          <p:spTgt spid="36910"/>
                                        </p:tgtEl>
                                      </p:cBhvr>
                                    </p:animEffect>
                                  </p:childTnLst>
                                </p:cTn>
                              </p:par>
                            </p:childTnLst>
                          </p:cTn>
                        </p:par>
                        <p:par>
                          <p:cTn id="124" fill="hold" nodeType="afterGroup">
                            <p:stCondLst>
                              <p:cond delay="15700"/>
                            </p:stCondLst>
                            <p:childTnLst>
                              <p:par>
                                <p:cTn id="125" presetID="9" presetClass="entr" presetSubtype="0" fill="hold" grpId="0" nodeType="afterEffect">
                                  <p:stCondLst>
                                    <p:cond delay="0"/>
                                  </p:stCondLst>
                                  <p:childTnLst>
                                    <p:set>
                                      <p:cBhvr>
                                        <p:cTn id="126" dur="1" fill="hold">
                                          <p:stCondLst>
                                            <p:cond delay="0"/>
                                          </p:stCondLst>
                                        </p:cTn>
                                        <p:tgtEl>
                                          <p:spTgt spid="36904"/>
                                        </p:tgtEl>
                                        <p:attrNameLst>
                                          <p:attrName>style.visibility</p:attrName>
                                        </p:attrNameLst>
                                      </p:cBhvr>
                                      <p:to>
                                        <p:strVal val="visible"/>
                                      </p:to>
                                    </p:set>
                                    <p:animEffect transition="in" filter="dissolve">
                                      <p:cBhvr>
                                        <p:cTn id="127" dur="500"/>
                                        <p:tgtEl>
                                          <p:spTgt spid="36904"/>
                                        </p:tgtEl>
                                      </p:cBhvr>
                                    </p:animEffect>
                                  </p:childTnLst>
                                </p:cTn>
                              </p:par>
                            </p:childTnLst>
                          </p:cTn>
                        </p:par>
                        <p:par>
                          <p:cTn id="128" fill="hold" nodeType="afterGroup">
                            <p:stCondLst>
                              <p:cond delay="16200"/>
                            </p:stCondLst>
                            <p:childTnLst>
                              <p:par>
                                <p:cTn id="129" presetID="9" presetClass="entr" presetSubtype="0" fill="hold" grpId="0" nodeType="afterEffect">
                                  <p:stCondLst>
                                    <p:cond delay="0"/>
                                  </p:stCondLst>
                                  <p:childTnLst>
                                    <p:set>
                                      <p:cBhvr>
                                        <p:cTn id="130" dur="1" fill="hold">
                                          <p:stCondLst>
                                            <p:cond delay="0"/>
                                          </p:stCondLst>
                                        </p:cTn>
                                        <p:tgtEl>
                                          <p:spTgt spid="36908"/>
                                        </p:tgtEl>
                                        <p:attrNameLst>
                                          <p:attrName>style.visibility</p:attrName>
                                        </p:attrNameLst>
                                      </p:cBhvr>
                                      <p:to>
                                        <p:strVal val="visible"/>
                                      </p:to>
                                    </p:set>
                                    <p:animEffect transition="in" filter="dissolve">
                                      <p:cBhvr>
                                        <p:cTn id="131" dur="500"/>
                                        <p:tgtEl>
                                          <p:spTgt spid="36908"/>
                                        </p:tgtEl>
                                      </p:cBhvr>
                                    </p:animEffect>
                                  </p:childTnLst>
                                </p:cTn>
                              </p:par>
                            </p:childTnLst>
                          </p:cTn>
                        </p:par>
                        <p:par>
                          <p:cTn id="132" fill="hold" nodeType="afterGroup">
                            <p:stCondLst>
                              <p:cond delay="16700"/>
                            </p:stCondLst>
                            <p:childTnLst>
                              <p:par>
                                <p:cTn id="133" presetID="22" presetClass="entr" presetSubtype="8" fill="hold" nodeType="afterEffect">
                                  <p:stCondLst>
                                    <p:cond delay="100"/>
                                  </p:stCondLst>
                                  <p:childTnLst>
                                    <p:set>
                                      <p:cBhvr>
                                        <p:cTn id="134" dur="1" fill="hold">
                                          <p:stCondLst>
                                            <p:cond delay="0"/>
                                          </p:stCondLst>
                                        </p:cTn>
                                        <p:tgtEl>
                                          <p:spTgt spid="36919"/>
                                        </p:tgtEl>
                                        <p:attrNameLst>
                                          <p:attrName>style.visibility</p:attrName>
                                        </p:attrNameLst>
                                      </p:cBhvr>
                                      <p:to>
                                        <p:strVal val="visible"/>
                                      </p:to>
                                    </p:set>
                                    <p:animEffect transition="in" filter="wipe(left)">
                                      <p:cBhvr>
                                        <p:cTn id="135" dur="500"/>
                                        <p:tgtEl>
                                          <p:spTgt spid="36919"/>
                                        </p:tgtEl>
                                      </p:cBhvr>
                                    </p:animEffect>
                                  </p:childTnLst>
                                </p:cTn>
                              </p:par>
                            </p:childTnLst>
                          </p:cTn>
                        </p:par>
                        <p:par>
                          <p:cTn id="136" fill="hold" nodeType="afterGroup">
                            <p:stCondLst>
                              <p:cond delay="17300"/>
                            </p:stCondLst>
                            <p:childTnLst>
                              <p:par>
                                <p:cTn id="137" presetID="22" presetClass="entr" presetSubtype="2" fill="hold" nodeType="afterEffect">
                                  <p:stCondLst>
                                    <p:cond delay="100"/>
                                  </p:stCondLst>
                                  <p:childTnLst>
                                    <p:set>
                                      <p:cBhvr>
                                        <p:cTn id="138" dur="1" fill="hold">
                                          <p:stCondLst>
                                            <p:cond delay="0"/>
                                          </p:stCondLst>
                                        </p:cTn>
                                        <p:tgtEl>
                                          <p:spTgt spid="36899"/>
                                        </p:tgtEl>
                                        <p:attrNameLst>
                                          <p:attrName>style.visibility</p:attrName>
                                        </p:attrNameLst>
                                      </p:cBhvr>
                                      <p:to>
                                        <p:strVal val="visible"/>
                                      </p:to>
                                    </p:set>
                                    <p:animEffect transition="in" filter="wipe(right)">
                                      <p:cBhvr>
                                        <p:cTn id="139" dur="500"/>
                                        <p:tgtEl>
                                          <p:spTgt spid="36899"/>
                                        </p:tgtEl>
                                      </p:cBhvr>
                                    </p:animEffect>
                                  </p:childTnLst>
                                </p:cTn>
                              </p:par>
                            </p:childTnLst>
                          </p:cTn>
                        </p:par>
                        <p:par>
                          <p:cTn id="140" fill="hold" nodeType="afterGroup">
                            <p:stCondLst>
                              <p:cond delay="17900"/>
                            </p:stCondLst>
                            <p:childTnLst>
                              <p:par>
                                <p:cTn id="141" presetID="22" presetClass="entr" presetSubtype="8" fill="hold" nodeType="afterEffect">
                                  <p:stCondLst>
                                    <p:cond delay="100"/>
                                  </p:stCondLst>
                                  <p:childTnLst>
                                    <p:set>
                                      <p:cBhvr>
                                        <p:cTn id="142" dur="1" fill="hold">
                                          <p:stCondLst>
                                            <p:cond delay="0"/>
                                          </p:stCondLst>
                                        </p:cTn>
                                        <p:tgtEl>
                                          <p:spTgt spid="36915"/>
                                        </p:tgtEl>
                                        <p:attrNameLst>
                                          <p:attrName>style.visibility</p:attrName>
                                        </p:attrNameLst>
                                      </p:cBhvr>
                                      <p:to>
                                        <p:strVal val="visible"/>
                                      </p:to>
                                    </p:set>
                                    <p:animEffect transition="in" filter="wipe(left)">
                                      <p:cBhvr>
                                        <p:cTn id="143" dur="500"/>
                                        <p:tgtEl>
                                          <p:spTgt spid="36915"/>
                                        </p:tgtEl>
                                      </p:cBhvr>
                                    </p:animEffect>
                                  </p:childTnLst>
                                </p:cTn>
                              </p:par>
                            </p:childTnLst>
                          </p:cTn>
                        </p:par>
                        <p:par>
                          <p:cTn id="144" fill="hold" nodeType="afterGroup">
                            <p:stCondLst>
                              <p:cond delay="18500"/>
                            </p:stCondLst>
                            <p:childTnLst>
                              <p:par>
                                <p:cTn id="145" presetID="22" presetClass="entr" presetSubtype="2" fill="hold" nodeType="afterEffect">
                                  <p:stCondLst>
                                    <p:cond delay="100"/>
                                  </p:stCondLst>
                                  <p:childTnLst>
                                    <p:set>
                                      <p:cBhvr>
                                        <p:cTn id="146" dur="1" fill="hold">
                                          <p:stCondLst>
                                            <p:cond delay="0"/>
                                          </p:stCondLst>
                                        </p:cTn>
                                        <p:tgtEl>
                                          <p:spTgt spid="36903"/>
                                        </p:tgtEl>
                                        <p:attrNameLst>
                                          <p:attrName>style.visibility</p:attrName>
                                        </p:attrNameLst>
                                      </p:cBhvr>
                                      <p:to>
                                        <p:strVal val="visible"/>
                                      </p:to>
                                    </p:set>
                                    <p:animEffect transition="in" filter="wipe(right)">
                                      <p:cBhvr>
                                        <p:cTn id="147" dur="500"/>
                                        <p:tgtEl>
                                          <p:spTgt spid="36903"/>
                                        </p:tgtEl>
                                      </p:cBhvr>
                                    </p:animEffect>
                                  </p:childTnLst>
                                </p:cTn>
                              </p:par>
                            </p:childTnLst>
                          </p:cTn>
                        </p:par>
                        <p:par>
                          <p:cTn id="148" fill="hold" nodeType="afterGroup">
                            <p:stCondLst>
                              <p:cond delay="19100"/>
                            </p:stCondLst>
                            <p:childTnLst>
                              <p:par>
                                <p:cTn id="149" presetID="22" presetClass="entr" presetSubtype="8" fill="hold" nodeType="afterEffect">
                                  <p:stCondLst>
                                    <p:cond delay="100"/>
                                  </p:stCondLst>
                                  <p:childTnLst>
                                    <p:set>
                                      <p:cBhvr>
                                        <p:cTn id="150" dur="1" fill="hold">
                                          <p:stCondLst>
                                            <p:cond delay="0"/>
                                          </p:stCondLst>
                                        </p:cTn>
                                        <p:tgtEl>
                                          <p:spTgt spid="36911"/>
                                        </p:tgtEl>
                                        <p:attrNameLst>
                                          <p:attrName>style.visibility</p:attrName>
                                        </p:attrNameLst>
                                      </p:cBhvr>
                                      <p:to>
                                        <p:strVal val="visible"/>
                                      </p:to>
                                    </p:set>
                                    <p:animEffect transition="in" filter="wipe(left)">
                                      <p:cBhvr>
                                        <p:cTn id="151" dur="500"/>
                                        <p:tgtEl>
                                          <p:spTgt spid="36911"/>
                                        </p:tgtEl>
                                      </p:cBhvr>
                                    </p:animEffect>
                                  </p:childTnLst>
                                </p:cTn>
                              </p:par>
                            </p:childTnLst>
                          </p:cTn>
                        </p:par>
                        <p:par>
                          <p:cTn id="152" fill="hold" nodeType="afterGroup">
                            <p:stCondLst>
                              <p:cond delay="19700"/>
                            </p:stCondLst>
                            <p:childTnLst>
                              <p:par>
                                <p:cTn id="153" presetID="22" presetClass="entr" presetSubtype="2" fill="hold" nodeType="afterEffect">
                                  <p:stCondLst>
                                    <p:cond delay="100"/>
                                  </p:stCondLst>
                                  <p:childTnLst>
                                    <p:set>
                                      <p:cBhvr>
                                        <p:cTn id="154" dur="1" fill="hold">
                                          <p:stCondLst>
                                            <p:cond delay="0"/>
                                          </p:stCondLst>
                                        </p:cTn>
                                        <p:tgtEl>
                                          <p:spTgt spid="36907"/>
                                        </p:tgtEl>
                                        <p:attrNameLst>
                                          <p:attrName>style.visibility</p:attrName>
                                        </p:attrNameLst>
                                      </p:cBhvr>
                                      <p:to>
                                        <p:strVal val="visible"/>
                                      </p:to>
                                    </p:set>
                                    <p:animEffect transition="in" filter="wipe(right)">
                                      <p:cBhvr>
                                        <p:cTn id="155" dur="500"/>
                                        <p:tgtEl>
                                          <p:spTgt spid="369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9" grpId="0" animBg="1"/>
      <p:bldP spid="36871" grpId="0" animBg="1"/>
      <p:bldP spid="36877" grpId="0" animBg="1"/>
      <p:bldP spid="36880" grpId="0" animBg="1"/>
      <p:bldP spid="36881" grpId="0" animBg="1"/>
      <p:bldP spid="36896" grpId="0" autoUpdateAnimBg="0"/>
      <p:bldP spid="36898" grpId="0" autoUpdateAnimBg="0"/>
      <p:bldP spid="36900" grpId="0" autoUpdateAnimBg="0"/>
      <p:bldP spid="36902" grpId="0" autoUpdateAnimBg="0"/>
      <p:bldP spid="36904" grpId="0" autoUpdateAnimBg="0"/>
      <p:bldP spid="36906" grpId="0" autoUpdateAnimBg="0"/>
      <p:bldP spid="36908" grpId="0" autoUpdateAnimBg="0"/>
      <p:bldP spid="36910" grpId="0" autoUpdateAnimBg="0"/>
      <p:bldP spid="36912" grpId="0" autoUpdateAnimBg="0"/>
      <p:bldP spid="36914" grpId="0" autoUpdateAnimBg="0"/>
      <p:bldP spid="36916" grpId="0" autoUpdateAnimBg="0"/>
      <p:bldP spid="36918"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1710579" y="3452597"/>
            <a:ext cx="1349959" cy="346230"/>
          </a:xfrm>
          <a:prstGeom prst="rect">
            <a:avLst/>
          </a:prstGeom>
          <a:solidFill>
            <a:schemeClr val="accent1"/>
          </a:solidFill>
        </p:spPr>
        <p:txBody>
          <a:bodyPr wrap="square" lIns="68562" tIns="34281" rIns="68562" bIns="34281" rtlCol="0">
            <a:spAutoFit/>
          </a:bodyPr>
          <a:lstStyle/>
          <a:p>
            <a:pPr algn="ctr"/>
            <a:r>
              <a:rPr lang="zh-CN" altLang="en-US" dirty="0">
                <a:solidFill>
                  <a:schemeClr val="bg2"/>
                </a:solidFill>
                <a:latin typeface="+mj-ea"/>
                <a:ea typeface="+mj-ea"/>
              </a:rPr>
              <a:t>四个意义</a:t>
            </a:r>
          </a:p>
        </p:txBody>
      </p:sp>
      <p:sp>
        <p:nvSpPr>
          <p:cNvPr id="53" name="TextBox 52"/>
          <p:cNvSpPr txBox="1"/>
          <p:nvPr/>
        </p:nvSpPr>
        <p:spPr>
          <a:xfrm>
            <a:off x="5186766" y="955220"/>
            <a:ext cx="2196244" cy="284675"/>
          </a:xfrm>
          <a:prstGeom prst="rect">
            <a:avLst/>
          </a:prstGeom>
          <a:noFill/>
        </p:spPr>
        <p:txBody>
          <a:bodyPr wrap="square" lIns="68562" tIns="34281" rIns="68562" bIns="34281">
            <a:spAutoFit/>
          </a:bodyPr>
          <a:lstStyle/>
          <a:p>
            <a:pPr>
              <a:buFont typeface="Arial" pitchFamily="34" charset="0"/>
              <a:buNone/>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400" b="1" dirty="0">
              <a:solidFill>
                <a:schemeClr val="tx1">
                  <a:lumMod val="75000"/>
                  <a:lumOff val="25000"/>
                </a:schemeClr>
              </a:solidFill>
              <a:latin typeface="微软雅黑"/>
              <a:ea typeface="微软雅黑"/>
            </a:endParaRPr>
          </a:p>
        </p:txBody>
      </p:sp>
      <p:sp>
        <p:nvSpPr>
          <p:cNvPr id="55" name="TextBox 54"/>
          <p:cNvSpPr txBox="1"/>
          <p:nvPr/>
        </p:nvSpPr>
        <p:spPr>
          <a:xfrm>
            <a:off x="5199102" y="1803366"/>
            <a:ext cx="1967883" cy="284675"/>
          </a:xfrm>
          <a:prstGeom prst="rect">
            <a:avLst/>
          </a:prstGeom>
          <a:noFill/>
        </p:spPr>
        <p:txBody>
          <a:bodyPr wrap="square" lIns="68562" tIns="34281" rIns="68562" bIns="34281">
            <a:spAutoFit/>
          </a:bodyPr>
          <a:lstStyle/>
          <a:p>
            <a:pPr>
              <a:buFont typeface="Arial" pitchFamily="34" charset="0"/>
              <a:buNone/>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400" b="1" dirty="0">
              <a:solidFill>
                <a:schemeClr val="tx1">
                  <a:lumMod val="75000"/>
                  <a:lumOff val="25000"/>
                </a:schemeClr>
              </a:solidFill>
              <a:latin typeface="微软雅黑"/>
              <a:ea typeface="微软雅黑"/>
            </a:endParaRPr>
          </a:p>
        </p:txBody>
      </p:sp>
      <p:sp>
        <p:nvSpPr>
          <p:cNvPr id="57" name="TextBox 56"/>
          <p:cNvSpPr txBox="1"/>
          <p:nvPr/>
        </p:nvSpPr>
        <p:spPr>
          <a:xfrm>
            <a:off x="5187201" y="2685226"/>
            <a:ext cx="2270816" cy="284675"/>
          </a:xfrm>
          <a:prstGeom prst="rect">
            <a:avLst/>
          </a:prstGeom>
          <a:noFill/>
        </p:spPr>
        <p:txBody>
          <a:bodyPr wrap="square" lIns="68562" tIns="34281" rIns="68562" bIns="34281">
            <a:spAutoFit/>
          </a:bodyPr>
          <a:lstStyle/>
          <a:p>
            <a:pPr>
              <a:buFont typeface="Arial" pitchFamily="34" charset="0"/>
              <a:buNone/>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zh-CN" altLang="en-US" sz="1400" b="1" dirty="0">
              <a:solidFill>
                <a:schemeClr val="tx1">
                  <a:lumMod val="75000"/>
                  <a:lumOff val="25000"/>
                </a:schemeClr>
              </a:solidFill>
              <a:latin typeface="微软雅黑"/>
              <a:ea typeface="微软雅黑"/>
            </a:endParaRPr>
          </a:p>
        </p:txBody>
      </p:sp>
      <p:sp>
        <p:nvSpPr>
          <p:cNvPr id="59" name="Oval 7"/>
          <p:cNvSpPr>
            <a:spLocks noChangeArrowheads="1"/>
          </p:cNvSpPr>
          <p:nvPr/>
        </p:nvSpPr>
        <p:spPr bwMode="auto">
          <a:xfrm>
            <a:off x="4752020" y="952364"/>
            <a:ext cx="382041" cy="383500"/>
          </a:xfrm>
          <a:prstGeom prst="ellipse">
            <a:avLst/>
          </a:prstGeom>
          <a:solidFill>
            <a:schemeClr val="accent1"/>
          </a:solidFill>
          <a:ln>
            <a:noFill/>
          </a:ln>
        </p:spPr>
        <p:txBody>
          <a:bodyPr lIns="68562" tIns="34281" rIns="68562" bIns="34281"/>
          <a:lstStyle/>
          <a:p>
            <a:pPr algn="ctr">
              <a:buFont typeface="Arial" charset="0"/>
              <a:buNone/>
            </a:pPr>
            <a:r>
              <a:rPr lang="en-US" altLang="zh-CN" sz="1600" b="1" dirty="0">
                <a:solidFill>
                  <a:schemeClr val="bg2"/>
                </a:solidFill>
              </a:rPr>
              <a:t>1</a:t>
            </a:r>
            <a:endParaRPr lang="zh-CN" altLang="en-US" sz="1600" b="1" dirty="0">
              <a:solidFill>
                <a:schemeClr val="bg2"/>
              </a:solidFill>
            </a:endParaRPr>
          </a:p>
        </p:txBody>
      </p:sp>
      <p:sp>
        <p:nvSpPr>
          <p:cNvPr id="60" name="Oval 13"/>
          <p:cNvSpPr>
            <a:spLocks noChangeArrowheads="1"/>
          </p:cNvSpPr>
          <p:nvPr/>
        </p:nvSpPr>
        <p:spPr bwMode="auto">
          <a:xfrm>
            <a:off x="4752020" y="1739356"/>
            <a:ext cx="382041" cy="382309"/>
          </a:xfrm>
          <a:prstGeom prst="ellipse">
            <a:avLst/>
          </a:prstGeom>
          <a:solidFill>
            <a:schemeClr val="accent1"/>
          </a:solidFill>
          <a:ln>
            <a:noFill/>
          </a:ln>
        </p:spPr>
        <p:txBody>
          <a:bodyPr lIns="68562" tIns="34281" rIns="68562" bIns="34281"/>
          <a:lstStyle/>
          <a:p>
            <a:pPr algn="ctr">
              <a:buFont typeface="Arial" charset="0"/>
              <a:buNone/>
            </a:pPr>
            <a:r>
              <a:rPr lang="en-US" altLang="zh-CN" sz="1600" b="1" dirty="0">
                <a:solidFill>
                  <a:schemeClr val="bg2"/>
                </a:solidFill>
              </a:rPr>
              <a:t>2</a:t>
            </a:r>
            <a:endParaRPr lang="zh-CN" altLang="en-US" sz="1600" b="1" dirty="0">
              <a:solidFill>
                <a:schemeClr val="bg2"/>
              </a:solidFill>
            </a:endParaRPr>
          </a:p>
        </p:txBody>
      </p:sp>
      <p:sp>
        <p:nvSpPr>
          <p:cNvPr id="61" name="Oval 14"/>
          <p:cNvSpPr>
            <a:spLocks noChangeArrowheads="1"/>
          </p:cNvSpPr>
          <p:nvPr/>
        </p:nvSpPr>
        <p:spPr bwMode="auto">
          <a:xfrm>
            <a:off x="4752020" y="2611404"/>
            <a:ext cx="382041" cy="383500"/>
          </a:xfrm>
          <a:prstGeom prst="ellipse">
            <a:avLst/>
          </a:prstGeom>
          <a:solidFill>
            <a:schemeClr val="accent1"/>
          </a:solidFill>
          <a:ln>
            <a:noFill/>
          </a:ln>
        </p:spPr>
        <p:txBody>
          <a:bodyPr lIns="68562" tIns="34281" rIns="68562" bIns="34281"/>
          <a:lstStyle/>
          <a:p>
            <a:pPr algn="ctr">
              <a:buFont typeface="Arial" charset="0"/>
              <a:buNone/>
            </a:pPr>
            <a:r>
              <a:rPr lang="en-US" altLang="zh-CN" sz="1600" b="1" dirty="0">
                <a:solidFill>
                  <a:schemeClr val="bg2"/>
                </a:solidFill>
              </a:rPr>
              <a:t>3</a:t>
            </a:r>
            <a:endParaRPr lang="zh-CN" altLang="en-US" sz="1600" b="1" dirty="0">
              <a:solidFill>
                <a:schemeClr val="bg2"/>
              </a:solidFill>
            </a:endParaRPr>
          </a:p>
        </p:txBody>
      </p:sp>
      <p:sp>
        <p:nvSpPr>
          <p:cNvPr id="62" name="TextBox 61"/>
          <p:cNvSpPr txBox="1"/>
          <p:nvPr/>
        </p:nvSpPr>
        <p:spPr>
          <a:xfrm>
            <a:off x="5187678" y="3693109"/>
            <a:ext cx="1691276" cy="284675"/>
          </a:xfrm>
          <a:prstGeom prst="rect">
            <a:avLst/>
          </a:prstGeom>
          <a:noFill/>
        </p:spPr>
        <p:txBody>
          <a:bodyPr wrap="square" lIns="68562" tIns="34281" rIns="68562" bIns="34281">
            <a:spAutoFit/>
          </a:bodyPr>
          <a:lstStyle/>
          <a:p>
            <a:pPr>
              <a:buFont typeface="Arial" pitchFamily="34" charset="0"/>
              <a:buNone/>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zh-CN" altLang="en-US" sz="1400" b="1" dirty="0">
              <a:solidFill>
                <a:schemeClr val="tx1">
                  <a:lumMod val="75000"/>
                  <a:lumOff val="25000"/>
                </a:schemeClr>
              </a:solidFill>
              <a:latin typeface="微软雅黑"/>
              <a:ea typeface="微软雅黑"/>
            </a:endParaRPr>
          </a:p>
        </p:txBody>
      </p:sp>
      <p:sp>
        <p:nvSpPr>
          <p:cNvPr id="64" name="Oval 14"/>
          <p:cNvSpPr>
            <a:spLocks noChangeArrowheads="1"/>
          </p:cNvSpPr>
          <p:nvPr/>
        </p:nvSpPr>
        <p:spPr bwMode="auto">
          <a:xfrm>
            <a:off x="4752020" y="3619516"/>
            <a:ext cx="382041" cy="383500"/>
          </a:xfrm>
          <a:prstGeom prst="ellipse">
            <a:avLst/>
          </a:prstGeom>
          <a:solidFill>
            <a:schemeClr val="accent1"/>
          </a:solidFill>
          <a:ln>
            <a:noFill/>
          </a:ln>
        </p:spPr>
        <p:txBody>
          <a:bodyPr lIns="68562" tIns="34281" rIns="68562" bIns="34281"/>
          <a:lstStyle/>
          <a:p>
            <a:pPr algn="ctr">
              <a:buFont typeface="Arial" charset="0"/>
              <a:buNone/>
            </a:pPr>
            <a:r>
              <a:rPr lang="en-US" altLang="zh-CN" sz="1600" b="1" dirty="0">
                <a:solidFill>
                  <a:schemeClr val="bg2"/>
                </a:solidFill>
              </a:rPr>
              <a:t>4</a:t>
            </a:r>
            <a:endParaRPr lang="zh-CN" altLang="en-US" sz="1600" b="1" dirty="0">
              <a:solidFill>
                <a:schemeClr val="bg2"/>
              </a:solidFill>
            </a:endParaRPr>
          </a:p>
        </p:txBody>
      </p:sp>
      <p:sp>
        <p:nvSpPr>
          <p:cNvPr id="22" name="TextBox 21"/>
          <p:cNvSpPr txBox="1"/>
          <p:nvPr/>
        </p:nvSpPr>
        <p:spPr>
          <a:xfrm>
            <a:off x="5186765" y="1328779"/>
            <a:ext cx="2284525" cy="238509"/>
          </a:xfrm>
          <a:prstGeom prst="rect">
            <a:avLst/>
          </a:prstGeom>
          <a:noFill/>
        </p:spPr>
        <p:txBody>
          <a:bodyPr wrap="square" lIns="68562" tIns="34281" rIns="68562" bIns="34281" rtlCol="0">
            <a:spAutoFit/>
          </a:bodyPr>
          <a:lstStyle/>
          <a:p>
            <a:r>
              <a:rPr lang="zh-CN" altLang="en-US" sz="1050" dirty="0">
                <a:solidFill>
                  <a:schemeClr val="tx1">
                    <a:lumMod val="50000"/>
                    <a:lumOff val="50000"/>
                  </a:schemeClr>
                </a:solidFill>
                <a:latin typeface="+mn-ea"/>
              </a:rPr>
              <a:t>请输入具体内容阐述</a:t>
            </a:r>
          </a:p>
        </p:txBody>
      </p:sp>
      <p:sp>
        <p:nvSpPr>
          <p:cNvPr id="23" name="TextBox 22"/>
          <p:cNvSpPr txBox="1"/>
          <p:nvPr/>
        </p:nvSpPr>
        <p:spPr>
          <a:xfrm>
            <a:off x="5199102" y="2121665"/>
            <a:ext cx="1787863" cy="238509"/>
          </a:xfrm>
          <a:prstGeom prst="rect">
            <a:avLst/>
          </a:prstGeom>
          <a:noFill/>
        </p:spPr>
        <p:txBody>
          <a:bodyPr wrap="square" lIns="68562" tIns="34281" rIns="68562" bIns="34281" rtlCol="0">
            <a:spAutoFit/>
          </a:bodyPr>
          <a:lstStyle/>
          <a:p>
            <a:r>
              <a:rPr lang="zh-CN" altLang="en-US" sz="1050" dirty="0">
                <a:solidFill>
                  <a:schemeClr val="tx1">
                    <a:lumMod val="50000"/>
                    <a:lumOff val="50000"/>
                  </a:schemeClr>
                </a:solidFill>
                <a:latin typeface="+mn-ea"/>
              </a:rPr>
              <a:t>请输入具体内容阐述</a:t>
            </a:r>
          </a:p>
        </p:txBody>
      </p:sp>
      <p:sp>
        <p:nvSpPr>
          <p:cNvPr id="24" name="TextBox 23"/>
          <p:cNvSpPr txBox="1"/>
          <p:nvPr/>
        </p:nvSpPr>
        <p:spPr>
          <a:xfrm>
            <a:off x="5199102" y="3031260"/>
            <a:ext cx="1787863" cy="238509"/>
          </a:xfrm>
          <a:prstGeom prst="rect">
            <a:avLst/>
          </a:prstGeom>
          <a:noFill/>
        </p:spPr>
        <p:txBody>
          <a:bodyPr wrap="square" lIns="68562" tIns="34281" rIns="68562" bIns="34281" rtlCol="0">
            <a:spAutoFit/>
          </a:bodyPr>
          <a:lstStyle/>
          <a:p>
            <a:r>
              <a:rPr lang="zh-CN" altLang="en-US" sz="1050" dirty="0">
                <a:solidFill>
                  <a:schemeClr val="tx1">
                    <a:lumMod val="50000"/>
                    <a:lumOff val="50000"/>
                  </a:schemeClr>
                </a:solidFill>
                <a:latin typeface="+mn-ea"/>
              </a:rPr>
              <a:t>请输入具体内容阐述</a:t>
            </a:r>
          </a:p>
        </p:txBody>
      </p:sp>
      <p:sp>
        <p:nvSpPr>
          <p:cNvPr id="25" name="TextBox 24"/>
          <p:cNvSpPr txBox="1"/>
          <p:nvPr/>
        </p:nvSpPr>
        <p:spPr>
          <a:xfrm>
            <a:off x="5199102" y="4003016"/>
            <a:ext cx="1787863" cy="238509"/>
          </a:xfrm>
          <a:prstGeom prst="rect">
            <a:avLst/>
          </a:prstGeom>
          <a:noFill/>
        </p:spPr>
        <p:txBody>
          <a:bodyPr wrap="square" lIns="68562" tIns="34281" rIns="68562" bIns="34281" rtlCol="0">
            <a:spAutoFit/>
          </a:bodyPr>
          <a:lstStyle/>
          <a:p>
            <a:r>
              <a:rPr lang="zh-CN" altLang="en-US" sz="1050" dirty="0">
                <a:solidFill>
                  <a:schemeClr val="tx1">
                    <a:lumMod val="50000"/>
                    <a:lumOff val="50000"/>
                  </a:schemeClr>
                </a:solidFill>
                <a:latin typeface="+mn-ea"/>
              </a:rPr>
              <a:t>请输入具体内容阐述</a:t>
            </a:r>
          </a:p>
        </p:txBody>
      </p:sp>
      <p:pic>
        <p:nvPicPr>
          <p:cNvPr id="26" name="Group 166"/>
          <p:cNvPicPr>
            <a:picLocks noChangeArrowheads="1"/>
          </p:cNvPicPr>
          <p:nvPr/>
        </p:nvPicPr>
        <p:blipFill>
          <a:blip r:embed="rId3" cstate="print"/>
          <a:srcRect/>
          <a:stretch>
            <a:fillRect/>
          </a:stretch>
        </p:blipFill>
        <p:spPr bwMode="auto">
          <a:xfrm>
            <a:off x="1151620" y="1121437"/>
            <a:ext cx="2464224" cy="2487160"/>
          </a:xfrm>
          <a:prstGeom prst="rect">
            <a:avLst/>
          </a:prstGeom>
          <a:noFill/>
          <a:ln w="9525">
            <a:noFill/>
            <a:miter lim="800000"/>
            <a:headEnd/>
            <a:tailEnd/>
          </a:ln>
        </p:spPr>
      </p:pic>
      <p:pic>
        <p:nvPicPr>
          <p:cNvPr id="27" name="图片 35"/>
          <p:cNvPicPr>
            <a:picLocks noChangeAspect="1" noChangeArrowheads="1"/>
          </p:cNvPicPr>
          <p:nvPr/>
        </p:nvPicPr>
        <p:blipFill>
          <a:blip r:embed="rId4" cstate="print"/>
          <a:srcRect/>
          <a:stretch>
            <a:fillRect/>
          </a:stretch>
        </p:blipFill>
        <p:spPr bwMode="auto">
          <a:xfrm>
            <a:off x="2361449" y="1470113"/>
            <a:ext cx="1507932" cy="1262452"/>
          </a:xfrm>
          <a:prstGeom prst="rect">
            <a:avLst/>
          </a:prstGeom>
          <a:noFill/>
          <a:ln w="9525">
            <a:noFill/>
            <a:miter lim="800000"/>
            <a:headEnd/>
            <a:tailEnd/>
          </a:ln>
        </p:spPr>
      </p:pic>
    </p:spTree>
    <p:extLst>
      <p:ext uri="{BB962C8B-B14F-4D97-AF65-F5344CB8AC3E}">
        <p14:creationId xmlns:p14="http://schemas.microsoft.com/office/powerpoint/2010/main" val="3578227395"/>
      </p:ext>
    </p:extLst>
  </p:cSld>
  <p:clrMapOvr>
    <a:masterClrMapping/>
  </p:clrMapOvr>
  <mc:AlternateContent xmlns:mc="http://schemas.openxmlformats.org/markup-compatibility/2006" xmlns:p14="http://schemas.microsoft.com/office/powerpoint/2010/main">
    <mc:Choice Requires="p14">
      <p:transition spd="slow" p14:dur="1400" advTm="8520">
        <p14:ripple/>
      </p:transition>
    </mc:Choice>
    <mc:Fallback xmlns="">
      <p:transition spd="slow" advTm="852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400"/>
                                  </p:stCondLst>
                                  <p:childTnLst>
                                    <p:set>
                                      <p:cBhvr>
                                        <p:cTn id="6" dur="1" fill="hold">
                                          <p:stCondLst>
                                            <p:cond delay="0"/>
                                          </p:stCondLst>
                                        </p:cTn>
                                        <p:tgtEl>
                                          <p:spTgt spid="52"/>
                                        </p:tgtEl>
                                        <p:attrNameLst>
                                          <p:attrName>style.visibility</p:attrName>
                                        </p:attrNameLst>
                                      </p:cBhvr>
                                      <p:to>
                                        <p:strVal val="visible"/>
                                      </p:to>
                                    </p:set>
                                    <p:anim calcmode="lin" valueType="num">
                                      <p:cBhvr>
                                        <p:cTn id="7" dur="400" fill="hold"/>
                                        <p:tgtEl>
                                          <p:spTgt spid="52"/>
                                        </p:tgtEl>
                                        <p:attrNameLst>
                                          <p:attrName>ppt_w</p:attrName>
                                        </p:attrNameLst>
                                      </p:cBhvr>
                                      <p:tavLst>
                                        <p:tav tm="0">
                                          <p:val>
                                            <p:fltVal val="0"/>
                                          </p:val>
                                        </p:tav>
                                        <p:tav tm="100000">
                                          <p:val>
                                            <p:strVal val="#ppt_w"/>
                                          </p:val>
                                        </p:tav>
                                      </p:tavLst>
                                    </p:anim>
                                    <p:anim calcmode="lin" valueType="num">
                                      <p:cBhvr>
                                        <p:cTn id="8" dur="400" fill="hold"/>
                                        <p:tgtEl>
                                          <p:spTgt spid="52"/>
                                        </p:tgtEl>
                                        <p:attrNameLst>
                                          <p:attrName>ppt_h</p:attrName>
                                        </p:attrNameLst>
                                      </p:cBhvr>
                                      <p:tavLst>
                                        <p:tav tm="0">
                                          <p:val>
                                            <p:fltVal val="0"/>
                                          </p:val>
                                        </p:tav>
                                        <p:tav tm="100000">
                                          <p:val>
                                            <p:strVal val="#ppt_h"/>
                                          </p:val>
                                        </p:tav>
                                      </p:tavLst>
                                    </p:anim>
                                    <p:anim calcmode="lin" valueType="num">
                                      <p:cBhvr>
                                        <p:cTn id="9" dur="400" fill="hold"/>
                                        <p:tgtEl>
                                          <p:spTgt spid="52"/>
                                        </p:tgtEl>
                                        <p:attrNameLst>
                                          <p:attrName>style.rotation</p:attrName>
                                        </p:attrNameLst>
                                      </p:cBhvr>
                                      <p:tavLst>
                                        <p:tav tm="0">
                                          <p:val>
                                            <p:fltVal val="90"/>
                                          </p:val>
                                        </p:tav>
                                        <p:tav tm="100000">
                                          <p:val>
                                            <p:fltVal val="0"/>
                                          </p:val>
                                        </p:tav>
                                      </p:tavLst>
                                    </p:anim>
                                    <p:animEffect transition="in" filter="fade">
                                      <p:cBhvr>
                                        <p:cTn id="10" dur="400"/>
                                        <p:tgtEl>
                                          <p:spTgt spid="52"/>
                                        </p:tgtEl>
                                      </p:cBhvr>
                                    </p:animEffect>
                                  </p:childTnLst>
                                </p:cTn>
                              </p:par>
                              <p:par>
                                <p:cTn id="11" presetID="8" presetClass="emph" presetSubtype="0" fill="hold" grpId="1" nodeType="withEffect">
                                  <p:stCondLst>
                                    <p:cond delay="400"/>
                                  </p:stCondLst>
                                  <p:childTnLst>
                                    <p:animRot by="21600000">
                                      <p:cBhvr>
                                        <p:cTn id="12" dur="400" fill="hold"/>
                                        <p:tgtEl>
                                          <p:spTgt spid="52"/>
                                        </p:tgtEl>
                                        <p:attrNameLst>
                                          <p:attrName>r</p:attrName>
                                        </p:attrNameLst>
                                      </p:cBhvr>
                                    </p:animRot>
                                  </p:childTnLst>
                                </p:cTn>
                              </p:par>
                            </p:childTnLst>
                          </p:cTn>
                        </p:par>
                        <p:par>
                          <p:cTn id="13" fill="hold">
                            <p:stCondLst>
                              <p:cond delay="800"/>
                            </p:stCondLst>
                            <p:childTnLst>
                              <p:par>
                                <p:cTn id="14" presetID="53" presetClass="entr" presetSubtype="16" fill="hold" grpId="0" nodeType="afterEffect">
                                  <p:stCondLst>
                                    <p:cond delay="400"/>
                                  </p:stCondLst>
                                  <p:childTnLst>
                                    <p:set>
                                      <p:cBhvr>
                                        <p:cTn id="15" dur="1" fill="hold">
                                          <p:stCondLst>
                                            <p:cond delay="0"/>
                                          </p:stCondLst>
                                        </p:cTn>
                                        <p:tgtEl>
                                          <p:spTgt spid="59"/>
                                        </p:tgtEl>
                                        <p:attrNameLst>
                                          <p:attrName>style.visibility</p:attrName>
                                        </p:attrNameLst>
                                      </p:cBhvr>
                                      <p:to>
                                        <p:strVal val="visible"/>
                                      </p:to>
                                    </p:set>
                                    <p:anim calcmode="lin" valueType="num">
                                      <p:cBhvr>
                                        <p:cTn id="16" dur="500" fill="hold"/>
                                        <p:tgtEl>
                                          <p:spTgt spid="59"/>
                                        </p:tgtEl>
                                        <p:attrNameLst>
                                          <p:attrName>ppt_w</p:attrName>
                                        </p:attrNameLst>
                                      </p:cBhvr>
                                      <p:tavLst>
                                        <p:tav tm="0">
                                          <p:val>
                                            <p:fltVal val="0"/>
                                          </p:val>
                                        </p:tav>
                                        <p:tav tm="100000">
                                          <p:val>
                                            <p:strVal val="#ppt_w"/>
                                          </p:val>
                                        </p:tav>
                                      </p:tavLst>
                                    </p:anim>
                                    <p:anim calcmode="lin" valueType="num">
                                      <p:cBhvr>
                                        <p:cTn id="17" dur="500" fill="hold"/>
                                        <p:tgtEl>
                                          <p:spTgt spid="59"/>
                                        </p:tgtEl>
                                        <p:attrNameLst>
                                          <p:attrName>ppt_h</p:attrName>
                                        </p:attrNameLst>
                                      </p:cBhvr>
                                      <p:tavLst>
                                        <p:tav tm="0">
                                          <p:val>
                                            <p:fltVal val="0"/>
                                          </p:val>
                                        </p:tav>
                                        <p:tav tm="100000">
                                          <p:val>
                                            <p:strVal val="#ppt_h"/>
                                          </p:val>
                                        </p:tav>
                                      </p:tavLst>
                                    </p:anim>
                                    <p:animEffect transition="in" filter="fade">
                                      <p:cBhvr>
                                        <p:cTn id="18" dur="500"/>
                                        <p:tgtEl>
                                          <p:spTgt spid="59"/>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60"/>
                                        </p:tgtEl>
                                        <p:attrNameLst>
                                          <p:attrName>style.visibility</p:attrName>
                                        </p:attrNameLst>
                                      </p:cBhvr>
                                      <p:to>
                                        <p:strVal val="visible"/>
                                      </p:to>
                                    </p:set>
                                    <p:anim calcmode="lin" valueType="num">
                                      <p:cBhvr>
                                        <p:cTn id="21" dur="500" fill="hold"/>
                                        <p:tgtEl>
                                          <p:spTgt spid="60"/>
                                        </p:tgtEl>
                                        <p:attrNameLst>
                                          <p:attrName>ppt_w</p:attrName>
                                        </p:attrNameLst>
                                      </p:cBhvr>
                                      <p:tavLst>
                                        <p:tav tm="0">
                                          <p:val>
                                            <p:fltVal val="0"/>
                                          </p:val>
                                        </p:tav>
                                        <p:tav tm="100000">
                                          <p:val>
                                            <p:strVal val="#ppt_w"/>
                                          </p:val>
                                        </p:tav>
                                      </p:tavLst>
                                    </p:anim>
                                    <p:anim calcmode="lin" valueType="num">
                                      <p:cBhvr>
                                        <p:cTn id="22" dur="500" fill="hold"/>
                                        <p:tgtEl>
                                          <p:spTgt spid="60"/>
                                        </p:tgtEl>
                                        <p:attrNameLst>
                                          <p:attrName>ppt_h</p:attrName>
                                        </p:attrNameLst>
                                      </p:cBhvr>
                                      <p:tavLst>
                                        <p:tav tm="0">
                                          <p:val>
                                            <p:fltVal val="0"/>
                                          </p:val>
                                        </p:tav>
                                        <p:tav tm="100000">
                                          <p:val>
                                            <p:strVal val="#ppt_h"/>
                                          </p:val>
                                        </p:tav>
                                      </p:tavLst>
                                    </p:anim>
                                    <p:animEffect transition="in" filter="fade">
                                      <p:cBhvr>
                                        <p:cTn id="23" dur="500"/>
                                        <p:tgtEl>
                                          <p:spTgt spid="60"/>
                                        </p:tgtEl>
                                      </p:cBhvr>
                                    </p:animEffect>
                                  </p:childTnLst>
                                </p:cTn>
                              </p:par>
                              <p:par>
                                <p:cTn id="24" presetID="53" presetClass="entr" presetSubtype="16" fill="hold" grpId="0" nodeType="withEffect">
                                  <p:stCondLst>
                                    <p:cond delay="600"/>
                                  </p:stCondLst>
                                  <p:childTnLst>
                                    <p:set>
                                      <p:cBhvr>
                                        <p:cTn id="25" dur="1" fill="hold">
                                          <p:stCondLst>
                                            <p:cond delay="0"/>
                                          </p:stCondLst>
                                        </p:cTn>
                                        <p:tgtEl>
                                          <p:spTgt spid="61"/>
                                        </p:tgtEl>
                                        <p:attrNameLst>
                                          <p:attrName>style.visibility</p:attrName>
                                        </p:attrNameLst>
                                      </p:cBhvr>
                                      <p:to>
                                        <p:strVal val="visible"/>
                                      </p:to>
                                    </p:set>
                                    <p:anim calcmode="lin" valueType="num">
                                      <p:cBhvr>
                                        <p:cTn id="26" dur="500" fill="hold"/>
                                        <p:tgtEl>
                                          <p:spTgt spid="61"/>
                                        </p:tgtEl>
                                        <p:attrNameLst>
                                          <p:attrName>ppt_w</p:attrName>
                                        </p:attrNameLst>
                                      </p:cBhvr>
                                      <p:tavLst>
                                        <p:tav tm="0">
                                          <p:val>
                                            <p:fltVal val="0"/>
                                          </p:val>
                                        </p:tav>
                                        <p:tav tm="100000">
                                          <p:val>
                                            <p:strVal val="#ppt_w"/>
                                          </p:val>
                                        </p:tav>
                                      </p:tavLst>
                                    </p:anim>
                                    <p:anim calcmode="lin" valueType="num">
                                      <p:cBhvr>
                                        <p:cTn id="27" dur="500" fill="hold"/>
                                        <p:tgtEl>
                                          <p:spTgt spid="61"/>
                                        </p:tgtEl>
                                        <p:attrNameLst>
                                          <p:attrName>ppt_h</p:attrName>
                                        </p:attrNameLst>
                                      </p:cBhvr>
                                      <p:tavLst>
                                        <p:tav tm="0">
                                          <p:val>
                                            <p:fltVal val="0"/>
                                          </p:val>
                                        </p:tav>
                                        <p:tav tm="100000">
                                          <p:val>
                                            <p:strVal val="#ppt_h"/>
                                          </p:val>
                                        </p:tav>
                                      </p:tavLst>
                                    </p:anim>
                                    <p:animEffect transition="in" filter="fade">
                                      <p:cBhvr>
                                        <p:cTn id="28" dur="500"/>
                                        <p:tgtEl>
                                          <p:spTgt spid="61"/>
                                        </p:tgtEl>
                                      </p:cBhvr>
                                    </p:animEffect>
                                  </p:childTnLst>
                                </p:cTn>
                              </p:par>
                              <p:par>
                                <p:cTn id="29" presetID="53" presetClass="entr" presetSubtype="16" fill="hold" grpId="0" nodeType="withEffect">
                                  <p:stCondLst>
                                    <p:cond delay="700"/>
                                  </p:stCondLst>
                                  <p:childTnLst>
                                    <p:set>
                                      <p:cBhvr>
                                        <p:cTn id="30" dur="1" fill="hold">
                                          <p:stCondLst>
                                            <p:cond delay="0"/>
                                          </p:stCondLst>
                                        </p:cTn>
                                        <p:tgtEl>
                                          <p:spTgt spid="64"/>
                                        </p:tgtEl>
                                        <p:attrNameLst>
                                          <p:attrName>style.visibility</p:attrName>
                                        </p:attrNameLst>
                                      </p:cBhvr>
                                      <p:to>
                                        <p:strVal val="visible"/>
                                      </p:to>
                                    </p:set>
                                    <p:anim calcmode="lin" valueType="num">
                                      <p:cBhvr>
                                        <p:cTn id="31" dur="500" fill="hold"/>
                                        <p:tgtEl>
                                          <p:spTgt spid="64"/>
                                        </p:tgtEl>
                                        <p:attrNameLst>
                                          <p:attrName>ppt_w</p:attrName>
                                        </p:attrNameLst>
                                      </p:cBhvr>
                                      <p:tavLst>
                                        <p:tav tm="0">
                                          <p:val>
                                            <p:fltVal val="0"/>
                                          </p:val>
                                        </p:tav>
                                        <p:tav tm="100000">
                                          <p:val>
                                            <p:strVal val="#ppt_w"/>
                                          </p:val>
                                        </p:tav>
                                      </p:tavLst>
                                    </p:anim>
                                    <p:anim calcmode="lin" valueType="num">
                                      <p:cBhvr>
                                        <p:cTn id="32" dur="500" fill="hold"/>
                                        <p:tgtEl>
                                          <p:spTgt spid="64"/>
                                        </p:tgtEl>
                                        <p:attrNameLst>
                                          <p:attrName>ppt_h</p:attrName>
                                        </p:attrNameLst>
                                      </p:cBhvr>
                                      <p:tavLst>
                                        <p:tav tm="0">
                                          <p:val>
                                            <p:fltVal val="0"/>
                                          </p:val>
                                        </p:tav>
                                        <p:tav tm="100000">
                                          <p:val>
                                            <p:strVal val="#ppt_h"/>
                                          </p:val>
                                        </p:tav>
                                      </p:tavLst>
                                    </p:anim>
                                    <p:animEffect transition="in" filter="fade">
                                      <p:cBhvr>
                                        <p:cTn id="33" dur="500"/>
                                        <p:tgtEl>
                                          <p:spTgt spid="64"/>
                                        </p:tgtEl>
                                      </p:cBhvr>
                                    </p:animEffect>
                                  </p:childTnLst>
                                </p:cTn>
                              </p:par>
                            </p:childTnLst>
                          </p:cTn>
                        </p:par>
                        <p:par>
                          <p:cTn id="34" fill="hold">
                            <p:stCondLst>
                              <p:cond delay="2000"/>
                            </p:stCondLst>
                            <p:childTnLst>
                              <p:par>
                                <p:cTn id="35" presetID="31" presetClass="entr" presetSubtype="0" fill="hold" grpId="0" nodeType="afterEffect">
                                  <p:stCondLst>
                                    <p:cond delay="0"/>
                                  </p:stCondLst>
                                  <p:childTnLst>
                                    <p:set>
                                      <p:cBhvr>
                                        <p:cTn id="36" dur="1" fill="hold">
                                          <p:stCondLst>
                                            <p:cond delay="0"/>
                                          </p:stCondLst>
                                        </p:cTn>
                                        <p:tgtEl>
                                          <p:spTgt spid="53"/>
                                        </p:tgtEl>
                                        <p:attrNameLst>
                                          <p:attrName>style.visibility</p:attrName>
                                        </p:attrNameLst>
                                      </p:cBhvr>
                                      <p:to>
                                        <p:strVal val="visible"/>
                                      </p:to>
                                    </p:set>
                                    <p:anim calcmode="lin" valueType="num">
                                      <p:cBhvr>
                                        <p:cTn id="37" dur="500" fill="hold"/>
                                        <p:tgtEl>
                                          <p:spTgt spid="53"/>
                                        </p:tgtEl>
                                        <p:attrNameLst>
                                          <p:attrName>ppt_w</p:attrName>
                                        </p:attrNameLst>
                                      </p:cBhvr>
                                      <p:tavLst>
                                        <p:tav tm="0">
                                          <p:val>
                                            <p:fltVal val="0"/>
                                          </p:val>
                                        </p:tav>
                                        <p:tav tm="100000">
                                          <p:val>
                                            <p:strVal val="#ppt_w"/>
                                          </p:val>
                                        </p:tav>
                                      </p:tavLst>
                                    </p:anim>
                                    <p:anim calcmode="lin" valueType="num">
                                      <p:cBhvr>
                                        <p:cTn id="38" dur="500" fill="hold"/>
                                        <p:tgtEl>
                                          <p:spTgt spid="53"/>
                                        </p:tgtEl>
                                        <p:attrNameLst>
                                          <p:attrName>ppt_h</p:attrName>
                                        </p:attrNameLst>
                                      </p:cBhvr>
                                      <p:tavLst>
                                        <p:tav tm="0">
                                          <p:val>
                                            <p:fltVal val="0"/>
                                          </p:val>
                                        </p:tav>
                                        <p:tav tm="100000">
                                          <p:val>
                                            <p:strVal val="#ppt_h"/>
                                          </p:val>
                                        </p:tav>
                                      </p:tavLst>
                                    </p:anim>
                                    <p:anim calcmode="lin" valueType="num">
                                      <p:cBhvr>
                                        <p:cTn id="39" dur="500" fill="hold"/>
                                        <p:tgtEl>
                                          <p:spTgt spid="53"/>
                                        </p:tgtEl>
                                        <p:attrNameLst>
                                          <p:attrName>style.rotation</p:attrName>
                                        </p:attrNameLst>
                                      </p:cBhvr>
                                      <p:tavLst>
                                        <p:tav tm="0">
                                          <p:val>
                                            <p:fltVal val="90"/>
                                          </p:val>
                                        </p:tav>
                                        <p:tav tm="100000">
                                          <p:val>
                                            <p:fltVal val="0"/>
                                          </p:val>
                                        </p:tav>
                                      </p:tavLst>
                                    </p:anim>
                                    <p:animEffect transition="in" filter="fade">
                                      <p:cBhvr>
                                        <p:cTn id="40" dur="500"/>
                                        <p:tgtEl>
                                          <p:spTgt spid="53"/>
                                        </p:tgtEl>
                                      </p:cBhvr>
                                    </p:animEffect>
                                  </p:childTnLst>
                                </p:cTn>
                              </p:par>
                            </p:childTnLst>
                          </p:cTn>
                        </p:par>
                        <p:par>
                          <p:cTn id="41" fill="hold">
                            <p:stCondLst>
                              <p:cond delay="2500"/>
                            </p:stCondLst>
                            <p:childTnLst>
                              <p:par>
                                <p:cTn id="42" presetID="31" presetClass="entr" presetSubtype="0" fill="hold" grpId="0" nodeType="afterEffect">
                                  <p:stCondLst>
                                    <p:cond delay="0"/>
                                  </p:stCondLst>
                                  <p:childTnLst>
                                    <p:set>
                                      <p:cBhvr>
                                        <p:cTn id="43" dur="1" fill="hold">
                                          <p:stCondLst>
                                            <p:cond delay="0"/>
                                          </p:stCondLst>
                                        </p:cTn>
                                        <p:tgtEl>
                                          <p:spTgt spid="55"/>
                                        </p:tgtEl>
                                        <p:attrNameLst>
                                          <p:attrName>style.visibility</p:attrName>
                                        </p:attrNameLst>
                                      </p:cBhvr>
                                      <p:to>
                                        <p:strVal val="visible"/>
                                      </p:to>
                                    </p:set>
                                    <p:anim calcmode="lin" valueType="num">
                                      <p:cBhvr>
                                        <p:cTn id="44" dur="500" fill="hold"/>
                                        <p:tgtEl>
                                          <p:spTgt spid="55"/>
                                        </p:tgtEl>
                                        <p:attrNameLst>
                                          <p:attrName>ppt_w</p:attrName>
                                        </p:attrNameLst>
                                      </p:cBhvr>
                                      <p:tavLst>
                                        <p:tav tm="0">
                                          <p:val>
                                            <p:fltVal val="0"/>
                                          </p:val>
                                        </p:tav>
                                        <p:tav tm="100000">
                                          <p:val>
                                            <p:strVal val="#ppt_w"/>
                                          </p:val>
                                        </p:tav>
                                      </p:tavLst>
                                    </p:anim>
                                    <p:anim calcmode="lin" valueType="num">
                                      <p:cBhvr>
                                        <p:cTn id="45" dur="500" fill="hold"/>
                                        <p:tgtEl>
                                          <p:spTgt spid="55"/>
                                        </p:tgtEl>
                                        <p:attrNameLst>
                                          <p:attrName>ppt_h</p:attrName>
                                        </p:attrNameLst>
                                      </p:cBhvr>
                                      <p:tavLst>
                                        <p:tav tm="0">
                                          <p:val>
                                            <p:fltVal val="0"/>
                                          </p:val>
                                        </p:tav>
                                        <p:tav tm="100000">
                                          <p:val>
                                            <p:strVal val="#ppt_h"/>
                                          </p:val>
                                        </p:tav>
                                      </p:tavLst>
                                    </p:anim>
                                    <p:anim calcmode="lin" valueType="num">
                                      <p:cBhvr>
                                        <p:cTn id="46" dur="500" fill="hold"/>
                                        <p:tgtEl>
                                          <p:spTgt spid="55"/>
                                        </p:tgtEl>
                                        <p:attrNameLst>
                                          <p:attrName>style.rotation</p:attrName>
                                        </p:attrNameLst>
                                      </p:cBhvr>
                                      <p:tavLst>
                                        <p:tav tm="0">
                                          <p:val>
                                            <p:fltVal val="90"/>
                                          </p:val>
                                        </p:tav>
                                        <p:tav tm="100000">
                                          <p:val>
                                            <p:fltVal val="0"/>
                                          </p:val>
                                        </p:tav>
                                      </p:tavLst>
                                    </p:anim>
                                    <p:animEffect transition="in" filter="fade">
                                      <p:cBhvr>
                                        <p:cTn id="47" dur="500"/>
                                        <p:tgtEl>
                                          <p:spTgt spid="55"/>
                                        </p:tgtEl>
                                      </p:cBhvr>
                                    </p:animEffect>
                                  </p:childTnLst>
                                </p:cTn>
                              </p:par>
                            </p:childTnLst>
                          </p:cTn>
                        </p:par>
                        <p:par>
                          <p:cTn id="48" fill="hold">
                            <p:stCondLst>
                              <p:cond delay="3000"/>
                            </p:stCondLst>
                            <p:childTnLst>
                              <p:par>
                                <p:cTn id="49" presetID="31" presetClass="entr" presetSubtype="0" fill="hold" grpId="0" nodeType="afterEffect">
                                  <p:stCondLst>
                                    <p:cond delay="0"/>
                                  </p:stCondLst>
                                  <p:childTnLst>
                                    <p:set>
                                      <p:cBhvr>
                                        <p:cTn id="50" dur="1" fill="hold">
                                          <p:stCondLst>
                                            <p:cond delay="0"/>
                                          </p:stCondLst>
                                        </p:cTn>
                                        <p:tgtEl>
                                          <p:spTgt spid="57"/>
                                        </p:tgtEl>
                                        <p:attrNameLst>
                                          <p:attrName>style.visibility</p:attrName>
                                        </p:attrNameLst>
                                      </p:cBhvr>
                                      <p:to>
                                        <p:strVal val="visible"/>
                                      </p:to>
                                    </p:set>
                                    <p:anim calcmode="lin" valueType="num">
                                      <p:cBhvr>
                                        <p:cTn id="51" dur="500" fill="hold"/>
                                        <p:tgtEl>
                                          <p:spTgt spid="57"/>
                                        </p:tgtEl>
                                        <p:attrNameLst>
                                          <p:attrName>ppt_w</p:attrName>
                                        </p:attrNameLst>
                                      </p:cBhvr>
                                      <p:tavLst>
                                        <p:tav tm="0">
                                          <p:val>
                                            <p:fltVal val="0"/>
                                          </p:val>
                                        </p:tav>
                                        <p:tav tm="100000">
                                          <p:val>
                                            <p:strVal val="#ppt_w"/>
                                          </p:val>
                                        </p:tav>
                                      </p:tavLst>
                                    </p:anim>
                                    <p:anim calcmode="lin" valueType="num">
                                      <p:cBhvr>
                                        <p:cTn id="52" dur="500" fill="hold"/>
                                        <p:tgtEl>
                                          <p:spTgt spid="57"/>
                                        </p:tgtEl>
                                        <p:attrNameLst>
                                          <p:attrName>ppt_h</p:attrName>
                                        </p:attrNameLst>
                                      </p:cBhvr>
                                      <p:tavLst>
                                        <p:tav tm="0">
                                          <p:val>
                                            <p:fltVal val="0"/>
                                          </p:val>
                                        </p:tav>
                                        <p:tav tm="100000">
                                          <p:val>
                                            <p:strVal val="#ppt_h"/>
                                          </p:val>
                                        </p:tav>
                                      </p:tavLst>
                                    </p:anim>
                                    <p:anim calcmode="lin" valueType="num">
                                      <p:cBhvr>
                                        <p:cTn id="53" dur="500" fill="hold"/>
                                        <p:tgtEl>
                                          <p:spTgt spid="57"/>
                                        </p:tgtEl>
                                        <p:attrNameLst>
                                          <p:attrName>style.rotation</p:attrName>
                                        </p:attrNameLst>
                                      </p:cBhvr>
                                      <p:tavLst>
                                        <p:tav tm="0">
                                          <p:val>
                                            <p:fltVal val="90"/>
                                          </p:val>
                                        </p:tav>
                                        <p:tav tm="100000">
                                          <p:val>
                                            <p:fltVal val="0"/>
                                          </p:val>
                                        </p:tav>
                                      </p:tavLst>
                                    </p:anim>
                                    <p:animEffect transition="in" filter="fade">
                                      <p:cBhvr>
                                        <p:cTn id="54" dur="500"/>
                                        <p:tgtEl>
                                          <p:spTgt spid="57"/>
                                        </p:tgtEl>
                                      </p:cBhvr>
                                    </p:animEffect>
                                  </p:childTnLst>
                                </p:cTn>
                              </p:par>
                            </p:childTnLst>
                          </p:cTn>
                        </p:par>
                        <p:par>
                          <p:cTn id="55" fill="hold">
                            <p:stCondLst>
                              <p:cond delay="3500"/>
                            </p:stCondLst>
                            <p:childTnLst>
                              <p:par>
                                <p:cTn id="56" presetID="31" presetClass="entr" presetSubtype="0" fill="hold" grpId="0" nodeType="afterEffect">
                                  <p:stCondLst>
                                    <p:cond delay="0"/>
                                  </p:stCondLst>
                                  <p:childTnLst>
                                    <p:set>
                                      <p:cBhvr>
                                        <p:cTn id="57" dur="1" fill="hold">
                                          <p:stCondLst>
                                            <p:cond delay="0"/>
                                          </p:stCondLst>
                                        </p:cTn>
                                        <p:tgtEl>
                                          <p:spTgt spid="62"/>
                                        </p:tgtEl>
                                        <p:attrNameLst>
                                          <p:attrName>style.visibility</p:attrName>
                                        </p:attrNameLst>
                                      </p:cBhvr>
                                      <p:to>
                                        <p:strVal val="visible"/>
                                      </p:to>
                                    </p:set>
                                    <p:anim calcmode="lin" valueType="num">
                                      <p:cBhvr>
                                        <p:cTn id="58" dur="500" fill="hold"/>
                                        <p:tgtEl>
                                          <p:spTgt spid="62"/>
                                        </p:tgtEl>
                                        <p:attrNameLst>
                                          <p:attrName>ppt_w</p:attrName>
                                        </p:attrNameLst>
                                      </p:cBhvr>
                                      <p:tavLst>
                                        <p:tav tm="0">
                                          <p:val>
                                            <p:fltVal val="0"/>
                                          </p:val>
                                        </p:tav>
                                        <p:tav tm="100000">
                                          <p:val>
                                            <p:strVal val="#ppt_w"/>
                                          </p:val>
                                        </p:tav>
                                      </p:tavLst>
                                    </p:anim>
                                    <p:anim calcmode="lin" valueType="num">
                                      <p:cBhvr>
                                        <p:cTn id="59" dur="500" fill="hold"/>
                                        <p:tgtEl>
                                          <p:spTgt spid="62"/>
                                        </p:tgtEl>
                                        <p:attrNameLst>
                                          <p:attrName>ppt_h</p:attrName>
                                        </p:attrNameLst>
                                      </p:cBhvr>
                                      <p:tavLst>
                                        <p:tav tm="0">
                                          <p:val>
                                            <p:fltVal val="0"/>
                                          </p:val>
                                        </p:tav>
                                        <p:tav tm="100000">
                                          <p:val>
                                            <p:strVal val="#ppt_h"/>
                                          </p:val>
                                        </p:tav>
                                      </p:tavLst>
                                    </p:anim>
                                    <p:anim calcmode="lin" valueType="num">
                                      <p:cBhvr>
                                        <p:cTn id="60" dur="500" fill="hold"/>
                                        <p:tgtEl>
                                          <p:spTgt spid="62"/>
                                        </p:tgtEl>
                                        <p:attrNameLst>
                                          <p:attrName>style.rotation</p:attrName>
                                        </p:attrNameLst>
                                      </p:cBhvr>
                                      <p:tavLst>
                                        <p:tav tm="0">
                                          <p:val>
                                            <p:fltVal val="90"/>
                                          </p:val>
                                        </p:tav>
                                        <p:tav tm="100000">
                                          <p:val>
                                            <p:fltVal val="0"/>
                                          </p:val>
                                        </p:tav>
                                      </p:tavLst>
                                    </p:anim>
                                    <p:animEffect transition="in" filter="fade">
                                      <p:cBhvr>
                                        <p:cTn id="61" dur="500"/>
                                        <p:tgtEl>
                                          <p:spTgt spid="62"/>
                                        </p:tgtEl>
                                      </p:cBhvr>
                                    </p:animEffect>
                                  </p:childTnLst>
                                </p:cTn>
                              </p:par>
                            </p:childTnLst>
                          </p:cTn>
                        </p:par>
                        <p:par>
                          <p:cTn id="62" fill="hold">
                            <p:stCondLst>
                              <p:cond delay="4000"/>
                            </p:stCondLst>
                            <p:childTnLst>
                              <p:par>
                                <p:cTn id="63" presetID="31" presetClass="entr" presetSubtype="0" fill="hold" nodeType="afterEffect">
                                  <p:stCondLst>
                                    <p:cond delay="0"/>
                                  </p:stCondLst>
                                  <p:childTnLst>
                                    <p:set>
                                      <p:cBhvr>
                                        <p:cTn id="64" dur="1" fill="hold">
                                          <p:stCondLst>
                                            <p:cond delay="0"/>
                                          </p:stCondLst>
                                        </p:cTn>
                                        <p:tgtEl>
                                          <p:spTgt spid="26"/>
                                        </p:tgtEl>
                                        <p:attrNameLst>
                                          <p:attrName>style.visibility</p:attrName>
                                        </p:attrNameLst>
                                      </p:cBhvr>
                                      <p:to>
                                        <p:strVal val="visible"/>
                                      </p:to>
                                    </p:set>
                                    <p:anim calcmode="lin" valueType="num">
                                      <p:cBhvr>
                                        <p:cTn id="65" dur="1000" fill="hold"/>
                                        <p:tgtEl>
                                          <p:spTgt spid="26"/>
                                        </p:tgtEl>
                                        <p:attrNameLst>
                                          <p:attrName>ppt_w</p:attrName>
                                        </p:attrNameLst>
                                      </p:cBhvr>
                                      <p:tavLst>
                                        <p:tav tm="0">
                                          <p:val>
                                            <p:fltVal val="0"/>
                                          </p:val>
                                        </p:tav>
                                        <p:tav tm="100000">
                                          <p:val>
                                            <p:strVal val="#ppt_w"/>
                                          </p:val>
                                        </p:tav>
                                      </p:tavLst>
                                    </p:anim>
                                    <p:anim calcmode="lin" valueType="num">
                                      <p:cBhvr>
                                        <p:cTn id="66" dur="1000" fill="hold"/>
                                        <p:tgtEl>
                                          <p:spTgt spid="26"/>
                                        </p:tgtEl>
                                        <p:attrNameLst>
                                          <p:attrName>ppt_h</p:attrName>
                                        </p:attrNameLst>
                                      </p:cBhvr>
                                      <p:tavLst>
                                        <p:tav tm="0">
                                          <p:val>
                                            <p:fltVal val="0"/>
                                          </p:val>
                                        </p:tav>
                                        <p:tav tm="100000">
                                          <p:val>
                                            <p:strVal val="#ppt_h"/>
                                          </p:val>
                                        </p:tav>
                                      </p:tavLst>
                                    </p:anim>
                                    <p:anim calcmode="lin" valueType="num">
                                      <p:cBhvr>
                                        <p:cTn id="67" dur="1000" fill="hold"/>
                                        <p:tgtEl>
                                          <p:spTgt spid="26"/>
                                        </p:tgtEl>
                                        <p:attrNameLst>
                                          <p:attrName>style.rotation</p:attrName>
                                        </p:attrNameLst>
                                      </p:cBhvr>
                                      <p:tavLst>
                                        <p:tav tm="0">
                                          <p:val>
                                            <p:fltVal val="90"/>
                                          </p:val>
                                        </p:tav>
                                        <p:tav tm="100000">
                                          <p:val>
                                            <p:fltVal val="0"/>
                                          </p:val>
                                        </p:tav>
                                      </p:tavLst>
                                    </p:anim>
                                    <p:animEffect transition="in" filter="fade">
                                      <p:cBhvr>
                                        <p:cTn id="68"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bldLvl="0" animBg="1"/>
      <p:bldP spid="52" grpId="1" bldLvl="0" animBg="1"/>
      <p:bldP spid="53" grpId="0"/>
      <p:bldP spid="55" grpId="0"/>
      <p:bldP spid="57" grpId="0"/>
      <p:bldP spid="59" grpId="0" animBg="1"/>
      <p:bldP spid="60" grpId="0" animBg="1"/>
      <p:bldP spid="61" grpId="0" animBg="1"/>
      <p:bldP spid="62" grpId="0"/>
      <p:bldP spid="6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85" name="组合 60"/>
          <p:cNvPicPr>
            <a:picLocks noChangeArrowheads="1"/>
          </p:cNvPicPr>
          <p:nvPr/>
        </p:nvPicPr>
        <p:blipFill>
          <a:blip r:embed="rId2" cstate="print"/>
          <a:srcRect/>
          <a:stretch>
            <a:fillRect/>
          </a:stretch>
        </p:blipFill>
        <p:spPr bwMode="auto">
          <a:xfrm>
            <a:off x="1895475" y="2731343"/>
            <a:ext cx="5334000" cy="573265"/>
          </a:xfrm>
          <a:prstGeom prst="rect">
            <a:avLst/>
          </a:prstGeom>
          <a:noFill/>
          <a:ln w="9525">
            <a:noFill/>
            <a:miter lim="800000"/>
            <a:headEnd/>
            <a:tailEnd/>
          </a:ln>
        </p:spPr>
      </p:pic>
      <p:sp>
        <p:nvSpPr>
          <p:cNvPr id="28686" name="矩形 68"/>
          <p:cNvSpPr>
            <a:spLocks noChangeArrowheads="1"/>
          </p:cNvSpPr>
          <p:nvPr/>
        </p:nvSpPr>
        <p:spPr bwMode="auto">
          <a:xfrm>
            <a:off x="4756150" y="2755164"/>
            <a:ext cx="1876425" cy="149271"/>
          </a:xfrm>
          <a:prstGeom prst="rect">
            <a:avLst/>
          </a:prstGeom>
          <a:solidFill>
            <a:srgbClr val="D9D9D9"/>
          </a:solidFill>
          <a:ln w="9525">
            <a:noFill/>
            <a:miter lim="800000"/>
            <a:headEnd/>
            <a:tailEnd/>
          </a:ln>
        </p:spPr>
        <p:txBody>
          <a:bodyPr anchor="ctr"/>
          <a:lstStyle/>
          <a:p>
            <a:pPr algn="ctr" eaLnBrk="1" hangingPunct="1">
              <a:buFont typeface="Arial" pitchFamily="34" charset="0"/>
              <a:buNone/>
            </a:pPr>
            <a:endParaRPr lang="zh-CN" altLang="en-US">
              <a:solidFill>
                <a:srgbClr val="FFFFFF"/>
              </a:solidFill>
            </a:endParaRPr>
          </a:p>
        </p:txBody>
      </p:sp>
      <p:sp>
        <p:nvSpPr>
          <p:cNvPr id="28687" name="矩形 69"/>
          <p:cNvSpPr>
            <a:spLocks noChangeArrowheads="1"/>
          </p:cNvSpPr>
          <p:nvPr/>
        </p:nvSpPr>
        <p:spPr bwMode="auto">
          <a:xfrm>
            <a:off x="3316289" y="2904435"/>
            <a:ext cx="3316287" cy="173090"/>
          </a:xfrm>
          <a:prstGeom prst="rect">
            <a:avLst/>
          </a:prstGeom>
          <a:solidFill>
            <a:srgbClr val="7F7F7F"/>
          </a:solidFill>
          <a:ln w="9525">
            <a:noFill/>
            <a:miter lim="800000"/>
            <a:headEnd/>
            <a:tailEnd/>
          </a:ln>
        </p:spPr>
        <p:txBody>
          <a:bodyPr anchor="ctr"/>
          <a:lstStyle/>
          <a:p>
            <a:pPr algn="ctr" eaLnBrk="1" hangingPunct="1">
              <a:buFont typeface="Arial" pitchFamily="34" charset="0"/>
              <a:buNone/>
            </a:pPr>
            <a:endParaRPr lang="zh-CN" altLang="en-US">
              <a:solidFill>
                <a:srgbClr val="FFFFFF"/>
              </a:solidFill>
            </a:endParaRPr>
          </a:p>
        </p:txBody>
      </p:sp>
      <p:sp>
        <p:nvSpPr>
          <p:cNvPr id="28688" name="矩形 70"/>
          <p:cNvSpPr>
            <a:spLocks noChangeArrowheads="1"/>
          </p:cNvSpPr>
          <p:nvPr/>
        </p:nvSpPr>
        <p:spPr bwMode="auto">
          <a:xfrm>
            <a:off x="5694363" y="3072762"/>
            <a:ext cx="938212" cy="154035"/>
          </a:xfrm>
          <a:prstGeom prst="rect">
            <a:avLst/>
          </a:prstGeom>
          <a:solidFill>
            <a:srgbClr val="404040"/>
          </a:solidFill>
          <a:ln w="9525">
            <a:noFill/>
            <a:miter lim="800000"/>
            <a:headEnd/>
            <a:tailEnd/>
          </a:ln>
        </p:spPr>
        <p:txBody>
          <a:bodyPr anchor="ctr"/>
          <a:lstStyle/>
          <a:p>
            <a:pPr algn="ctr" eaLnBrk="1" hangingPunct="1">
              <a:buFont typeface="Arial" pitchFamily="34" charset="0"/>
              <a:buNone/>
            </a:pPr>
            <a:endParaRPr lang="zh-CN" altLang="en-US">
              <a:solidFill>
                <a:srgbClr val="FFFFFF"/>
              </a:solidFill>
            </a:endParaRPr>
          </a:p>
        </p:txBody>
      </p:sp>
      <p:cxnSp>
        <p:nvCxnSpPr>
          <p:cNvPr id="28689" name="直接连接符 71"/>
          <p:cNvCxnSpPr>
            <a:cxnSpLocks noChangeShapeType="1"/>
          </p:cNvCxnSpPr>
          <p:nvPr/>
        </p:nvCxnSpPr>
        <p:spPr bwMode="auto">
          <a:xfrm flipV="1">
            <a:off x="4756150" y="2377222"/>
            <a:ext cx="0" cy="381118"/>
          </a:xfrm>
          <a:prstGeom prst="line">
            <a:avLst/>
          </a:prstGeom>
          <a:noFill/>
          <a:ln w="9525">
            <a:solidFill>
              <a:schemeClr val="tx1"/>
            </a:solidFill>
            <a:round/>
            <a:headEnd/>
            <a:tailEnd/>
          </a:ln>
        </p:spPr>
      </p:cxnSp>
      <p:grpSp>
        <p:nvGrpSpPr>
          <p:cNvPr id="6" name="组合 72"/>
          <p:cNvGrpSpPr>
            <a:grpSpLocks/>
          </p:cNvGrpSpPr>
          <p:nvPr/>
        </p:nvGrpSpPr>
        <p:grpSpPr bwMode="auto">
          <a:xfrm>
            <a:off x="4503739" y="1872241"/>
            <a:ext cx="504825" cy="504981"/>
            <a:chOff x="0" y="0"/>
            <a:chExt cx="504056" cy="504056"/>
          </a:xfrm>
        </p:grpSpPr>
        <p:sp>
          <p:nvSpPr>
            <p:cNvPr id="22551" name="椭圆 73"/>
            <p:cNvSpPr>
              <a:spLocks noChangeArrowheads="1"/>
            </p:cNvSpPr>
            <p:nvPr/>
          </p:nvSpPr>
          <p:spPr bwMode="auto">
            <a:xfrm>
              <a:off x="0" y="0"/>
              <a:ext cx="504056" cy="504056"/>
            </a:xfrm>
            <a:prstGeom prst="ellipse">
              <a:avLst/>
            </a:prstGeom>
            <a:solidFill>
              <a:schemeClr val="accent1"/>
            </a:solidFill>
            <a:ln w="9525">
              <a:noFill/>
              <a:round/>
              <a:headEnd/>
              <a:tailEnd/>
            </a:ln>
          </p:spPr>
          <p:txBody>
            <a:bodyPr anchor="ctr"/>
            <a:lstStyle/>
            <a:p>
              <a:pPr algn="ctr" eaLnBrk="1" hangingPunct="1">
                <a:buFont typeface="Arial" pitchFamily="34" charset="0"/>
                <a:buNone/>
              </a:pPr>
              <a:endParaRPr lang="zh-CN" altLang="en-US">
                <a:solidFill>
                  <a:srgbClr val="FFFFFF"/>
                </a:solidFill>
              </a:endParaRPr>
            </a:p>
          </p:txBody>
        </p:sp>
        <p:sp>
          <p:nvSpPr>
            <p:cNvPr id="22552" name="Freeform 6"/>
            <p:cNvSpPr>
              <a:spLocks noEditPoints="1"/>
            </p:cNvSpPr>
            <p:nvPr/>
          </p:nvSpPr>
          <p:spPr bwMode="auto">
            <a:xfrm>
              <a:off x="110569" y="68346"/>
              <a:ext cx="282917" cy="367363"/>
            </a:xfrm>
            <a:custGeom>
              <a:avLst/>
              <a:gdLst>
                <a:gd name="T0" fmla="*/ 2147483646 w 251"/>
                <a:gd name="T1" fmla="*/ 2147483646 h 326"/>
                <a:gd name="T2" fmla="*/ 2147483646 w 251"/>
                <a:gd name="T3" fmla="*/ 2147483646 h 326"/>
                <a:gd name="T4" fmla="*/ 2147483646 w 251"/>
                <a:gd name="T5" fmla="*/ 2147483646 h 326"/>
                <a:gd name="T6" fmla="*/ 2147483646 w 251"/>
                <a:gd name="T7" fmla="*/ 2147483646 h 326"/>
                <a:gd name="T8" fmla="*/ 2147483646 w 251"/>
                <a:gd name="T9" fmla="*/ 2147483646 h 326"/>
                <a:gd name="T10" fmla="*/ 2147483646 w 251"/>
                <a:gd name="T11" fmla="*/ 2147483646 h 326"/>
                <a:gd name="T12" fmla="*/ 2147483646 w 251"/>
                <a:gd name="T13" fmla="*/ 2147483646 h 326"/>
                <a:gd name="T14" fmla="*/ 2147483646 w 251"/>
                <a:gd name="T15" fmla="*/ 2147483646 h 326"/>
                <a:gd name="T16" fmla="*/ 2147483646 w 251"/>
                <a:gd name="T17" fmla="*/ 2147483646 h 326"/>
                <a:gd name="T18" fmla="*/ 2147483646 w 251"/>
                <a:gd name="T19" fmla="*/ 2147483646 h 326"/>
                <a:gd name="T20" fmla="*/ 2147483646 w 251"/>
                <a:gd name="T21" fmla="*/ 2147483646 h 326"/>
                <a:gd name="T22" fmla="*/ 2147483646 w 251"/>
                <a:gd name="T23" fmla="*/ 2147483646 h 326"/>
                <a:gd name="T24" fmla="*/ 2147483646 w 251"/>
                <a:gd name="T25" fmla="*/ 2147483646 h 326"/>
                <a:gd name="T26" fmla="*/ 2147483646 w 251"/>
                <a:gd name="T27" fmla="*/ 2147483646 h 326"/>
                <a:gd name="T28" fmla="*/ 2147483646 w 251"/>
                <a:gd name="T29" fmla="*/ 2147483646 h 326"/>
                <a:gd name="T30" fmla="*/ 2147483646 w 251"/>
                <a:gd name="T31" fmla="*/ 2147483646 h 326"/>
                <a:gd name="T32" fmla="*/ 2147483646 w 251"/>
                <a:gd name="T33" fmla="*/ 2147483646 h 326"/>
                <a:gd name="T34" fmla="*/ 2147483646 w 251"/>
                <a:gd name="T35" fmla="*/ 2147483646 h 326"/>
                <a:gd name="T36" fmla="*/ 2147483646 w 251"/>
                <a:gd name="T37" fmla="*/ 2147483646 h 326"/>
                <a:gd name="T38" fmla="*/ 2147483646 w 251"/>
                <a:gd name="T39" fmla="*/ 2147483646 h 326"/>
                <a:gd name="T40" fmla="*/ 2147483646 w 251"/>
                <a:gd name="T41" fmla="*/ 2147483646 h 326"/>
                <a:gd name="T42" fmla="*/ 2147483646 w 251"/>
                <a:gd name="T43" fmla="*/ 2147483646 h 326"/>
                <a:gd name="T44" fmla="*/ 2147483646 w 251"/>
                <a:gd name="T45" fmla="*/ 2147483646 h 326"/>
                <a:gd name="T46" fmla="*/ 2147483646 w 251"/>
                <a:gd name="T47" fmla="*/ 2147483646 h 326"/>
                <a:gd name="T48" fmla="*/ 2147483646 w 251"/>
                <a:gd name="T49" fmla="*/ 2147483646 h 326"/>
                <a:gd name="T50" fmla="*/ 2147483646 w 251"/>
                <a:gd name="T51" fmla="*/ 2147483646 h 326"/>
                <a:gd name="T52" fmla="*/ 2147483646 w 251"/>
                <a:gd name="T53" fmla="*/ 2147483646 h 326"/>
                <a:gd name="T54" fmla="*/ 2147483646 w 251"/>
                <a:gd name="T55" fmla="*/ 2147483646 h 326"/>
                <a:gd name="T56" fmla="*/ 2147483646 w 251"/>
                <a:gd name="T57" fmla="*/ 2147483646 h 326"/>
                <a:gd name="T58" fmla="*/ 2147483646 w 251"/>
                <a:gd name="T59" fmla="*/ 2147483646 h 326"/>
                <a:gd name="T60" fmla="*/ 2147483646 w 251"/>
                <a:gd name="T61" fmla="*/ 2147483646 h 326"/>
                <a:gd name="T62" fmla="*/ 2147483646 w 251"/>
                <a:gd name="T63" fmla="*/ 2147483646 h 326"/>
                <a:gd name="T64" fmla="*/ 2147483646 w 251"/>
                <a:gd name="T65" fmla="*/ 2147483646 h 326"/>
                <a:gd name="T66" fmla="*/ 2147483646 w 251"/>
                <a:gd name="T67" fmla="*/ 2147483646 h 326"/>
                <a:gd name="T68" fmla="*/ 2147483646 w 251"/>
                <a:gd name="T69" fmla="*/ 2147483646 h 326"/>
                <a:gd name="T70" fmla="*/ 2147483646 w 251"/>
                <a:gd name="T71" fmla="*/ 2147483646 h 326"/>
                <a:gd name="T72" fmla="*/ 2147483646 w 251"/>
                <a:gd name="T73" fmla="*/ 2147483646 h 32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51" h="326">
                  <a:moveTo>
                    <a:pt x="45" y="298"/>
                  </a:moveTo>
                  <a:cubicBezTo>
                    <a:pt x="33" y="298"/>
                    <a:pt x="33" y="298"/>
                    <a:pt x="33" y="298"/>
                  </a:cubicBezTo>
                  <a:cubicBezTo>
                    <a:pt x="4" y="298"/>
                    <a:pt x="0" y="279"/>
                    <a:pt x="7" y="253"/>
                  </a:cubicBezTo>
                  <a:cubicBezTo>
                    <a:pt x="26" y="180"/>
                    <a:pt x="26" y="180"/>
                    <a:pt x="26" y="180"/>
                  </a:cubicBezTo>
                  <a:cubicBezTo>
                    <a:pt x="29" y="168"/>
                    <a:pt x="35" y="158"/>
                    <a:pt x="42" y="151"/>
                  </a:cubicBezTo>
                  <a:cubicBezTo>
                    <a:pt x="44" y="150"/>
                    <a:pt x="44" y="150"/>
                    <a:pt x="44" y="150"/>
                  </a:cubicBezTo>
                  <a:cubicBezTo>
                    <a:pt x="45" y="149"/>
                    <a:pt x="45" y="149"/>
                    <a:pt x="45" y="149"/>
                  </a:cubicBezTo>
                  <a:cubicBezTo>
                    <a:pt x="77" y="141"/>
                    <a:pt x="77" y="141"/>
                    <a:pt x="77" y="141"/>
                  </a:cubicBezTo>
                  <a:cubicBezTo>
                    <a:pt x="74" y="171"/>
                    <a:pt x="74" y="171"/>
                    <a:pt x="74" y="171"/>
                  </a:cubicBezTo>
                  <a:cubicBezTo>
                    <a:pt x="83" y="170"/>
                    <a:pt x="83" y="170"/>
                    <a:pt x="83" y="170"/>
                  </a:cubicBezTo>
                  <a:cubicBezTo>
                    <a:pt x="76" y="177"/>
                    <a:pt x="76" y="177"/>
                    <a:pt x="76" y="177"/>
                  </a:cubicBezTo>
                  <a:cubicBezTo>
                    <a:pt x="76" y="178"/>
                    <a:pt x="76" y="178"/>
                    <a:pt x="76" y="178"/>
                  </a:cubicBezTo>
                  <a:cubicBezTo>
                    <a:pt x="77" y="178"/>
                    <a:pt x="81" y="186"/>
                    <a:pt x="87" y="197"/>
                  </a:cubicBezTo>
                  <a:cubicBezTo>
                    <a:pt x="54" y="197"/>
                    <a:pt x="54" y="197"/>
                    <a:pt x="54" y="197"/>
                  </a:cubicBezTo>
                  <a:cubicBezTo>
                    <a:pt x="45" y="206"/>
                    <a:pt x="45" y="206"/>
                    <a:pt x="45" y="206"/>
                  </a:cubicBezTo>
                  <a:cubicBezTo>
                    <a:pt x="45" y="298"/>
                    <a:pt x="45" y="298"/>
                    <a:pt x="45" y="298"/>
                  </a:cubicBezTo>
                  <a:close/>
                  <a:moveTo>
                    <a:pt x="58" y="210"/>
                  </a:moveTo>
                  <a:cubicBezTo>
                    <a:pt x="58" y="297"/>
                    <a:pt x="58" y="297"/>
                    <a:pt x="58" y="297"/>
                  </a:cubicBezTo>
                  <a:cubicBezTo>
                    <a:pt x="198" y="297"/>
                    <a:pt x="198" y="297"/>
                    <a:pt x="198" y="297"/>
                  </a:cubicBezTo>
                  <a:cubicBezTo>
                    <a:pt x="198" y="210"/>
                    <a:pt x="198" y="210"/>
                    <a:pt x="198" y="210"/>
                  </a:cubicBezTo>
                  <a:cubicBezTo>
                    <a:pt x="58" y="210"/>
                    <a:pt x="58" y="210"/>
                    <a:pt x="58" y="210"/>
                  </a:cubicBezTo>
                  <a:close/>
                  <a:moveTo>
                    <a:pt x="82" y="92"/>
                  </a:moveTo>
                  <a:cubicBezTo>
                    <a:pt x="80" y="74"/>
                    <a:pt x="79" y="66"/>
                    <a:pt x="85" y="48"/>
                  </a:cubicBezTo>
                  <a:cubicBezTo>
                    <a:pt x="96" y="56"/>
                    <a:pt x="123" y="52"/>
                    <a:pt x="134" y="47"/>
                  </a:cubicBezTo>
                  <a:cubicBezTo>
                    <a:pt x="140" y="56"/>
                    <a:pt x="151" y="58"/>
                    <a:pt x="161" y="55"/>
                  </a:cubicBezTo>
                  <a:cubicBezTo>
                    <a:pt x="164" y="70"/>
                    <a:pt x="164" y="72"/>
                    <a:pt x="164" y="92"/>
                  </a:cubicBezTo>
                  <a:cubicBezTo>
                    <a:pt x="164" y="92"/>
                    <a:pt x="175" y="82"/>
                    <a:pt x="177" y="74"/>
                  </a:cubicBezTo>
                  <a:cubicBezTo>
                    <a:pt x="179" y="65"/>
                    <a:pt x="175" y="32"/>
                    <a:pt x="171" y="25"/>
                  </a:cubicBezTo>
                  <a:cubicBezTo>
                    <a:pt x="167" y="14"/>
                    <a:pt x="154" y="6"/>
                    <a:pt x="132" y="9"/>
                  </a:cubicBezTo>
                  <a:cubicBezTo>
                    <a:pt x="111" y="0"/>
                    <a:pt x="86" y="9"/>
                    <a:pt x="75" y="21"/>
                  </a:cubicBezTo>
                  <a:cubicBezTo>
                    <a:pt x="71" y="27"/>
                    <a:pt x="65" y="74"/>
                    <a:pt x="70" y="81"/>
                  </a:cubicBezTo>
                  <a:cubicBezTo>
                    <a:pt x="76" y="88"/>
                    <a:pt x="82" y="92"/>
                    <a:pt x="82" y="92"/>
                  </a:cubicBezTo>
                  <a:close/>
                  <a:moveTo>
                    <a:pt x="40" y="311"/>
                  </a:moveTo>
                  <a:cubicBezTo>
                    <a:pt x="215" y="311"/>
                    <a:pt x="215" y="311"/>
                    <a:pt x="215" y="311"/>
                  </a:cubicBezTo>
                  <a:cubicBezTo>
                    <a:pt x="205" y="326"/>
                    <a:pt x="205" y="326"/>
                    <a:pt x="205" y="326"/>
                  </a:cubicBezTo>
                  <a:cubicBezTo>
                    <a:pt x="49" y="326"/>
                    <a:pt x="49" y="326"/>
                    <a:pt x="49" y="326"/>
                  </a:cubicBezTo>
                  <a:cubicBezTo>
                    <a:pt x="40" y="311"/>
                    <a:pt x="40" y="311"/>
                    <a:pt x="40" y="311"/>
                  </a:cubicBezTo>
                  <a:close/>
                  <a:moveTo>
                    <a:pt x="225" y="180"/>
                  </a:moveTo>
                  <a:cubicBezTo>
                    <a:pt x="244" y="253"/>
                    <a:pt x="244" y="253"/>
                    <a:pt x="244" y="253"/>
                  </a:cubicBezTo>
                  <a:cubicBezTo>
                    <a:pt x="251" y="279"/>
                    <a:pt x="248" y="298"/>
                    <a:pt x="218" y="298"/>
                  </a:cubicBezTo>
                  <a:cubicBezTo>
                    <a:pt x="211" y="298"/>
                    <a:pt x="211" y="298"/>
                    <a:pt x="211" y="298"/>
                  </a:cubicBezTo>
                  <a:cubicBezTo>
                    <a:pt x="211" y="206"/>
                    <a:pt x="211" y="206"/>
                    <a:pt x="211" y="206"/>
                  </a:cubicBezTo>
                  <a:cubicBezTo>
                    <a:pt x="201" y="197"/>
                    <a:pt x="201" y="197"/>
                    <a:pt x="201" y="197"/>
                  </a:cubicBezTo>
                  <a:cubicBezTo>
                    <a:pt x="167" y="197"/>
                    <a:pt x="167" y="197"/>
                    <a:pt x="167" y="197"/>
                  </a:cubicBezTo>
                  <a:cubicBezTo>
                    <a:pt x="172" y="186"/>
                    <a:pt x="177" y="178"/>
                    <a:pt x="177" y="178"/>
                  </a:cubicBezTo>
                  <a:cubicBezTo>
                    <a:pt x="177" y="177"/>
                    <a:pt x="177" y="177"/>
                    <a:pt x="177" y="177"/>
                  </a:cubicBezTo>
                  <a:cubicBezTo>
                    <a:pt x="170" y="170"/>
                    <a:pt x="170" y="170"/>
                    <a:pt x="170" y="170"/>
                  </a:cubicBezTo>
                  <a:cubicBezTo>
                    <a:pt x="179" y="171"/>
                    <a:pt x="179" y="171"/>
                    <a:pt x="179" y="171"/>
                  </a:cubicBezTo>
                  <a:cubicBezTo>
                    <a:pt x="177" y="142"/>
                    <a:pt x="177" y="142"/>
                    <a:pt x="177" y="142"/>
                  </a:cubicBezTo>
                  <a:cubicBezTo>
                    <a:pt x="208" y="149"/>
                    <a:pt x="208" y="149"/>
                    <a:pt x="208" y="149"/>
                  </a:cubicBezTo>
                  <a:cubicBezTo>
                    <a:pt x="210" y="150"/>
                    <a:pt x="210" y="150"/>
                    <a:pt x="210" y="150"/>
                  </a:cubicBezTo>
                  <a:cubicBezTo>
                    <a:pt x="211" y="152"/>
                    <a:pt x="211" y="152"/>
                    <a:pt x="211" y="152"/>
                  </a:cubicBezTo>
                  <a:cubicBezTo>
                    <a:pt x="218" y="160"/>
                    <a:pt x="222" y="170"/>
                    <a:pt x="224" y="180"/>
                  </a:cubicBezTo>
                  <a:cubicBezTo>
                    <a:pt x="225" y="180"/>
                    <a:pt x="225" y="180"/>
                    <a:pt x="225" y="180"/>
                  </a:cubicBezTo>
                  <a:close/>
                  <a:moveTo>
                    <a:pt x="162" y="197"/>
                  </a:moveTo>
                  <a:cubicBezTo>
                    <a:pt x="167" y="188"/>
                    <a:pt x="171" y="181"/>
                    <a:pt x="172" y="178"/>
                  </a:cubicBezTo>
                  <a:cubicBezTo>
                    <a:pt x="163" y="168"/>
                    <a:pt x="163" y="168"/>
                    <a:pt x="163" y="168"/>
                  </a:cubicBezTo>
                  <a:cubicBezTo>
                    <a:pt x="164" y="165"/>
                    <a:pt x="164" y="165"/>
                    <a:pt x="164" y="165"/>
                  </a:cubicBezTo>
                  <a:cubicBezTo>
                    <a:pt x="175" y="166"/>
                    <a:pt x="175" y="166"/>
                    <a:pt x="175" y="166"/>
                  </a:cubicBezTo>
                  <a:cubicBezTo>
                    <a:pt x="174" y="141"/>
                    <a:pt x="174" y="141"/>
                    <a:pt x="174" y="141"/>
                  </a:cubicBezTo>
                  <a:cubicBezTo>
                    <a:pt x="164" y="138"/>
                    <a:pt x="164" y="138"/>
                    <a:pt x="164" y="138"/>
                  </a:cubicBezTo>
                  <a:cubicBezTo>
                    <a:pt x="155" y="145"/>
                    <a:pt x="155" y="145"/>
                    <a:pt x="155" y="145"/>
                  </a:cubicBezTo>
                  <a:cubicBezTo>
                    <a:pt x="133" y="197"/>
                    <a:pt x="133" y="197"/>
                    <a:pt x="133" y="197"/>
                  </a:cubicBezTo>
                  <a:cubicBezTo>
                    <a:pt x="162" y="197"/>
                    <a:pt x="162" y="197"/>
                    <a:pt x="162" y="197"/>
                  </a:cubicBezTo>
                  <a:close/>
                  <a:moveTo>
                    <a:pt x="79" y="141"/>
                  </a:moveTo>
                  <a:cubicBezTo>
                    <a:pt x="78" y="166"/>
                    <a:pt x="78" y="166"/>
                    <a:pt x="78" y="166"/>
                  </a:cubicBezTo>
                  <a:cubicBezTo>
                    <a:pt x="89" y="165"/>
                    <a:pt x="89" y="165"/>
                    <a:pt x="89" y="165"/>
                  </a:cubicBezTo>
                  <a:cubicBezTo>
                    <a:pt x="90" y="168"/>
                    <a:pt x="90" y="168"/>
                    <a:pt x="90" y="168"/>
                  </a:cubicBezTo>
                  <a:cubicBezTo>
                    <a:pt x="81" y="178"/>
                    <a:pt x="81" y="178"/>
                    <a:pt x="81" y="178"/>
                  </a:cubicBezTo>
                  <a:cubicBezTo>
                    <a:pt x="82" y="181"/>
                    <a:pt x="86" y="188"/>
                    <a:pt x="91" y="197"/>
                  </a:cubicBezTo>
                  <a:cubicBezTo>
                    <a:pt x="121" y="197"/>
                    <a:pt x="121" y="197"/>
                    <a:pt x="121" y="197"/>
                  </a:cubicBezTo>
                  <a:cubicBezTo>
                    <a:pt x="96" y="145"/>
                    <a:pt x="96" y="145"/>
                    <a:pt x="96" y="145"/>
                  </a:cubicBezTo>
                  <a:cubicBezTo>
                    <a:pt x="88" y="138"/>
                    <a:pt x="88" y="138"/>
                    <a:pt x="88" y="138"/>
                  </a:cubicBezTo>
                  <a:lnTo>
                    <a:pt x="79" y="141"/>
                  </a:lnTo>
                  <a:close/>
                </a:path>
              </a:pathLst>
            </a:custGeom>
            <a:solidFill>
              <a:srgbClr val="FFFFFF"/>
            </a:solidFill>
            <a:ln w="9525">
              <a:noFill/>
              <a:round/>
              <a:headEnd/>
              <a:tailEnd/>
            </a:ln>
          </p:spPr>
          <p:txBody>
            <a:bodyPr/>
            <a:lstStyle/>
            <a:p>
              <a:endParaRPr lang="zh-CN" altLang="en-US"/>
            </a:p>
          </p:txBody>
        </p:sp>
      </p:grpSp>
      <p:sp>
        <p:nvSpPr>
          <p:cNvPr id="28693" name="矩形 75"/>
          <p:cNvSpPr>
            <a:spLocks noChangeArrowheads="1"/>
          </p:cNvSpPr>
          <p:nvPr/>
        </p:nvSpPr>
        <p:spPr bwMode="auto">
          <a:xfrm>
            <a:off x="5622925" y="1834130"/>
            <a:ext cx="2014538" cy="554208"/>
          </a:xfrm>
          <a:prstGeom prst="rect">
            <a:avLst/>
          </a:prstGeom>
          <a:noFill/>
          <a:ln w="9525">
            <a:noFill/>
            <a:miter lim="800000"/>
            <a:headEnd/>
            <a:tailEnd/>
          </a:ln>
        </p:spPr>
        <p:txBody>
          <a:bodyPr>
            <a:spAutoFit/>
          </a:bodyPr>
          <a:lstStyle/>
          <a:p>
            <a:pPr algn="just" eaLnBrk="1" hangingPunct="1">
              <a:lnSpc>
                <a:spcPts val="1200"/>
              </a:lnSpc>
              <a:buFont typeface="Arial" pitchFamily="34" charset="0"/>
              <a:buNone/>
            </a:pPr>
            <a:r>
              <a:rPr lang="zh-CN" altLang="en-US" sz="9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随着计算机技术的发展及印刷技术的进步，平面设计在视觉感观领域的表现和应用也越来越丰富。</a:t>
            </a:r>
          </a:p>
        </p:txBody>
      </p:sp>
      <p:sp>
        <p:nvSpPr>
          <p:cNvPr id="28694" name="TextBox 76"/>
          <p:cNvSpPr txBox="1">
            <a:spLocks noChangeArrowheads="1"/>
          </p:cNvSpPr>
          <p:nvPr/>
        </p:nvSpPr>
        <p:spPr bwMode="auto">
          <a:xfrm>
            <a:off x="5038725" y="1937348"/>
            <a:ext cx="583814" cy="369332"/>
          </a:xfrm>
          <a:prstGeom prst="rect">
            <a:avLst/>
          </a:prstGeom>
          <a:noFill/>
          <a:ln w="9525">
            <a:noFill/>
            <a:miter lim="800000"/>
            <a:headEnd/>
            <a:tailEnd/>
          </a:ln>
        </p:spPr>
        <p:txBody>
          <a:bodyPr wrap="none">
            <a:spAutoFit/>
          </a:bodyPr>
          <a:lstStyle/>
          <a:p>
            <a:pPr eaLnBrk="1" hangingPunct="1">
              <a:buFont typeface="Arial" pitchFamily="34" charset="0"/>
              <a:buNone/>
            </a:pPr>
            <a:r>
              <a:rPr lang="en-US" altLang="zh-CN" dirty="0">
                <a:solidFill>
                  <a:schemeClr val="tx1">
                    <a:lumMod val="75000"/>
                    <a:lumOff val="25000"/>
                  </a:schemeClr>
                </a:solidFill>
                <a:latin typeface="Impact" pitchFamily="34" charset="0"/>
              </a:rPr>
              <a:t>45%</a:t>
            </a:r>
            <a:endParaRPr lang="zh-CN" altLang="en-US" dirty="0">
              <a:solidFill>
                <a:schemeClr val="tx1">
                  <a:lumMod val="75000"/>
                  <a:lumOff val="25000"/>
                </a:schemeClr>
              </a:solidFill>
              <a:latin typeface="Impact" pitchFamily="34" charset="0"/>
            </a:endParaRPr>
          </a:p>
        </p:txBody>
      </p:sp>
      <p:cxnSp>
        <p:nvCxnSpPr>
          <p:cNvPr id="28695" name="直接连接符 77"/>
          <p:cNvCxnSpPr>
            <a:cxnSpLocks noChangeShapeType="1"/>
          </p:cNvCxnSpPr>
          <p:nvPr/>
        </p:nvCxnSpPr>
        <p:spPr bwMode="auto">
          <a:xfrm flipV="1">
            <a:off x="3316288" y="3077525"/>
            <a:ext cx="0" cy="381118"/>
          </a:xfrm>
          <a:prstGeom prst="line">
            <a:avLst/>
          </a:prstGeom>
          <a:noFill/>
          <a:ln w="9525">
            <a:solidFill>
              <a:schemeClr val="tx1"/>
            </a:solidFill>
            <a:round/>
            <a:headEnd/>
            <a:tailEnd/>
          </a:ln>
        </p:spPr>
      </p:cxnSp>
      <p:grpSp>
        <p:nvGrpSpPr>
          <p:cNvPr id="7" name="组合 78"/>
          <p:cNvGrpSpPr>
            <a:grpSpLocks/>
          </p:cNvGrpSpPr>
          <p:nvPr/>
        </p:nvGrpSpPr>
        <p:grpSpPr bwMode="auto">
          <a:xfrm>
            <a:off x="3063876" y="3457055"/>
            <a:ext cx="504825" cy="504981"/>
            <a:chOff x="0" y="0"/>
            <a:chExt cx="504056" cy="504056"/>
          </a:xfrm>
        </p:grpSpPr>
        <p:sp>
          <p:nvSpPr>
            <p:cNvPr id="22549" name="椭圆 79"/>
            <p:cNvSpPr>
              <a:spLocks noChangeArrowheads="1"/>
            </p:cNvSpPr>
            <p:nvPr/>
          </p:nvSpPr>
          <p:spPr bwMode="auto">
            <a:xfrm>
              <a:off x="0" y="0"/>
              <a:ext cx="504056" cy="504056"/>
            </a:xfrm>
            <a:prstGeom prst="ellipse">
              <a:avLst/>
            </a:prstGeom>
            <a:solidFill>
              <a:schemeClr val="accent3"/>
            </a:solidFill>
            <a:ln w="9525">
              <a:noFill/>
              <a:round/>
              <a:headEnd/>
              <a:tailEnd/>
            </a:ln>
          </p:spPr>
          <p:txBody>
            <a:bodyPr anchor="ctr"/>
            <a:lstStyle/>
            <a:p>
              <a:pPr algn="ctr" eaLnBrk="1" hangingPunct="1">
                <a:buFont typeface="Arial" pitchFamily="34" charset="0"/>
                <a:buNone/>
              </a:pPr>
              <a:endParaRPr lang="zh-CN" altLang="en-US">
                <a:solidFill>
                  <a:srgbClr val="FFFFFF"/>
                </a:solidFill>
              </a:endParaRPr>
            </a:p>
          </p:txBody>
        </p:sp>
        <p:sp>
          <p:nvSpPr>
            <p:cNvPr id="22550" name="Freeform 11"/>
            <p:cNvSpPr>
              <a:spLocks noEditPoints="1"/>
            </p:cNvSpPr>
            <p:nvPr/>
          </p:nvSpPr>
          <p:spPr bwMode="auto">
            <a:xfrm>
              <a:off x="76544" y="107746"/>
              <a:ext cx="350967" cy="288563"/>
            </a:xfrm>
            <a:custGeom>
              <a:avLst/>
              <a:gdLst>
                <a:gd name="T0" fmla="*/ 2147483646 w 355"/>
                <a:gd name="T1" fmla="*/ 2147483646 h 292"/>
                <a:gd name="T2" fmla="*/ 2147483646 w 355"/>
                <a:gd name="T3" fmla="*/ 2147483646 h 292"/>
                <a:gd name="T4" fmla="*/ 0 w 355"/>
                <a:gd name="T5" fmla="*/ 2147483646 h 292"/>
                <a:gd name="T6" fmla="*/ 2147483646 w 355"/>
                <a:gd name="T7" fmla="*/ 2147483646 h 292"/>
                <a:gd name="T8" fmla="*/ 2147483646 w 355"/>
                <a:gd name="T9" fmla="*/ 2147483646 h 292"/>
                <a:gd name="T10" fmla="*/ 2147483646 w 355"/>
                <a:gd name="T11" fmla="*/ 2147483646 h 292"/>
                <a:gd name="T12" fmla="*/ 2147483646 w 355"/>
                <a:gd name="T13" fmla="*/ 2147483646 h 292"/>
                <a:gd name="T14" fmla="*/ 2147483646 w 355"/>
                <a:gd name="T15" fmla="*/ 2147483646 h 292"/>
                <a:gd name="T16" fmla="*/ 2147483646 w 355"/>
                <a:gd name="T17" fmla="*/ 2147483646 h 292"/>
                <a:gd name="T18" fmla="*/ 2147483646 w 355"/>
                <a:gd name="T19" fmla="*/ 2147483646 h 292"/>
                <a:gd name="T20" fmla="*/ 2147483646 w 355"/>
                <a:gd name="T21" fmla="*/ 2147483646 h 292"/>
                <a:gd name="T22" fmla="*/ 2147483646 w 355"/>
                <a:gd name="T23" fmla="*/ 2147483646 h 292"/>
                <a:gd name="T24" fmla="*/ 2147483646 w 355"/>
                <a:gd name="T25" fmla="*/ 2147483646 h 292"/>
                <a:gd name="T26" fmla="*/ 2147483646 w 355"/>
                <a:gd name="T27" fmla="*/ 2147483646 h 292"/>
                <a:gd name="T28" fmla="*/ 2147483646 w 355"/>
                <a:gd name="T29" fmla="*/ 2147483646 h 292"/>
                <a:gd name="T30" fmla="*/ 2147483646 w 355"/>
                <a:gd name="T31" fmla="*/ 2147483646 h 292"/>
                <a:gd name="T32" fmla="*/ 2147483646 w 355"/>
                <a:gd name="T33" fmla="*/ 2147483646 h 292"/>
                <a:gd name="T34" fmla="*/ 2147483646 w 355"/>
                <a:gd name="T35" fmla="*/ 2147483646 h 292"/>
                <a:gd name="T36" fmla="*/ 2147483646 w 355"/>
                <a:gd name="T37" fmla="*/ 2147483646 h 292"/>
                <a:gd name="T38" fmla="*/ 2147483646 w 355"/>
                <a:gd name="T39" fmla="*/ 2147483646 h 292"/>
                <a:gd name="T40" fmla="*/ 2147483646 w 355"/>
                <a:gd name="T41" fmla="*/ 2147483646 h 292"/>
                <a:gd name="T42" fmla="*/ 2147483646 w 355"/>
                <a:gd name="T43" fmla="*/ 2147483646 h 292"/>
                <a:gd name="T44" fmla="*/ 2147483646 w 355"/>
                <a:gd name="T45" fmla="*/ 2147483646 h 292"/>
                <a:gd name="T46" fmla="*/ 2147483646 w 355"/>
                <a:gd name="T47" fmla="*/ 2147483646 h 292"/>
                <a:gd name="T48" fmla="*/ 2147483646 w 355"/>
                <a:gd name="T49" fmla="*/ 2147483646 h 292"/>
                <a:gd name="T50" fmla="*/ 2147483646 w 355"/>
                <a:gd name="T51" fmla="*/ 2147483646 h 292"/>
                <a:gd name="T52" fmla="*/ 2147483646 w 355"/>
                <a:gd name="T53" fmla="*/ 2147483646 h 292"/>
                <a:gd name="T54" fmla="*/ 2147483646 w 355"/>
                <a:gd name="T55" fmla="*/ 2147483646 h 292"/>
                <a:gd name="T56" fmla="*/ 2147483646 w 355"/>
                <a:gd name="T57" fmla="*/ 2147483646 h 292"/>
                <a:gd name="T58" fmla="*/ 2147483646 w 355"/>
                <a:gd name="T59" fmla="*/ 2147483646 h 292"/>
                <a:gd name="T60" fmla="*/ 2147483646 w 355"/>
                <a:gd name="T61" fmla="*/ 2147483646 h 292"/>
                <a:gd name="T62" fmla="*/ 2147483646 w 355"/>
                <a:gd name="T63" fmla="*/ 2147483646 h 292"/>
                <a:gd name="T64" fmla="*/ 2147483646 w 355"/>
                <a:gd name="T65" fmla="*/ 2147483646 h 292"/>
                <a:gd name="T66" fmla="*/ 2147483646 w 355"/>
                <a:gd name="T67" fmla="*/ 2147483646 h 292"/>
                <a:gd name="T68" fmla="*/ 2147483646 w 355"/>
                <a:gd name="T69" fmla="*/ 2147483646 h 292"/>
                <a:gd name="T70" fmla="*/ 2147483646 w 355"/>
                <a:gd name="T71" fmla="*/ 2147483646 h 292"/>
                <a:gd name="T72" fmla="*/ 2147483646 w 355"/>
                <a:gd name="T73" fmla="*/ 2147483646 h 292"/>
                <a:gd name="T74" fmla="*/ 2147483646 w 355"/>
                <a:gd name="T75" fmla="*/ 2147483646 h 292"/>
                <a:gd name="T76" fmla="*/ 2147483646 w 355"/>
                <a:gd name="T77" fmla="*/ 2147483646 h 292"/>
                <a:gd name="T78" fmla="*/ 2147483646 w 355"/>
                <a:gd name="T79" fmla="*/ 2147483646 h 292"/>
                <a:gd name="T80" fmla="*/ 2147483646 w 355"/>
                <a:gd name="T81" fmla="*/ 2147483646 h 292"/>
                <a:gd name="T82" fmla="*/ 2147483646 w 355"/>
                <a:gd name="T83" fmla="*/ 2147483646 h 292"/>
                <a:gd name="T84" fmla="*/ 2147483646 w 355"/>
                <a:gd name="T85" fmla="*/ 2147483646 h 292"/>
                <a:gd name="T86" fmla="*/ 2147483646 w 355"/>
                <a:gd name="T87" fmla="*/ 2147483646 h 292"/>
                <a:gd name="T88" fmla="*/ 2147483646 w 355"/>
                <a:gd name="T89" fmla="*/ 2147483646 h 292"/>
                <a:gd name="T90" fmla="*/ 2147483646 w 355"/>
                <a:gd name="T91" fmla="*/ 2147483646 h 292"/>
                <a:gd name="T92" fmla="*/ 2147483646 w 355"/>
                <a:gd name="T93" fmla="*/ 2147483646 h 292"/>
                <a:gd name="T94" fmla="*/ 2147483646 w 355"/>
                <a:gd name="T95" fmla="*/ 2147483646 h 292"/>
                <a:gd name="T96" fmla="*/ 2147483646 w 355"/>
                <a:gd name="T97" fmla="*/ 2147483646 h 292"/>
                <a:gd name="T98" fmla="*/ 2147483646 w 355"/>
                <a:gd name="T99" fmla="*/ 2147483646 h 292"/>
                <a:gd name="T100" fmla="*/ 2147483646 w 355"/>
                <a:gd name="T101" fmla="*/ 2147483646 h 292"/>
                <a:gd name="T102" fmla="*/ 2147483646 w 355"/>
                <a:gd name="T103" fmla="*/ 2147483646 h 292"/>
                <a:gd name="T104" fmla="*/ 2147483646 w 355"/>
                <a:gd name="T105" fmla="*/ 2147483646 h 292"/>
                <a:gd name="T106" fmla="*/ 2147483646 w 355"/>
                <a:gd name="T107" fmla="*/ 2147483646 h 292"/>
                <a:gd name="T108" fmla="*/ 2147483646 w 355"/>
                <a:gd name="T109" fmla="*/ 2147483646 h 292"/>
                <a:gd name="T110" fmla="*/ 2147483646 w 355"/>
                <a:gd name="T111" fmla="*/ 2147483646 h 292"/>
                <a:gd name="T112" fmla="*/ 2147483646 w 355"/>
                <a:gd name="T113" fmla="*/ 2147483646 h 292"/>
                <a:gd name="T114" fmla="*/ 2147483646 w 355"/>
                <a:gd name="T115" fmla="*/ 2147483646 h 292"/>
                <a:gd name="T116" fmla="*/ 2147483646 w 355"/>
                <a:gd name="T117" fmla="*/ 2147483646 h 292"/>
                <a:gd name="T118" fmla="*/ 2147483646 w 355"/>
                <a:gd name="T119" fmla="*/ 2147483646 h 29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55" h="292">
                  <a:moveTo>
                    <a:pt x="165" y="123"/>
                  </a:moveTo>
                  <a:cubicBezTo>
                    <a:pt x="159" y="133"/>
                    <a:pt x="159" y="133"/>
                    <a:pt x="159" y="133"/>
                  </a:cubicBezTo>
                  <a:cubicBezTo>
                    <a:pt x="105" y="116"/>
                    <a:pt x="105" y="116"/>
                    <a:pt x="105" y="116"/>
                  </a:cubicBezTo>
                  <a:cubicBezTo>
                    <a:pt x="99" y="172"/>
                    <a:pt x="99" y="172"/>
                    <a:pt x="99" y="172"/>
                  </a:cubicBezTo>
                  <a:cubicBezTo>
                    <a:pt x="101" y="212"/>
                    <a:pt x="97" y="252"/>
                    <a:pt x="99" y="292"/>
                  </a:cubicBezTo>
                  <a:cubicBezTo>
                    <a:pt x="88" y="292"/>
                    <a:pt x="84" y="292"/>
                    <a:pt x="73" y="292"/>
                  </a:cubicBezTo>
                  <a:cubicBezTo>
                    <a:pt x="71" y="258"/>
                    <a:pt x="67" y="224"/>
                    <a:pt x="65" y="191"/>
                  </a:cubicBezTo>
                  <a:cubicBezTo>
                    <a:pt x="60" y="191"/>
                    <a:pt x="63" y="191"/>
                    <a:pt x="58" y="191"/>
                  </a:cubicBezTo>
                  <a:cubicBezTo>
                    <a:pt x="56" y="224"/>
                    <a:pt x="49" y="258"/>
                    <a:pt x="48" y="292"/>
                  </a:cubicBezTo>
                  <a:cubicBezTo>
                    <a:pt x="37" y="292"/>
                    <a:pt x="32" y="292"/>
                    <a:pt x="21" y="292"/>
                  </a:cubicBezTo>
                  <a:cubicBezTo>
                    <a:pt x="24" y="252"/>
                    <a:pt x="20" y="212"/>
                    <a:pt x="22" y="172"/>
                  </a:cubicBezTo>
                  <a:cubicBezTo>
                    <a:pt x="15" y="167"/>
                    <a:pt x="7" y="161"/>
                    <a:pt x="0" y="155"/>
                  </a:cubicBezTo>
                  <a:cubicBezTo>
                    <a:pt x="3" y="127"/>
                    <a:pt x="7" y="99"/>
                    <a:pt x="17" y="73"/>
                  </a:cubicBezTo>
                  <a:cubicBezTo>
                    <a:pt x="23" y="73"/>
                    <a:pt x="29" y="73"/>
                    <a:pt x="35" y="73"/>
                  </a:cubicBezTo>
                  <a:cubicBezTo>
                    <a:pt x="52" y="101"/>
                    <a:pt x="52" y="101"/>
                    <a:pt x="52" y="101"/>
                  </a:cubicBezTo>
                  <a:cubicBezTo>
                    <a:pt x="56" y="76"/>
                    <a:pt x="56" y="76"/>
                    <a:pt x="56" y="76"/>
                  </a:cubicBezTo>
                  <a:cubicBezTo>
                    <a:pt x="55" y="76"/>
                    <a:pt x="55" y="76"/>
                    <a:pt x="55" y="76"/>
                  </a:cubicBezTo>
                  <a:cubicBezTo>
                    <a:pt x="55" y="69"/>
                    <a:pt x="55" y="69"/>
                    <a:pt x="55" y="69"/>
                  </a:cubicBezTo>
                  <a:cubicBezTo>
                    <a:pt x="65" y="69"/>
                    <a:pt x="65" y="69"/>
                    <a:pt x="65" y="69"/>
                  </a:cubicBezTo>
                  <a:cubicBezTo>
                    <a:pt x="65" y="76"/>
                    <a:pt x="65" y="76"/>
                    <a:pt x="65" y="76"/>
                  </a:cubicBezTo>
                  <a:cubicBezTo>
                    <a:pt x="64" y="76"/>
                    <a:pt x="64" y="76"/>
                    <a:pt x="64" y="76"/>
                  </a:cubicBezTo>
                  <a:cubicBezTo>
                    <a:pt x="70" y="101"/>
                    <a:pt x="70" y="101"/>
                    <a:pt x="70" y="101"/>
                  </a:cubicBezTo>
                  <a:cubicBezTo>
                    <a:pt x="85" y="73"/>
                    <a:pt x="85" y="73"/>
                    <a:pt x="85" y="73"/>
                  </a:cubicBezTo>
                  <a:cubicBezTo>
                    <a:pt x="90" y="73"/>
                    <a:pt x="95" y="73"/>
                    <a:pt x="100" y="73"/>
                  </a:cubicBezTo>
                  <a:cubicBezTo>
                    <a:pt x="126" y="90"/>
                    <a:pt x="135" y="92"/>
                    <a:pt x="165" y="123"/>
                  </a:cubicBezTo>
                  <a:close/>
                  <a:moveTo>
                    <a:pt x="120" y="46"/>
                  </a:moveTo>
                  <a:cubicBezTo>
                    <a:pt x="120" y="80"/>
                    <a:pt x="120" y="80"/>
                    <a:pt x="120" y="80"/>
                  </a:cubicBezTo>
                  <a:cubicBezTo>
                    <a:pt x="134" y="80"/>
                    <a:pt x="134" y="80"/>
                    <a:pt x="134" y="80"/>
                  </a:cubicBezTo>
                  <a:cubicBezTo>
                    <a:pt x="134" y="87"/>
                    <a:pt x="134" y="87"/>
                    <a:pt x="134" y="87"/>
                  </a:cubicBezTo>
                  <a:cubicBezTo>
                    <a:pt x="151" y="100"/>
                    <a:pt x="151" y="100"/>
                    <a:pt x="151" y="100"/>
                  </a:cubicBezTo>
                  <a:cubicBezTo>
                    <a:pt x="151" y="80"/>
                    <a:pt x="151" y="80"/>
                    <a:pt x="151" y="80"/>
                  </a:cubicBezTo>
                  <a:cubicBezTo>
                    <a:pt x="321" y="80"/>
                    <a:pt x="321" y="80"/>
                    <a:pt x="321" y="80"/>
                  </a:cubicBezTo>
                  <a:cubicBezTo>
                    <a:pt x="321" y="196"/>
                    <a:pt x="321" y="196"/>
                    <a:pt x="321" y="196"/>
                  </a:cubicBezTo>
                  <a:cubicBezTo>
                    <a:pt x="151" y="196"/>
                    <a:pt x="151" y="196"/>
                    <a:pt x="151" y="196"/>
                  </a:cubicBezTo>
                  <a:cubicBezTo>
                    <a:pt x="151" y="137"/>
                    <a:pt x="151" y="137"/>
                    <a:pt x="151" y="137"/>
                  </a:cubicBezTo>
                  <a:cubicBezTo>
                    <a:pt x="134" y="132"/>
                    <a:pt x="134" y="132"/>
                    <a:pt x="134" y="132"/>
                  </a:cubicBezTo>
                  <a:cubicBezTo>
                    <a:pt x="134" y="205"/>
                    <a:pt x="134" y="205"/>
                    <a:pt x="134" y="205"/>
                  </a:cubicBezTo>
                  <a:cubicBezTo>
                    <a:pt x="134" y="214"/>
                    <a:pt x="134" y="214"/>
                    <a:pt x="134" y="214"/>
                  </a:cubicBezTo>
                  <a:cubicBezTo>
                    <a:pt x="142" y="214"/>
                    <a:pt x="142" y="214"/>
                    <a:pt x="142" y="214"/>
                  </a:cubicBezTo>
                  <a:cubicBezTo>
                    <a:pt x="330" y="214"/>
                    <a:pt x="330" y="214"/>
                    <a:pt x="330" y="214"/>
                  </a:cubicBezTo>
                  <a:cubicBezTo>
                    <a:pt x="338" y="214"/>
                    <a:pt x="338" y="214"/>
                    <a:pt x="338" y="214"/>
                  </a:cubicBezTo>
                  <a:cubicBezTo>
                    <a:pt x="338" y="205"/>
                    <a:pt x="338" y="205"/>
                    <a:pt x="338" y="205"/>
                  </a:cubicBezTo>
                  <a:cubicBezTo>
                    <a:pt x="338" y="80"/>
                    <a:pt x="338" y="80"/>
                    <a:pt x="338" y="80"/>
                  </a:cubicBezTo>
                  <a:cubicBezTo>
                    <a:pt x="355" y="80"/>
                    <a:pt x="355" y="80"/>
                    <a:pt x="355" y="80"/>
                  </a:cubicBezTo>
                  <a:cubicBezTo>
                    <a:pt x="355" y="46"/>
                    <a:pt x="355" y="46"/>
                    <a:pt x="355" y="46"/>
                  </a:cubicBezTo>
                  <a:cubicBezTo>
                    <a:pt x="120" y="46"/>
                    <a:pt x="120" y="46"/>
                    <a:pt x="120" y="46"/>
                  </a:cubicBezTo>
                  <a:close/>
                  <a:moveTo>
                    <a:pt x="234" y="180"/>
                  </a:moveTo>
                  <a:cubicBezTo>
                    <a:pt x="234" y="162"/>
                    <a:pt x="234" y="162"/>
                    <a:pt x="234" y="162"/>
                  </a:cubicBezTo>
                  <a:cubicBezTo>
                    <a:pt x="236" y="161"/>
                    <a:pt x="236" y="161"/>
                    <a:pt x="236" y="161"/>
                  </a:cubicBezTo>
                  <a:cubicBezTo>
                    <a:pt x="238" y="137"/>
                    <a:pt x="238" y="137"/>
                    <a:pt x="238" y="137"/>
                  </a:cubicBezTo>
                  <a:cubicBezTo>
                    <a:pt x="240" y="136"/>
                    <a:pt x="240" y="136"/>
                    <a:pt x="240" y="136"/>
                  </a:cubicBezTo>
                  <a:cubicBezTo>
                    <a:pt x="240" y="180"/>
                    <a:pt x="240" y="180"/>
                    <a:pt x="240" y="180"/>
                  </a:cubicBezTo>
                  <a:cubicBezTo>
                    <a:pt x="234" y="180"/>
                    <a:pt x="234" y="180"/>
                    <a:pt x="234" y="180"/>
                  </a:cubicBezTo>
                  <a:close/>
                  <a:moveTo>
                    <a:pt x="263" y="94"/>
                  </a:moveTo>
                  <a:cubicBezTo>
                    <a:pt x="244" y="94"/>
                    <a:pt x="244" y="94"/>
                    <a:pt x="244" y="94"/>
                  </a:cubicBezTo>
                  <a:cubicBezTo>
                    <a:pt x="226" y="95"/>
                    <a:pt x="226" y="95"/>
                    <a:pt x="226" y="95"/>
                  </a:cubicBezTo>
                  <a:cubicBezTo>
                    <a:pt x="232" y="105"/>
                    <a:pt x="232" y="105"/>
                    <a:pt x="232" y="105"/>
                  </a:cubicBezTo>
                  <a:cubicBezTo>
                    <a:pt x="225" y="110"/>
                    <a:pt x="225" y="110"/>
                    <a:pt x="225" y="110"/>
                  </a:cubicBezTo>
                  <a:cubicBezTo>
                    <a:pt x="223" y="111"/>
                    <a:pt x="223" y="111"/>
                    <a:pt x="223" y="111"/>
                  </a:cubicBezTo>
                  <a:cubicBezTo>
                    <a:pt x="223" y="114"/>
                    <a:pt x="223" y="114"/>
                    <a:pt x="223" y="114"/>
                  </a:cubicBezTo>
                  <a:cubicBezTo>
                    <a:pt x="221" y="143"/>
                    <a:pt x="221" y="143"/>
                    <a:pt x="221" y="143"/>
                  </a:cubicBezTo>
                  <a:cubicBezTo>
                    <a:pt x="205" y="128"/>
                    <a:pt x="205" y="128"/>
                    <a:pt x="205" y="128"/>
                  </a:cubicBezTo>
                  <a:cubicBezTo>
                    <a:pt x="199" y="122"/>
                    <a:pt x="199" y="122"/>
                    <a:pt x="199" y="122"/>
                  </a:cubicBezTo>
                  <a:cubicBezTo>
                    <a:pt x="195" y="130"/>
                    <a:pt x="195" y="130"/>
                    <a:pt x="195" y="130"/>
                  </a:cubicBezTo>
                  <a:cubicBezTo>
                    <a:pt x="186" y="149"/>
                    <a:pt x="186" y="149"/>
                    <a:pt x="186" y="149"/>
                  </a:cubicBezTo>
                  <a:cubicBezTo>
                    <a:pt x="183" y="145"/>
                    <a:pt x="183" y="145"/>
                    <a:pt x="183" y="145"/>
                  </a:cubicBezTo>
                  <a:cubicBezTo>
                    <a:pt x="180" y="141"/>
                    <a:pt x="180" y="141"/>
                    <a:pt x="180" y="141"/>
                  </a:cubicBezTo>
                  <a:cubicBezTo>
                    <a:pt x="176" y="142"/>
                    <a:pt x="176" y="142"/>
                    <a:pt x="176" y="142"/>
                  </a:cubicBezTo>
                  <a:cubicBezTo>
                    <a:pt x="157" y="148"/>
                    <a:pt x="157" y="148"/>
                    <a:pt x="157" y="148"/>
                  </a:cubicBezTo>
                  <a:cubicBezTo>
                    <a:pt x="160" y="159"/>
                    <a:pt x="160" y="159"/>
                    <a:pt x="160" y="159"/>
                  </a:cubicBezTo>
                  <a:cubicBezTo>
                    <a:pt x="175" y="155"/>
                    <a:pt x="175" y="155"/>
                    <a:pt x="175" y="155"/>
                  </a:cubicBezTo>
                  <a:cubicBezTo>
                    <a:pt x="182" y="165"/>
                    <a:pt x="182" y="165"/>
                    <a:pt x="182" y="165"/>
                  </a:cubicBezTo>
                  <a:cubicBezTo>
                    <a:pt x="192" y="164"/>
                    <a:pt x="192" y="164"/>
                    <a:pt x="192" y="164"/>
                  </a:cubicBezTo>
                  <a:cubicBezTo>
                    <a:pt x="203" y="142"/>
                    <a:pt x="203" y="142"/>
                    <a:pt x="203" y="142"/>
                  </a:cubicBezTo>
                  <a:cubicBezTo>
                    <a:pt x="222" y="160"/>
                    <a:pt x="222" y="160"/>
                    <a:pt x="222" y="160"/>
                  </a:cubicBezTo>
                  <a:cubicBezTo>
                    <a:pt x="232" y="156"/>
                    <a:pt x="232" y="156"/>
                    <a:pt x="232" y="156"/>
                  </a:cubicBezTo>
                  <a:cubicBezTo>
                    <a:pt x="234" y="118"/>
                    <a:pt x="234" y="118"/>
                    <a:pt x="234" y="118"/>
                  </a:cubicBezTo>
                  <a:cubicBezTo>
                    <a:pt x="239" y="115"/>
                    <a:pt x="239" y="115"/>
                    <a:pt x="239" y="115"/>
                  </a:cubicBezTo>
                  <a:cubicBezTo>
                    <a:pt x="246" y="126"/>
                    <a:pt x="246" y="126"/>
                    <a:pt x="246" y="126"/>
                  </a:cubicBezTo>
                  <a:cubicBezTo>
                    <a:pt x="254" y="110"/>
                    <a:pt x="254" y="110"/>
                    <a:pt x="254" y="110"/>
                  </a:cubicBezTo>
                  <a:cubicBezTo>
                    <a:pt x="263" y="94"/>
                    <a:pt x="263" y="94"/>
                    <a:pt x="263" y="94"/>
                  </a:cubicBezTo>
                  <a:close/>
                  <a:moveTo>
                    <a:pt x="178" y="180"/>
                  </a:moveTo>
                  <a:cubicBezTo>
                    <a:pt x="178" y="171"/>
                    <a:pt x="178" y="171"/>
                    <a:pt x="178" y="171"/>
                  </a:cubicBezTo>
                  <a:cubicBezTo>
                    <a:pt x="179" y="172"/>
                    <a:pt x="179" y="172"/>
                    <a:pt x="179" y="172"/>
                  </a:cubicBezTo>
                  <a:cubicBezTo>
                    <a:pt x="184" y="172"/>
                    <a:pt x="184" y="172"/>
                    <a:pt x="184" y="172"/>
                  </a:cubicBezTo>
                  <a:cubicBezTo>
                    <a:pt x="184" y="180"/>
                    <a:pt x="184" y="180"/>
                    <a:pt x="184" y="180"/>
                  </a:cubicBezTo>
                  <a:cubicBezTo>
                    <a:pt x="182" y="180"/>
                    <a:pt x="180" y="180"/>
                    <a:pt x="178" y="180"/>
                  </a:cubicBezTo>
                  <a:close/>
                  <a:moveTo>
                    <a:pt x="167" y="180"/>
                  </a:moveTo>
                  <a:cubicBezTo>
                    <a:pt x="167" y="165"/>
                    <a:pt x="167" y="165"/>
                    <a:pt x="167" y="165"/>
                  </a:cubicBezTo>
                  <a:cubicBezTo>
                    <a:pt x="173" y="163"/>
                    <a:pt x="173" y="163"/>
                    <a:pt x="173" y="163"/>
                  </a:cubicBezTo>
                  <a:cubicBezTo>
                    <a:pt x="173" y="163"/>
                    <a:pt x="173" y="163"/>
                    <a:pt x="173" y="163"/>
                  </a:cubicBezTo>
                  <a:cubicBezTo>
                    <a:pt x="173" y="180"/>
                    <a:pt x="173" y="180"/>
                    <a:pt x="173" y="180"/>
                  </a:cubicBezTo>
                  <a:cubicBezTo>
                    <a:pt x="167" y="180"/>
                    <a:pt x="167" y="180"/>
                    <a:pt x="167" y="180"/>
                  </a:cubicBezTo>
                  <a:close/>
                  <a:moveTo>
                    <a:pt x="189" y="180"/>
                  </a:moveTo>
                  <a:cubicBezTo>
                    <a:pt x="189" y="172"/>
                    <a:pt x="189" y="172"/>
                    <a:pt x="189" y="172"/>
                  </a:cubicBezTo>
                  <a:cubicBezTo>
                    <a:pt x="195" y="171"/>
                    <a:pt x="195" y="171"/>
                    <a:pt x="195" y="171"/>
                  </a:cubicBezTo>
                  <a:cubicBezTo>
                    <a:pt x="196" y="171"/>
                    <a:pt x="196" y="171"/>
                    <a:pt x="196" y="171"/>
                  </a:cubicBezTo>
                  <a:cubicBezTo>
                    <a:pt x="196" y="180"/>
                    <a:pt x="196" y="180"/>
                    <a:pt x="196" y="180"/>
                  </a:cubicBezTo>
                  <a:cubicBezTo>
                    <a:pt x="193" y="180"/>
                    <a:pt x="191" y="180"/>
                    <a:pt x="189" y="180"/>
                  </a:cubicBezTo>
                  <a:close/>
                  <a:moveTo>
                    <a:pt x="200" y="180"/>
                  </a:moveTo>
                  <a:cubicBezTo>
                    <a:pt x="200" y="160"/>
                    <a:pt x="200" y="160"/>
                    <a:pt x="200" y="160"/>
                  </a:cubicBezTo>
                  <a:cubicBezTo>
                    <a:pt x="204" y="152"/>
                    <a:pt x="204" y="152"/>
                    <a:pt x="204" y="152"/>
                  </a:cubicBezTo>
                  <a:cubicBezTo>
                    <a:pt x="207" y="155"/>
                    <a:pt x="207" y="155"/>
                    <a:pt x="207" y="155"/>
                  </a:cubicBezTo>
                  <a:cubicBezTo>
                    <a:pt x="207" y="180"/>
                    <a:pt x="207" y="180"/>
                    <a:pt x="207" y="180"/>
                  </a:cubicBezTo>
                  <a:cubicBezTo>
                    <a:pt x="205" y="180"/>
                    <a:pt x="203" y="180"/>
                    <a:pt x="200" y="180"/>
                  </a:cubicBezTo>
                  <a:close/>
                  <a:moveTo>
                    <a:pt x="212" y="180"/>
                  </a:moveTo>
                  <a:cubicBezTo>
                    <a:pt x="212" y="159"/>
                    <a:pt x="212" y="159"/>
                    <a:pt x="212" y="159"/>
                  </a:cubicBezTo>
                  <a:cubicBezTo>
                    <a:pt x="218" y="165"/>
                    <a:pt x="218" y="165"/>
                    <a:pt x="218" y="165"/>
                  </a:cubicBezTo>
                  <a:cubicBezTo>
                    <a:pt x="218" y="180"/>
                    <a:pt x="218" y="180"/>
                    <a:pt x="218" y="180"/>
                  </a:cubicBezTo>
                  <a:cubicBezTo>
                    <a:pt x="216" y="180"/>
                    <a:pt x="214" y="180"/>
                    <a:pt x="212" y="180"/>
                  </a:cubicBezTo>
                  <a:close/>
                  <a:moveTo>
                    <a:pt x="223" y="180"/>
                  </a:moveTo>
                  <a:cubicBezTo>
                    <a:pt x="223" y="167"/>
                    <a:pt x="223" y="167"/>
                    <a:pt x="223" y="167"/>
                  </a:cubicBezTo>
                  <a:cubicBezTo>
                    <a:pt x="229" y="164"/>
                    <a:pt x="229" y="164"/>
                    <a:pt x="229" y="164"/>
                  </a:cubicBezTo>
                  <a:cubicBezTo>
                    <a:pt x="229" y="180"/>
                    <a:pt x="229" y="180"/>
                    <a:pt x="229" y="180"/>
                  </a:cubicBezTo>
                  <a:cubicBezTo>
                    <a:pt x="227" y="180"/>
                    <a:pt x="225" y="180"/>
                    <a:pt x="223" y="180"/>
                  </a:cubicBezTo>
                  <a:close/>
                  <a:moveTo>
                    <a:pt x="285" y="123"/>
                  </a:moveTo>
                  <a:cubicBezTo>
                    <a:pt x="293" y="123"/>
                    <a:pt x="301" y="126"/>
                    <a:pt x="306" y="131"/>
                  </a:cubicBezTo>
                  <a:cubicBezTo>
                    <a:pt x="311" y="137"/>
                    <a:pt x="314" y="144"/>
                    <a:pt x="314" y="152"/>
                  </a:cubicBezTo>
                  <a:cubicBezTo>
                    <a:pt x="314" y="156"/>
                    <a:pt x="314" y="159"/>
                    <a:pt x="313" y="162"/>
                  </a:cubicBezTo>
                  <a:cubicBezTo>
                    <a:pt x="313" y="162"/>
                    <a:pt x="313" y="162"/>
                    <a:pt x="313" y="162"/>
                  </a:cubicBezTo>
                  <a:cubicBezTo>
                    <a:pt x="313" y="162"/>
                    <a:pt x="313" y="162"/>
                    <a:pt x="313" y="162"/>
                  </a:cubicBezTo>
                  <a:cubicBezTo>
                    <a:pt x="313" y="162"/>
                    <a:pt x="313" y="162"/>
                    <a:pt x="313" y="162"/>
                  </a:cubicBezTo>
                  <a:cubicBezTo>
                    <a:pt x="311" y="166"/>
                    <a:pt x="309" y="170"/>
                    <a:pt x="306" y="173"/>
                  </a:cubicBezTo>
                  <a:cubicBezTo>
                    <a:pt x="301" y="178"/>
                    <a:pt x="293" y="181"/>
                    <a:pt x="285" y="181"/>
                  </a:cubicBezTo>
                  <a:cubicBezTo>
                    <a:pt x="277" y="181"/>
                    <a:pt x="270" y="178"/>
                    <a:pt x="265" y="173"/>
                  </a:cubicBezTo>
                  <a:cubicBezTo>
                    <a:pt x="259" y="167"/>
                    <a:pt x="256" y="160"/>
                    <a:pt x="256" y="152"/>
                  </a:cubicBezTo>
                  <a:cubicBezTo>
                    <a:pt x="256" y="151"/>
                    <a:pt x="256" y="151"/>
                    <a:pt x="256" y="150"/>
                  </a:cubicBezTo>
                  <a:cubicBezTo>
                    <a:pt x="256" y="149"/>
                    <a:pt x="256" y="149"/>
                    <a:pt x="256" y="148"/>
                  </a:cubicBezTo>
                  <a:cubicBezTo>
                    <a:pt x="257" y="145"/>
                    <a:pt x="257" y="145"/>
                    <a:pt x="257" y="145"/>
                  </a:cubicBezTo>
                  <a:cubicBezTo>
                    <a:pt x="259" y="146"/>
                    <a:pt x="259" y="146"/>
                    <a:pt x="259" y="146"/>
                  </a:cubicBezTo>
                  <a:cubicBezTo>
                    <a:pt x="268" y="147"/>
                    <a:pt x="277" y="148"/>
                    <a:pt x="282" y="149"/>
                  </a:cubicBezTo>
                  <a:cubicBezTo>
                    <a:pt x="280" y="126"/>
                    <a:pt x="280" y="126"/>
                    <a:pt x="280" y="126"/>
                  </a:cubicBezTo>
                  <a:cubicBezTo>
                    <a:pt x="280" y="123"/>
                    <a:pt x="280" y="123"/>
                    <a:pt x="280" y="123"/>
                  </a:cubicBezTo>
                  <a:cubicBezTo>
                    <a:pt x="283" y="123"/>
                    <a:pt x="283" y="123"/>
                    <a:pt x="283" y="123"/>
                  </a:cubicBezTo>
                  <a:cubicBezTo>
                    <a:pt x="283" y="123"/>
                    <a:pt x="283" y="123"/>
                    <a:pt x="284" y="123"/>
                  </a:cubicBezTo>
                  <a:cubicBezTo>
                    <a:pt x="284" y="123"/>
                    <a:pt x="284" y="123"/>
                    <a:pt x="284" y="123"/>
                  </a:cubicBezTo>
                  <a:cubicBezTo>
                    <a:pt x="284" y="123"/>
                    <a:pt x="285" y="123"/>
                    <a:pt x="285" y="123"/>
                  </a:cubicBezTo>
                  <a:close/>
                  <a:moveTo>
                    <a:pt x="281" y="175"/>
                  </a:moveTo>
                  <a:cubicBezTo>
                    <a:pt x="279" y="175"/>
                    <a:pt x="278" y="175"/>
                    <a:pt x="277" y="174"/>
                  </a:cubicBezTo>
                  <a:cubicBezTo>
                    <a:pt x="306" y="162"/>
                    <a:pt x="306" y="162"/>
                    <a:pt x="306" y="162"/>
                  </a:cubicBezTo>
                  <a:cubicBezTo>
                    <a:pt x="306" y="164"/>
                    <a:pt x="305" y="165"/>
                    <a:pt x="305" y="165"/>
                  </a:cubicBezTo>
                  <a:cubicBezTo>
                    <a:pt x="281" y="175"/>
                    <a:pt x="281" y="175"/>
                    <a:pt x="281" y="175"/>
                  </a:cubicBezTo>
                  <a:close/>
                  <a:moveTo>
                    <a:pt x="302" y="169"/>
                  </a:moveTo>
                  <a:cubicBezTo>
                    <a:pt x="297" y="173"/>
                    <a:pt x="292" y="176"/>
                    <a:pt x="285" y="176"/>
                  </a:cubicBezTo>
                  <a:cubicBezTo>
                    <a:pt x="302" y="169"/>
                    <a:pt x="302" y="169"/>
                    <a:pt x="302" y="169"/>
                  </a:cubicBezTo>
                  <a:close/>
                  <a:moveTo>
                    <a:pt x="286" y="135"/>
                  </a:moveTo>
                  <a:cubicBezTo>
                    <a:pt x="286" y="133"/>
                    <a:pt x="286" y="133"/>
                    <a:pt x="286" y="133"/>
                  </a:cubicBezTo>
                  <a:cubicBezTo>
                    <a:pt x="294" y="130"/>
                    <a:pt x="294" y="130"/>
                    <a:pt x="294" y="130"/>
                  </a:cubicBezTo>
                  <a:cubicBezTo>
                    <a:pt x="295" y="130"/>
                    <a:pt x="296" y="131"/>
                    <a:pt x="297" y="131"/>
                  </a:cubicBezTo>
                  <a:cubicBezTo>
                    <a:pt x="286" y="135"/>
                    <a:pt x="286" y="135"/>
                    <a:pt x="286" y="135"/>
                  </a:cubicBezTo>
                  <a:close/>
                  <a:moveTo>
                    <a:pt x="299" y="133"/>
                  </a:moveTo>
                  <a:cubicBezTo>
                    <a:pt x="300" y="133"/>
                    <a:pt x="300" y="134"/>
                    <a:pt x="301" y="134"/>
                  </a:cubicBezTo>
                  <a:cubicBezTo>
                    <a:pt x="287" y="140"/>
                    <a:pt x="287" y="140"/>
                    <a:pt x="287" y="140"/>
                  </a:cubicBezTo>
                  <a:cubicBezTo>
                    <a:pt x="287" y="138"/>
                    <a:pt x="287" y="138"/>
                    <a:pt x="287" y="138"/>
                  </a:cubicBezTo>
                  <a:cubicBezTo>
                    <a:pt x="299" y="133"/>
                    <a:pt x="299" y="133"/>
                    <a:pt x="299" y="133"/>
                  </a:cubicBezTo>
                  <a:close/>
                  <a:moveTo>
                    <a:pt x="274" y="173"/>
                  </a:moveTo>
                  <a:cubicBezTo>
                    <a:pt x="274" y="173"/>
                    <a:pt x="273" y="172"/>
                    <a:pt x="272" y="172"/>
                  </a:cubicBezTo>
                  <a:cubicBezTo>
                    <a:pt x="308" y="157"/>
                    <a:pt x="308" y="157"/>
                    <a:pt x="308" y="157"/>
                  </a:cubicBezTo>
                  <a:cubicBezTo>
                    <a:pt x="308" y="158"/>
                    <a:pt x="308" y="159"/>
                    <a:pt x="308" y="160"/>
                  </a:cubicBezTo>
                  <a:cubicBezTo>
                    <a:pt x="274" y="173"/>
                    <a:pt x="274" y="173"/>
                    <a:pt x="274" y="173"/>
                  </a:cubicBezTo>
                  <a:close/>
                  <a:moveTo>
                    <a:pt x="270" y="170"/>
                  </a:moveTo>
                  <a:cubicBezTo>
                    <a:pt x="269" y="170"/>
                    <a:pt x="269" y="169"/>
                    <a:pt x="268" y="169"/>
                  </a:cubicBezTo>
                  <a:cubicBezTo>
                    <a:pt x="268" y="169"/>
                    <a:pt x="268" y="169"/>
                    <a:pt x="268" y="169"/>
                  </a:cubicBezTo>
                  <a:cubicBezTo>
                    <a:pt x="309" y="152"/>
                    <a:pt x="309" y="152"/>
                    <a:pt x="309" y="152"/>
                  </a:cubicBezTo>
                  <a:cubicBezTo>
                    <a:pt x="309" y="153"/>
                    <a:pt x="309" y="154"/>
                    <a:pt x="309" y="154"/>
                  </a:cubicBezTo>
                  <a:cubicBezTo>
                    <a:pt x="270" y="170"/>
                    <a:pt x="270" y="170"/>
                    <a:pt x="270" y="170"/>
                  </a:cubicBezTo>
                  <a:close/>
                  <a:moveTo>
                    <a:pt x="267" y="167"/>
                  </a:moveTo>
                  <a:cubicBezTo>
                    <a:pt x="266" y="166"/>
                    <a:pt x="266" y="166"/>
                    <a:pt x="265" y="165"/>
                  </a:cubicBezTo>
                  <a:cubicBezTo>
                    <a:pt x="308" y="148"/>
                    <a:pt x="308" y="148"/>
                    <a:pt x="308" y="148"/>
                  </a:cubicBezTo>
                  <a:cubicBezTo>
                    <a:pt x="309" y="148"/>
                    <a:pt x="309" y="149"/>
                    <a:pt x="309" y="150"/>
                  </a:cubicBezTo>
                  <a:cubicBezTo>
                    <a:pt x="267" y="167"/>
                    <a:pt x="267" y="167"/>
                    <a:pt x="267" y="167"/>
                  </a:cubicBezTo>
                  <a:close/>
                  <a:moveTo>
                    <a:pt x="264" y="163"/>
                  </a:moveTo>
                  <a:cubicBezTo>
                    <a:pt x="264" y="162"/>
                    <a:pt x="264" y="162"/>
                    <a:pt x="263" y="161"/>
                  </a:cubicBezTo>
                  <a:cubicBezTo>
                    <a:pt x="281" y="154"/>
                    <a:pt x="281" y="154"/>
                    <a:pt x="281" y="154"/>
                  </a:cubicBezTo>
                  <a:cubicBezTo>
                    <a:pt x="283" y="155"/>
                    <a:pt x="285" y="155"/>
                    <a:pt x="285" y="155"/>
                  </a:cubicBezTo>
                  <a:cubicBezTo>
                    <a:pt x="264" y="163"/>
                    <a:pt x="264" y="163"/>
                    <a:pt x="264" y="163"/>
                  </a:cubicBezTo>
                  <a:close/>
                  <a:moveTo>
                    <a:pt x="285" y="155"/>
                  </a:moveTo>
                  <a:cubicBezTo>
                    <a:pt x="288" y="152"/>
                    <a:pt x="288" y="152"/>
                    <a:pt x="288" y="152"/>
                  </a:cubicBezTo>
                  <a:cubicBezTo>
                    <a:pt x="288" y="151"/>
                    <a:pt x="288" y="151"/>
                    <a:pt x="288" y="151"/>
                  </a:cubicBezTo>
                  <a:cubicBezTo>
                    <a:pt x="307" y="143"/>
                    <a:pt x="307" y="143"/>
                    <a:pt x="307" y="143"/>
                  </a:cubicBezTo>
                  <a:cubicBezTo>
                    <a:pt x="308" y="144"/>
                    <a:pt x="308" y="145"/>
                    <a:pt x="308" y="145"/>
                  </a:cubicBezTo>
                  <a:cubicBezTo>
                    <a:pt x="285" y="155"/>
                    <a:pt x="285" y="155"/>
                    <a:pt x="285" y="155"/>
                  </a:cubicBezTo>
                  <a:close/>
                  <a:moveTo>
                    <a:pt x="263" y="159"/>
                  </a:moveTo>
                  <a:cubicBezTo>
                    <a:pt x="262" y="158"/>
                    <a:pt x="262" y="158"/>
                    <a:pt x="262" y="157"/>
                  </a:cubicBezTo>
                  <a:cubicBezTo>
                    <a:pt x="272" y="153"/>
                    <a:pt x="272" y="153"/>
                    <a:pt x="272" y="153"/>
                  </a:cubicBezTo>
                  <a:cubicBezTo>
                    <a:pt x="273" y="153"/>
                    <a:pt x="275" y="153"/>
                    <a:pt x="276" y="154"/>
                  </a:cubicBezTo>
                  <a:cubicBezTo>
                    <a:pt x="263" y="159"/>
                    <a:pt x="263" y="159"/>
                    <a:pt x="263" y="159"/>
                  </a:cubicBezTo>
                  <a:close/>
                  <a:moveTo>
                    <a:pt x="288" y="149"/>
                  </a:moveTo>
                  <a:cubicBezTo>
                    <a:pt x="288" y="147"/>
                    <a:pt x="288" y="147"/>
                    <a:pt x="288" y="147"/>
                  </a:cubicBezTo>
                  <a:cubicBezTo>
                    <a:pt x="305" y="140"/>
                    <a:pt x="305" y="140"/>
                    <a:pt x="305" y="140"/>
                  </a:cubicBezTo>
                  <a:cubicBezTo>
                    <a:pt x="306" y="140"/>
                    <a:pt x="306" y="141"/>
                    <a:pt x="306" y="141"/>
                  </a:cubicBezTo>
                  <a:cubicBezTo>
                    <a:pt x="288" y="149"/>
                    <a:pt x="288" y="149"/>
                    <a:pt x="288" y="149"/>
                  </a:cubicBezTo>
                  <a:close/>
                  <a:moveTo>
                    <a:pt x="262" y="155"/>
                  </a:moveTo>
                  <a:cubicBezTo>
                    <a:pt x="262" y="154"/>
                    <a:pt x="262" y="153"/>
                    <a:pt x="262" y="153"/>
                  </a:cubicBezTo>
                  <a:cubicBezTo>
                    <a:pt x="263" y="152"/>
                    <a:pt x="263" y="152"/>
                    <a:pt x="263" y="152"/>
                  </a:cubicBezTo>
                  <a:cubicBezTo>
                    <a:pt x="265" y="152"/>
                    <a:pt x="266" y="152"/>
                    <a:pt x="267" y="152"/>
                  </a:cubicBezTo>
                  <a:cubicBezTo>
                    <a:pt x="262" y="155"/>
                    <a:pt x="262" y="155"/>
                    <a:pt x="262" y="155"/>
                  </a:cubicBezTo>
                  <a:close/>
                  <a:moveTo>
                    <a:pt x="287" y="144"/>
                  </a:moveTo>
                  <a:cubicBezTo>
                    <a:pt x="287" y="142"/>
                    <a:pt x="287" y="142"/>
                    <a:pt x="287" y="142"/>
                  </a:cubicBezTo>
                  <a:cubicBezTo>
                    <a:pt x="303" y="136"/>
                    <a:pt x="303" y="136"/>
                    <a:pt x="303" y="136"/>
                  </a:cubicBezTo>
                  <a:cubicBezTo>
                    <a:pt x="303" y="136"/>
                    <a:pt x="304" y="137"/>
                    <a:pt x="304" y="138"/>
                  </a:cubicBezTo>
                  <a:cubicBezTo>
                    <a:pt x="287" y="144"/>
                    <a:pt x="287" y="144"/>
                    <a:pt x="287" y="144"/>
                  </a:cubicBezTo>
                  <a:close/>
                  <a:moveTo>
                    <a:pt x="286" y="131"/>
                  </a:moveTo>
                  <a:cubicBezTo>
                    <a:pt x="286" y="128"/>
                    <a:pt x="286" y="128"/>
                    <a:pt x="286" y="128"/>
                  </a:cubicBezTo>
                  <a:cubicBezTo>
                    <a:pt x="287" y="128"/>
                    <a:pt x="289" y="129"/>
                    <a:pt x="291" y="129"/>
                  </a:cubicBezTo>
                  <a:cubicBezTo>
                    <a:pt x="286" y="131"/>
                    <a:pt x="286" y="131"/>
                    <a:pt x="286" y="131"/>
                  </a:cubicBezTo>
                  <a:close/>
                  <a:moveTo>
                    <a:pt x="251" y="137"/>
                  </a:moveTo>
                  <a:cubicBezTo>
                    <a:pt x="252" y="132"/>
                    <a:pt x="255" y="127"/>
                    <a:pt x="258" y="123"/>
                  </a:cubicBezTo>
                  <a:cubicBezTo>
                    <a:pt x="262" y="119"/>
                    <a:pt x="267" y="117"/>
                    <a:pt x="273" y="116"/>
                  </a:cubicBezTo>
                  <a:cubicBezTo>
                    <a:pt x="276" y="116"/>
                    <a:pt x="276" y="116"/>
                    <a:pt x="276" y="116"/>
                  </a:cubicBezTo>
                  <a:cubicBezTo>
                    <a:pt x="276" y="119"/>
                    <a:pt x="276" y="119"/>
                    <a:pt x="276" y="119"/>
                  </a:cubicBezTo>
                  <a:cubicBezTo>
                    <a:pt x="278" y="140"/>
                    <a:pt x="278" y="140"/>
                    <a:pt x="278" y="140"/>
                  </a:cubicBezTo>
                  <a:cubicBezTo>
                    <a:pt x="275" y="143"/>
                    <a:pt x="275" y="143"/>
                    <a:pt x="275" y="143"/>
                  </a:cubicBezTo>
                  <a:cubicBezTo>
                    <a:pt x="275" y="143"/>
                    <a:pt x="263" y="142"/>
                    <a:pt x="254" y="140"/>
                  </a:cubicBezTo>
                  <a:cubicBezTo>
                    <a:pt x="251" y="140"/>
                    <a:pt x="251" y="140"/>
                    <a:pt x="251" y="140"/>
                  </a:cubicBezTo>
                  <a:cubicBezTo>
                    <a:pt x="251" y="137"/>
                    <a:pt x="251" y="137"/>
                    <a:pt x="251" y="137"/>
                  </a:cubicBezTo>
                  <a:close/>
                  <a:moveTo>
                    <a:pt x="262" y="127"/>
                  </a:moveTo>
                  <a:cubicBezTo>
                    <a:pt x="265" y="125"/>
                    <a:pt x="268" y="123"/>
                    <a:pt x="271" y="122"/>
                  </a:cubicBezTo>
                  <a:cubicBezTo>
                    <a:pt x="272" y="137"/>
                    <a:pt x="272" y="137"/>
                    <a:pt x="272" y="137"/>
                  </a:cubicBezTo>
                  <a:cubicBezTo>
                    <a:pt x="269" y="137"/>
                    <a:pt x="263" y="136"/>
                    <a:pt x="257" y="135"/>
                  </a:cubicBezTo>
                  <a:cubicBezTo>
                    <a:pt x="258" y="132"/>
                    <a:pt x="260" y="129"/>
                    <a:pt x="262" y="127"/>
                  </a:cubicBezTo>
                  <a:close/>
                  <a:moveTo>
                    <a:pt x="252" y="253"/>
                  </a:moveTo>
                  <a:cubicBezTo>
                    <a:pt x="265" y="253"/>
                    <a:pt x="265" y="253"/>
                    <a:pt x="265" y="253"/>
                  </a:cubicBezTo>
                  <a:cubicBezTo>
                    <a:pt x="282" y="285"/>
                    <a:pt x="282" y="285"/>
                    <a:pt x="282" y="285"/>
                  </a:cubicBezTo>
                  <a:cubicBezTo>
                    <a:pt x="270" y="285"/>
                    <a:pt x="270" y="285"/>
                    <a:pt x="270" y="285"/>
                  </a:cubicBezTo>
                  <a:cubicBezTo>
                    <a:pt x="252" y="253"/>
                    <a:pt x="252" y="253"/>
                    <a:pt x="252" y="253"/>
                  </a:cubicBezTo>
                  <a:close/>
                  <a:moveTo>
                    <a:pt x="222" y="253"/>
                  </a:moveTo>
                  <a:cubicBezTo>
                    <a:pt x="210" y="253"/>
                    <a:pt x="210" y="253"/>
                    <a:pt x="210" y="253"/>
                  </a:cubicBezTo>
                  <a:cubicBezTo>
                    <a:pt x="193" y="285"/>
                    <a:pt x="193" y="285"/>
                    <a:pt x="193" y="285"/>
                  </a:cubicBezTo>
                  <a:cubicBezTo>
                    <a:pt x="205" y="285"/>
                    <a:pt x="205" y="285"/>
                    <a:pt x="205" y="285"/>
                  </a:cubicBezTo>
                  <a:cubicBezTo>
                    <a:pt x="222" y="253"/>
                    <a:pt x="222" y="253"/>
                    <a:pt x="222" y="253"/>
                  </a:cubicBezTo>
                  <a:close/>
                  <a:moveTo>
                    <a:pt x="227" y="226"/>
                  </a:moveTo>
                  <a:cubicBezTo>
                    <a:pt x="247" y="226"/>
                    <a:pt x="247" y="226"/>
                    <a:pt x="247" y="226"/>
                  </a:cubicBezTo>
                  <a:cubicBezTo>
                    <a:pt x="247" y="286"/>
                    <a:pt x="247" y="286"/>
                    <a:pt x="247" y="286"/>
                  </a:cubicBezTo>
                  <a:cubicBezTo>
                    <a:pt x="227" y="286"/>
                    <a:pt x="227" y="286"/>
                    <a:pt x="227" y="286"/>
                  </a:cubicBezTo>
                  <a:cubicBezTo>
                    <a:pt x="227" y="226"/>
                    <a:pt x="227" y="226"/>
                    <a:pt x="227" y="226"/>
                  </a:cubicBezTo>
                  <a:close/>
                  <a:moveTo>
                    <a:pt x="41" y="45"/>
                  </a:moveTo>
                  <a:cubicBezTo>
                    <a:pt x="40" y="36"/>
                    <a:pt x="40" y="31"/>
                    <a:pt x="42" y="22"/>
                  </a:cubicBezTo>
                  <a:cubicBezTo>
                    <a:pt x="52" y="35"/>
                    <a:pt x="66" y="26"/>
                    <a:pt x="77" y="23"/>
                  </a:cubicBezTo>
                  <a:cubicBezTo>
                    <a:pt x="78" y="30"/>
                    <a:pt x="79" y="35"/>
                    <a:pt x="78" y="45"/>
                  </a:cubicBezTo>
                  <a:cubicBezTo>
                    <a:pt x="87" y="38"/>
                    <a:pt x="87" y="19"/>
                    <a:pt x="82" y="12"/>
                  </a:cubicBezTo>
                  <a:cubicBezTo>
                    <a:pt x="74" y="0"/>
                    <a:pt x="46" y="0"/>
                    <a:pt x="38" y="10"/>
                  </a:cubicBezTo>
                  <a:cubicBezTo>
                    <a:pt x="35" y="14"/>
                    <a:pt x="30" y="39"/>
                    <a:pt x="41" y="45"/>
                  </a:cubicBezTo>
                  <a:close/>
                </a:path>
              </a:pathLst>
            </a:custGeom>
            <a:solidFill>
              <a:srgbClr val="FFFFFF"/>
            </a:solidFill>
            <a:ln w="9525">
              <a:noFill/>
              <a:round/>
              <a:headEnd/>
              <a:tailEnd/>
            </a:ln>
          </p:spPr>
          <p:txBody>
            <a:bodyPr/>
            <a:lstStyle/>
            <a:p>
              <a:endParaRPr lang="zh-CN" altLang="en-US"/>
            </a:p>
          </p:txBody>
        </p:sp>
      </p:grpSp>
      <p:sp>
        <p:nvSpPr>
          <p:cNvPr id="28699" name="矩形 81"/>
          <p:cNvSpPr>
            <a:spLocks noChangeArrowheads="1"/>
          </p:cNvSpPr>
          <p:nvPr/>
        </p:nvSpPr>
        <p:spPr bwMode="auto">
          <a:xfrm>
            <a:off x="436564" y="3458643"/>
            <a:ext cx="2016125" cy="554209"/>
          </a:xfrm>
          <a:prstGeom prst="rect">
            <a:avLst/>
          </a:prstGeom>
          <a:noFill/>
          <a:ln w="9525">
            <a:noFill/>
            <a:miter lim="800000"/>
            <a:headEnd/>
            <a:tailEnd/>
          </a:ln>
        </p:spPr>
        <p:txBody>
          <a:bodyPr>
            <a:spAutoFit/>
          </a:bodyPr>
          <a:lstStyle/>
          <a:p>
            <a:pPr algn="just" eaLnBrk="1" hangingPunct="1">
              <a:lnSpc>
                <a:spcPts val="1200"/>
              </a:lnSpc>
              <a:buFont typeface="Arial" pitchFamily="34" charset="0"/>
              <a:buNone/>
            </a:pPr>
            <a:r>
              <a:rPr lang="zh-CN" altLang="en-US" sz="90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随着计算机技术的发展及印刷技术的进步，平面设计在视觉感观领域的表现和应用也越来越丰富。</a:t>
            </a:r>
          </a:p>
        </p:txBody>
      </p:sp>
      <p:sp>
        <p:nvSpPr>
          <p:cNvPr id="28700" name="TextBox 82"/>
          <p:cNvSpPr txBox="1">
            <a:spLocks noChangeArrowheads="1"/>
          </p:cNvSpPr>
          <p:nvPr/>
        </p:nvSpPr>
        <p:spPr bwMode="auto">
          <a:xfrm>
            <a:off x="2398714" y="3520574"/>
            <a:ext cx="591829" cy="369332"/>
          </a:xfrm>
          <a:prstGeom prst="rect">
            <a:avLst/>
          </a:prstGeom>
          <a:noFill/>
          <a:ln w="9525">
            <a:noFill/>
            <a:miter lim="800000"/>
            <a:headEnd/>
            <a:tailEnd/>
          </a:ln>
        </p:spPr>
        <p:txBody>
          <a:bodyPr wrap="none">
            <a:spAutoFit/>
          </a:bodyPr>
          <a:lstStyle/>
          <a:p>
            <a:pPr eaLnBrk="1" hangingPunct="1">
              <a:buFont typeface="Arial" pitchFamily="34" charset="0"/>
              <a:buNone/>
            </a:pPr>
            <a:r>
              <a:rPr lang="en-US" altLang="zh-CN">
                <a:solidFill>
                  <a:schemeClr val="tx1">
                    <a:lumMod val="75000"/>
                    <a:lumOff val="25000"/>
                  </a:schemeClr>
                </a:solidFill>
                <a:latin typeface="Impact" pitchFamily="34" charset="0"/>
              </a:rPr>
              <a:t>85%</a:t>
            </a:r>
            <a:endParaRPr lang="zh-CN" altLang="en-US">
              <a:solidFill>
                <a:schemeClr val="tx1">
                  <a:lumMod val="75000"/>
                  <a:lumOff val="25000"/>
                </a:schemeClr>
              </a:solidFill>
              <a:latin typeface="Impact" pitchFamily="34" charset="0"/>
            </a:endParaRPr>
          </a:p>
        </p:txBody>
      </p:sp>
      <p:cxnSp>
        <p:nvCxnSpPr>
          <p:cNvPr id="28701" name="直接连接符 83"/>
          <p:cNvCxnSpPr>
            <a:cxnSpLocks noChangeShapeType="1"/>
            <a:stCxn id="22547" idx="0"/>
          </p:cNvCxnSpPr>
          <p:nvPr/>
        </p:nvCxnSpPr>
        <p:spPr bwMode="auto">
          <a:xfrm flipV="1">
            <a:off x="5694363" y="3220444"/>
            <a:ext cx="0" cy="247726"/>
          </a:xfrm>
          <a:prstGeom prst="line">
            <a:avLst/>
          </a:prstGeom>
          <a:noFill/>
          <a:ln w="9525">
            <a:solidFill>
              <a:schemeClr val="tx1"/>
            </a:solidFill>
            <a:round/>
            <a:headEnd/>
            <a:tailEnd/>
          </a:ln>
        </p:spPr>
      </p:cxnSp>
      <p:grpSp>
        <p:nvGrpSpPr>
          <p:cNvPr id="8" name="组合 84"/>
          <p:cNvGrpSpPr>
            <a:grpSpLocks/>
          </p:cNvGrpSpPr>
          <p:nvPr/>
        </p:nvGrpSpPr>
        <p:grpSpPr bwMode="auto">
          <a:xfrm>
            <a:off x="5441950" y="3468171"/>
            <a:ext cx="504825" cy="504981"/>
            <a:chOff x="0" y="0"/>
            <a:chExt cx="504056" cy="504056"/>
          </a:xfrm>
        </p:grpSpPr>
        <p:sp>
          <p:nvSpPr>
            <p:cNvPr id="22547" name="椭圆 85"/>
            <p:cNvSpPr>
              <a:spLocks noChangeArrowheads="1"/>
            </p:cNvSpPr>
            <p:nvPr/>
          </p:nvSpPr>
          <p:spPr bwMode="auto">
            <a:xfrm>
              <a:off x="0" y="0"/>
              <a:ext cx="504056" cy="504056"/>
            </a:xfrm>
            <a:prstGeom prst="ellipse">
              <a:avLst/>
            </a:prstGeom>
            <a:solidFill>
              <a:schemeClr val="accent2"/>
            </a:solidFill>
            <a:ln w="9525">
              <a:noFill/>
              <a:round/>
              <a:headEnd/>
              <a:tailEnd/>
            </a:ln>
          </p:spPr>
          <p:txBody>
            <a:bodyPr anchor="ctr"/>
            <a:lstStyle/>
            <a:p>
              <a:pPr algn="ctr" eaLnBrk="1" hangingPunct="1">
                <a:buFont typeface="Arial" pitchFamily="34" charset="0"/>
                <a:buNone/>
              </a:pPr>
              <a:endParaRPr lang="zh-CN" altLang="en-US">
                <a:solidFill>
                  <a:srgbClr val="FFFFFF"/>
                </a:solidFill>
              </a:endParaRPr>
            </a:p>
          </p:txBody>
        </p:sp>
        <p:sp>
          <p:nvSpPr>
            <p:cNvPr id="22548" name="Freeform 21"/>
            <p:cNvSpPr>
              <a:spLocks noEditPoints="1"/>
            </p:cNvSpPr>
            <p:nvPr/>
          </p:nvSpPr>
          <p:spPr bwMode="auto">
            <a:xfrm>
              <a:off x="56428" y="139487"/>
              <a:ext cx="391200" cy="256623"/>
            </a:xfrm>
            <a:custGeom>
              <a:avLst/>
              <a:gdLst>
                <a:gd name="T0" fmla="*/ 2147483646 w 357"/>
                <a:gd name="T1" fmla="*/ 2147483646 h 234"/>
                <a:gd name="T2" fmla="*/ 2147483646 w 357"/>
                <a:gd name="T3" fmla="*/ 2147483646 h 234"/>
                <a:gd name="T4" fmla="*/ 2147483646 w 357"/>
                <a:gd name="T5" fmla="*/ 2147483646 h 234"/>
                <a:gd name="T6" fmla="*/ 0 w 357"/>
                <a:gd name="T7" fmla="*/ 2147483646 h 234"/>
                <a:gd name="T8" fmla="*/ 2147483646 w 357"/>
                <a:gd name="T9" fmla="*/ 2147483646 h 234"/>
                <a:gd name="T10" fmla="*/ 2147483646 w 357"/>
                <a:gd name="T11" fmla="*/ 2147483646 h 234"/>
                <a:gd name="T12" fmla="*/ 2147483646 w 357"/>
                <a:gd name="T13" fmla="*/ 2147483646 h 234"/>
                <a:gd name="T14" fmla="*/ 2147483646 w 357"/>
                <a:gd name="T15" fmla="*/ 2147483646 h 234"/>
                <a:gd name="T16" fmla="*/ 2147483646 w 357"/>
                <a:gd name="T17" fmla="*/ 2147483646 h 234"/>
                <a:gd name="T18" fmla="*/ 2147483646 w 357"/>
                <a:gd name="T19" fmla="*/ 2147483646 h 234"/>
                <a:gd name="T20" fmla="*/ 2147483646 w 357"/>
                <a:gd name="T21" fmla="*/ 2147483646 h 234"/>
                <a:gd name="T22" fmla="*/ 2147483646 w 357"/>
                <a:gd name="T23" fmla="*/ 0 h 234"/>
                <a:gd name="T24" fmla="*/ 2147483646 w 357"/>
                <a:gd name="T25" fmla="*/ 2147483646 h 234"/>
                <a:gd name="T26" fmla="*/ 2147483646 w 357"/>
                <a:gd name="T27" fmla="*/ 2147483646 h 234"/>
                <a:gd name="T28" fmla="*/ 2147483646 w 357"/>
                <a:gd name="T29" fmla="*/ 2147483646 h 234"/>
                <a:gd name="T30" fmla="*/ 2147483646 w 357"/>
                <a:gd name="T31" fmla="*/ 2147483646 h 234"/>
                <a:gd name="T32" fmla="*/ 2147483646 w 357"/>
                <a:gd name="T33" fmla="*/ 2147483646 h 234"/>
                <a:gd name="T34" fmla="*/ 2147483646 w 357"/>
                <a:gd name="T35" fmla="*/ 2147483646 h 234"/>
                <a:gd name="T36" fmla="*/ 2147483646 w 357"/>
                <a:gd name="T37" fmla="*/ 2147483646 h 234"/>
                <a:gd name="T38" fmla="*/ 2147483646 w 357"/>
                <a:gd name="T39" fmla="*/ 2147483646 h 234"/>
                <a:gd name="T40" fmla="*/ 2147483646 w 357"/>
                <a:gd name="T41" fmla="*/ 2147483646 h 234"/>
                <a:gd name="T42" fmla="*/ 2147483646 w 357"/>
                <a:gd name="T43" fmla="*/ 2147483646 h 234"/>
                <a:gd name="T44" fmla="*/ 2147483646 w 357"/>
                <a:gd name="T45" fmla="*/ 2147483646 h 234"/>
                <a:gd name="T46" fmla="*/ 2147483646 w 357"/>
                <a:gd name="T47" fmla="*/ 2147483646 h 234"/>
                <a:gd name="T48" fmla="*/ 2147483646 w 357"/>
                <a:gd name="T49" fmla="*/ 2147483646 h 234"/>
                <a:gd name="T50" fmla="*/ 2147483646 w 357"/>
                <a:gd name="T51" fmla="*/ 2147483646 h 234"/>
                <a:gd name="T52" fmla="*/ 2147483646 w 357"/>
                <a:gd name="T53" fmla="*/ 2147483646 h 234"/>
                <a:gd name="T54" fmla="*/ 2147483646 w 357"/>
                <a:gd name="T55" fmla="*/ 2147483646 h 234"/>
                <a:gd name="T56" fmla="*/ 2147483646 w 357"/>
                <a:gd name="T57" fmla="*/ 0 h 234"/>
                <a:gd name="T58" fmla="*/ 2147483646 w 357"/>
                <a:gd name="T59" fmla="*/ 2147483646 h 234"/>
                <a:gd name="T60" fmla="*/ 2147483646 w 357"/>
                <a:gd name="T61" fmla="*/ 2147483646 h 234"/>
                <a:gd name="T62" fmla="*/ 2147483646 w 357"/>
                <a:gd name="T63" fmla="*/ 2147483646 h 234"/>
                <a:gd name="T64" fmla="*/ 2147483646 w 357"/>
                <a:gd name="T65" fmla="*/ 2147483646 h 234"/>
                <a:gd name="T66" fmla="*/ 2147483646 w 357"/>
                <a:gd name="T67" fmla="*/ 2147483646 h 23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57" h="234">
                  <a:moveTo>
                    <a:pt x="259" y="196"/>
                  </a:moveTo>
                  <a:cubicBezTo>
                    <a:pt x="228" y="170"/>
                    <a:pt x="228" y="170"/>
                    <a:pt x="228" y="170"/>
                  </a:cubicBezTo>
                  <a:cubicBezTo>
                    <a:pt x="239" y="158"/>
                    <a:pt x="239" y="158"/>
                    <a:pt x="239" y="158"/>
                  </a:cubicBezTo>
                  <a:cubicBezTo>
                    <a:pt x="273" y="180"/>
                    <a:pt x="273" y="180"/>
                    <a:pt x="273" y="180"/>
                  </a:cubicBezTo>
                  <a:cubicBezTo>
                    <a:pt x="269" y="185"/>
                    <a:pt x="264" y="191"/>
                    <a:pt x="259" y="196"/>
                  </a:cubicBezTo>
                  <a:close/>
                  <a:moveTo>
                    <a:pt x="80" y="18"/>
                  </a:moveTo>
                  <a:cubicBezTo>
                    <a:pt x="34" y="5"/>
                    <a:pt x="34" y="5"/>
                    <a:pt x="34" y="5"/>
                  </a:cubicBezTo>
                  <a:cubicBezTo>
                    <a:pt x="0" y="124"/>
                    <a:pt x="0" y="124"/>
                    <a:pt x="0" y="124"/>
                  </a:cubicBezTo>
                  <a:cubicBezTo>
                    <a:pt x="47" y="137"/>
                    <a:pt x="47" y="137"/>
                    <a:pt x="47" y="137"/>
                  </a:cubicBezTo>
                  <a:cubicBezTo>
                    <a:pt x="52" y="118"/>
                    <a:pt x="52" y="118"/>
                    <a:pt x="52" y="118"/>
                  </a:cubicBezTo>
                  <a:cubicBezTo>
                    <a:pt x="78" y="139"/>
                    <a:pt x="78" y="139"/>
                    <a:pt x="78" y="139"/>
                  </a:cubicBezTo>
                  <a:cubicBezTo>
                    <a:pt x="141" y="86"/>
                    <a:pt x="141" y="86"/>
                    <a:pt x="141" y="86"/>
                  </a:cubicBezTo>
                  <a:cubicBezTo>
                    <a:pt x="167" y="77"/>
                    <a:pt x="167" y="77"/>
                    <a:pt x="167" y="77"/>
                  </a:cubicBezTo>
                  <a:cubicBezTo>
                    <a:pt x="208" y="101"/>
                    <a:pt x="208" y="101"/>
                    <a:pt x="208" y="101"/>
                  </a:cubicBezTo>
                  <a:cubicBezTo>
                    <a:pt x="221" y="90"/>
                    <a:pt x="221" y="90"/>
                    <a:pt x="221" y="90"/>
                  </a:cubicBezTo>
                  <a:cubicBezTo>
                    <a:pt x="195" y="44"/>
                    <a:pt x="195" y="44"/>
                    <a:pt x="195" y="44"/>
                  </a:cubicBezTo>
                  <a:cubicBezTo>
                    <a:pt x="135" y="41"/>
                    <a:pt x="135" y="41"/>
                    <a:pt x="135" y="41"/>
                  </a:cubicBezTo>
                  <a:cubicBezTo>
                    <a:pt x="90" y="48"/>
                    <a:pt x="90" y="48"/>
                    <a:pt x="90" y="48"/>
                  </a:cubicBezTo>
                  <a:cubicBezTo>
                    <a:pt x="85" y="46"/>
                    <a:pt x="85" y="46"/>
                    <a:pt x="85" y="46"/>
                  </a:cubicBezTo>
                  <a:cubicBezTo>
                    <a:pt x="69" y="76"/>
                    <a:pt x="69" y="76"/>
                    <a:pt x="69" y="76"/>
                  </a:cubicBezTo>
                  <a:cubicBezTo>
                    <a:pt x="64" y="74"/>
                    <a:pt x="64" y="74"/>
                    <a:pt x="64" y="74"/>
                  </a:cubicBezTo>
                  <a:cubicBezTo>
                    <a:pt x="75" y="38"/>
                    <a:pt x="75" y="38"/>
                    <a:pt x="75" y="38"/>
                  </a:cubicBezTo>
                  <a:cubicBezTo>
                    <a:pt x="80" y="18"/>
                    <a:pt x="80" y="18"/>
                    <a:pt x="80" y="18"/>
                  </a:cubicBezTo>
                  <a:close/>
                  <a:moveTo>
                    <a:pt x="280" y="0"/>
                  </a:moveTo>
                  <a:cubicBezTo>
                    <a:pt x="243" y="30"/>
                    <a:pt x="243" y="30"/>
                    <a:pt x="243" y="30"/>
                  </a:cubicBezTo>
                  <a:cubicBezTo>
                    <a:pt x="249" y="38"/>
                    <a:pt x="249" y="38"/>
                    <a:pt x="249" y="38"/>
                  </a:cubicBezTo>
                  <a:cubicBezTo>
                    <a:pt x="249" y="38"/>
                    <a:pt x="249" y="38"/>
                    <a:pt x="249" y="38"/>
                  </a:cubicBezTo>
                  <a:cubicBezTo>
                    <a:pt x="279" y="75"/>
                    <a:pt x="279" y="75"/>
                    <a:pt x="279" y="75"/>
                  </a:cubicBezTo>
                  <a:cubicBezTo>
                    <a:pt x="274" y="79"/>
                    <a:pt x="274" y="79"/>
                    <a:pt x="274" y="79"/>
                  </a:cubicBezTo>
                  <a:cubicBezTo>
                    <a:pt x="233" y="42"/>
                    <a:pt x="233" y="42"/>
                    <a:pt x="233" y="42"/>
                  </a:cubicBezTo>
                  <a:cubicBezTo>
                    <a:pt x="226" y="44"/>
                    <a:pt x="219" y="48"/>
                    <a:pt x="210" y="52"/>
                  </a:cubicBezTo>
                  <a:cubicBezTo>
                    <a:pt x="234" y="89"/>
                    <a:pt x="234" y="89"/>
                    <a:pt x="234" y="89"/>
                  </a:cubicBezTo>
                  <a:cubicBezTo>
                    <a:pt x="210" y="109"/>
                    <a:pt x="210" y="109"/>
                    <a:pt x="210" y="109"/>
                  </a:cubicBezTo>
                  <a:cubicBezTo>
                    <a:pt x="167" y="85"/>
                    <a:pt x="167" y="85"/>
                    <a:pt x="167" y="85"/>
                  </a:cubicBezTo>
                  <a:cubicBezTo>
                    <a:pt x="151" y="90"/>
                    <a:pt x="151" y="90"/>
                    <a:pt x="151" y="90"/>
                  </a:cubicBezTo>
                  <a:cubicBezTo>
                    <a:pt x="121" y="112"/>
                    <a:pt x="92" y="137"/>
                    <a:pt x="69" y="160"/>
                  </a:cubicBezTo>
                  <a:cubicBezTo>
                    <a:pt x="71" y="170"/>
                    <a:pt x="78" y="177"/>
                    <a:pt x="90" y="181"/>
                  </a:cubicBezTo>
                  <a:cubicBezTo>
                    <a:pt x="103" y="169"/>
                    <a:pt x="127" y="150"/>
                    <a:pt x="141" y="139"/>
                  </a:cubicBezTo>
                  <a:cubicBezTo>
                    <a:pt x="143" y="145"/>
                    <a:pt x="143" y="145"/>
                    <a:pt x="143" y="145"/>
                  </a:cubicBezTo>
                  <a:cubicBezTo>
                    <a:pt x="129" y="158"/>
                    <a:pt x="108" y="175"/>
                    <a:pt x="96" y="192"/>
                  </a:cubicBezTo>
                  <a:cubicBezTo>
                    <a:pt x="118" y="210"/>
                    <a:pt x="118" y="210"/>
                    <a:pt x="118" y="210"/>
                  </a:cubicBezTo>
                  <a:cubicBezTo>
                    <a:pt x="128" y="207"/>
                    <a:pt x="143" y="192"/>
                    <a:pt x="158" y="178"/>
                  </a:cubicBezTo>
                  <a:cubicBezTo>
                    <a:pt x="161" y="181"/>
                    <a:pt x="161" y="181"/>
                    <a:pt x="161" y="181"/>
                  </a:cubicBezTo>
                  <a:cubicBezTo>
                    <a:pt x="157" y="187"/>
                    <a:pt x="140" y="206"/>
                    <a:pt x="139" y="214"/>
                  </a:cubicBezTo>
                  <a:cubicBezTo>
                    <a:pt x="145" y="217"/>
                    <a:pt x="152" y="221"/>
                    <a:pt x="158" y="225"/>
                  </a:cubicBezTo>
                  <a:cubicBezTo>
                    <a:pt x="167" y="219"/>
                    <a:pt x="186" y="201"/>
                    <a:pt x="193" y="193"/>
                  </a:cubicBezTo>
                  <a:cubicBezTo>
                    <a:pt x="196" y="195"/>
                    <a:pt x="196" y="195"/>
                    <a:pt x="196" y="195"/>
                  </a:cubicBezTo>
                  <a:cubicBezTo>
                    <a:pt x="194" y="199"/>
                    <a:pt x="186" y="211"/>
                    <a:pt x="185" y="222"/>
                  </a:cubicBezTo>
                  <a:cubicBezTo>
                    <a:pt x="191" y="226"/>
                    <a:pt x="198" y="230"/>
                    <a:pt x="204" y="234"/>
                  </a:cubicBezTo>
                  <a:cubicBezTo>
                    <a:pt x="211" y="229"/>
                    <a:pt x="218" y="223"/>
                    <a:pt x="223" y="217"/>
                  </a:cubicBezTo>
                  <a:cubicBezTo>
                    <a:pt x="227" y="213"/>
                    <a:pt x="227" y="213"/>
                    <a:pt x="227" y="213"/>
                  </a:cubicBezTo>
                  <a:cubicBezTo>
                    <a:pt x="212" y="188"/>
                    <a:pt x="212" y="188"/>
                    <a:pt x="212" y="188"/>
                  </a:cubicBezTo>
                  <a:cubicBezTo>
                    <a:pt x="217" y="169"/>
                    <a:pt x="240" y="147"/>
                    <a:pt x="258" y="139"/>
                  </a:cubicBezTo>
                  <a:cubicBezTo>
                    <a:pt x="285" y="144"/>
                    <a:pt x="285" y="144"/>
                    <a:pt x="285" y="144"/>
                  </a:cubicBezTo>
                  <a:cubicBezTo>
                    <a:pt x="310" y="114"/>
                    <a:pt x="310" y="114"/>
                    <a:pt x="310" y="114"/>
                  </a:cubicBezTo>
                  <a:cubicBezTo>
                    <a:pt x="320" y="126"/>
                    <a:pt x="320" y="126"/>
                    <a:pt x="320" y="126"/>
                  </a:cubicBezTo>
                  <a:cubicBezTo>
                    <a:pt x="357" y="96"/>
                    <a:pt x="357" y="96"/>
                    <a:pt x="357" y="96"/>
                  </a:cubicBezTo>
                  <a:cubicBezTo>
                    <a:pt x="280" y="0"/>
                    <a:pt x="280" y="0"/>
                    <a:pt x="280" y="0"/>
                  </a:cubicBezTo>
                  <a:close/>
                  <a:moveTo>
                    <a:pt x="291" y="151"/>
                  </a:moveTo>
                  <a:cubicBezTo>
                    <a:pt x="260" y="146"/>
                    <a:pt x="260" y="146"/>
                    <a:pt x="260" y="146"/>
                  </a:cubicBezTo>
                  <a:cubicBezTo>
                    <a:pt x="253" y="155"/>
                    <a:pt x="253" y="155"/>
                    <a:pt x="253" y="155"/>
                  </a:cubicBezTo>
                  <a:cubicBezTo>
                    <a:pt x="279" y="172"/>
                    <a:pt x="279" y="172"/>
                    <a:pt x="279" y="172"/>
                  </a:cubicBezTo>
                  <a:cubicBezTo>
                    <a:pt x="283" y="165"/>
                    <a:pt x="287" y="158"/>
                    <a:pt x="291" y="151"/>
                  </a:cubicBezTo>
                  <a:close/>
                  <a:moveTo>
                    <a:pt x="236" y="218"/>
                  </a:moveTo>
                  <a:cubicBezTo>
                    <a:pt x="242" y="213"/>
                    <a:pt x="248" y="207"/>
                    <a:pt x="254" y="201"/>
                  </a:cubicBezTo>
                  <a:cubicBezTo>
                    <a:pt x="229" y="183"/>
                    <a:pt x="229" y="183"/>
                    <a:pt x="229" y="183"/>
                  </a:cubicBezTo>
                  <a:cubicBezTo>
                    <a:pt x="220" y="190"/>
                    <a:pt x="220" y="190"/>
                    <a:pt x="220" y="190"/>
                  </a:cubicBezTo>
                  <a:lnTo>
                    <a:pt x="236" y="218"/>
                  </a:lnTo>
                  <a:close/>
                </a:path>
              </a:pathLst>
            </a:custGeom>
            <a:solidFill>
              <a:srgbClr val="FFFFFF"/>
            </a:solidFill>
            <a:ln w="9525">
              <a:noFill/>
              <a:round/>
              <a:headEnd/>
              <a:tailEnd/>
            </a:ln>
          </p:spPr>
          <p:txBody>
            <a:bodyPr/>
            <a:lstStyle/>
            <a:p>
              <a:endParaRPr lang="zh-CN" altLang="en-US"/>
            </a:p>
          </p:txBody>
        </p:sp>
      </p:grpSp>
      <p:sp>
        <p:nvSpPr>
          <p:cNvPr id="28705" name="矩形 87"/>
          <p:cNvSpPr>
            <a:spLocks noChangeArrowheads="1"/>
          </p:cNvSpPr>
          <p:nvPr/>
        </p:nvSpPr>
        <p:spPr bwMode="auto">
          <a:xfrm>
            <a:off x="6588126" y="3406240"/>
            <a:ext cx="2016125" cy="554208"/>
          </a:xfrm>
          <a:prstGeom prst="rect">
            <a:avLst/>
          </a:prstGeom>
          <a:noFill/>
          <a:ln w="9525">
            <a:noFill/>
            <a:miter lim="800000"/>
            <a:headEnd/>
            <a:tailEnd/>
          </a:ln>
        </p:spPr>
        <p:txBody>
          <a:bodyPr>
            <a:spAutoFit/>
          </a:bodyPr>
          <a:lstStyle/>
          <a:p>
            <a:pPr algn="just" eaLnBrk="1" hangingPunct="1">
              <a:lnSpc>
                <a:spcPts val="1200"/>
              </a:lnSpc>
              <a:buFont typeface="Arial" pitchFamily="34" charset="0"/>
              <a:buNone/>
            </a:pPr>
            <a:r>
              <a:rPr lang="zh-CN" altLang="en-US" sz="90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随着计算机技术的发展及印刷技术的进步，平面设计在视觉感观领域的表现和应用也越来越丰富。</a:t>
            </a:r>
          </a:p>
        </p:txBody>
      </p:sp>
      <p:sp>
        <p:nvSpPr>
          <p:cNvPr id="28706" name="TextBox 88"/>
          <p:cNvSpPr txBox="1">
            <a:spLocks noChangeArrowheads="1"/>
          </p:cNvSpPr>
          <p:nvPr/>
        </p:nvSpPr>
        <p:spPr bwMode="auto">
          <a:xfrm>
            <a:off x="6003925" y="3509458"/>
            <a:ext cx="583814" cy="369332"/>
          </a:xfrm>
          <a:prstGeom prst="rect">
            <a:avLst/>
          </a:prstGeom>
          <a:noFill/>
          <a:ln w="9525">
            <a:noFill/>
            <a:miter lim="800000"/>
            <a:headEnd/>
            <a:tailEnd/>
          </a:ln>
        </p:spPr>
        <p:txBody>
          <a:bodyPr wrap="none">
            <a:spAutoFit/>
          </a:bodyPr>
          <a:lstStyle/>
          <a:p>
            <a:pPr eaLnBrk="1" hangingPunct="1">
              <a:buFont typeface="Arial" pitchFamily="34" charset="0"/>
              <a:buNone/>
            </a:pPr>
            <a:r>
              <a:rPr lang="en-US" altLang="zh-CN">
                <a:solidFill>
                  <a:schemeClr val="tx1">
                    <a:lumMod val="75000"/>
                    <a:lumOff val="25000"/>
                  </a:schemeClr>
                </a:solidFill>
                <a:latin typeface="Impact" pitchFamily="34" charset="0"/>
              </a:rPr>
              <a:t>25%</a:t>
            </a:r>
            <a:endParaRPr lang="zh-CN" altLang="en-US">
              <a:solidFill>
                <a:schemeClr val="tx1">
                  <a:lumMod val="75000"/>
                  <a:lumOff val="25000"/>
                </a:schemeClr>
              </a:solidFill>
              <a:latin typeface="Impact" pitchFamily="34" charset="0"/>
            </a:endParaRPr>
          </a:p>
        </p:txBody>
      </p:sp>
    </p:spTree>
    <p:extLst>
      <p:ext uri="{BB962C8B-B14F-4D97-AF65-F5344CB8AC3E}">
        <p14:creationId xmlns:p14="http://schemas.microsoft.com/office/powerpoint/2010/main" val="49143470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fill="hold" nodeType="afterEffect">
                                  <p:stCondLst>
                                    <p:cond delay="0"/>
                                  </p:stCondLst>
                                  <p:childTnLst>
                                    <p:set>
                                      <p:cBhvr>
                                        <p:cTn id="6" dur="1" fill="hold">
                                          <p:stCondLst>
                                            <p:cond delay="0"/>
                                          </p:stCondLst>
                                        </p:cTn>
                                        <p:tgtEl>
                                          <p:spTgt spid="28685"/>
                                        </p:tgtEl>
                                        <p:attrNameLst>
                                          <p:attrName>style.visibility</p:attrName>
                                        </p:attrNameLst>
                                      </p:cBhvr>
                                      <p:to>
                                        <p:strVal val="visible"/>
                                      </p:to>
                                    </p:set>
                                    <p:anim calcmode="lin" valueType="num">
                                      <p:cBhvr additive="base">
                                        <p:cTn id="7" dur="500" fill="hold"/>
                                        <p:tgtEl>
                                          <p:spTgt spid="28685"/>
                                        </p:tgtEl>
                                        <p:attrNameLst>
                                          <p:attrName>ppt_x</p:attrName>
                                        </p:attrNameLst>
                                      </p:cBhvr>
                                      <p:tavLst>
                                        <p:tav tm="0">
                                          <p:val>
                                            <p:strVal val="1+#ppt_w/2"/>
                                          </p:val>
                                        </p:tav>
                                        <p:tav tm="100000">
                                          <p:val>
                                            <p:strVal val="#ppt_x"/>
                                          </p:val>
                                        </p:tav>
                                      </p:tavLst>
                                    </p:anim>
                                    <p:anim calcmode="lin" valueType="num">
                                      <p:cBhvr additive="base">
                                        <p:cTn id="8" dur="500" fill="hold"/>
                                        <p:tgtEl>
                                          <p:spTgt spid="28685"/>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28686"/>
                                        </p:tgtEl>
                                        <p:attrNameLst>
                                          <p:attrName>style.visibility</p:attrName>
                                        </p:attrNameLst>
                                      </p:cBhvr>
                                      <p:to>
                                        <p:strVal val="visible"/>
                                      </p:to>
                                    </p:set>
                                    <p:animEffect transition="in" filter="wipe(right)">
                                      <p:cBhvr>
                                        <p:cTn id="12" dur="400"/>
                                        <p:tgtEl>
                                          <p:spTgt spid="28686"/>
                                        </p:tgtEl>
                                      </p:cBhvr>
                                    </p:animEffect>
                                  </p:childTnLst>
                                </p:cTn>
                              </p:par>
                            </p:childTnLst>
                          </p:cTn>
                        </p:par>
                        <p:par>
                          <p:cTn id="13" fill="hold" nodeType="afterGroup">
                            <p:stCondLst>
                              <p:cond delay="900"/>
                            </p:stCondLst>
                            <p:childTnLst>
                              <p:par>
                                <p:cTn id="14" presetID="22" presetClass="entr" presetSubtype="4" fill="hold" nodeType="afterEffect">
                                  <p:stCondLst>
                                    <p:cond delay="0"/>
                                  </p:stCondLst>
                                  <p:childTnLst>
                                    <p:set>
                                      <p:cBhvr>
                                        <p:cTn id="15" dur="1" fill="hold">
                                          <p:stCondLst>
                                            <p:cond delay="0"/>
                                          </p:stCondLst>
                                        </p:cTn>
                                        <p:tgtEl>
                                          <p:spTgt spid="28689"/>
                                        </p:tgtEl>
                                        <p:attrNameLst>
                                          <p:attrName>style.visibility</p:attrName>
                                        </p:attrNameLst>
                                      </p:cBhvr>
                                      <p:to>
                                        <p:strVal val="visible"/>
                                      </p:to>
                                    </p:set>
                                    <p:animEffect transition="in" filter="wipe(down)">
                                      <p:cBhvr>
                                        <p:cTn id="16" dur="400"/>
                                        <p:tgtEl>
                                          <p:spTgt spid="28689"/>
                                        </p:tgtEl>
                                      </p:cBhvr>
                                    </p:animEffect>
                                  </p:childTnLst>
                                </p:cTn>
                              </p:par>
                            </p:childTnLst>
                          </p:cTn>
                        </p:par>
                        <p:par>
                          <p:cTn id="17" fill="hold" nodeType="afterGroup">
                            <p:stCondLst>
                              <p:cond delay="1300"/>
                            </p:stCondLst>
                            <p:childTnLst>
                              <p:par>
                                <p:cTn id="18" presetID="10" presetClass="entr" presetSubtype="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200" fill="hold"/>
                                        <p:tgtEl>
                                          <p:spTgt spid="6"/>
                                        </p:tgtEl>
                                        <p:attrNameLst>
                                          <p:attrName>ppt_w</p:attrName>
                                        </p:attrNameLst>
                                      </p:cBhvr>
                                      <p:tavLst>
                                        <p:tav tm="0">
                                          <p:val>
                                            <p:fltVal val="0"/>
                                          </p:val>
                                        </p:tav>
                                        <p:tav tm="100000">
                                          <p:val>
                                            <p:strVal val="#ppt_w"/>
                                          </p:val>
                                        </p:tav>
                                      </p:tavLst>
                                    </p:anim>
                                    <p:anim calcmode="lin" valueType="num">
                                      <p:cBhvr>
                                        <p:cTn id="21" dur="200" fill="hold"/>
                                        <p:tgtEl>
                                          <p:spTgt spid="6"/>
                                        </p:tgtEl>
                                        <p:attrNameLst>
                                          <p:attrName>ppt_h</p:attrName>
                                        </p:attrNameLst>
                                      </p:cBhvr>
                                      <p:tavLst>
                                        <p:tav tm="0">
                                          <p:val>
                                            <p:fltVal val="0"/>
                                          </p:val>
                                        </p:tav>
                                        <p:tav tm="100000">
                                          <p:val>
                                            <p:strVal val="#ppt_h"/>
                                          </p:val>
                                        </p:tav>
                                      </p:tavLst>
                                    </p:anim>
                                    <p:animEffect transition="in" filter="fade">
                                      <p:cBhvr>
                                        <p:cTn id="22" dur="200"/>
                                        <p:tgtEl>
                                          <p:spTgt spid="6"/>
                                        </p:tgtEl>
                                      </p:cBhvr>
                                    </p:animEffect>
                                  </p:childTnLst>
                                </p:cTn>
                              </p:par>
                              <p:par>
                                <p:cTn id="23" presetID="6" presetClass="emph" presetSubtype="0" autoRev="1" fill="hold" nodeType="withEffect">
                                  <p:stCondLst>
                                    <p:cond delay="150"/>
                                  </p:stCondLst>
                                  <p:childTnLst>
                                    <p:animScale>
                                      <p:cBhvr>
                                        <p:cTn id="24" dur="100" fill="hold"/>
                                        <p:tgtEl>
                                          <p:spTgt spid="6"/>
                                        </p:tgtEl>
                                      </p:cBhvr>
                                      <p:by x="130000" y="130000"/>
                                    </p:animScale>
                                  </p:childTnLst>
                                </p:cTn>
                              </p:par>
                            </p:childTnLst>
                          </p:cTn>
                        </p:par>
                        <p:par>
                          <p:cTn id="25" fill="hold" nodeType="afterGroup">
                            <p:stCondLst>
                              <p:cond delay="1650"/>
                            </p:stCondLst>
                            <p:childTnLst>
                              <p:par>
                                <p:cTn id="26" presetID="2" presetClass="entr" presetSubtype="2" decel="65000" fill="hold" grpId="0" nodeType="afterEffect">
                                  <p:stCondLst>
                                    <p:cond delay="0"/>
                                  </p:stCondLst>
                                  <p:childTnLst>
                                    <p:set>
                                      <p:cBhvr>
                                        <p:cTn id="27" dur="1" fill="hold">
                                          <p:stCondLst>
                                            <p:cond delay="0"/>
                                          </p:stCondLst>
                                        </p:cTn>
                                        <p:tgtEl>
                                          <p:spTgt spid="28694"/>
                                        </p:tgtEl>
                                        <p:attrNameLst>
                                          <p:attrName>style.visibility</p:attrName>
                                        </p:attrNameLst>
                                      </p:cBhvr>
                                      <p:to>
                                        <p:strVal val="visible"/>
                                      </p:to>
                                    </p:set>
                                    <p:anim calcmode="lin" valueType="num">
                                      <p:cBhvr additive="base">
                                        <p:cTn id="28" dur="400" fill="hold"/>
                                        <p:tgtEl>
                                          <p:spTgt spid="28694"/>
                                        </p:tgtEl>
                                        <p:attrNameLst>
                                          <p:attrName>ppt_x</p:attrName>
                                        </p:attrNameLst>
                                      </p:cBhvr>
                                      <p:tavLst>
                                        <p:tav tm="0">
                                          <p:val>
                                            <p:strVal val="1+#ppt_w/2"/>
                                          </p:val>
                                        </p:tav>
                                        <p:tav tm="100000">
                                          <p:val>
                                            <p:strVal val="#ppt_x"/>
                                          </p:val>
                                        </p:tav>
                                      </p:tavLst>
                                    </p:anim>
                                    <p:anim calcmode="lin" valueType="num">
                                      <p:cBhvr additive="base">
                                        <p:cTn id="29" dur="400" fill="hold"/>
                                        <p:tgtEl>
                                          <p:spTgt spid="28694"/>
                                        </p:tgtEl>
                                        <p:attrNameLst>
                                          <p:attrName>ppt_y</p:attrName>
                                        </p:attrNameLst>
                                      </p:cBhvr>
                                      <p:tavLst>
                                        <p:tav tm="0">
                                          <p:val>
                                            <p:strVal val="#ppt_y"/>
                                          </p:val>
                                        </p:tav>
                                        <p:tav tm="100000">
                                          <p:val>
                                            <p:strVal val="#ppt_y"/>
                                          </p:val>
                                        </p:tav>
                                      </p:tavLst>
                                    </p:anim>
                                  </p:childTnLst>
                                </p:cTn>
                              </p:par>
                              <p:par>
                                <p:cTn id="30" presetID="2" presetClass="entr" presetSubtype="2" decel="65000" fill="hold" grpId="0" nodeType="withEffect">
                                  <p:stCondLst>
                                    <p:cond delay="250"/>
                                  </p:stCondLst>
                                  <p:childTnLst>
                                    <p:set>
                                      <p:cBhvr>
                                        <p:cTn id="31" dur="1" fill="hold">
                                          <p:stCondLst>
                                            <p:cond delay="0"/>
                                          </p:stCondLst>
                                        </p:cTn>
                                        <p:tgtEl>
                                          <p:spTgt spid="28693"/>
                                        </p:tgtEl>
                                        <p:attrNameLst>
                                          <p:attrName>style.visibility</p:attrName>
                                        </p:attrNameLst>
                                      </p:cBhvr>
                                      <p:to>
                                        <p:strVal val="visible"/>
                                      </p:to>
                                    </p:set>
                                    <p:anim calcmode="lin" valueType="num">
                                      <p:cBhvr additive="base">
                                        <p:cTn id="32" dur="400" fill="hold"/>
                                        <p:tgtEl>
                                          <p:spTgt spid="28693"/>
                                        </p:tgtEl>
                                        <p:attrNameLst>
                                          <p:attrName>ppt_x</p:attrName>
                                        </p:attrNameLst>
                                      </p:cBhvr>
                                      <p:tavLst>
                                        <p:tav tm="0">
                                          <p:val>
                                            <p:strVal val="1+#ppt_w/2"/>
                                          </p:val>
                                        </p:tav>
                                        <p:tav tm="100000">
                                          <p:val>
                                            <p:strVal val="#ppt_x"/>
                                          </p:val>
                                        </p:tav>
                                      </p:tavLst>
                                    </p:anim>
                                    <p:anim calcmode="lin" valueType="num">
                                      <p:cBhvr additive="base">
                                        <p:cTn id="33" dur="400" fill="hold"/>
                                        <p:tgtEl>
                                          <p:spTgt spid="28693"/>
                                        </p:tgtEl>
                                        <p:attrNameLst>
                                          <p:attrName>ppt_y</p:attrName>
                                        </p:attrNameLst>
                                      </p:cBhvr>
                                      <p:tavLst>
                                        <p:tav tm="0">
                                          <p:val>
                                            <p:strVal val="#ppt_y"/>
                                          </p:val>
                                        </p:tav>
                                        <p:tav tm="100000">
                                          <p:val>
                                            <p:strVal val="#ppt_y"/>
                                          </p:val>
                                        </p:tav>
                                      </p:tavLst>
                                    </p:anim>
                                  </p:childTnLst>
                                </p:cTn>
                              </p:par>
                            </p:childTnLst>
                          </p:cTn>
                        </p:par>
                        <p:par>
                          <p:cTn id="34" fill="hold" nodeType="afterGroup">
                            <p:stCondLst>
                              <p:cond delay="2300"/>
                            </p:stCondLst>
                            <p:childTnLst>
                              <p:par>
                                <p:cTn id="35" presetID="22" presetClass="entr" presetSubtype="2" fill="hold" grpId="0" nodeType="afterEffect">
                                  <p:stCondLst>
                                    <p:cond delay="0"/>
                                  </p:stCondLst>
                                  <p:childTnLst>
                                    <p:set>
                                      <p:cBhvr>
                                        <p:cTn id="36" dur="1" fill="hold">
                                          <p:stCondLst>
                                            <p:cond delay="0"/>
                                          </p:stCondLst>
                                        </p:cTn>
                                        <p:tgtEl>
                                          <p:spTgt spid="28687"/>
                                        </p:tgtEl>
                                        <p:attrNameLst>
                                          <p:attrName>style.visibility</p:attrName>
                                        </p:attrNameLst>
                                      </p:cBhvr>
                                      <p:to>
                                        <p:strVal val="visible"/>
                                      </p:to>
                                    </p:set>
                                    <p:animEffect transition="in" filter="wipe(right)">
                                      <p:cBhvr>
                                        <p:cTn id="37" dur="400"/>
                                        <p:tgtEl>
                                          <p:spTgt spid="28687"/>
                                        </p:tgtEl>
                                      </p:cBhvr>
                                    </p:animEffect>
                                  </p:childTnLst>
                                </p:cTn>
                              </p:par>
                            </p:childTnLst>
                          </p:cTn>
                        </p:par>
                        <p:par>
                          <p:cTn id="38" fill="hold" nodeType="afterGroup">
                            <p:stCondLst>
                              <p:cond delay="2700"/>
                            </p:stCondLst>
                            <p:childTnLst>
                              <p:par>
                                <p:cTn id="39" presetID="22" presetClass="entr" presetSubtype="1" fill="hold" nodeType="afterEffect">
                                  <p:stCondLst>
                                    <p:cond delay="0"/>
                                  </p:stCondLst>
                                  <p:childTnLst>
                                    <p:set>
                                      <p:cBhvr>
                                        <p:cTn id="40" dur="1" fill="hold">
                                          <p:stCondLst>
                                            <p:cond delay="0"/>
                                          </p:stCondLst>
                                        </p:cTn>
                                        <p:tgtEl>
                                          <p:spTgt spid="28695"/>
                                        </p:tgtEl>
                                        <p:attrNameLst>
                                          <p:attrName>style.visibility</p:attrName>
                                        </p:attrNameLst>
                                      </p:cBhvr>
                                      <p:to>
                                        <p:strVal val="visible"/>
                                      </p:to>
                                    </p:set>
                                    <p:animEffect transition="in" filter="wipe(up)">
                                      <p:cBhvr>
                                        <p:cTn id="41" dur="400"/>
                                        <p:tgtEl>
                                          <p:spTgt spid="28695"/>
                                        </p:tgtEl>
                                      </p:cBhvr>
                                    </p:animEffect>
                                  </p:childTnLst>
                                </p:cTn>
                              </p:par>
                            </p:childTnLst>
                          </p:cTn>
                        </p:par>
                        <p:par>
                          <p:cTn id="42" fill="hold" nodeType="afterGroup">
                            <p:stCondLst>
                              <p:cond delay="3100"/>
                            </p:stCondLst>
                            <p:childTnLst>
                              <p:par>
                                <p:cTn id="43" presetID="10" presetClass="entr" presetSubtype="0" fill="hold" nodeType="after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p:cTn id="45" dur="200" fill="hold"/>
                                        <p:tgtEl>
                                          <p:spTgt spid="7"/>
                                        </p:tgtEl>
                                        <p:attrNameLst>
                                          <p:attrName>ppt_w</p:attrName>
                                        </p:attrNameLst>
                                      </p:cBhvr>
                                      <p:tavLst>
                                        <p:tav tm="0">
                                          <p:val>
                                            <p:fltVal val="0"/>
                                          </p:val>
                                        </p:tav>
                                        <p:tav tm="100000">
                                          <p:val>
                                            <p:strVal val="#ppt_w"/>
                                          </p:val>
                                        </p:tav>
                                      </p:tavLst>
                                    </p:anim>
                                    <p:anim calcmode="lin" valueType="num">
                                      <p:cBhvr>
                                        <p:cTn id="46" dur="200" fill="hold"/>
                                        <p:tgtEl>
                                          <p:spTgt spid="7"/>
                                        </p:tgtEl>
                                        <p:attrNameLst>
                                          <p:attrName>ppt_h</p:attrName>
                                        </p:attrNameLst>
                                      </p:cBhvr>
                                      <p:tavLst>
                                        <p:tav tm="0">
                                          <p:val>
                                            <p:fltVal val="0"/>
                                          </p:val>
                                        </p:tav>
                                        <p:tav tm="100000">
                                          <p:val>
                                            <p:strVal val="#ppt_h"/>
                                          </p:val>
                                        </p:tav>
                                      </p:tavLst>
                                    </p:anim>
                                    <p:animEffect transition="in" filter="fade">
                                      <p:cBhvr>
                                        <p:cTn id="47" dur="200"/>
                                        <p:tgtEl>
                                          <p:spTgt spid="7"/>
                                        </p:tgtEl>
                                      </p:cBhvr>
                                    </p:animEffect>
                                  </p:childTnLst>
                                </p:cTn>
                              </p:par>
                              <p:par>
                                <p:cTn id="48" presetID="6" presetClass="emph" presetSubtype="0" autoRev="1" fill="hold" nodeType="withEffect">
                                  <p:stCondLst>
                                    <p:cond delay="150"/>
                                  </p:stCondLst>
                                  <p:childTnLst>
                                    <p:animScale>
                                      <p:cBhvr>
                                        <p:cTn id="49" dur="100" fill="hold"/>
                                        <p:tgtEl>
                                          <p:spTgt spid="7"/>
                                        </p:tgtEl>
                                      </p:cBhvr>
                                      <p:by x="130000" y="130000"/>
                                    </p:animScale>
                                  </p:childTnLst>
                                </p:cTn>
                              </p:par>
                            </p:childTnLst>
                          </p:cTn>
                        </p:par>
                        <p:par>
                          <p:cTn id="50" fill="hold" nodeType="afterGroup">
                            <p:stCondLst>
                              <p:cond delay="3450"/>
                            </p:stCondLst>
                            <p:childTnLst>
                              <p:par>
                                <p:cTn id="51" presetID="2" presetClass="entr" presetSubtype="8" decel="65000" fill="hold" grpId="0" nodeType="afterEffect">
                                  <p:stCondLst>
                                    <p:cond delay="0"/>
                                  </p:stCondLst>
                                  <p:childTnLst>
                                    <p:set>
                                      <p:cBhvr>
                                        <p:cTn id="52" dur="1" fill="hold">
                                          <p:stCondLst>
                                            <p:cond delay="0"/>
                                          </p:stCondLst>
                                        </p:cTn>
                                        <p:tgtEl>
                                          <p:spTgt spid="28700"/>
                                        </p:tgtEl>
                                        <p:attrNameLst>
                                          <p:attrName>style.visibility</p:attrName>
                                        </p:attrNameLst>
                                      </p:cBhvr>
                                      <p:to>
                                        <p:strVal val="visible"/>
                                      </p:to>
                                    </p:set>
                                    <p:anim calcmode="lin" valueType="num">
                                      <p:cBhvr additive="base">
                                        <p:cTn id="53" dur="400" fill="hold"/>
                                        <p:tgtEl>
                                          <p:spTgt spid="28700"/>
                                        </p:tgtEl>
                                        <p:attrNameLst>
                                          <p:attrName>ppt_x</p:attrName>
                                        </p:attrNameLst>
                                      </p:cBhvr>
                                      <p:tavLst>
                                        <p:tav tm="0">
                                          <p:val>
                                            <p:strVal val="0-#ppt_w/2"/>
                                          </p:val>
                                        </p:tav>
                                        <p:tav tm="100000">
                                          <p:val>
                                            <p:strVal val="#ppt_x"/>
                                          </p:val>
                                        </p:tav>
                                      </p:tavLst>
                                    </p:anim>
                                    <p:anim calcmode="lin" valueType="num">
                                      <p:cBhvr additive="base">
                                        <p:cTn id="54" dur="400" fill="hold"/>
                                        <p:tgtEl>
                                          <p:spTgt spid="28700"/>
                                        </p:tgtEl>
                                        <p:attrNameLst>
                                          <p:attrName>ppt_y</p:attrName>
                                        </p:attrNameLst>
                                      </p:cBhvr>
                                      <p:tavLst>
                                        <p:tav tm="0">
                                          <p:val>
                                            <p:strVal val="#ppt_y"/>
                                          </p:val>
                                        </p:tav>
                                        <p:tav tm="100000">
                                          <p:val>
                                            <p:strVal val="#ppt_y"/>
                                          </p:val>
                                        </p:tav>
                                      </p:tavLst>
                                    </p:anim>
                                  </p:childTnLst>
                                </p:cTn>
                              </p:par>
                              <p:par>
                                <p:cTn id="55" presetID="2" presetClass="entr" presetSubtype="8" decel="65000" fill="hold" grpId="0" nodeType="withEffect">
                                  <p:stCondLst>
                                    <p:cond delay="250"/>
                                  </p:stCondLst>
                                  <p:childTnLst>
                                    <p:set>
                                      <p:cBhvr>
                                        <p:cTn id="56" dur="1" fill="hold">
                                          <p:stCondLst>
                                            <p:cond delay="0"/>
                                          </p:stCondLst>
                                        </p:cTn>
                                        <p:tgtEl>
                                          <p:spTgt spid="28699"/>
                                        </p:tgtEl>
                                        <p:attrNameLst>
                                          <p:attrName>style.visibility</p:attrName>
                                        </p:attrNameLst>
                                      </p:cBhvr>
                                      <p:to>
                                        <p:strVal val="visible"/>
                                      </p:to>
                                    </p:set>
                                    <p:anim calcmode="lin" valueType="num">
                                      <p:cBhvr additive="base">
                                        <p:cTn id="57" dur="400" fill="hold"/>
                                        <p:tgtEl>
                                          <p:spTgt spid="28699"/>
                                        </p:tgtEl>
                                        <p:attrNameLst>
                                          <p:attrName>ppt_x</p:attrName>
                                        </p:attrNameLst>
                                      </p:cBhvr>
                                      <p:tavLst>
                                        <p:tav tm="0">
                                          <p:val>
                                            <p:strVal val="0-#ppt_w/2"/>
                                          </p:val>
                                        </p:tav>
                                        <p:tav tm="100000">
                                          <p:val>
                                            <p:strVal val="#ppt_x"/>
                                          </p:val>
                                        </p:tav>
                                      </p:tavLst>
                                    </p:anim>
                                    <p:anim calcmode="lin" valueType="num">
                                      <p:cBhvr additive="base">
                                        <p:cTn id="58" dur="400" fill="hold"/>
                                        <p:tgtEl>
                                          <p:spTgt spid="28699"/>
                                        </p:tgtEl>
                                        <p:attrNameLst>
                                          <p:attrName>ppt_y</p:attrName>
                                        </p:attrNameLst>
                                      </p:cBhvr>
                                      <p:tavLst>
                                        <p:tav tm="0">
                                          <p:val>
                                            <p:strVal val="#ppt_y"/>
                                          </p:val>
                                        </p:tav>
                                        <p:tav tm="100000">
                                          <p:val>
                                            <p:strVal val="#ppt_y"/>
                                          </p:val>
                                        </p:tav>
                                      </p:tavLst>
                                    </p:anim>
                                  </p:childTnLst>
                                </p:cTn>
                              </p:par>
                            </p:childTnLst>
                          </p:cTn>
                        </p:par>
                        <p:par>
                          <p:cTn id="59" fill="hold" nodeType="afterGroup">
                            <p:stCondLst>
                              <p:cond delay="4100"/>
                            </p:stCondLst>
                            <p:childTnLst>
                              <p:par>
                                <p:cTn id="60" presetID="22" presetClass="entr" presetSubtype="2" fill="hold" grpId="0" nodeType="afterEffect">
                                  <p:stCondLst>
                                    <p:cond delay="0"/>
                                  </p:stCondLst>
                                  <p:childTnLst>
                                    <p:set>
                                      <p:cBhvr>
                                        <p:cTn id="61" dur="1" fill="hold">
                                          <p:stCondLst>
                                            <p:cond delay="0"/>
                                          </p:stCondLst>
                                        </p:cTn>
                                        <p:tgtEl>
                                          <p:spTgt spid="28688"/>
                                        </p:tgtEl>
                                        <p:attrNameLst>
                                          <p:attrName>style.visibility</p:attrName>
                                        </p:attrNameLst>
                                      </p:cBhvr>
                                      <p:to>
                                        <p:strVal val="visible"/>
                                      </p:to>
                                    </p:set>
                                    <p:animEffect transition="in" filter="wipe(right)">
                                      <p:cBhvr>
                                        <p:cTn id="62" dur="400"/>
                                        <p:tgtEl>
                                          <p:spTgt spid="28688"/>
                                        </p:tgtEl>
                                      </p:cBhvr>
                                    </p:animEffect>
                                  </p:childTnLst>
                                </p:cTn>
                              </p:par>
                            </p:childTnLst>
                          </p:cTn>
                        </p:par>
                        <p:par>
                          <p:cTn id="63" fill="hold" nodeType="afterGroup">
                            <p:stCondLst>
                              <p:cond delay="4500"/>
                            </p:stCondLst>
                            <p:childTnLst>
                              <p:par>
                                <p:cTn id="64" presetID="22" presetClass="entr" presetSubtype="1" fill="hold" nodeType="afterEffect">
                                  <p:stCondLst>
                                    <p:cond delay="0"/>
                                  </p:stCondLst>
                                  <p:childTnLst>
                                    <p:set>
                                      <p:cBhvr>
                                        <p:cTn id="65" dur="1" fill="hold">
                                          <p:stCondLst>
                                            <p:cond delay="0"/>
                                          </p:stCondLst>
                                        </p:cTn>
                                        <p:tgtEl>
                                          <p:spTgt spid="28701"/>
                                        </p:tgtEl>
                                        <p:attrNameLst>
                                          <p:attrName>style.visibility</p:attrName>
                                        </p:attrNameLst>
                                      </p:cBhvr>
                                      <p:to>
                                        <p:strVal val="visible"/>
                                      </p:to>
                                    </p:set>
                                    <p:animEffect transition="in" filter="wipe(up)">
                                      <p:cBhvr>
                                        <p:cTn id="66" dur="400"/>
                                        <p:tgtEl>
                                          <p:spTgt spid="28701"/>
                                        </p:tgtEl>
                                      </p:cBhvr>
                                    </p:animEffect>
                                  </p:childTnLst>
                                </p:cTn>
                              </p:par>
                            </p:childTnLst>
                          </p:cTn>
                        </p:par>
                        <p:par>
                          <p:cTn id="67" fill="hold" nodeType="afterGroup">
                            <p:stCondLst>
                              <p:cond delay="4900"/>
                            </p:stCondLst>
                            <p:childTnLst>
                              <p:par>
                                <p:cTn id="68" presetID="10" presetClass="entr" presetSubtype="0" fill="hold" nodeType="afterEffect">
                                  <p:stCondLst>
                                    <p:cond delay="0"/>
                                  </p:stCondLst>
                                  <p:childTnLst>
                                    <p:set>
                                      <p:cBhvr>
                                        <p:cTn id="69" dur="1" fill="hold">
                                          <p:stCondLst>
                                            <p:cond delay="0"/>
                                          </p:stCondLst>
                                        </p:cTn>
                                        <p:tgtEl>
                                          <p:spTgt spid="8"/>
                                        </p:tgtEl>
                                        <p:attrNameLst>
                                          <p:attrName>style.visibility</p:attrName>
                                        </p:attrNameLst>
                                      </p:cBhvr>
                                      <p:to>
                                        <p:strVal val="visible"/>
                                      </p:to>
                                    </p:set>
                                    <p:anim calcmode="lin" valueType="num">
                                      <p:cBhvr>
                                        <p:cTn id="70" dur="200" fill="hold"/>
                                        <p:tgtEl>
                                          <p:spTgt spid="8"/>
                                        </p:tgtEl>
                                        <p:attrNameLst>
                                          <p:attrName>ppt_w</p:attrName>
                                        </p:attrNameLst>
                                      </p:cBhvr>
                                      <p:tavLst>
                                        <p:tav tm="0">
                                          <p:val>
                                            <p:fltVal val="0"/>
                                          </p:val>
                                        </p:tav>
                                        <p:tav tm="100000">
                                          <p:val>
                                            <p:strVal val="#ppt_w"/>
                                          </p:val>
                                        </p:tav>
                                      </p:tavLst>
                                    </p:anim>
                                    <p:anim calcmode="lin" valueType="num">
                                      <p:cBhvr>
                                        <p:cTn id="71" dur="200" fill="hold"/>
                                        <p:tgtEl>
                                          <p:spTgt spid="8"/>
                                        </p:tgtEl>
                                        <p:attrNameLst>
                                          <p:attrName>ppt_h</p:attrName>
                                        </p:attrNameLst>
                                      </p:cBhvr>
                                      <p:tavLst>
                                        <p:tav tm="0">
                                          <p:val>
                                            <p:fltVal val="0"/>
                                          </p:val>
                                        </p:tav>
                                        <p:tav tm="100000">
                                          <p:val>
                                            <p:strVal val="#ppt_h"/>
                                          </p:val>
                                        </p:tav>
                                      </p:tavLst>
                                    </p:anim>
                                    <p:animEffect transition="in" filter="fade">
                                      <p:cBhvr>
                                        <p:cTn id="72" dur="200"/>
                                        <p:tgtEl>
                                          <p:spTgt spid="8"/>
                                        </p:tgtEl>
                                      </p:cBhvr>
                                    </p:animEffect>
                                  </p:childTnLst>
                                </p:cTn>
                              </p:par>
                              <p:par>
                                <p:cTn id="73" presetID="6" presetClass="emph" presetSubtype="0" autoRev="1" fill="hold" nodeType="withEffect">
                                  <p:stCondLst>
                                    <p:cond delay="150"/>
                                  </p:stCondLst>
                                  <p:childTnLst>
                                    <p:animScale>
                                      <p:cBhvr>
                                        <p:cTn id="74" dur="100" fill="hold"/>
                                        <p:tgtEl>
                                          <p:spTgt spid="8"/>
                                        </p:tgtEl>
                                      </p:cBhvr>
                                      <p:by x="130000" y="130000"/>
                                    </p:animScale>
                                  </p:childTnLst>
                                </p:cTn>
                              </p:par>
                            </p:childTnLst>
                          </p:cTn>
                        </p:par>
                        <p:par>
                          <p:cTn id="75" fill="hold" nodeType="afterGroup">
                            <p:stCondLst>
                              <p:cond delay="5250"/>
                            </p:stCondLst>
                            <p:childTnLst>
                              <p:par>
                                <p:cTn id="76" presetID="2" presetClass="entr" presetSubtype="2" decel="65000" fill="hold" grpId="0" nodeType="afterEffect">
                                  <p:stCondLst>
                                    <p:cond delay="0"/>
                                  </p:stCondLst>
                                  <p:childTnLst>
                                    <p:set>
                                      <p:cBhvr>
                                        <p:cTn id="77" dur="1" fill="hold">
                                          <p:stCondLst>
                                            <p:cond delay="0"/>
                                          </p:stCondLst>
                                        </p:cTn>
                                        <p:tgtEl>
                                          <p:spTgt spid="28706"/>
                                        </p:tgtEl>
                                        <p:attrNameLst>
                                          <p:attrName>style.visibility</p:attrName>
                                        </p:attrNameLst>
                                      </p:cBhvr>
                                      <p:to>
                                        <p:strVal val="visible"/>
                                      </p:to>
                                    </p:set>
                                    <p:anim calcmode="lin" valueType="num">
                                      <p:cBhvr additive="base">
                                        <p:cTn id="78" dur="400" fill="hold"/>
                                        <p:tgtEl>
                                          <p:spTgt spid="28706"/>
                                        </p:tgtEl>
                                        <p:attrNameLst>
                                          <p:attrName>ppt_x</p:attrName>
                                        </p:attrNameLst>
                                      </p:cBhvr>
                                      <p:tavLst>
                                        <p:tav tm="0">
                                          <p:val>
                                            <p:strVal val="1+#ppt_w/2"/>
                                          </p:val>
                                        </p:tav>
                                        <p:tav tm="100000">
                                          <p:val>
                                            <p:strVal val="#ppt_x"/>
                                          </p:val>
                                        </p:tav>
                                      </p:tavLst>
                                    </p:anim>
                                    <p:anim calcmode="lin" valueType="num">
                                      <p:cBhvr additive="base">
                                        <p:cTn id="79" dur="400" fill="hold"/>
                                        <p:tgtEl>
                                          <p:spTgt spid="28706"/>
                                        </p:tgtEl>
                                        <p:attrNameLst>
                                          <p:attrName>ppt_y</p:attrName>
                                        </p:attrNameLst>
                                      </p:cBhvr>
                                      <p:tavLst>
                                        <p:tav tm="0">
                                          <p:val>
                                            <p:strVal val="#ppt_y"/>
                                          </p:val>
                                        </p:tav>
                                        <p:tav tm="100000">
                                          <p:val>
                                            <p:strVal val="#ppt_y"/>
                                          </p:val>
                                        </p:tav>
                                      </p:tavLst>
                                    </p:anim>
                                  </p:childTnLst>
                                </p:cTn>
                              </p:par>
                              <p:par>
                                <p:cTn id="80" presetID="2" presetClass="entr" presetSubtype="2" decel="65000" fill="hold" grpId="0" nodeType="withEffect">
                                  <p:stCondLst>
                                    <p:cond delay="250"/>
                                  </p:stCondLst>
                                  <p:childTnLst>
                                    <p:set>
                                      <p:cBhvr>
                                        <p:cTn id="81" dur="1" fill="hold">
                                          <p:stCondLst>
                                            <p:cond delay="0"/>
                                          </p:stCondLst>
                                        </p:cTn>
                                        <p:tgtEl>
                                          <p:spTgt spid="28705"/>
                                        </p:tgtEl>
                                        <p:attrNameLst>
                                          <p:attrName>style.visibility</p:attrName>
                                        </p:attrNameLst>
                                      </p:cBhvr>
                                      <p:to>
                                        <p:strVal val="visible"/>
                                      </p:to>
                                    </p:set>
                                    <p:anim calcmode="lin" valueType="num">
                                      <p:cBhvr additive="base">
                                        <p:cTn id="82" dur="400" fill="hold"/>
                                        <p:tgtEl>
                                          <p:spTgt spid="28705"/>
                                        </p:tgtEl>
                                        <p:attrNameLst>
                                          <p:attrName>ppt_x</p:attrName>
                                        </p:attrNameLst>
                                      </p:cBhvr>
                                      <p:tavLst>
                                        <p:tav tm="0">
                                          <p:val>
                                            <p:strVal val="1+#ppt_w/2"/>
                                          </p:val>
                                        </p:tav>
                                        <p:tav tm="100000">
                                          <p:val>
                                            <p:strVal val="#ppt_x"/>
                                          </p:val>
                                        </p:tav>
                                      </p:tavLst>
                                    </p:anim>
                                    <p:anim calcmode="lin" valueType="num">
                                      <p:cBhvr additive="base">
                                        <p:cTn id="83" dur="400" fill="hold"/>
                                        <p:tgtEl>
                                          <p:spTgt spid="287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86" grpId="0" animBg="1" autoUpdateAnimBg="0"/>
      <p:bldP spid="28687" grpId="0" animBg="1" autoUpdateAnimBg="0"/>
      <p:bldP spid="28688" grpId="0" animBg="1" autoUpdateAnimBg="0"/>
      <p:bldP spid="28693" grpId="0" autoUpdateAnimBg="0"/>
      <p:bldP spid="28694" grpId="0" autoUpdateAnimBg="0"/>
      <p:bldP spid="28699" grpId="0" autoUpdateAnimBg="0"/>
      <p:bldP spid="28700" grpId="0" autoUpdateAnimBg="0"/>
      <p:bldP spid="28705" grpId="0" autoUpdateAnimBg="0"/>
      <p:bldP spid="28706"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Line 34"/>
          <p:cNvSpPr>
            <a:spLocks noChangeShapeType="1"/>
          </p:cNvSpPr>
          <p:nvPr/>
        </p:nvSpPr>
        <p:spPr bwMode="auto">
          <a:xfrm>
            <a:off x="0" y="2339903"/>
            <a:ext cx="9144000" cy="0"/>
          </a:xfrm>
          <a:prstGeom prst="line">
            <a:avLst/>
          </a:prstGeom>
          <a:solidFill>
            <a:schemeClr val="accent1">
              <a:lumMod val="75000"/>
            </a:schemeClr>
          </a:solidFill>
          <a:ln w="34925">
            <a:solidFill>
              <a:schemeClr val="accent1"/>
            </a:solidFill>
            <a:round/>
          </a:ln>
        </p:spPr>
        <p:txBody>
          <a:bodyPr wrap="none" lIns="87043" tIns="43521" rIns="87043" bIns="43521" anchor="ctr"/>
          <a:lstStyle/>
          <a:p>
            <a:endParaRPr lang="zh-CN" altLang="en-US" sz="1700" dirty="0">
              <a:latin typeface="微软雅黑" panose="020B0503020204020204" pitchFamily="34" charset="-122"/>
              <a:ea typeface="微软雅黑" panose="020B0503020204020204" pitchFamily="34" charset="-122"/>
            </a:endParaRPr>
          </a:p>
        </p:txBody>
      </p:sp>
      <p:sp>
        <p:nvSpPr>
          <p:cNvPr id="4" name="椭圆 3"/>
          <p:cNvSpPr/>
          <p:nvPr/>
        </p:nvSpPr>
        <p:spPr>
          <a:xfrm>
            <a:off x="2735796" y="1672444"/>
            <a:ext cx="1259750" cy="126014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5316" tIns="32658" rIns="65316" bIns="32658" rtlCol="0" anchor="ctr"/>
          <a:lstStyle/>
          <a:p>
            <a:pPr algn="ctr"/>
            <a:r>
              <a:rPr lang="en-US" altLang="zh-CN" sz="5400" b="1" dirty="0">
                <a:solidFill>
                  <a:schemeClr val="bg1"/>
                </a:solidFill>
                <a:latin typeface="微软雅黑" panose="020B0503020204020204" pitchFamily="34" charset="-122"/>
                <a:ea typeface="微软雅黑" panose="020B0503020204020204" pitchFamily="34" charset="-122"/>
              </a:rPr>
              <a:t>2</a:t>
            </a:r>
            <a:endParaRPr lang="zh-CN" altLang="en-US" sz="5400" b="1" dirty="0">
              <a:solidFill>
                <a:schemeClr val="bg1"/>
              </a:solidFill>
              <a:latin typeface="微软雅黑" panose="020B0503020204020204" pitchFamily="34" charset="-122"/>
              <a:ea typeface="微软雅黑" panose="020B0503020204020204" pitchFamily="34" charset="-122"/>
            </a:endParaRPr>
          </a:p>
        </p:txBody>
      </p:sp>
      <p:sp>
        <p:nvSpPr>
          <p:cNvPr id="5" name="Rectangle 33"/>
          <p:cNvSpPr>
            <a:spLocks noChangeArrowheads="1"/>
          </p:cNvSpPr>
          <p:nvPr/>
        </p:nvSpPr>
        <p:spPr bwMode="auto">
          <a:xfrm>
            <a:off x="4716016" y="1708448"/>
            <a:ext cx="1817262" cy="580335"/>
          </a:xfrm>
          <a:prstGeom prst="rect">
            <a:avLst/>
          </a:prstGeom>
          <a:noFill/>
          <a:ln w="9525" algn="ctr">
            <a:noFill/>
            <a:miter lim="800000"/>
          </a:ln>
        </p:spPr>
        <p:txBody>
          <a:bodyPr wrap="none" lIns="87043" tIns="43521" rIns="87043" bIns="43521">
            <a:spAutoFit/>
          </a:bodyPr>
          <a:lstStyle/>
          <a:p>
            <a:pPr algn="ctr"/>
            <a:r>
              <a:rPr lang="zh-CN" altLang="en-US" sz="3200" b="1" dirty="0">
                <a:solidFill>
                  <a:schemeClr val="accent1"/>
                </a:solidFill>
                <a:ea typeface="微软雅黑" panose="020B0503020204020204" pitchFamily="34" charset="-122"/>
              </a:rPr>
              <a:t>教学分析</a:t>
            </a:r>
          </a:p>
        </p:txBody>
      </p:sp>
      <p:sp>
        <p:nvSpPr>
          <p:cNvPr id="7" name="文本框 7"/>
          <p:cNvSpPr txBox="1">
            <a:spLocks noChangeArrowheads="1"/>
          </p:cNvSpPr>
          <p:nvPr/>
        </p:nvSpPr>
        <p:spPr bwMode="auto">
          <a:xfrm>
            <a:off x="4752020" y="2536540"/>
            <a:ext cx="1368152" cy="276999"/>
          </a:xfrm>
          <a:prstGeom prst="rect">
            <a:avLst/>
          </a:prstGeom>
          <a:noFill/>
          <a:ln w="9525">
            <a:noFill/>
            <a:miter lim="800000"/>
            <a:headEnd/>
            <a:tailEnd/>
          </a:ln>
        </p:spPr>
        <p:txBody>
          <a:bodyPr wrap="square">
            <a:spAutoFit/>
          </a:bodyPr>
          <a:lstStyle/>
          <a:p>
            <a:pPr>
              <a:buFont typeface="Wingdings" pitchFamily="2" charset="2"/>
              <a:buChar char="Ø"/>
            </a:pPr>
            <a:r>
              <a:rPr lang="zh-CN" altLang="en-US" sz="1200" dirty="0">
                <a:solidFill>
                  <a:schemeClr val="tx1">
                    <a:lumMod val="65000"/>
                    <a:lumOff val="35000"/>
                  </a:schemeClr>
                </a:solidFill>
                <a:latin typeface="微软雅黑" pitchFamily="34" charset="-122"/>
                <a:ea typeface="微软雅黑" pitchFamily="34" charset="-122"/>
              </a:rPr>
              <a:t>添加小节标题</a:t>
            </a:r>
            <a:endParaRPr lang="zh-CN" altLang="en-US" sz="1200" dirty="0">
              <a:solidFill>
                <a:schemeClr val="tx1">
                  <a:lumMod val="65000"/>
                  <a:lumOff val="35000"/>
                </a:schemeClr>
              </a:solidFill>
            </a:endParaRPr>
          </a:p>
        </p:txBody>
      </p:sp>
      <p:sp>
        <p:nvSpPr>
          <p:cNvPr id="8" name="文本框 7"/>
          <p:cNvSpPr txBox="1">
            <a:spLocks noChangeArrowheads="1"/>
          </p:cNvSpPr>
          <p:nvPr/>
        </p:nvSpPr>
        <p:spPr bwMode="auto">
          <a:xfrm>
            <a:off x="4752020" y="2860576"/>
            <a:ext cx="1368152" cy="276999"/>
          </a:xfrm>
          <a:prstGeom prst="rect">
            <a:avLst/>
          </a:prstGeom>
          <a:noFill/>
          <a:ln w="9525">
            <a:noFill/>
            <a:miter lim="800000"/>
            <a:headEnd/>
            <a:tailEnd/>
          </a:ln>
        </p:spPr>
        <p:txBody>
          <a:bodyPr wrap="square">
            <a:spAutoFit/>
          </a:bodyPr>
          <a:lstStyle/>
          <a:p>
            <a:pPr>
              <a:buFont typeface="Wingdings" pitchFamily="2" charset="2"/>
              <a:buChar char="Ø"/>
            </a:pPr>
            <a:r>
              <a:rPr lang="zh-CN" altLang="en-US" sz="1200" dirty="0">
                <a:solidFill>
                  <a:schemeClr val="tx1">
                    <a:lumMod val="65000"/>
                    <a:lumOff val="35000"/>
                  </a:schemeClr>
                </a:solidFill>
                <a:latin typeface="微软雅黑" pitchFamily="34" charset="-122"/>
                <a:ea typeface="微软雅黑" pitchFamily="34" charset="-122"/>
              </a:rPr>
              <a:t>添加小节标题</a:t>
            </a:r>
            <a:endParaRPr lang="zh-CN" altLang="en-US" sz="1200" dirty="0">
              <a:solidFill>
                <a:schemeClr val="tx1">
                  <a:lumMod val="65000"/>
                  <a:lumOff val="35000"/>
                </a:schemeClr>
              </a:solidFill>
            </a:endParaRPr>
          </a:p>
        </p:txBody>
      </p:sp>
      <p:sp>
        <p:nvSpPr>
          <p:cNvPr id="9" name="文本框 7"/>
          <p:cNvSpPr txBox="1">
            <a:spLocks noChangeArrowheads="1"/>
          </p:cNvSpPr>
          <p:nvPr/>
        </p:nvSpPr>
        <p:spPr bwMode="auto">
          <a:xfrm>
            <a:off x="6084168" y="2536540"/>
            <a:ext cx="1368152" cy="276999"/>
          </a:xfrm>
          <a:prstGeom prst="rect">
            <a:avLst/>
          </a:prstGeom>
          <a:noFill/>
          <a:ln w="9525">
            <a:noFill/>
            <a:miter lim="800000"/>
            <a:headEnd/>
            <a:tailEnd/>
          </a:ln>
        </p:spPr>
        <p:txBody>
          <a:bodyPr wrap="square">
            <a:spAutoFit/>
          </a:bodyPr>
          <a:lstStyle/>
          <a:p>
            <a:pPr>
              <a:buFont typeface="Wingdings" pitchFamily="2" charset="2"/>
              <a:buChar char="Ø"/>
            </a:pPr>
            <a:r>
              <a:rPr lang="zh-CN" altLang="en-US" sz="1200" dirty="0">
                <a:solidFill>
                  <a:schemeClr val="tx1">
                    <a:lumMod val="65000"/>
                    <a:lumOff val="35000"/>
                  </a:schemeClr>
                </a:solidFill>
                <a:latin typeface="微软雅黑" pitchFamily="34" charset="-122"/>
                <a:ea typeface="微软雅黑" pitchFamily="34" charset="-122"/>
              </a:rPr>
              <a:t>添加小节标题</a:t>
            </a:r>
            <a:endParaRPr lang="zh-CN" altLang="en-US" sz="1200" dirty="0">
              <a:solidFill>
                <a:schemeClr val="tx1">
                  <a:lumMod val="65000"/>
                  <a:lumOff val="35000"/>
                </a:schemeClr>
              </a:solidFill>
            </a:endParaRPr>
          </a:p>
        </p:txBody>
      </p:sp>
      <p:sp>
        <p:nvSpPr>
          <p:cNvPr id="10" name="文本框 7"/>
          <p:cNvSpPr txBox="1">
            <a:spLocks noChangeArrowheads="1"/>
          </p:cNvSpPr>
          <p:nvPr/>
        </p:nvSpPr>
        <p:spPr bwMode="auto">
          <a:xfrm>
            <a:off x="6084168" y="2885547"/>
            <a:ext cx="1368152" cy="276999"/>
          </a:xfrm>
          <a:prstGeom prst="rect">
            <a:avLst/>
          </a:prstGeom>
          <a:noFill/>
          <a:ln w="9525">
            <a:noFill/>
            <a:miter lim="800000"/>
            <a:headEnd/>
            <a:tailEnd/>
          </a:ln>
        </p:spPr>
        <p:txBody>
          <a:bodyPr wrap="square">
            <a:spAutoFit/>
          </a:bodyPr>
          <a:lstStyle/>
          <a:p>
            <a:pPr>
              <a:buFont typeface="Wingdings" pitchFamily="2" charset="2"/>
              <a:buChar char="Ø"/>
            </a:pPr>
            <a:r>
              <a:rPr lang="zh-CN" altLang="en-US" sz="1200" dirty="0">
                <a:solidFill>
                  <a:schemeClr val="tx1">
                    <a:lumMod val="65000"/>
                    <a:lumOff val="35000"/>
                  </a:schemeClr>
                </a:solidFill>
                <a:latin typeface="微软雅黑" pitchFamily="34" charset="-122"/>
                <a:ea typeface="微软雅黑" pitchFamily="34" charset="-122"/>
              </a:rPr>
              <a:t>添加小节标题</a:t>
            </a:r>
            <a:endParaRPr lang="zh-CN" altLang="en-US" sz="1200" dirty="0">
              <a:solidFill>
                <a:schemeClr val="tx1">
                  <a:lumMod val="65000"/>
                  <a:lumOff val="35000"/>
                </a:schemeClr>
              </a:solidFill>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2" presetClass="entr" presetSubtype="2"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1+#ppt_w/2"/>
                                          </p:val>
                                        </p:tav>
                                        <p:tav tm="100000">
                                          <p:val>
                                            <p:strVal val="#ppt_x"/>
                                          </p:val>
                                        </p:tav>
                                      </p:tavLst>
                                    </p:anim>
                                    <p:anim calcmode="lin" valueType="num">
                                      <p:cBhvr additive="base">
                                        <p:cTn id="15" dur="500" fill="hold"/>
                                        <p:tgtEl>
                                          <p:spTgt spid="5"/>
                                        </p:tgtEl>
                                        <p:attrNameLst>
                                          <p:attrName>ppt_y</p:attrName>
                                        </p:attrNameLst>
                                      </p:cBhvr>
                                      <p:tavLst>
                                        <p:tav tm="0">
                                          <p:val>
                                            <p:strVal val="#ppt_y"/>
                                          </p:val>
                                        </p:tav>
                                        <p:tav tm="100000">
                                          <p:val>
                                            <p:strVal val="#ppt_y"/>
                                          </p:val>
                                        </p:tav>
                                      </p:tavLst>
                                    </p:anim>
                                  </p:childTnLst>
                                </p:cTn>
                              </p:par>
                              <p:par>
                                <p:cTn id="16" presetID="12" presetClass="entr" presetSubtype="1"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p:tgtEl>
                                          <p:spTgt spid="7"/>
                                        </p:tgtEl>
                                        <p:attrNameLst>
                                          <p:attrName>ppt_y</p:attrName>
                                        </p:attrNameLst>
                                      </p:cBhvr>
                                      <p:tavLst>
                                        <p:tav tm="0">
                                          <p:val>
                                            <p:strVal val="#ppt_y-#ppt_h*1.125000"/>
                                          </p:val>
                                        </p:tav>
                                        <p:tav tm="100000">
                                          <p:val>
                                            <p:strVal val="#ppt_y"/>
                                          </p:val>
                                        </p:tav>
                                      </p:tavLst>
                                    </p:anim>
                                    <p:animEffect transition="in" filter="wipe(down)">
                                      <p:cBhvr>
                                        <p:cTn id="19" dur="500"/>
                                        <p:tgtEl>
                                          <p:spTgt spid="7"/>
                                        </p:tgtEl>
                                      </p:cBhvr>
                                    </p:animEffect>
                                  </p:childTnLst>
                                </p:cTn>
                              </p:par>
                              <p:par>
                                <p:cTn id="20" presetID="12" presetClass="entr" presetSubtype="1"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p:tgtEl>
                                          <p:spTgt spid="8"/>
                                        </p:tgtEl>
                                        <p:attrNameLst>
                                          <p:attrName>ppt_y</p:attrName>
                                        </p:attrNameLst>
                                      </p:cBhvr>
                                      <p:tavLst>
                                        <p:tav tm="0">
                                          <p:val>
                                            <p:strVal val="#ppt_y-#ppt_h*1.125000"/>
                                          </p:val>
                                        </p:tav>
                                        <p:tav tm="100000">
                                          <p:val>
                                            <p:strVal val="#ppt_y"/>
                                          </p:val>
                                        </p:tav>
                                      </p:tavLst>
                                    </p:anim>
                                    <p:animEffect transition="in" filter="wipe(down)">
                                      <p:cBhvr>
                                        <p:cTn id="23" dur="500"/>
                                        <p:tgtEl>
                                          <p:spTgt spid="8"/>
                                        </p:tgtEl>
                                      </p:cBhvr>
                                    </p:animEffect>
                                  </p:childTnLst>
                                </p:cTn>
                              </p:par>
                              <p:par>
                                <p:cTn id="24" presetID="12" presetClass="entr" presetSubtype="1"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p:tgtEl>
                                          <p:spTgt spid="9"/>
                                        </p:tgtEl>
                                        <p:attrNameLst>
                                          <p:attrName>ppt_y</p:attrName>
                                        </p:attrNameLst>
                                      </p:cBhvr>
                                      <p:tavLst>
                                        <p:tav tm="0">
                                          <p:val>
                                            <p:strVal val="#ppt_y-#ppt_h*1.125000"/>
                                          </p:val>
                                        </p:tav>
                                        <p:tav tm="100000">
                                          <p:val>
                                            <p:strVal val="#ppt_y"/>
                                          </p:val>
                                        </p:tav>
                                      </p:tavLst>
                                    </p:anim>
                                    <p:animEffect transition="in" filter="wipe(down)">
                                      <p:cBhvr>
                                        <p:cTn id="27" dur="500"/>
                                        <p:tgtEl>
                                          <p:spTgt spid="9"/>
                                        </p:tgtEl>
                                      </p:cBhvr>
                                    </p:animEffect>
                                  </p:childTnLst>
                                </p:cTn>
                              </p:par>
                              <p:par>
                                <p:cTn id="28" presetID="12" presetClass="entr" presetSubtype="1"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p:tgtEl>
                                          <p:spTgt spid="10"/>
                                        </p:tgtEl>
                                        <p:attrNameLst>
                                          <p:attrName>ppt_y</p:attrName>
                                        </p:attrNameLst>
                                      </p:cBhvr>
                                      <p:tavLst>
                                        <p:tav tm="0">
                                          <p:val>
                                            <p:strVal val="#ppt_y-#ppt_h*1.125000"/>
                                          </p:val>
                                        </p:tav>
                                        <p:tav tm="100000">
                                          <p:val>
                                            <p:strVal val="#ppt_y"/>
                                          </p:val>
                                        </p:tav>
                                      </p:tavLst>
                                    </p:anim>
                                    <p:animEffect transition="in" filter="wipe(down)">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P spid="5" grpId="0"/>
      <p:bldP spid="7" grpId="0"/>
      <p:bldP spid="8" grpId="0"/>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290"/>
          <p:cNvGrpSpPr/>
          <p:nvPr/>
        </p:nvGrpSpPr>
        <p:grpSpPr>
          <a:xfrm>
            <a:off x="0" y="973572"/>
            <a:ext cx="4542262" cy="3751049"/>
            <a:chOff x="-1646303" y="0"/>
            <a:chExt cx="12113363" cy="10003343"/>
          </a:xfrm>
        </p:grpSpPr>
        <p:sp>
          <p:nvSpPr>
            <p:cNvPr id="3271" name="Shape 3271"/>
            <p:cNvSpPr/>
            <p:nvPr/>
          </p:nvSpPr>
          <p:spPr>
            <a:xfrm>
              <a:off x="-1636724" y="1991671"/>
              <a:ext cx="3756471" cy="1205720"/>
            </a:xfrm>
            <a:prstGeom prst="rect">
              <a:avLst/>
            </a:prstGeom>
            <a:solidFill>
              <a:schemeClr val="accent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72" name="Shape 3272"/>
            <p:cNvSpPr/>
            <p:nvPr/>
          </p:nvSpPr>
          <p:spPr>
            <a:xfrm>
              <a:off x="-1646303" y="3188891"/>
              <a:ext cx="3778204" cy="1205720"/>
            </a:xfrm>
            <a:prstGeom prst="rect">
              <a:avLst/>
            </a:prstGeom>
            <a:solidFill>
              <a:schemeClr val="accent2"/>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73" name="Shape 3273"/>
            <p:cNvSpPr/>
            <p:nvPr/>
          </p:nvSpPr>
          <p:spPr>
            <a:xfrm>
              <a:off x="-1646303" y="4386111"/>
              <a:ext cx="3778204" cy="1205720"/>
            </a:xfrm>
            <a:prstGeom prst="rect">
              <a:avLst/>
            </a:prstGeom>
            <a:solidFill>
              <a:schemeClr val="accent3"/>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74" name="Shape 3274"/>
            <p:cNvSpPr/>
            <p:nvPr/>
          </p:nvSpPr>
          <p:spPr>
            <a:xfrm>
              <a:off x="-1646303" y="5555779"/>
              <a:ext cx="3778204" cy="1205720"/>
            </a:xfrm>
            <a:prstGeom prst="rect">
              <a:avLst/>
            </a:prstGeom>
            <a:solidFill>
              <a:schemeClr val="accent4"/>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75" name="Shape 3275"/>
            <p:cNvSpPr/>
            <p:nvPr/>
          </p:nvSpPr>
          <p:spPr>
            <a:xfrm>
              <a:off x="-1636724" y="6764597"/>
              <a:ext cx="3756471" cy="1205720"/>
            </a:xfrm>
            <a:prstGeom prst="rect">
              <a:avLst/>
            </a:prstGeom>
            <a:solidFill>
              <a:schemeClr val="accent5"/>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59" name="Shape 3259"/>
            <p:cNvSpPr/>
            <p:nvPr/>
          </p:nvSpPr>
          <p:spPr>
            <a:xfrm>
              <a:off x="6065230" y="6821586"/>
              <a:ext cx="4381730" cy="1143872"/>
            </a:xfrm>
            <a:custGeom>
              <a:avLst/>
              <a:gdLst/>
              <a:ahLst/>
              <a:cxnLst>
                <a:cxn ang="0">
                  <a:pos x="wd2" y="hd2"/>
                </a:cxn>
                <a:cxn ang="5400000">
                  <a:pos x="wd2" y="hd2"/>
                </a:cxn>
                <a:cxn ang="10800000">
                  <a:pos x="wd2" y="hd2"/>
                </a:cxn>
                <a:cxn ang="16200000">
                  <a:pos x="wd2" y="hd2"/>
                </a:cxn>
              </a:cxnLst>
              <a:rect l="0" t="0" r="r" b="b"/>
              <a:pathLst>
                <a:path w="21600" h="21600" extrusionOk="0">
                  <a:moveTo>
                    <a:pt x="48" y="0"/>
                  </a:moveTo>
                  <a:lnTo>
                    <a:pt x="17063" y="0"/>
                  </a:lnTo>
                  <a:lnTo>
                    <a:pt x="21600" y="10796"/>
                  </a:lnTo>
                  <a:lnTo>
                    <a:pt x="17174" y="21600"/>
                  </a:lnTo>
                  <a:lnTo>
                    <a:pt x="0" y="21600"/>
                  </a:lnTo>
                  <a:lnTo>
                    <a:pt x="48" y="0"/>
                  </a:lnTo>
                  <a:close/>
                </a:path>
              </a:pathLst>
            </a:custGeom>
            <a:solidFill>
              <a:srgbClr val="ECAE7E"/>
            </a:solidFill>
            <a:ln w="25400" cap="flat">
              <a:noFill/>
              <a:prstDash val="solid"/>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60" name="Shape 3260"/>
            <p:cNvSpPr/>
            <p:nvPr/>
          </p:nvSpPr>
          <p:spPr>
            <a:xfrm>
              <a:off x="6085331" y="5620846"/>
              <a:ext cx="4381729" cy="1209025"/>
            </a:xfrm>
            <a:custGeom>
              <a:avLst/>
              <a:gdLst/>
              <a:ahLst/>
              <a:cxnLst>
                <a:cxn ang="0">
                  <a:pos x="wd2" y="hd2"/>
                </a:cxn>
                <a:cxn ang="5400000">
                  <a:pos x="wd2" y="hd2"/>
                </a:cxn>
                <a:cxn ang="10800000">
                  <a:pos x="wd2" y="hd2"/>
                </a:cxn>
                <a:cxn ang="16200000">
                  <a:pos x="wd2" y="hd2"/>
                </a:cxn>
              </a:cxnLst>
              <a:rect l="0" t="0" r="r" b="b"/>
              <a:pathLst>
                <a:path w="21600" h="21600" extrusionOk="0">
                  <a:moveTo>
                    <a:pt x="48" y="0"/>
                  </a:moveTo>
                  <a:lnTo>
                    <a:pt x="17063" y="0"/>
                  </a:lnTo>
                  <a:lnTo>
                    <a:pt x="21600" y="10796"/>
                  </a:lnTo>
                  <a:lnTo>
                    <a:pt x="17174" y="21600"/>
                  </a:lnTo>
                  <a:lnTo>
                    <a:pt x="0" y="21600"/>
                  </a:lnTo>
                  <a:lnTo>
                    <a:pt x="48" y="0"/>
                  </a:lnTo>
                  <a:close/>
                </a:path>
              </a:pathLst>
            </a:custGeom>
            <a:solidFill>
              <a:srgbClr val="ECAE7E"/>
            </a:solidFill>
            <a:ln w="25400" cap="flat">
              <a:noFill/>
              <a:prstDash val="solid"/>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61" name="Shape 3261"/>
            <p:cNvSpPr/>
            <p:nvPr/>
          </p:nvSpPr>
          <p:spPr>
            <a:xfrm>
              <a:off x="6085325" y="4401350"/>
              <a:ext cx="4381729" cy="1209026"/>
            </a:xfrm>
            <a:custGeom>
              <a:avLst/>
              <a:gdLst/>
              <a:ahLst/>
              <a:cxnLst>
                <a:cxn ang="0">
                  <a:pos x="wd2" y="hd2"/>
                </a:cxn>
                <a:cxn ang="5400000">
                  <a:pos x="wd2" y="hd2"/>
                </a:cxn>
                <a:cxn ang="10800000">
                  <a:pos x="wd2" y="hd2"/>
                </a:cxn>
                <a:cxn ang="16200000">
                  <a:pos x="wd2" y="hd2"/>
                </a:cxn>
              </a:cxnLst>
              <a:rect l="0" t="0" r="r" b="b"/>
              <a:pathLst>
                <a:path w="21600" h="21600" extrusionOk="0">
                  <a:moveTo>
                    <a:pt x="48" y="0"/>
                  </a:moveTo>
                  <a:lnTo>
                    <a:pt x="17063" y="0"/>
                  </a:lnTo>
                  <a:lnTo>
                    <a:pt x="21600" y="10796"/>
                  </a:lnTo>
                  <a:lnTo>
                    <a:pt x="17174" y="21600"/>
                  </a:lnTo>
                  <a:lnTo>
                    <a:pt x="0" y="21600"/>
                  </a:lnTo>
                  <a:lnTo>
                    <a:pt x="48" y="0"/>
                  </a:lnTo>
                  <a:close/>
                </a:path>
              </a:pathLst>
            </a:custGeom>
            <a:solidFill>
              <a:srgbClr val="ECAE7E"/>
            </a:solidFill>
            <a:ln w="25400" cap="flat">
              <a:noFill/>
              <a:prstDash val="solid"/>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62" name="Shape 3262"/>
            <p:cNvSpPr/>
            <p:nvPr/>
          </p:nvSpPr>
          <p:spPr>
            <a:xfrm>
              <a:off x="6067213" y="4386181"/>
              <a:ext cx="3478230" cy="1205720"/>
            </a:xfrm>
            <a:prstGeom prst="rect">
              <a:avLst/>
            </a:prstGeom>
            <a:solidFill>
              <a:schemeClr val="accent3"/>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63" name="Shape 3263"/>
            <p:cNvSpPr/>
            <p:nvPr/>
          </p:nvSpPr>
          <p:spPr>
            <a:xfrm>
              <a:off x="6085325" y="3173320"/>
              <a:ext cx="4381729" cy="1209025"/>
            </a:xfrm>
            <a:custGeom>
              <a:avLst/>
              <a:gdLst/>
              <a:ahLst/>
              <a:cxnLst>
                <a:cxn ang="0">
                  <a:pos x="wd2" y="hd2"/>
                </a:cxn>
                <a:cxn ang="5400000">
                  <a:pos x="wd2" y="hd2"/>
                </a:cxn>
                <a:cxn ang="10800000">
                  <a:pos x="wd2" y="hd2"/>
                </a:cxn>
                <a:cxn ang="16200000">
                  <a:pos x="wd2" y="hd2"/>
                </a:cxn>
              </a:cxnLst>
              <a:rect l="0" t="0" r="r" b="b"/>
              <a:pathLst>
                <a:path w="21600" h="21600" extrusionOk="0">
                  <a:moveTo>
                    <a:pt x="48" y="0"/>
                  </a:moveTo>
                  <a:lnTo>
                    <a:pt x="17063" y="0"/>
                  </a:lnTo>
                  <a:lnTo>
                    <a:pt x="21600" y="10796"/>
                  </a:lnTo>
                  <a:lnTo>
                    <a:pt x="17174" y="21600"/>
                  </a:lnTo>
                  <a:lnTo>
                    <a:pt x="0" y="21600"/>
                  </a:lnTo>
                  <a:lnTo>
                    <a:pt x="48" y="0"/>
                  </a:lnTo>
                  <a:close/>
                </a:path>
              </a:pathLst>
            </a:custGeom>
            <a:solidFill>
              <a:srgbClr val="ECAE7E"/>
            </a:solidFill>
            <a:ln w="25400" cap="flat">
              <a:noFill/>
              <a:prstDash val="solid"/>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64" name="Shape 3264"/>
            <p:cNvSpPr/>
            <p:nvPr/>
          </p:nvSpPr>
          <p:spPr>
            <a:xfrm>
              <a:off x="6082670" y="1951919"/>
              <a:ext cx="4381729" cy="1209025"/>
            </a:xfrm>
            <a:custGeom>
              <a:avLst/>
              <a:gdLst/>
              <a:ahLst/>
              <a:cxnLst>
                <a:cxn ang="0">
                  <a:pos x="wd2" y="hd2"/>
                </a:cxn>
                <a:cxn ang="5400000">
                  <a:pos x="wd2" y="hd2"/>
                </a:cxn>
                <a:cxn ang="10800000">
                  <a:pos x="wd2" y="hd2"/>
                </a:cxn>
                <a:cxn ang="16200000">
                  <a:pos x="wd2" y="hd2"/>
                </a:cxn>
              </a:cxnLst>
              <a:rect l="0" t="0" r="r" b="b"/>
              <a:pathLst>
                <a:path w="21600" h="21600" extrusionOk="0">
                  <a:moveTo>
                    <a:pt x="48" y="0"/>
                  </a:moveTo>
                  <a:lnTo>
                    <a:pt x="17063" y="0"/>
                  </a:lnTo>
                  <a:lnTo>
                    <a:pt x="21600" y="10796"/>
                  </a:lnTo>
                  <a:lnTo>
                    <a:pt x="17174" y="21600"/>
                  </a:lnTo>
                  <a:lnTo>
                    <a:pt x="0" y="21600"/>
                  </a:lnTo>
                  <a:lnTo>
                    <a:pt x="48" y="0"/>
                  </a:lnTo>
                  <a:close/>
                </a:path>
              </a:pathLst>
            </a:custGeom>
            <a:solidFill>
              <a:srgbClr val="ECAE7E"/>
            </a:solidFill>
            <a:ln w="25400" cap="flat">
              <a:noFill/>
              <a:prstDash val="solid"/>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pic>
          <p:nvPicPr>
            <p:cNvPr id="3265" name="image2.png"/>
            <p:cNvPicPr/>
            <p:nvPr/>
          </p:nvPicPr>
          <p:blipFill>
            <a:blip r:embed="rId3" cstate="print">
              <a:extLst/>
            </a:blip>
            <a:stretch>
              <a:fillRect/>
            </a:stretch>
          </p:blipFill>
          <p:spPr>
            <a:xfrm>
              <a:off x="0" y="0"/>
              <a:ext cx="7991742" cy="10003343"/>
            </a:xfrm>
            <a:prstGeom prst="rect">
              <a:avLst/>
            </a:prstGeom>
            <a:ln w="12700" cap="flat">
              <a:noFill/>
              <a:miter lim="400000"/>
            </a:ln>
            <a:effectLst/>
          </p:spPr>
        </p:pic>
        <p:sp>
          <p:nvSpPr>
            <p:cNvPr id="3266" name="Shape 3266"/>
            <p:cNvSpPr/>
            <p:nvPr/>
          </p:nvSpPr>
          <p:spPr>
            <a:xfrm>
              <a:off x="2387685" y="1991672"/>
              <a:ext cx="3377551" cy="1205719"/>
            </a:xfrm>
            <a:prstGeom prst="rect">
              <a:avLst/>
            </a:prstGeom>
            <a:solidFill>
              <a:schemeClr val="accent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67" name="Shape 3267"/>
            <p:cNvSpPr/>
            <p:nvPr/>
          </p:nvSpPr>
          <p:spPr>
            <a:xfrm>
              <a:off x="2382945" y="3187673"/>
              <a:ext cx="3389692" cy="1205720"/>
            </a:xfrm>
            <a:prstGeom prst="rect">
              <a:avLst/>
            </a:prstGeom>
            <a:solidFill>
              <a:schemeClr val="accent2"/>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68" name="Shape 3268"/>
            <p:cNvSpPr/>
            <p:nvPr/>
          </p:nvSpPr>
          <p:spPr>
            <a:xfrm>
              <a:off x="2370245" y="4386112"/>
              <a:ext cx="3412431" cy="1205720"/>
            </a:xfrm>
            <a:prstGeom prst="rect">
              <a:avLst/>
            </a:prstGeom>
            <a:solidFill>
              <a:schemeClr val="accent3"/>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69" name="Shape 3269"/>
            <p:cNvSpPr/>
            <p:nvPr/>
          </p:nvSpPr>
          <p:spPr>
            <a:xfrm>
              <a:off x="2374985" y="5555778"/>
              <a:ext cx="3402951" cy="1205720"/>
            </a:xfrm>
            <a:prstGeom prst="rect">
              <a:avLst/>
            </a:prstGeom>
            <a:solidFill>
              <a:schemeClr val="accent4"/>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70" name="Shape 3270"/>
            <p:cNvSpPr/>
            <p:nvPr/>
          </p:nvSpPr>
          <p:spPr>
            <a:xfrm>
              <a:off x="2374985" y="6759738"/>
              <a:ext cx="3397652" cy="1205720"/>
            </a:xfrm>
            <a:prstGeom prst="rect">
              <a:avLst/>
            </a:prstGeom>
            <a:solidFill>
              <a:schemeClr val="accent5"/>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76" name="Shape 3276"/>
            <p:cNvSpPr/>
            <p:nvPr/>
          </p:nvSpPr>
          <p:spPr>
            <a:xfrm>
              <a:off x="6064558" y="1940941"/>
              <a:ext cx="3478231" cy="1205720"/>
            </a:xfrm>
            <a:prstGeom prst="rect">
              <a:avLst/>
            </a:prstGeom>
            <a:solidFill>
              <a:schemeClr val="accent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77" name="Shape 3277"/>
            <p:cNvSpPr/>
            <p:nvPr/>
          </p:nvSpPr>
          <p:spPr>
            <a:xfrm>
              <a:off x="6067213" y="3162342"/>
              <a:ext cx="3478230" cy="1205720"/>
            </a:xfrm>
            <a:prstGeom prst="rect">
              <a:avLst/>
            </a:prstGeom>
            <a:solidFill>
              <a:schemeClr val="accent2"/>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78" name="Shape 3278"/>
            <p:cNvSpPr/>
            <p:nvPr/>
          </p:nvSpPr>
          <p:spPr>
            <a:xfrm>
              <a:off x="6067219" y="5609868"/>
              <a:ext cx="3478230" cy="1205720"/>
            </a:xfrm>
            <a:prstGeom prst="rect">
              <a:avLst/>
            </a:prstGeom>
            <a:solidFill>
              <a:schemeClr val="accent4"/>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79" name="Shape 3279"/>
            <p:cNvSpPr/>
            <p:nvPr/>
          </p:nvSpPr>
          <p:spPr>
            <a:xfrm>
              <a:off x="6072518" y="6810608"/>
              <a:ext cx="3478229" cy="1205720"/>
            </a:xfrm>
            <a:prstGeom prst="rect">
              <a:avLst/>
            </a:prstGeom>
            <a:solidFill>
              <a:schemeClr val="accent5"/>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80" name="Shape 3280"/>
            <p:cNvSpPr/>
            <p:nvPr/>
          </p:nvSpPr>
          <p:spPr>
            <a:xfrm>
              <a:off x="10181681" y="2385692"/>
              <a:ext cx="256817" cy="34161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1118"/>
                  </a:lnTo>
                  <a:lnTo>
                    <a:pt x="563" y="21600"/>
                  </a:lnTo>
                  <a:lnTo>
                    <a:pt x="0" y="0"/>
                  </a:lnTo>
                  <a:close/>
                </a:path>
              </a:pathLst>
            </a:custGeom>
            <a:solidFill>
              <a:schemeClr val="tx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81" name="Shape 3281"/>
            <p:cNvSpPr/>
            <p:nvPr/>
          </p:nvSpPr>
          <p:spPr>
            <a:xfrm>
              <a:off x="10194381" y="3608243"/>
              <a:ext cx="256817" cy="34161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1118"/>
                  </a:lnTo>
                  <a:lnTo>
                    <a:pt x="563" y="21600"/>
                  </a:lnTo>
                  <a:lnTo>
                    <a:pt x="0" y="0"/>
                  </a:lnTo>
                  <a:close/>
                </a:path>
              </a:pathLst>
            </a:custGeom>
            <a:solidFill>
              <a:schemeClr val="tx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82" name="Shape 3282"/>
            <p:cNvSpPr/>
            <p:nvPr/>
          </p:nvSpPr>
          <p:spPr>
            <a:xfrm>
              <a:off x="10181681" y="4833156"/>
              <a:ext cx="256817" cy="34161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1118"/>
                  </a:lnTo>
                  <a:lnTo>
                    <a:pt x="563" y="21600"/>
                  </a:lnTo>
                  <a:lnTo>
                    <a:pt x="0" y="0"/>
                  </a:lnTo>
                  <a:close/>
                </a:path>
              </a:pathLst>
            </a:custGeom>
            <a:solidFill>
              <a:schemeClr val="tx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83" name="Shape 3283"/>
            <p:cNvSpPr/>
            <p:nvPr/>
          </p:nvSpPr>
          <p:spPr>
            <a:xfrm>
              <a:off x="10181681" y="6049166"/>
              <a:ext cx="256817" cy="34161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1118"/>
                  </a:lnTo>
                  <a:lnTo>
                    <a:pt x="563" y="21600"/>
                  </a:lnTo>
                  <a:lnTo>
                    <a:pt x="0" y="0"/>
                  </a:lnTo>
                  <a:close/>
                </a:path>
              </a:pathLst>
            </a:custGeom>
            <a:solidFill>
              <a:schemeClr val="tx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84" name="Shape 3284"/>
            <p:cNvSpPr/>
            <p:nvPr/>
          </p:nvSpPr>
          <p:spPr>
            <a:xfrm>
              <a:off x="10168982" y="7199887"/>
              <a:ext cx="256816" cy="34161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1118"/>
                  </a:lnTo>
                  <a:lnTo>
                    <a:pt x="563" y="21600"/>
                  </a:lnTo>
                  <a:lnTo>
                    <a:pt x="0" y="0"/>
                  </a:lnTo>
                  <a:close/>
                </a:path>
              </a:pathLst>
            </a:custGeom>
            <a:solidFill>
              <a:schemeClr val="tx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85" name="Shape 3285"/>
            <p:cNvSpPr/>
            <p:nvPr/>
          </p:nvSpPr>
          <p:spPr>
            <a:xfrm>
              <a:off x="2891589" y="2358081"/>
              <a:ext cx="2393953" cy="49041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800">
                  <a:solidFill>
                    <a:srgbClr val="FFFFFF"/>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996"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86" name="Shape 3286"/>
            <p:cNvSpPr/>
            <p:nvPr/>
          </p:nvSpPr>
          <p:spPr>
            <a:xfrm>
              <a:off x="2891589" y="4756459"/>
              <a:ext cx="2393953" cy="49041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800">
                  <a:solidFill>
                    <a:srgbClr val="FFFFFF"/>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996"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87" name="Shape 3287"/>
            <p:cNvSpPr/>
            <p:nvPr/>
          </p:nvSpPr>
          <p:spPr>
            <a:xfrm>
              <a:off x="2921270" y="3511688"/>
              <a:ext cx="2393953" cy="49041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800">
                  <a:solidFill>
                    <a:srgbClr val="FFFFFF"/>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996"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88" name="Shape 3288"/>
            <p:cNvSpPr/>
            <p:nvPr/>
          </p:nvSpPr>
          <p:spPr>
            <a:xfrm>
              <a:off x="2890058" y="7175229"/>
              <a:ext cx="2393953" cy="49041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800">
                  <a:solidFill>
                    <a:srgbClr val="FFFFFF"/>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996"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89" name="Shape 3289"/>
            <p:cNvSpPr/>
            <p:nvPr/>
          </p:nvSpPr>
          <p:spPr>
            <a:xfrm>
              <a:off x="2838484" y="6001237"/>
              <a:ext cx="2393953" cy="49041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800">
                  <a:solidFill>
                    <a:srgbClr val="FFFFFF"/>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996"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3295"/>
          <p:cNvGrpSpPr/>
          <p:nvPr/>
        </p:nvGrpSpPr>
        <p:grpSpPr>
          <a:xfrm>
            <a:off x="5284860" y="1581950"/>
            <a:ext cx="2369808" cy="563687"/>
            <a:chOff x="0" y="0"/>
            <a:chExt cx="6319834" cy="1503242"/>
          </a:xfrm>
        </p:grpSpPr>
        <p:sp>
          <p:nvSpPr>
            <p:cNvPr id="3291" name="Shape 3291"/>
            <p:cNvSpPr/>
            <p:nvPr/>
          </p:nvSpPr>
          <p:spPr>
            <a:xfrm>
              <a:off x="0" y="242490"/>
              <a:ext cx="864618" cy="12607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3175" cap="flat">
              <a:solidFill>
                <a:srgbClr val="FFFFFF"/>
              </a:solidFill>
              <a:prstDash val="solid"/>
              <a:miter lim="400000"/>
            </a:ln>
            <a:effectLst/>
          </p:spPr>
          <p:txBody>
            <a:bodyPr wrap="square" lIns="0" tIns="0" rIns="0" bIns="0" numCol="1" anchor="t" anchorCtr="0">
              <a:spAutoFit/>
            </a:bodyPr>
            <a:lstStyle/>
            <a:p>
              <a:pPr lvl="0">
                <a:lnSpc>
                  <a:spcPct val="120000"/>
                </a:lnSpc>
                <a:defRPr sz="3600">
                  <a:solidFill>
                    <a:srgbClr val="FFFFFF"/>
                  </a:solidFill>
                </a:defRPr>
              </a:pPr>
              <a:endParaRPr sz="256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92" name="Shape 3292"/>
            <p:cNvSpPr/>
            <p:nvPr/>
          </p:nvSpPr>
          <p:spPr>
            <a:xfrm>
              <a:off x="211870" y="348548"/>
              <a:ext cx="760935" cy="98049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nchorCtr="0">
              <a:spAutoFit/>
            </a:bodyPr>
            <a:lstStyle>
              <a:lvl1pPr>
                <a:defRPr sz="3000">
                  <a:solidFill>
                    <a:srgbClr val="828589"/>
                  </a:solidFill>
                  <a:latin typeface="FontAwesome"/>
                  <a:ea typeface="FontAwesome"/>
                  <a:cs typeface="FontAwesome"/>
                  <a:sym typeface="FontAwesome"/>
                </a:defRPr>
              </a:lvl1pPr>
            </a:lstStyle>
            <a:p>
              <a:pPr lvl="0">
                <a:lnSpc>
                  <a:spcPct val="120000"/>
                </a:lnSpc>
                <a:defRPr sz="1800">
                  <a:solidFill>
                    <a:srgbClr val="000000"/>
                  </a:solidFill>
                </a:defRPr>
              </a:pPr>
              <a:r>
                <a:rPr lang="en-US" sz="199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01</a:t>
              </a:r>
              <a:endParaRPr sz="199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93" name="Shape 3293"/>
            <p:cNvSpPr/>
            <p:nvPr/>
          </p:nvSpPr>
          <p:spPr>
            <a:xfrm>
              <a:off x="1231281" y="0"/>
              <a:ext cx="2393950" cy="49041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nchorCtr="0">
              <a:spAutoFit/>
            </a:bodyPr>
            <a:lstStyle>
              <a:lvl1pPr algn="l">
                <a:defRPr sz="2800">
                  <a:solidFill>
                    <a:srgbClr val="4A5E6C"/>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94" name="Shape 3294"/>
            <p:cNvSpPr/>
            <p:nvPr/>
          </p:nvSpPr>
          <p:spPr>
            <a:xfrm>
              <a:off x="1269381" y="539889"/>
              <a:ext cx="5050453" cy="56052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nchorCtr="0">
              <a:spAutoFit/>
            </a:bodyPr>
            <a:lstStyle>
              <a:lvl1pPr algn="l" defTabSz="457200">
                <a:defRPr sz="1800">
                  <a:solidFill>
                    <a:srgbClr val="828589"/>
                  </a:solidFill>
                  <a:latin typeface="STIXGeneral-Regular"/>
                  <a:ea typeface="STIXGeneral-Regular"/>
                  <a:cs typeface="STIXGeneral-Regular"/>
                  <a:sym typeface="STIXGeneral-Regular"/>
                </a:defRPr>
              </a:lvl1pPr>
            </a:lstStyle>
            <a:p>
              <a:pPr lvl="0">
                <a:lnSpc>
                  <a:spcPct val="120000"/>
                </a:lnSpc>
                <a:defRPr>
                  <a:solidFill>
                    <a:srgbClr val="000000"/>
                  </a:solidFill>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3300"/>
          <p:cNvGrpSpPr/>
          <p:nvPr/>
        </p:nvGrpSpPr>
        <p:grpSpPr>
          <a:xfrm>
            <a:off x="5284860" y="2092792"/>
            <a:ext cx="2376951" cy="561769"/>
            <a:chOff x="0" y="0"/>
            <a:chExt cx="6338884" cy="1498130"/>
          </a:xfrm>
        </p:grpSpPr>
        <p:sp>
          <p:nvSpPr>
            <p:cNvPr id="3296" name="Shape 3296"/>
            <p:cNvSpPr/>
            <p:nvPr/>
          </p:nvSpPr>
          <p:spPr>
            <a:xfrm>
              <a:off x="0" y="237375"/>
              <a:ext cx="864618" cy="126075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3175" cap="flat">
              <a:solidFill>
                <a:srgbClr val="FFFFFF"/>
              </a:solidFill>
              <a:prstDash val="solid"/>
              <a:miter lim="400000"/>
            </a:ln>
            <a:effectLst/>
          </p:spPr>
          <p:txBody>
            <a:bodyPr wrap="square" lIns="0" tIns="0" rIns="0" bIns="0" numCol="1" anchor="t" anchorCtr="0">
              <a:spAutoFit/>
            </a:bodyPr>
            <a:lstStyle/>
            <a:p>
              <a:pPr lvl="0">
                <a:lnSpc>
                  <a:spcPct val="120000"/>
                </a:lnSpc>
                <a:defRPr sz="3600">
                  <a:solidFill>
                    <a:srgbClr val="FFFFFF"/>
                  </a:solidFill>
                </a:defRPr>
              </a:pPr>
              <a:endParaRPr sz="256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97" name="Shape 3297"/>
            <p:cNvSpPr/>
            <p:nvPr/>
          </p:nvSpPr>
          <p:spPr>
            <a:xfrm>
              <a:off x="211873" y="310448"/>
              <a:ext cx="760935" cy="98049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nchorCtr="0">
              <a:spAutoFit/>
            </a:bodyPr>
            <a:lstStyle>
              <a:lvl1pPr>
                <a:defRPr sz="3000">
                  <a:solidFill>
                    <a:srgbClr val="828589"/>
                  </a:solidFill>
                  <a:latin typeface="FontAwesome"/>
                  <a:ea typeface="FontAwesome"/>
                  <a:cs typeface="FontAwesome"/>
                  <a:sym typeface="FontAwesome"/>
                </a:defRPr>
              </a:lvl1pPr>
            </a:lstStyle>
            <a:p>
              <a:pPr>
                <a:lnSpc>
                  <a:spcPct val="120000"/>
                </a:lnSpc>
                <a:defRPr sz="1800">
                  <a:solidFill>
                    <a:srgbClr val="000000"/>
                  </a:solidFill>
                </a:defRPr>
              </a:pPr>
              <a:r>
                <a:rPr lang="en-US" sz="199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02</a:t>
              </a:r>
              <a:endParaRPr sz="199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98" name="Shape 3298"/>
            <p:cNvSpPr/>
            <p:nvPr/>
          </p:nvSpPr>
          <p:spPr>
            <a:xfrm>
              <a:off x="1250330" y="0"/>
              <a:ext cx="2393950" cy="49041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nchorCtr="0">
              <a:spAutoFit/>
            </a:bodyPr>
            <a:lstStyle>
              <a:lvl1pPr algn="l">
                <a:defRPr sz="2800">
                  <a:solidFill>
                    <a:srgbClr val="CD321B"/>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99" name="Shape 3299"/>
            <p:cNvSpPr/>
            <p:nvPr/>
          </p:nvSpPr>
          <p:spPr>
            <a:xfrm>
              <a:off x="1288431" y="539890"/>
              <a:ext cx="5050453" cy="5605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nchorCtr="0">
              <a:spAutoFit/>
            </a:bodyPr>
            <a:lstStyle>
              <a:lvl1pPr algn="l" defTabSz="457200">
                <a:defRPr sz="1800">
                  <a:solidFill>
                    <a:srgbClr val="828589"/>
                  </a:solidFill>
                  <a:latin typeface="STIXGeneral-Regular"/>
                  <a:ea typeface="STIXGeneral-Regular"/>
                  <a:cs typeface="STIXGeneral-Regular"/>
                  <a:sym typeface="STIXGeneral-Regular"/>
                </a:defRPr>
              </a:lvl1pPr>
            </a:lstStyle>
            <a:p>
              <a:pPr>
                <a:lnSpc>
                  <a:spcPct val="120000"/>
                </a:lnSpc>
                <a:defRPr>
                  <a:solidFill>
                    <a:srgbClr val="000000"/>
                  </a:solidFill>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3305"/>
          <p:cNvGrpSpPr/>
          <p:nvPr/>
        </p:nvGrpSpPr>
        <p:grpSpPr>
          <a:xfrm>
            <a:off x="5284860" y="2594110"/>
            <a:ext cx="2376951" cy="571967"/>
            <a:chOff x="0" y="0"/>
            <a:chExt cx="6338884" cy="1525325"/>
          </a:xfrm>
        </p:grpSpPr>
        <p:sp>
          <p:nvSpPr>
            <p:cNvPr id="3301" name="Shape 3301"/>
            <p:cNvSpPr/>
            <p:nvPr/>
          </p:nvSpPr>
          <p:spPr>
            <a:xfrm>
              <a:off x="0" y="264571"/>
              <a:ext cx="864618" cy="126075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3175" cap="flat">
              <a:solidFill>
                <a:srgbClr val="FFFFFF"/>
              </a:solidFill>
              <a:prstDash val="solid"/>
              <a:miter lim="400000"/>
            </a:ln>
            <a:effectLst/>
          </p:spPr>
          <p:txBody>
            <a:bodyPr wrap="square" lIns="0" tIns="0" rIns="0" bIns="0" numCol="1" anchor="t" anchorCtr="0">
              <a:spAutoFit/>
            </a:bodyPr>
            <a:lstStyle/>
            <a:p>
              <a:pPr lvl="0">
                <a:lnSpc>
                  <a:spcPct val="120000"/>
                </a:lnSpc>
                <a:defRPr sz="3600">
                  <a:solidFill>
                    <a:srgbClr val="FFFFFF"/>
                  </a:solidFill>
                </a:defRPr>
              </a:pPr>
              <a:endParaRPr sz="256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02" name="Shape 3302"/>
            <p:cNvSpPr/>
            <p:nvPr/>
          </p:nvSpPr>
          <p:spPr>
            <a:xfrm>
              <a:off x="211873" y="297749"/>
              <a:ext cx="760935" cy="98049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nchorCtr="0">
              <a:spAutoFit/>
            </a:bodyPr>
            <a:lstStyle>
              <a:lvl1pPr>
                <a:defRPr sz="3000">
                  <a:solidFill>
                    <a:srgbClr val="828589"/>
                  </a:solidFill>
                  <a:latin typeface="FontAwesome"/>
                  <a:ea typeface="FontAwesome"/>
                  <a:cs typeface="FontAwesome"/>
                  <a:sym typeface="FontAwesome"/>
                </a:defRPr>
              </a:lvl1pPr>
            </a:lstStyle>
            <a:p>
              <a:pPr>
                <a:lnSpc>
                  <a:spcPct val="120000"/>
                </a:lnSpc>
                <a:defRPr sz="1800">
                  <a:solidFill>
                    <a:srgbClr val="000000"/>
                  </a:solidFill>
                </a:defRPr>
              </a:pPr>
              <a:r>
                <a:rPr lang="en-US" sz="199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03</a:t>
              </a:r>
              <a:endParaRPr sz="199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03" name="Shape 3303"/>
            <p:cNvSpPr/>
            <p:nvPr/>
          </p:nvSpPr>
          <p:spPr>
            <a:xfrm>
              <a:off x="1250330" y="0"/>
              <a:ext cx="2393950" cy="49041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nchorCtr="0">
              <a:spAutoFit/>
            </a:bodyPr>
            <a:lstStyle>
              <a:lvl1pPr algn="l">
                <a:defRPr sz="2800">
                  <a:solidFill>
                    <a:srgbClr val="FBBE48"/>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04" name="Shape 3304"/>
            <p:cNvSpPr/>
            <p:nvPr/>
          </p:nvSpPr>
          <p:spPr>
            <a:xfrm>
              <a:off x="1288431" y="539892"/>
              <a:ext cx="5050453" cy="56052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nchorCtr="0">
              <a:spAutoFit/>
            </a:bodyPr>
            <a:lstStyle>
              <a:lvl1pPr algn="l" defTabSz="457200">
                <a:defRPr sz="1800">
                  <a:solidFill>
                    <a:srgbClr val="828589"/>
                  </a:solidFill>
                  <a:latin typeface="STIXGeneral-Regular"/>
                  <a:ea typeface="STIXGeneral-Regular"/>
                  <a:cs typeface="STIXGeneral-Regular"/>
                  <a:sym typeface="STIXGeneral-Regular"/>
                </a:defRPr>
              </a:lvl1pPr>
            </a:lstStyle>
            <a:p>
              <a:pPr>
                <a:lnSpc>
                  <a:spcPct val="120000"/>
                </a:lnSpc>
                <a:defRPr>
                  <a:solidFill>
                    <a:srgbClr val="000000"/>
                  </a:solidFill>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3310"/>
          <p:cNvGrpSpPr/>
          <p:nvPr/>
        </p:nvGrpSpPr>
        <p:grpSpPr>
          <a:xfrm>
            <a:off x="5284859" y="3106323"/>
            <a:ext cx="2359876" cy="563043"/>
            <a:chOff x="0" y="0"/>
            <a:chExt cx="6293347" cy="1501528"/>
          </a:xfrm>
        </p:grpSpPr>
        <p:sp>
          <p:nvSpPr>
            <p:cNvPr id="3306" name="Shape 3306"/>
            <p:cNvSpPr/>
            <p:nvPr/>
          </p:nvSpPr>
          <p:spPr>
            <a:xfrm>
              <a:off x="0" y="240773"/>
              <a:ext cx="864618" cy="126075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3175" cap="flat">
              <a:solidFill>
                <a:srgbClr val="FFFFFF"/>
              </a:solidFill>
              <a:prstDash val="solid"/>
              <a:miter lim="400000"/>
            </a:ln>
            <a:effectLst/>
          </p:spPr>
          <p:txBody>
            <a:bodyPr wrap="square" lIns="0" tIns="0" rIns="0" bIns="0" numCol="1" anchor="t" anchorCtr="0">
              <a:spAutoFit/>
            </a:bodyPr>
            <a:lstStyle/>
            <a:p>
              <a:pPr lvl="0">
                <a:lnSpc>
                  <a:spcPct val="120000"/>
                </a:lnSpc>
                <a:defRPr sz="3600">
                  <a:solidFill>
                    <a:srgbClr val="FFFFFF"/>
                  </a:solidFill>
                </a:defRPr>
              </a:pPr>
              <a:endParaRPr sz="256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07" name="Shape 3307"/>
            <p:cNvSpPr/>
            <p:nvPr/>
          </p:nvSpPr>
          <p:spPr>
            <a:xfrm>
              <a:off x="211870" y="310902"/>
              <a:ext cx="760935" cy="98049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nchorCtr="0">
              <a:spAutoFit/>
            </a:bodyPr>
            <a:lstStyle>
              <a:lvl1pPr>
                <a:defRPr sz="3000">
                  <a:solidFill>
                    <a:srgbClr val="828589"/>
                  </a:solidFill>
                  <a:latin typeface="FontAwesome"/>
                  <a:ea typeface="FontAwesome"/>
                  <a:cs typeface="FontAwesome"/>
                  <a:sym typeface="FontAwesome"/>
                </a:defRPr>
              </a:lvl1pPr>
            </a:lstStyle>
            <a:p>
              <a:pPr>
                <a:lnSpc>
                  <a:spcPct val="120000"/>
                </a:lnSpc>
                <a:defRPr sz="1800">
                  <a:solidFill>
                    <a:srgbClr val="000000"/>
                  </a:solidFill>
                </a:defRPr>
              </a:pPr>
              <a:r>
                <a:rPr lang="en-US" sz="199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04</a:t>
              </a:r>
              <a:endParaRPr sz="199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08" name="Shape 3308"/>
            <p:cNvSpPr/>
            <p:nvPr/>
          </p:nvSpPr>
          <p:spPr>
            <a:xfrm>
              <a:off x="1204794" y="0"/>
              <a:ext cx="2393950" cy="49041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nchorCtr="0">
              <a:spAutoFit/>
            </a:bodyPr>
            <a:lstStyle>
              <a:lvl1pPr algn="l">
                <a:defRPr sz="2800">
                  <a:solidFill>
                    <a:srgbClr val="809D2C"/>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09" name="Shape 3309"/>
            <p:cNvSpPr/>
            <p:nvPr/>
          </p:nvSpPr>
          <p:spPr>
            <a:xfrm>
              <a:off x="1242895" y="539890"/>
              <a:ext cx="5050452" cy="5605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nchorCtr="0">
              <a:spAutoFit/>
            </a:bodyPr>
            <a:lstStyle>
              <a:lvl1pPr algn="l" defTabSz="457200">
                <a:defRPr sz="1800">
                  <a:solidFill>
                    <a:srgbClr val="828589"/>
                  </a:solidFill>
                  <a:latin typeface="STIXGeneral-Regular"/>
                  <a:ea typeface="STIXGeneral-Regular"/>
                  <a:cs typeface="STIXGeneral-Regular"/>
                  <a:sym typeface="STIXGeneral-Regular"/>
                </a:defRPr>
              </a:lvl1pPr>
            </a:lstStyle>
            <a:p>
              <a:pPr>
                <a:lnSpc>
                  <a:spcPct val="120000"/>
                </a:lnSpc>
                <a:defRPr>
                  <a:solidFill>
                    <a:srgbClr val="000000"/>
                  </a:solidFill>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3315"/>
          <p:cNvGrpSpPr/>
          <p:nvPr/>
        </p:nvGrpSpPr>
        <p:grpSpPr>
          <a:xfrm>
            <a:off x="5284859" y="3618535"/>
            <a:ext cx="2369808" cy="548366"/>
            <a:chOff x="0" y="0"/>
            <a:chExt cx="6319833" cy="1462389"/>
          </a:xfrm>
        </p:grpSpPr>
        <p:sp>
          <p:nvSpPr>
            <p:cNvPr id="3311" name="Shape 3311"/>
            <p:cNvSpPr/>
            <p:nvPr/>
          </p:nvSpPr>
          <p:spPr>
            <a:xfrm>
              <a:off x="0" y="201632"/>
              <a:ext cx="864618" cy="126075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3175" cap="flat">
              <a:solidFill>
                <a:srgbClr val="FFFFFF"/>
              </a:solidFill>
              <a:prstDash val="solid"/>
              <a:miter lim="400000"/>
            </a:ln>
            <a:effectLst/>
          </p:spPr>
          <p:txBody>
            <a:bodyPr wrap="square" lIns="0" tIns="0" rIns="0" bIns="0" numCol="1" anchor="t" anchorCtr="0">
              <a:spAutoFit/>
            </a:bodyPr>
            <a:lstStyle/>
            <a:p>
              <a:pPr lvl="0">
                <a:lnSpc>
                  <a:spcPct val="120000"/>
                </a:lnSpc>
                <a:defRPr sz="3600">
                  <a:solidFill>
                    <a:srgbClr val="FFFFFF"/>
                  </a:solidFill>
                </a:defRPr>
              </a:pPr>
              <a:endParaRPr sz="256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12" name="Shape 3312"/>
            <p:cNvSpPr/>
            <p:nvPr/>
          </p:nvSpPr>
          <p:spPr>
            <a:xfrm>
              <a:off x="211873" y="256955"/>
              <a:ext cx="760935" cy="98049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nchorCtr="0">
              <a:spAutoFit/>
            </a:bodyPr>
            <a:lstStyle>
              <a:lvl1pPr>
                <a:defRPr sz="3000">
                  <a:solidFill>
                    <a:srgbClr val="828589"/>
                  </a:solidFill>
                  <a:latin typeface="FontAwesome"/>
                  <a:ea typeface="FontAwesome"/>
                  <a:cs typeface="FontAwesome"/>
                  <a:sym typeface="FontAwesome"/>
                </a:defRPr>
              </a:lvl1pPr>
            </a:lstStyle>
            <a:p>
              <a:pPr>
                <a:lnSpc>
                  <a:spcPct val="120000"/>
                </a:lnSpc>
                <a:defRPr sz="1800">
                  <a:solidFill>
                    <a:srgbClr val="000000"/>
                  </a:solidFill>
                </a:defRPr>
              </a:pPr>
              <a:r>
                <a:rPr lang="en-US" sz="199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05</a:t>
              </a:r>
              <a:endParaRPr sz="199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13" name="Shape 3313"/>
            <p:cNvSpPr/>
            <p:nvPr/>
          </p:nvSpPr>
          <p:spPr>
            <a:xfrm>
              <a:off x="1231278" y="0"/>
              <a:ext cx="2393949" cy="49041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nchorCtr="0">
              <a:spAutoFit/>
            </a:bodyPr>
            <a:lstStyle>
              <a:lvl1pPr algn="l">
                <a:defRPr sz="2800">
                  <a:solidFill>
                    <a:srgbClr val="3A9A87"/>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3314" name="Shape 3314"/>
            <p:cNvSpPr/>
            <p:nvPr/>
          </p:nvSpPr>
          <p:spPr>
            <a:xfrm>
              <a:off x="1269381" y="539891"/>
              <a:ext cx="5050452" cy="56052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nchorCtr="0">
              <a:spAutoFit/>
            </a:bodyPr>
            <a:lstStyle>
              <a:lvl1pPr algn="l" defTabSz="457200">
                <a:defRPr sz="1800">
                  <a:solidFill>
                    <a:srgbClr val="828589"/>
                  </a:solidFill>
                  <a:latin typeface="STIXGeneral-Regular"/>
                  <a:ea typeface="STIXGeneral-Regular"/>
                  <a:cs typeface="STIXGeneral-Regular"/>
                  <a:sym typeface="STIXGeneral-Regular"/>
                </a:defRPr>
              </a:lvl1pPr>
            </a:lstStyle>
            <a:p>
              <a:pPr>
                <a:lnSpc>
                  <a:spcPct val="120000"/>
                </a:lnSpc>
                <a:defRPr>
                  <a:solidFill>
                    <a:srgbClr val="000000"/>
                  </a:solidFill>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1448421414"/>
      </p:ext>
    </p:extLst>
  </p:cSld>
  <p:clrMapOvr>
    <a:masterClrMapping/>
  </p:clrMapOvr>
  <p:transition spd="slow" advClick="0" advTm="0">
    <p:fade/>
  </p:transition>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0-#ppt_w/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iterate>
                                    <p:tmAbs val="0"/>
                                  </p:iterate>
                                  <p:childTnLst>
                                    <p:set>
                                      <p:cBhvr>
                                        <p:cTn id="12" fill="hold"/>
                                        <p:tgtEl>
                                          <p:spTgt spid="3"/>
                                        </p:tgtEl>
                                        <p:attrNameLst>
                                          <p:attrName>style.visibility</p:attrName>
                                        </p:attrNameLst>
                                      </p:cBhvr>
                                      <p:to>
                                        <p:strVal val="visible"/>
                                      </p:to>
                                    </p:set>
                                    <p:animEffect transition="in" filter="wipe(left)">
                                      <p:cBhvr>
                                        <p:cTn id="13" dur="800"/>
                                        <p:tgtEl>
                                          <p:spTgt spid="3"/>
                                        </p:tgtEl>
                                      </p:cBhvr>
                                    </p:animEffect>
                                  </p:childTnLst>
                                </p:cTn>
                              </p:par>
                              <p:par>
                                <p:cTn id="14" presetID="22" presetClass="entr" presetSubtype="8" fill="hold" grpId="0" nodeType="withEffect">
                                  <p:stCondLst>
                                    <p:cond delay="500"/>
                                  </p:stCondLst>
                                  <p:iterate>
                                    <p:tmAbs val="0"/>
                                  </p:iterate>
                                  <p:childTnLst>
                                    <p:set>
                                      <p:cBhvr>
                                        <p:cTn id="15" fill="hold"/>
                                        <p:tgtEl>
                                          <p:spTgt spid="4"/>
                                        </p:tgtEl>
                                        <p:attrNameLst>
                                          <p:attrName>style.visibility</p:attrName>
                                        </p:attrNameLst>
                                      </p:cBhvr>
                                      <p:to>
                                        <p:strVal val="visible"/>
                                      </p:to>
                                    </p:set>
                                    <p:animEffect transition="in" filter="wipe(left)">
                                      <p:cBhvr>
                                        <p:cTn id="16" dur="800"/>
                                        <p:tgtEl>
                                          <p:spTgt spid="4"/>
                                        </p:tgtEl>
                                      </p:cBhvr>
                                    </p:animEffect>
                                  </p:childTnLst>
                                </p:cTn>
                              </p:par>
                              <p:par>
                                <p:cTn id="17" presetID="22" presetClass="entr" presetSubtype="8" fill="hold" grpId="0" nodeType="withEffect">
                                  <p:stCondLst>
                                    <p:cond delay="1000"/>
                                  </p:stCondLst>
                                  <p:iterate>
                                    <p:tmAbs val="0"/>
                                  </p:iterate>
                                  <p:childTnLst>
                                    <p:set>
                                      <p:cBhvr>
                                        <p:cTn id="18" fill="hold"/>
                                        <p:tgtEl>
                                          <p:spTgt spid="5"/>
                                        </p:tgtEl>
                                        <p:attrNameLst>
                                          <p:attrName>style.visibility</p:attrName>
                                        </p:attrNameLst>
                                      </p:cBhvr>
                                      <p:to>
                                        <p:strVal val="visible"/>
                                      </p:to>
                                    </p:set>
                                    <p:animEffect transition="in" filter="wipe(left)">
                                      <p:cBhvr>
                                        <p:cTn id="19" dur="800"/>
                                        <p:tgtEl>
                                          <p:spTgt spid="5"/>
                                        </p:tgtEl>
                                      </p:cBhvr>
                                    </p:animEffect>
                                  </p:childTnLst>
                                </p:cTn>
                              </p:par>
                              <p:par>
                                <p:cTn id="20" presetID="22" presetClass="entr" presetSubtype="8" fill="hold" grpId="0" nodeType="withEffect">
                                  <p:stCondLst>
                                    <p:cond delay="1500"/>
                                  </p:stCondLst>
                                  <p:iterate>
                                    <p:tmAbs val="0"/>
                                  </p:iterate>
                                  <p:childTnLst>
                                    <p:set>
                                      <p:cBhvr>
                                        <p:cTn id="21" fill="hold"/>
                                        <p:tgtEl>
                                          <p:spTgt spid="6"/>
                                        </p:tgtEl>
                                        <p:attrNameLst>
                                          <p:attrName>style.visibility</p:attrName>
                                        </p:attrNameLst>
                                      </p:cBhvr>
                                      <p:to>
                                        <p:strVal val="visible"/>
                                      </p:to>
                                    </p:set>
                                    <p:animEffect transition="in" filter="wipe(left)">
                                      <p:cBhvr>
                                        <p:cTn id="22" dur="800"/>
                                        <p:tgtEl>
                                          <p:spTgt spid="6"/>
                                        </p:tgtEl>
                                      </p:cBhvr>
                                    </p:animEffect>
                                  </p:childTnLst>
                                </p:cTn>
                              </p:par>
                              <p:par>
                                <p:cTn id="23" presetID="22" presetClass="entr" presetSubtype="8" fill="hold" grpId="0" nodeType="withEffect">
                                  <p:stCondLst>
                                    <p:cond delay="2000"/>
                                  </p:stCondLst>
                                  <p:iterate>
                                    <p:tmAbs val="0"/>
                                  </p:iterate>
                                  <p:childTnLst>
                                    <p:set>
                                      <p:cBhvr>
                                        <p:cTn id="24" fill="hold"/>
                                        <p:tgtEl>
                                          <p:spTgt spid="7"/>
                                        </p:tgtEl>
                                        <p:attrNameLst>
                                          <p:attrName>style.visibility</p:attrName>
                                        </p:attrNameLst>
                                      </p:cBhvr>
                                      <p:to>
                                        <p:strVal val="visible"/>
                                      </p:to>
                                    </p:set>
                                    <p:animEffect transition="in" filter="wipe(left)">
                                      <p:cBhvr>
                                        <p:cTn id="25" dur="8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dvAuto="0"/>
      <p:bldP spid="3" grpId="0" advAuto="0"/>
      <p:bldP spid="4" grpId="0" advAuto="0"/>
      <p:bldP spid="5" grpId="0" advAuto="0"/>
      <p:bldP spid="6" grpId="0" advAuto="0"/>
      <p:bldP spid="7" grpId="0"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24012" y="1457650"/>
            <a:ext cx="3534564" cy="2665605"/>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1987" tIns="35994" rIns="71987" bIns="35994" numCol="1" spcCol="0" rtlCol="0" fromWordArt="0" anchor="ctr" anchorCtr="0" forceAA="0" compatLnSpc="1">
            <a:prstTxWarp prst="textNoShape">
              <a:avLst/>
            </a:prstTxWarp>
            <a:noAutofit/>
          </a:bodyPr>
          <a:lstStyle/>
          <a:p>
            <a:pPr algn="ctr"/>
            <a:endParaRPr lang="zh-CN" altLang="en-US" sz="1205">
              <a:solidFill>
                <a:schemeClr val="tx1">
                  <a:lumMod val="95000"/>
                  <a:lumOff val="5000"/>
                </a:schemeClr>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3236" y="1565574"/>
            <a:ext cx="3341199" cy="2442071"/>
          </a:xfrm>
          <a:prstGeom prst="rect">
            <a:avLst/>
          </a:prstGeom>
          <a:ln>
            <a:noFill/>
          </a:ln>
          <a:effectLst/>
        </p:spPr>
      </p:pic>
      <p:sp>
        <p:nvSpPr>
          <p:cNvPr id="8" name="文本框 5"/>
          <p:cNvSpPr txBox="1"/>
          <p:nvPr/>
        </p:nvSpPr>
        <p:spPr>
          <a:xfrm>
            <a:off x="4170789" y="1546523"/>
            <a:ext cx="4466793" cy="1051570"/>
          </a:xfrm>
          <a:prstGeom prst="rect">
            <a:avLst/>
          </a:prstGeom>
          <a:noFill/>
        </p:spPr>
        <p:txBody>
          <a:bodyPr wrap="square" rtlCol="0">
            <a:spAutoFit/>
          </a:bodyPr>
          <a:lstStyle/>
          <a:p>
            <a:pPr algn="just">
              <a:spcAft>
                <a:spcPts val="450"/>
              </a:spcAft>
              <a:buClr>
                <a:srgbClr val="00B050"/>
              </a:buClr>
              <a:buSzPct val="80000"/>
              <a:defRPr/>
            </a:pPr>
            <a:r>
              <a:rPr lang="zh-CN" altLang="en-US" sz="900" dirty="0">
                <a:solidFill>
                  <a:schemeClr val="tx1">
                    <a:lumMod val="50000"/>
                    <a:lumOff val="50000"/>
                  </a:schemeClr>
                </a:solidFill>
                <a:latin typeface="微软雅黑"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endParaRPr lang="en-US" altLang="zh-CN" sz="900" dirty="0">
              <a:solidFill>
                <a:schemeClr val="tx1">
                  <a:lumMod val="50000"/>
                  <a:lumOff val="50000"/>
                </a:schemeClr>
              </a:solidFill>
              <a:latin typeface="微软雅黑" pitchFamily="34" charset="-122"/>
            </a:endParaRPr>
          </a:p>
          <a:p>
            <a:pPr algn="just">
              <a:spcAft>
                <a:spcPts val="450"/>
              </a:spcAft>
              <a:buClr>
                <a:srgbClr val="00B050"/>
              </a:buClr>
              <a:buSzPct val="80000"/>
              <a:defRPr/>
            </a:pPr>
            <a:endParaRPr lang="en-US" altLang="zh-CN" sz="900" dirty="0">
              <a:solidFill>
                <a:schemeClr val="tx1">
                  <a:lumMod val="50000"/>
                  <a:lumOff val="50000"/>
                </a:schemeClr>
              </a:solidFill>
              <a:latin typeface="微软雅黑" pitchFamily="34" charset="-122"/>
            </a:endParaRPr>
          </a:p>
          <a:p>
            <a:pPr algn="just">
              <a:spcAft>
                <a:spcPts val="450"/>
              </a:spcAft>
              <a:buClr>
                <a:srgbClr val="00B050"/>
              </a:buClr>
              <a:buSzPct val="80000"/>
              <a:defRPr/>
            </a:pPr>
            <a:endParaRPr lang="en-US" altLang="zh-CN" sz="900" dirty="0">
              <a:solidFill>
                <a:schemeClr val="tx1">
                  <a:lumMod val="50000"/>
                  <a:lumOff val="50000"/>
                </a:schemeClr>
              </a:solidFill>
              <a:latin typeface="微软雅黑" pitchFamily="34" charset="-122"/>
            </a:endParaRPr>
          </a:p>
        </p:txBody>
      </p:sp>
      <p:sp>
        <p:nvSpPr>
          <p:cNvPr id="9" name="文本框 6"/>
          <p:cNvSpPr txBox="1"/>
          <p:nvPr/>
        </p:nvSpPr>
        <p:spPr>
          <a:xfrm>
            <a:off x="4170789" y="3014086"/>
            <a:ext cx="4466793" cy="710451"/>
          </a:xfrm>
          <a:prstGeom prst="rect">
            <a:avLst/>
          </a:prstGeom>
          <a:noFill/>
        </p:spPr>
        <p:txBody>
          <a:bodyPr wrap="square" rtlCol="0">
            <a:spAutoFit/>
          </a:bodyPr>
          <a:lstStyle/>
          <a:p>
            <a:pPr algn="just">
              <a:spcAft>
                <a:spcPts val="450"/>
              </a:spcAft>
              <a:buClr>
                <a:srgbClr val="00B050"/>
              </a:buClr>
              <a:buSzPct val="80000"/>
              <a:defRPr/>
            </a:pPr>
            <a:r>
              <a:rPr lang="zh-CN" altLang="en-US" sz="900" dirty="0">
                <a:solidFill>
                  <a:schemeClr val="tx1">
                    <a:lumMod val="50000"/>
                    <a:lumOff val="50000"/>
                  </a:schemeClr>
                </a:solidFill>
                <a:latin typeface="微软雅黑"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endParaRPr lang="en-US" altLang="zh-CN" sz="900" dirty="0">
              <a:solidFill>
                <a:schemeClr val="tx1">
                  <a:lumMod val="50000"/>
                  <a:lumOff val="50000"/>
                </a:schemeClr>
              </a:solidFill>
              <a:latin typeface="微软雅黑" pitchFamily="34" charset="-122"/>
            </a:endParaRPr>
          </a:p>
          <a:p>
            <a:pPr algn="just">
              <a:spcAft>
                <a:spcPts val="450"/>
              </a:spcAft>
              <a:buClr>
                <a:srgbClr val="00B050"/>
              </a:buClr>
              <a:buSzPct val="80000"/>
              <a:defRPr/>
            </a:pPr>
            <a:endParaRPr lang="en-US" altLang="zh-CN" sz="900" dirty="0">
              <a:solidFill>
                <a:schemeClr val="tx1">
                  <a:lumMod val="50000"/>
                  <a:lumOff val="50000"/>
                </a:schemeClr>
              </a:solidFill>
              <a:latin typeface="微软雅黑" pitchFamily="34" charset="-122"/>
            </a:endParaRPr>
          </a:p>
        </p:txBody>
      </p:sp>
    </p:spTree>
    <p:extLst>
      <p:ext uri="{BB962C8B-B14F-4D97-AF65-F5344CB8AC3E}">
        <p14:creationId xmlns:p14="http://schemas.microsoft.com/office/powerpoint/2010/main" val="196007083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37"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900" decel="100000" fill="hold"/>
                                        <p:tgtEl>
                                          <p:spTgt spid="8"/>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22" fill="hold">
                            <p:stCondLst>
                              <p:cond delay="2000"/>
                            </p:stCondLst>
                            <p:childTnLst>
                              <p:par>
                                <p:cTn id="23" presetID="37"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900" decel="100000" fill="hold"/>
                                        <p:tgtEl>
                                          <p:spTgt spid="9"/>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30"/>
          <p:cNvGrpSpPr/>
          <p:nvPr/>
        </p:nvGrpSpPr>
        <p:grpSpPr>
          <a:xfrm>
            <a:off x="1081552" y="2957644"/>
            <a:ext cx="788638" cy="788881"/>
            <a:chOff x="1442069" y="3942307"/>
            <a:chExt cx="1051517" cy="1051517"/>
          </a:xfrm>
        </p:grpSpPr>
        <p:sp>
          <p:nvSpPr>
            <p:cNvPr id="7" name="椭圆 6"/>
            <p:cNvSpPr/>
            <p:nvPr/>
          </p:nvSpPr>
          <p:spPr>
            <a:xfrm>
              <a:off x="1442069" y="3942307"/>
              <a:ext cx="1051517" cy="1051517"/>
            </a:xfrm>
            <a:prstGeom prst="ellipse">
              <a:avLst/>
            </a:prstGeom>
            <a:solidFill>
              <a:schemeClr val="accent1"/>
            </a:solidFill>
            <a:ln w="254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nvGrpSpPr>
            <p:cNvPr id="13" name="组合 12"/>
            <p:cNvGrpSpPr/>
            <p:nvPr/>
          </p:nvGrpSpPr>
          <p:grpSpPr>
            <a:xfrm>
              <a:off x="1636212" y="4122786"/>
              <a:ext cx="713443" cy="661321"/>
              <a:chOff x="3379788" y="911225"/>
              <a:chExt cx="5432426" cy="5035551"/>
            </a:xfrm>
            <a:solidFill>
              <a:schemeClr val="bg1"/>
            </a:solidFill>
          </p:grpSpPr>
          <p:sp>
            <p:nvSpPr>
              <p:cNvPr id="14" name="Freeform 5"/>
              <p:cNvSpPr>
                <a:spLocks/>
              </p:cNvSpPr>
              <p:nvPr/>
            </p:nvSpPr>
            <p:spPr bwMode="auto">
              <a:xfrm>
                <a:off x="8105776" y="2486025"/>
                <a:ext cx="706438" cy="1536700"/>
              </a:xfrm>
              <a:custGeom>
                <a:avLst/>
                <a:gdLst>
                  <a:gd name="T0" fmla="*/ 0 w 188"/>
                  <a:gd name="T1" fmla="*/ 0 h 409"/>
                  <a:gd name="T2" fmla="*/ 188 w 188"/>
                  <a:gd name="T3" fmla="*/ 205 h 409"/>
                  <a:gd name="T4" fmla="*/ 0 w 188"/>
                  <a:gd name="T5" fmla="*/ 409 h 409"/>
                  <a:gd name="T6" fmla="*/ 0 w 188"/>
                  <a:gd name="T7" fmla="*/ 342 h 409"/>
                  <a:gd name="T8" fmla="*/ 40 w 188"/>
                  <a:gd name="T9" fmla="*/ 342 h 409"/>
                  <a:gd name="T10" fmla="*/ 80 w 188"/>
                  <a:gd name="T11" fmla="*/ 311 h 409"/>
                  <a:gd name="T12" fmla="*/ 80 w 188"/>
                  <a:gd name="T13" fmla="*/ 220 h 409"/>
                  <a:gd name="T14" fmla="*/ 40 w 188"/>
                  <a:gd name="T15" fmla="*/ 188 h 409"/>
                  <a:gd name="T16" fmla="*/ 0 w 188"/>
                  <a:gd name="T17" fmla="*/ 188 h 409"/>
                  <a:gd name="T18" fmla="*/ 0 w 188"/>
                  <a:gd name="T19" fmla="*/ 92 h 409"/>
                  <a:gd name="T20" fmla="*/ 19 w 188"/>
                  <a:gd name="T21" fmla="*/ 92 h 409"/>
                  <a:gd name="T22" fmla="*/ 44 w 188"/>
                  <a:gd name="T23" fmla="*/ 112 h 409"/>
                  <a:gd name="T24" fmla="*/ 44 w 188"/>
                  <a:gd name="T25" fmla="*/ 140 h 409"/>
                  <a:gd name="T26" fmla="*/ 80 w 188"/>
                  <a:gd name="T27" fmla="*/ 140 h 409"/>
                  <a:gd name="T28" fmla="*/ 80 w 188"/>
                  <a:gd name="T29" fmla="*/ 95 h 409"/>
                  <a:gd name="T30" fmla="*/ 41 w 188"/>
                  <a:gd name="T31" fmla="*/ 64 h 409"/>
                  <a:gd name="T32" fmla="*/ 0 w 188"/>
                  <a:gd name="T33" fmla="*/ 64 h 409"/>
                  <a:gd name="T34" fmla="*/ 0 w 188"/>
                  <a:gd name="T35"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8" h="409">
                    <a:moveTo>
                      <a:pt x="0" y="0"/>
                    </a:moveTo>
                    <a:cubicBezTo>
                      <a:pt x="105" y="9"/>
                      <a:pt x="188" y="97"/>
                      <a:pt x="188" y="205"/>
                    </a:cubicBezTo>
                    <a:cubicBezTo>
                      <a:pt x="188" y="312"/>
                      <a:pt x="105" y="400"/>
                      <a:pt x="0" y="409"/>
                    </a:cubicBezTo>
                    <a:cubicBezTo>
                      <a:pt x="0" y="342"/>
                      <a:pt x="0" y="342"/>
                      <a:pt x="0" y="342"/>
                    </a:cubicBezTo>
                    <a:cubicBezTo>
                      <a:pt x="40" y="342"/>
                      <a:pt x="40" y="342"/>
                      <a:pt x="40" y="342"/>
                    </a:cubicBezTo>
                    <a:cubicBezTo>
                      <a:pt x="62" y="342"/>
                      <a:pt x="80" y="328"/>
                      <a:pt x="80" y="311"/>
                    </a:cubicBezTo>
                    <a:cubicBezTo>
                      <a:pt x="80" y="220"/>
                      <a:pt x="80" y="220"/>
                      <a:pt x="80" y="220"/>
                    </a:cubicBezTo>
                    <a:cubicBezTo>
                      <a:pt x="80" y="202"/>
                      <a:pt x="62" y="188"/>
                      <a:pt x="40" y="188"/>
                    </a:cubicBezTo>
                    <a:cubicBezTo>
                      <a:pt x="0" y="188"/>
                      <a:pt x="0" y="188"/>
                      <a:pt x="0" y="188"/>
                    </a:cubicBezTo>
                    <a:cubicBezTo>
                      <a:pt x="0" y="92"/>
                      <a:pt x="0" y="92"/>
                      <a:pt x="0" y="92"/>
                    </a:cubicBezTo>
                    <a:cubicBezTo>
                      <a:pt x="19" y="92"/>
                      <a:pt x="19" y="92"/>
                      <a:pt x="19" y="92"/>
                    </a:cubicBezTo>
                    <a:cubicBezTo>
                      <a:pt x="33" y="92"/>
                      <a:pt x="44" y="101"/>
                      <a:pt x="44" y="112"/>
                    </a:cubicBezTo>
                    <a:cubicBezTo>
                      <a:pt x="44" y="140"/>
                      <a:pt x="44" y="140"/>
                      <a:pt x="44" y="140"/>
                    </a:cubicBezTo>
                    <a:cubicBezTo>
                      <a:pt x="80" y="140"/>
                      <a:pt x="80" y="140"/>
                      <a:pt x="80" y="140"/>
                    </a:cubicBezTo>
                    <a:cubicBezTo>
                      <a:pt x="80" y="95"/>
                      <a:pt x="80" y="95"/>
                      <a:pt x="80" y="95"/>
                    </a:cubicBezTo>
                    <a:cubicBezTo>
                      <a:pt x="80" y="78"/>
                      <a:pt x="63" y="64"/>
                      <a:pt x="41" y="64"/>
                    </a:cubicBezTo>
                    <a:cubicBezTo>
                      <a:pt x="0" y="64"/>
                      <a:pt x="0" y="64"/>
                      <a:pt x="0" y="64"/>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15" name="Freeform 6"/>
              <p:cNvSpPr>
                <a:spLocks/>
              </p:cNvSpPr>
              <p:nvPr/>
            </p:nvSpPr>
            <p:spPr bwMode="auto">
              <a:xfrm>
                <a:off x="8105776" y="3302000"/>
                <a:ext cx="165100" cy="360363"/>
              </a:xfrm>
              <a:custGeom>
                <a:avLst/>
                <a:gdLst>
                  <a:gd name="T0" fmla="*/ 44 w 44"/>
                  <a:gd name="T1" fmla="*/ 20 h 96"/>
                  <a:gd name="T2" fmla="*/ 44 w 44"/>
                  <a:gd name="T3" fmla="*/ 77 h 96"/>
                  <a:gd name="T4" fmla="*/ 19 w 44"/>
                  <a:gd name="T5" fmla="*/ 96 h 96"/>
                  <a:gd name="T6" fmla="*/ 0 w 44"/>
                  <a:gd name="T7" fmla="*/ 96 h 96"/>
                  <a:gd name="T8" fmla="*/ 0 w 44"/>
                  <a:gd name="T9" fmla="*/ 0 h 96"/>
                  <a:gd name="T10" fmla="*/ 19 w 44"/>
                  <a:gd name="T11" fmla="*/ 0 h 96"/>
                  <a:gd name="T12" fmla="*/ 44 w 44"/>
                  <a:gd name="T13" fmla="*/ 20 h 96"/>
                </a:gdLst>
                <a:ahLst/>
                <a:cxnLst>
                  <a:cxn ang="0">
                    <a:pos x="T0" y="T1"/>
                  </a:cxn>
                  <a:cxn ang="0">
                    <a:pos x="T2" y="T3"/>
                  </a:cxn>
                  <a:cxn ang="0">
                    <a:pos x="T4" y="T5"/>
                  </a:cxn>
                  <a:cxn ang="0">
                    <a:pos x="T6" y="T7"/>
                  </a:cxn>
                  <a:cxn ang="0">
                    <a:pos x="T8" y="T9"/>
                  </a:cxn>
                  <a:cxn ang="0">
                    <a:pos x="T10" y="T11"/>
                  </a:cxn>
                  <a:cxn ang="0">
                    <a:pos x="T12" y="T13"/>
                  </a:cxn>
                </a:cxnLst>
                <a:rect l="0" t="0" r="r" b="b"/>
                <a:pathLst>
                  <a:path w="44" h="96">
                    <a:moveTo>
                      <a:pt x="44" y="20"/>
                    </a:moveTo>
                    <a:cubicBezTo>
                      <a:pt x="44" y="77"/>
                      <a:pt x="44" y="77"/>
                      <a:pt x="44" y="77"/>
                    </a:cubicBezTo>
                    <a:cubicBezTo>
                      <a:pt x="44" y="87"/>
                      <a:pt x="33" y="96"/>
                      <a:pt x="19" y="96"/>
                    </a:cubicBezTo>
                    <a:cubicBezTo>
                      <a:pt x="0" y="96"/>
                      <a:pt x="0" y="96"/>
                      <a:pt x="0" y="96"/>
                    </a:cubicBezTo>
                    <a:cubicBezTo>
                      <a:pt x="0" y="0"/>
                      <a:pt x="0" y="0"/>
                      <a:pt x="0" y="0"/>
                    </a:cubicBezTo>
                    <a:cubicBezTo>
                      <a:pt x="19" y="0"/>
                      <a:pt x="19" y="0"/>
                      <a:pt x="19" y="0"/>
                    </a:cubicBezTo>
                    <a:cubicBezTo>
                      <a:pt x="33" y="0"/>
                      <a:pt x="44" y="9"/>
                      <a:pt x="44"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16" name="Freeform 7"/>
              <p:cNvSpPr>
                <a:spLocks/>
              </p:cNvSpPr>
              <p:nvPr/>
            </p:nvSpPr>
            <p:spPr bwMode="auto">
              <a:xfrm>
                <a:off x="7275513" y="2486025"/>
                <a:ext cx="706438" cy="1536700"/>
              </a:xfrm>
              <a:custGeom>
                <a:avLst/>
                <a:gdLst>
                  <a:gd name="T0" fmla="*/ 188 w 188"/>
                  <a:gd name="T1" fmla="*/ 342 h 409"/>
                  <a:gd name="T2" fmla="*/ 188 w 188"/>
                  <a:gd name="T3" fmla="*/ 409 h 409"/>
                  <a:gd name="T4" fmla="*/ 0 w 188"/>
                  <a:gd name="T5" fmla="*/ 205 h 409"/>
                  <a:gd name="T6" fmla="*/ 188 w 188"/>
                  <a:gd name="T7" fmla="*/ 0 h 409"/>
                  <a:gd name="T8" fmla="*/ 188 w 188"/>
                  <a:gd name="T9" fmla="*/ 64 h 409"/>
                  <a:gd name="T10" fmla="*/ 148 w 188"/>
                  <a:gd name="T11" fmla="*/ 64 h 409"/>
                  <a:gd name="T12" fmla="*/ 108 w 188"/>
                  <a:gd name="T13" fmla="*/ 95 h 409"/>
                  <a:gd name="T14" fmla="*/ 108 w 188"/>
                  <a:gd name="T15" fmla="*/ 186 h 409"/>
                  <a:gd name="T16" fmla="*/ 148 w 188"/>
                  <a:gd name="T17" fmla="*/ 217 h 409"/>
                  <a:gd name="T18" fmla="*/ 188 w 188"/>
                  <a:gd name="T19" fmla="*/ 217 h 409"/>
                  <a:gd name="T20" fmla="*/ 188 w 188"/>
                  <a:gd name="T21" fmla="*/ 313 h 409"/>
                  <a:gd name="T22" fmla="*/ 169 w 188"/>
                  <a:gd name="T23" fmla="*/ 313 h 409"/>
                  <a:gd name="T24" fmla="*/ 144 w 188"/>
                  <a:gd name="T25" fmla="*/ 294 h 409"/>
                  <a:gd name="T26" fmla="*/ 144 w 188"/>
                  <a:gd name="T27" fmla="*/ 265 h 409"/>
                  <a:gd name="T28" fmla="*/ 108 w 188"/>
                  <a:gd name="T29" fmla="*/ 265 h 409"/>
                  <a:gd name="T30" fmla="*/ 108 w 188"/>
                  <a:gd name="T31" fmla="*/ 311 h 409"/>
                  <a:gd name="T32" fmla="*/ 147 w 188"/>
                  <a:gd name="T33" fmla="*/ 342 h 409"/>
                  <a:gd name="T34" fmla="*/ 188 w 188"/>
                  <a:gd name="T35" fmla="*/ 342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8" h="409">
                    <a:moveTo>
                      <a:pt x="188" y="342"/>
                    </a:moveTo>
                    <a:cubicBezTo>
                      <a:pt x="188" y="409"/>
                      <a:pt x="188" y="409"/>
                      <a:pt x="188" y="409"/>
                    </a:cubicBezTo>
                    <a:cubicBezTo>
                      <a:pt x="83" y="400"/>
                      <a:pt x="0" y="312"/>
                      <a:pt x="0" y="205"/>
                    </a:cubicBezTo>
                    <a:cubicBezTo>
                      <a:pt x="0" y="97"/>
                      <a:pt x="83" y="9"/>
                      <a:pt x="188" y="0"/>
                    </a:cubicBezTo>
                    <a:cubicBezTo>
                      <a:pt x="188" y="64"/>
                      <a:pt x="188" y="64"/>
                      <a:pt x="188" y="64"/>
                    </a:cubicBezTo>
                    <a:cubicBezTo>
                      <a:pt x="148" y="64"/>
                      <a:pt x="148" y="64"/>
                      <a:pt x="148" y="64"/>
                    </a:cubicBezTo>
                    <a:cubicBezTo>
                      <a:pt x="126" y="64"/>
                      <a:pt x="108" y="78"/>
                      <a:pt x="108" y="95"/>
                    </a:cubicBezTo>
                    <a:cubicBezTo>
                      <a:pt x="108" y="186"/>
                      <a:pt x="108" y="186"/>
                      <a:pt x="108" y="186"/>
                    </a:cubicBezTo>
                    <a:cubicBezTo>
                      <a:pt x="108" y="203"/>
                      <a:pt x="126" y="217"/>
                      <a:pt x="148" y="217"/>
                    </a:cubicBezTo>
                    <a:cubicBezTo>
                      <a:pt x="188" y="217"/>
                      <a:pt x="188" y="217"/>
                      <a:pt x="188" y="217"/>
                    </a:cubicBezTo>
                    <a:cubicBezTo>
                      <a:pt x="188" y="313"/>
                      <a:pt x="188" y="313"/>
                      <a:pt x="188" y="313"/>
                    </a:cubicBezTo>
                    <a:cubicBezTo>
                      <a:pt x="169" y="313"/>
                      <a:pt x="169" y="313"/>
                      <a:pt x="169" y="313"/>
                    </a:cubicBezTo>
                    <a:cubicBezTo>
                      <a:pt x="155" y="313"/>
                      <a:pt x="144" y="304"/>
                      <a:pt x="144" y="294"/>
                    </a:cubicBezTo>
                    <a:cubicBezTo>
                      <a:pt x="144" y="265"/>
                      <a:pt x="144" y="265"/>
                      <a:pt x="144" y="265"/>
                    </a:cubicBezTo>
                    <a:cubicBezTo>
                      <a:pt x="108" y="265"/>
                      <a:pt x="108" y="265"/>
                      <a:pt x="108" y="265"/>
                    </a:cubicBezTo>
                    <a:cubicBezTo>
                      <a:pt x="108" y="311"/>
                      <a:pt x="108" y="311"/>
                      <a:pt x="108" y="311"/>
                    </a:cubicBezTo>
                    <a:cubicBezTo>
                      <a:pt x="108" y="328"/>
                      <a:pt x="125" y="342"/>
                      <a:pt x="147" y="342"/>
                    </a:cubicBezTo>
                    <a:lnTo>
                      <a:pt x="188" y="3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17" name="Freeform 8"/>
              <p:cNvSpPr>
                <a:spLocks/>
              </p:cNvSpPr>
              <p:nvPr/>
            </p:nvSpPr>
            <p:spPr bwMode="auto">
              <a:xfrm>
                <a:off x="7816851" y="2832100"/>
                <a:ext cx="165100" cy="360363"/>
              </a:xfrm>
              <a:custGeom>
                <a:avLst/>
                <a:gdLst>
                  <a:gd name="T0" fmla="*/ 44 w 44"/>
                  <a:gd name="T1" fmla="*/ 0 h 96"/>
                  <a:gd name="T2" fmla="*/ 44 w 44"/>
                  <a:gd name="T3" fmla="*/ 96 h 96"/>
                  <a:gd name="T4" fmla="*/ 25 w 44"/>
                  <a:gd name="T5" fmla="*/ 96 h 96"/>
                  <a:gd name="T6" fmla="*/ 0 w 44"/>
                  <a:gd name="T7" fmla="*/ 77 h 96"/>
                  <a:gd name="T8" fmla="*/ 0 w 44"/>
                  <a:gd name="T9" fmla="*/ 20 h 96"/>
                  <a:gd name="T10" fmla="*/ 25 w 44"/>
                  <a:gd name="T11" fmla="*/ 0 h 96"/>
                  <a:gd name="T12" fmla="*/ 44 w 44"/>
                  <a:gd name="T13" fmla="*/ 0 h 96"/>
                </a:gdLst>
                <a:ahLst/>
                <a:cxnLst>
                  <a:cxn ang="0">
                    <a:pos x="T0" y="T1"/>
                  </a:cxn>
                  <a:cxn ang="0">
                    <a:pos x="T2" y="T3"/>
                  </a:cxn>
                  <a:cxn ang="0">
                    <a:pos x="T4" y="T5"/>
                  </a:cxn>
                  <a:cxn ang="0">
                    <a:pos x="T6" y="T7"/>
                  </a:cxn>
                  <a:cxn ang="0">
                    <a:pos x="T8" y="T9"/>
                  </a:cxn>
                  <a:cxn ang="0">
                    <a:pos x="T10" y="T11"/>
                  </a:cxn>
                  <a:cxn ang="0">
                    <a:pos x="T12" y="T13"/>
                  </a:cxn>
                </a:cxnLst>
                <a:rect l="0" t="0" r="r" b="b"/>
                <a:pathLst>
                  <a:path w="44" h="96">
                    <a:moveTo>
                      <a:pt x="44" y="0"/>
                    </a:moveTo>
                    <a:cubicBezTo>
                      <a:pt x="44" y="96"/>
                      <a:pt x="44" y="96"/>
                      <a:pt x="44" y="96"/>
                    </a:cubicBezTo>
                    <a:cubicBezTo>
                      <a:pt x="25" y="96"/>
                      <a:pt x="25" y="96"/>
                      <a:pt x="25" y="96"/>
                    </a:cubicBezTo>
                    <a:cubicBezTo>
                      <a:pt x="11" y="96"/>
                      <a:pt x="0" y="88"/>
                      <a:pt x="0" y="77"/>
                    </a:cubicBezTo>
                    <a:cubicBezTo>
                      <a:pt x="0" y="20"/>
                      <a:pt x="0" y="20"/>
                      <a:pt x="0" y="20"/>
                    </a:cubicBezTo>
                    <a:cubicBezTo>
                      <a:pt x="0" y="9"/>
                      <a:pt x="11" y="0"/>
                      <a:pt x="25" y="0"/>
                    </a:cubicBezTo>
                    <a:lnTo>
                      <a:pt x="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18" name="Freeform 9"/>
              <p:cNvSpPr>
                <a:spLocks/>
              </p:cNvSpPr>
              <p:nvPr/>
            </p:nvSpPr>
            <p:spPr bwMode="auto">
              <a:xfrm>
                <a:off x="5457826" y="4162425"/>
                <a:ext cx="2468563" cy="1476375"/>
              </a:xfrm>
              <a:custGeom>
                <a:avLst/>
                <a:gdLst>
                  <a:gd name="T0" fmla="*/ 625 w 657"/>
                  <a:gd name="T1" fmla="*/ 0 h 393"/>
                  <a:gd name="T2" fmla="*/ 657 w 657"/>
                  <a:gd name="T3" fmla="*/ 5 h 393"/>
                  <a:gd name="T4" fmla="*/ 76 w 657"/>
                  <a:gd name="T5" fmla="*/ 393 h 393"/>
                  <a:gd name="T6" fmla="*/ 0 w 657"/>
                  <a:gd name="T7" fmla="*/ 389 h 393"/>
                  <a:gd name="T8" fmla="*/ 6 w 657"/>
                  <a:gd name="T9" fmla="*/ 354 h 393"/>
                  <a:gd name="T10" fmla="*/ 78 w 657"/>
                  <a:gd name="T11" fmla="*/ 359 h 393"/>
                  <a:gd name="T12" fmla="*/ 625 w 657"/>
                  <a:gd name="T13" fmla="*/ 0 h 393"/>
                </a:gdLst>
                <a:ahLst/>
                <a:cxnLst>
                  <a:cxn ang="0">
                    <a:pos x="T0" y="T1"/>
                  </a:cxn>
                  <a:cxn ang="0">
                    <a:pos x="T2" y="T3"/>
                  </a:cxn>
                  <a:cxn ang="0">
                    <a:pos x="T4" y="T5"/>
                  </a:cxn>
                  <a:cxn ang="0">
                    <a:pos x="T6" y="T7"/>
                  </a:cxn>
                  <a:cxn ang="0">
                    <a:pos x="T8" y="T9"/>
                  </a:cxn>
                  <a:cxn ang="0">
                    <a:pos x="T10" y="T11"/>
                  </a:cxn>
                  <a:cxn ang="0">
                    <a:pos x="T12" y="T13"/>
                  </a:cxn>
                </a:cxnLst>
                <a:rect l="0" t="0" r="r" b="b"/>
                <a:pathLst>
                  <a:path w="657" h="393">
                    <a:moveTo>
                      <a:pt x="625" y="0"/>
                    </a:moveTo>
                    <a:cubicBezTo>
                      <a:pt x="635" y="2"/>
                      <a:pt x="646" y="4"/>
                      <a:pt x="657" y="5"/>
                    </a:cubicBezTo>
                    <a:cubicBezTo>
                      <a:pt x="562" y="233"/>
                      <a:pt x="338" y="393"/>
                      <a:pt x="76" y="393"/>
                    </a:cubicBezTo>
                    <a:cubicBezTo>
                      <a:pt x="50" y="393"/>
                      <a:pt x="25" y="392"/>
                      <a:pt x="0" y="389"/>
                    </a:cubicBezTo>
                    <a:cubicBezTo>
                      <a:pt x="3" y="378"/>
                      <a:pt x="5" y="366"/>
                      <a:pt x="6" y="354"/>
                    </a:cubicBezTo>
                    <a:cubicBezTo>
                      <a:pt x="30" y="357"/>
                      <a:pt x="54" y="359"/>
                      <a:pt x="78" y="359"/>
                    </a:cubicBezTo>
                    <a:cubicBezTo>
                      <a:pt x="323" y="359"/>
                      <a:pt x="533" y="211"/>
                      <a:pt x="62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19" name="Freeform 10"/>
              <p:cNvSpPr>
                <a:spLocks/>
              </p:cNvSpPr>
              <p:nvPr/>
            </p:nvSpPr>
            <p:spPr bwMode="auto">
              <a:xfrm>
                <a:off x="3379788" y="911225"/>
                <a:ext cx="4527550" cy="4205288"/>
              </a:xfrm>
              <a:custGeom>
                <a:avLst/>
                <a:gdLst>
                  <a:gd name="T0" fmla="*/ 1205 w 1205"/>
                  <a:gd name="T1" fmla="*/ 376 h 1119"/>
                  <a:gd name="T2" fmla="*/ 1173 w 1205"/>
                  <a:gd name="T3" fmla="*/ 382 h 1119"/>
                  <a:gd name="T4" fmla="*/ 631 w 1205"/>
                  <a:gd name="T5" fmla="*/ 33 h 1119"/>
                  <a:gd name="T6" fmla="*/ 36 w 1205"/>
                  <a:gd name="T7" fmla="*/ 628 h 1119"/>
                  <a:gd name="T8" fmla="*/ 255 w 1205"/>
                  <a:gd name="T9" fmla="*/ 1089 h 1119"/>
                  <a:gd name="T10" fmla="*/ 233 w 1205"/>
                  <a:gd name="T11" fmla="*/ 1119 h 1119"/>
                  <a:gd name="T12" fmla="*/ 0 w 1205"/>
                  <a:gd name="T13" fmla="*/ 629 h 1119"/>
                  <a:gd name="T14" fmla="*/ 629 w 1205"/>
                  <a:gd name="T15" fmla="*/ 0 h 1119"/>
                  <a:gd name="T16" fmla="*/ 1205 w 1205"/>
                  <a:gd name="T17" fmla="*/ 376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5" h="1119">
                    <a:moveTo>
                      <a:pt x="1205" y="376"/>
                    </a:moveTo>
                    <a:cubicBezTo>
                      <a:pt x="1194" y="377"/>
                      <a:pt x="1183" y="379"/>
                      <a:pt x="1173" y="382"/>
                    </a:cubicBezTo>
                    <a:cubicBezTo>
                      <a:pt x="1080" y="176"/>
                      <a:pt x="872" y="33"/>
                      <a:pt x="631" y="33"/>
                    </a:cubicBezTo>
                    <a:cubicBezTo>
                      <a:pt x="302" y="33"/>
                      <a:pt x="36" y="300"/>
                      <a:pt x="36" y="628"/>
                    </a:cubicBezTo>
                    <a:cubicBezTo>
                      <a:pt x="36" y="814"/>
                      <a:pt x="121" y="980"/>
                      <a:pt x="255" y="1089"/>
                    </a:cubicBezTo>
                    <a:cubicBezTo>
                      <a:pt x="247" y="1098"/>
                      <a:pt x="239" y="1108"/>
                      <a:pt x="233" y="1119"/>
                    </a:cubicBezTo>
                    <a:cubicBezTo>
                      <a:pt x="91" y="1003"/>
                      <a:pt x="0" y="827"/>
                      <a:pt x="0" y="629"/>
                    </a:cubicBezTo>
                    <a:cubicBezTo>
                      <a:pt x="0" y="282"/>
                      <a:pt x="281" y="0"/>
                      <a:pt x="629" y="0"/>
                    </a:cubicBezTo>
                    <a:cubicBezTo>
                      <a:pt x="886" y="0"/>
                      <a:pt x="1107" y="155"/>
                      <a:pt x="1205" y="3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0" name="Freeform 11"/>
              <p:cNvSpPr>
                <a:spLocks/>
              </p:cNvSpPr>
              <p:nvPr/>
            </p:nvSpPr>
            <p:spPr bwMode="auto">
              <a:xfrm>
                <a:off x="5483226" y="1557338"/>
                <a:ext cx="1209675" cy="2616200"/>
              </a:xfrm>
              <a:custGeom>
                <a:avLst/>
                <a:gdLst>
                  <a:gd name="T0" fmla="*/ 0 w 322"/>
                  <a:gd name="T1" fmla="*/ 0 h 696"/>
                  <a:gd name="T2" fmla="*/ 322 w 322"/>
                  <a:gd name="T3" fmla="*/ 348 h 696"/>
                  <a:gd name="T4" fmla="*/ 0 w 322"/>
                  <a:gd name="T5" fmla="*/ 696 h 696"/>
                  <a:gd name="T6" fmla="*/ 0 w 322"/>
                  <a:gd name="T7" fmla="*/ 583 h 696"/>
                  <a:gd name="T8" fmla="*/ 69 w 322"/>
                  <a:gd name="T9" fmla="*/ 583 h 696"/>
                  <a:gd name="T10" fmla="*/ 137 w 322"/>
                  <a:gd name="T11" fmla="*/ 529 h 696"/>
                  <a:gd name="T12" fmla="*/ 137 w 322"/>
                  <a:gd name="T13" fmla="*/ 374 h 696"/>
                  <a:gd name="T14" fmla="*/ 69 w 322"/>
                  <a:gd name="T15" fmla="*/ 321 h 696"/>
                  <a:gd name="T16" fmla="*/ 0 w 322"/>
                  <a:gd name="T17" fmla="*/ 321 h 696"/>
                  <a:gd name="T18" fmla="*/ 0 w 322"/>
                  <a:gd name="T19" fmla="*/ 157 h 696"/>
                  <a:gd name="T20" fmla="*/ 34 w 322"/>
                  <a:gd name="T21" fmla="*/ 157 h 696"/>
                  <a:gd name="T22" fmla="*/ 76 w 322"/>
                  <a:gd name="T23" fmla="*/ 190 h 696"/>
                  <a:gd name="T24" fmla="*/ 76 w 322"/>
                  <a:gd name="T25" fmla="*/ 239 h 696"/>
                  <a:gd name="T26" fmla="*/ 138 w 322"/>
                  <a:gd name="T27" fmla="*/ 239 h 696"/>
                  <a:gd name="T28" fmla="*/ 138 w 322"/>
                  <a:gd name="T29" fmla="*/ 161 h 696"/>
                  <a:gd name="T30" fmla="*/ 70 w 322"/>
                  <a:gd name="T31" fmla="*/ 108 h 696"/>
                  <a:gd name="T32" fmla="*/ 0 w 322"/>
                  <a:gd name="T33" fmla="*/ 108 h 696"/>
                  <a:gd name="T34" fmla="*/ 0 w 322"/>
                  <a:gd name="T35"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2" h="696">
                    <a:moveTo>
                      <a:pt x="0" y="0"/>
                    </a:moveTo>
                    <a:cubicBezTo>
                      <a:pt x="180" y="14"/>
                      <a:pt x="322" y="164"/>
                      <a:pt x="322" y="348"/>
                    </a:cubicBezTo>
                    <a:cubicBezTo>
                      <a:pt x="322" y="532"/>
                      <a:pt x="180" y="682"/>
                      <a:pt x="0" y="696"/>
                    </a:cubicBezTo>
                    <a:cubicBezTo>
                      <a:pt x="0" y="583"/>
                      <a:pt x="0" y="583"/>
                      <a:pt x="0" y="583"/>
                    </a:cubicBezTo>
                    <a:cubicBezTo>
                      <a:pt x="69" y="583"/>
                      <a:pt x="69" y="583"/>
                      <a:pt x="69" y="583"/>
                    </a:cubicBezTo>
                    <a:cubicBezTo>
                      <a:pt x="107" y="583"/>
                      <a:pt x="137" y="559"/>
                      <a:pt x="137" y="529"/>
                    </a:cubicBezTo>
                    <a:cubicBezTo>
                      <a:pt x="137" y="374"/>
                      <a:pt x="137" y="374"/>
                      <a:pt x="137" y="374"/>
                    </a:cubicBezTo>
                    <a:cubicBezTo>
                      <a:pt x="137" y="345"/>
                      <a:pt x="107" y="321"/>
                      <a:pt x="69" y="321"/>
                    </a:cubicBezTo>
                    <a:cubicBezTo>
                      <a:pt x="0" y="321"/>
                      <a:pt x="0" y="321"/>
                      <a:pt x="0" y="321"/>
                    </a:cubicBezTo>
                    <a:cubicBezTo>
                      <a:pt x="0" y="157"/>
                      <a:pt x="0" y="157"/>
                      <a:pt x="0" y="157"/>
                    </a:cubicBezTo>
                    <a:cubicBezTo>
                      <a:pt x="34" y="157"/>
                      <a:pt x="34" y="157"/>
                      <a:pt x="34" y="157"/>
                    </a:cubicBezTo>
                    <a:cubicBezTo>
                      <a:pt x="57" y="157"/>
                      <a:pt x="76" y="172"/>
                      <a:pt x="76" y="190"/>
                    </a:cubicBezTo>
                    <a:cubicBezTo>
                      <a:pt x="76" y="239"/>
                      <a:pt x="76" y="239"/>
                      <a:pt x="76" y="239"/>
                    </a:cubicBezTo>
                    <a:cubicBezTo>
                      <a:pt x="138" y="239"/>
                      <a:pt x="138" y="239"/>
                      <a:pt x="138" y="239"/>
                    </a:cubicBezTo>
                    <a:cubicBezTo>
                      <a:pt x="138" y="161"/>
                      <a:pt x="138" y="161"/>
                      <a:pt x="138" y="161"/>
                    </a:cubicBezTo>
                    <a:cubicBezTo>
                      <a:pt x="138" y="132"/>
                      <a:pt x="107" y="108"/>
                      <a:pt x="70" y="108"/>
                    </a:cubicBezTo>
                    <a:cubicBezTo>
                      <a:pt x="0" y="108"/>
                      <a:pt x="0" y="108"/>
                      <a:pt x="0" y="108"/>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1" name="Freeform 12"/>
              <p:cNvSpPr>
                <a:spLocks/>
              </p:cNvSpPr>
              <p:nvPr/>
            </p:nvSpPr>
            <p:spPr bwMode="auto">
              <a:xfrm>
                <a:off x="5483226" y="2947988"/>
                <a:ext cx="282575" cy="615950"/>
              </a:xfrm>
              <a:custGeom>
                <a:avLst/>
                <a:gdLst>
                  <a:gd name="T0" fmla="*/ 75 w 75"/>
                  <a:gd name="T1" fmla="*/ 33 h 164"/>
                  <a:gd name="T2" fmla="*/ 75 w 75"/>
                  <a:gd name="T3" fmla="*/ 130 h 164"/>
                  <a:gd name="T4" fmla="*/ 33 w 75"/>
                  <a:gd name="T5" fmla="*/ 164 h 164"/>
                  <a:gd name="T6" fmla="*/ 0 w 75"/>
                  <a:gd name="T7" fmla="*/ 164 h 164"/>
                  <a:gd name="T8" fmla="*/ 0 w 75"/>
                  <a:gd name="T9" fmla="*/ 0 h 164"/>
                  <a:gd name="T10" fmla="*/ 33 w 75"/>
                  <a:gd name="T11" fmla="*/ 0 h 164"/>
                  <a:gd name="T12" fmla="*/ 75 w 75"/>
                  <a:gd name="T13" fmla="*/ 33 h 164"/>
                </a:gdLst>
                <a:ahLst/>
                <a:cxnLst>
                  <a:cxn ang="0">
                    <a:pos x="T0" y="T1"/>
                  </a:cxn>
                  <a:cxn ang="0">
                    <a:pos x="T2" y="T3"/>
                  </a:cxn>
                  <a:cxn ang="0">
                    <a:pos x="T4" y="T5"/>
                  </a:cxn>
                  <a:cxn ang="0">
                    <a:pos x="T6" y="T7"/>
                  </a:cxn>
                  <a:cxn ang="0">
                    <a:pos x="T8" y="T9"/>
                  </a:cxn>
                  <a:cxn ang="0">
                    <a:pos x="T10" y="T11"/>
                  </a:cxn>
                  <a:cxn ang="0">
                    <a:pos x="T12" y="T13"/>
                  </a:cxn>
                </a:cxnLst>
                <a:rect l="0" t="0" r="r" b="b"/>
                <a:pathLst>
                  <a:path w="75" h="164">
                    <a:moveTo>
                      <a:pt x="75" y="33"/>
                    </a:moveTo>
                    <a:cubicBezTo>
                      <a:pt x="75" y="130"/>
                      <a:pt x="75" y="130"/>
                      <a:pt x="75" y="130"/>
                    </a:cubicBezTo>
                    <a:cubicBezTo>
                      <a:pt x="75" y="148"/>
                      <a:pt x="56" y="164"/>
                      <a:pt x="33" y="164"/>
                    </a:cubicBezTo>
                    <a:cubicBezTo>
                      <a:pt x="0" y="164"/>
                      <a:pt x="0" y="164"/>
                      <a:pt x="0" y="164"/>
                    </a:cubicBezTo>
                    <a:cubicBezTo>
                      <a:pt x="0" y="0"/>
                      <a:pt x="0" y="0"/>
                      <a:pt x="0" y="0"/>
                    </a:cubicBezTo>
                    <a:cubicBezTo>
                      <a:pt x="33" y="0"/>
                      <a:pt x="33" y="0"/>
                      <a:pt x="33" y="0"/>
                    </a:cubicBezTo>
                    <a:cubicBezTo>
                      <a:pt x="56" y="0"/>
                      <a:pt x="75" y="15"/>
                      <a:pt x="75"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2" name="Freeform 13"/>
              <p:cNvSpPr>
                <a:spLocks/>
              </p:cNvSpPr>
              <p:nvPr/>
            </p:nvSpPr>
            <p:spPr bwMode="auto">
              <a:xfrm>
                <a:off x="4067176" y="1557338"/>
                <a:ext cx="1209675" cy="2616200"/>
              </a:xfrm>
              <a:custGeom>
                <a:avLst/>
                <a:gdLst>
                  <a:gd name="T0" fmla="*/ 322 w 322"/>
                  <a:gd name="T1" fmla="*/ 583 h 696"/>
                  <a:gd name="T2" fmla="*/ 322 w 322"/>
                  <a:gd name="T3" fmla="*/ 696 h 696"/>
                  <a:gd name="T4" fmla="*/ 0 w 322"/>
                  <a:gd name="T5" fmla="*/ 348 h 696"/>
                  <a:gd name="T6" fmla="*/ 322 w 322"/>
                  <a:gd name="T7" fmla="*/ 0 h 696"/>
                  <a:gd name="T8" fmla="*/ 322 w 322"/>
                  <a:gd name="T9" fmla="*/ 108 h 696"/>
                  <a:gd name="T10" fmla="*/ 252 w 322"/>
                  <a:gd name="T11" fmla="*/ 108 h 696"/>
                  <a:gd name="T12" fmla="*/ 185 w 322"/>
                  <a:gd name="T13" fmla="*/ 161 h 696"/>
                  <a:gd name="T14" fmla="*/ 185 w 322"/>
                  <a:gd name="T15" fmla="*/ 316 h 696"/>
                  <a:gd name="T16" fmla="*/ 252 w 322"/>
                  <a:gd name="T17" fmla="*/ 370 h 696"/>
                  <a:gd name="T18" fmla="*/ 322 w 322"/>
                  <a:gd name="T19" fmla="*/ 370 h 696"/>
                  <a:gd name="T20" fmla="*/ 322 w 322"/>
                  <a:gd name="T21" fmla="*/ 534 h 696"/>
                  <a:gd name="T22" fmla="*/ 288 w 322"/>
                  <a:gd name="T23" fmla="*/ 534 h 696"/>
                  <a:gd name="T24" fmla="*/ 246 w 322"/>
                  <a:gd name="T25" fmla="*/ 500 h 696"/>
                  <a:gd name="T26" fmla="*/ 246 w 322"/>
                  <a:gd name="T27" fmla="*/ 452 h 696"/>
                  <a:gd name="T28" fmla="*/ 184 w 322"/>
                  <a:gd name="T29" fmla="*/ 452 h 696"/>
                  <a:gd name="T30" fmla="*/ 184 w 322"/>
                  <a:gd name="T31" fmla="*/ 529 h 696"/>
                  <a:gd name="T32" fmla="*/ 252 w 322"/>
                  <a:gd name="T33" fmla="*/ 583 h 696"/>
                  <a:gd name="T34" fmla="*/ 322 w 322"/>
                  <a:gd name="T35" fmla="*/ 583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2" h="696">
                    <a:moveTo>
                      <a:pt x="322" y="583"/>
                    </a:moveTo>
                    <a:cubicBezTo>
                      <a:pt x="322" y="696"/>
                      <a:pt x="322" y="696"/>
                      <a:pt x="322" y="696"/>
                    </a:cubicBezTo>
                    <a:cubicBezTo>
                      <a:pt x="142" y="682"/>
                      <a:pt x="0" y="532"/>
                      <a:pt x="0" y="348"/>
                    </a:cubicBezTo>
                    <a:cubicBezTo>
                      <a:pt x="0" y="164"/>
                      <a:pt x="142" y="14"/>
                      <a:pt x="322" y="0"/>
                    </a:cubicBezTo>
                    <a:cubicBezTo>
                      <a:pt x="322" y="108"/>
                      <a:pt x="322" y="108"/>
                      <a:pt x="322" y="108"/>
                    </a:cubicBezTo>
                    <a:cubicBezTo>
                      <a:pt x="252" y="108"/>
                      <a:pt x="252" y="108"/>
                      <a:pt x="252" y="108"/>
                    </a:cubicBezTo>
                    <a:cubicBezTo>
                      <a:pt x="215" y="108"/>
                      <a:pt x="185" y="132"/>
                      <a:pt x="185" y="161"/>
                    </a:cubicBezTo>
                    <a:cubicBezTo>
                      <a:pt x="185" y="316"/>
                      <a:pt x="185" y="316"/>
                      <a:pt x="185" y="316"/>
                    </a:cubicBezTo>
                    <a:cubicBezTo>
                      <a:pt x="185" y="345"/>
                      <a:pt x="215" y="370"/>
                      <a:pt x="252" y="370"/>
                    </a:cubicBezTo>
                    <a:cubicBezTo>
                      <a:pt x="322" y="370"/>
                      <a:pt x="322" y="370"/>
                      <a:pt x="322" y="370"/>
                    </a:cubicBezTo>
                    <a:cubicBezTo>
                      <a:pt x="322" y="534"/>
                      <a:pt x="322" y="534"/>
                      <a:pt x="322" y="534"/>
                    </a:cubicBezTo>
                    <a:cubicBezTo>
                      <a:pt x="288" y="534"/>
                      <a:pt x="288" y="534"/>
                      <a:pt x="288" y="534"/>
                    </a:cubicBezTo>
                    <a:cubicBezTo>
                      <a:pt x="265" y="534"/>
                      <a:pt x="246" y="518"/>
                      <a:pt x="246" y="500"/>
                    </a:cubicBezTo>
                    <a:cubicBezTo>
                      <a:pt x="246" y="452"/>
                      <a:pt x="246" y="452"/>
                      <a:pt x="246" y="452"/>
                    </a:cubicBezTo>
                    <a:cubicBezTo>
                      <a:pt x="184" y="452"/>
                      <a:pt x="184" y="452"/>
                      <a:pt x="184" y="452"/>
                    </a:cubicBezTo>
                    <a:cubicBezTo>
                      <a:pt x="184" y="529"/>
                      <a:pt x="184" y="529"/>
                      <a:pt x="184" y="529"/>
                    </a:cubicBezTo>
                    <a:cubicBezTo>
                      <a:pt x="184" y="559"/>
                      <a:pt x="214" y="583"/>
                      <a:pt x="252" y="583"/>
                    </a:cubicBezTo>
                    <a:lnTo>
                      <a:pt x="322" y="5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3" name="Freeform 14"/>
              <p:cNvSpPr>
                <a:spLocks/>
              </p:cNvSpPr>
              <p:nvPr/>
            </p:nvSpPr>
            <p:spPr bwMode="auto">
              <a:xfrm>
                <a:off x="4995863" y="2147888"/>
                <a:ext cx="280988" cy="615950"/>
              </a:xfrm>
              <a:custGeom>
                <a:avLst/>
                <a:gdLst>
                  <a:gd name="T0" fmla="*/ 75 w 75"/>
                  <a:gd name="T1" fmla="*/ 0 h 164"/>
                  <a:gd name="T2" fmla="*/ 75 w 75"/>
                  <a:gd name="T3" fmla="*/ 164 h 164"/>
                  <a:gd name="T4" fmla="*/ 42 w 75"/>
                  <a:gd name="T5" fmla="*/ 164 h 164"/>
                  <a:gd name="T6" fmla="*/ 0 w 75"/>
                  <a:gd name="T7" fmla="*/ 130 h 164"/>
                  <a:gd name="T8" fmla="*/ 0 w 75"/>
                  <a:gd name="T9" fmla="*/ 33 h 164"/>
                  <a:gd name="T10" fmla="*/ 42 w 75"/>
                  <a:gd name="T11" fmla="*/ 0 h 164"/>
                  <a:gd name="T12" fmla="*/ 75 w 75"/>
                  <a:gd name="T13" fmla="*/ 0 h 164"/>
                </a:gdLst>
                <a:ahLst/>
                <a:cxnLst>
                  <a:cxn ang="0">
                    <a:pos x="T0" y="T1"/>
                  </a:cxn>
                  <a:cxn ang="0">
                    <a:pos x="T2" y="T3"/>
                  </a:cxn>
                  <a:cxn ang="0">
                    <a:pos x="T4" y="T5"/>
                  </a:cxn>
                  <a:cxn ang="0">
                    <a:pos x="T6" y="T7"/>
                  </a:cxn>
                  <a:cxn ang="0">
                    <a:pos x="T8" y="T9"/>
                  </a:cxn>
                  <a:cxn ang="0">
                    <a:pos x="T10" y="T11"/>
                  </a:cxn>
                  <a:cxn ang="0">
                    <a:pos x="T12" y="T13"/>
                  </a:cxn>
                </a:cxnLst>
                <a:rect l="0" t="0" r="r" b="b"/>
                <a:pathLst>
                  <a:path w="75" h="164">
                    <a:moveTo>
                      <a:pt x="75" y="0"/>
                    </a:moveTo>
                    <a:cubicBezTo>
                      <a:pt x="75" y="164"/>
                      <a:pt x="75" y="164"/>
                      <a:pt x="75" y="164"/>
                    </a:cubicBezTo>
                    <a:cubicBezTo>
                      <a:pt x="42" y="164"/>
                      <a:pt x="42" y="164"/>
                      <a:pt x="42" y="164"/>
                    </a:cubicBezTo>
                    <a:cubicBezTo>
                      <a:pt x="18" y="164"/>
                      <a:pt x="0" y="148"/>
                      <a:pt x="0" y="130"/>
                    </a:cubicBezTo>
                    <a:cubicBezTo>
                      <a:pt x="0" y="33"/>
                      <a:pt x="0" y="33"/>
                      <a:pt x="0" y="33"/>
                    </a:cubicBezTo>
                    <a:cubicBezTo>
                      <a:pt x="0" y="15"/>
                      <a:pt x="18" y="0"/>
                      <a:pt x="42" y="0"/>
                    </a:cubicBez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4" name="Freeform 15"/>
              <p:cNvSpPr>
                <a:spLocks/>
              </p:cNvSpPr>
              <p:nvPr/>
            </p:nvSpPr>
            <p:spPr bwMode="auto">
              <a:xfrm>
                <a:off x="4841876" y="4951413"/>
                <a:ext cx="461963" cy="995363"/>
              </a:xfrm>
              <a:custGeom>
                <a:avLst/>
                <a:gdLst>
                  <a:gd name="T0" fmla="*/ 0 w 123"/>
                  <a:gd name="T1" fmla="*/ 0 h 265"/>
                  <a:gd name="T2" fmla="*/ 123 w 123"/>
                  <a:gd name="T3" fmla="*/ 132 h 265"/>
                  <a:gd name="T4" fmla="*/ 0 w 123"/>
                  <a:gd name="T5" fmla="*/ 265 h 265"/>
                  <a:gd name="T6" fmla="*/ 0 w 123"/>
                  <a:gd name="T7" fmla="*/ 221 h 265"/>
                  <a:gd name="T8" fmla="*/ 27 w 123"/>
                  <a:gd name="T9" fmla="*/ 221 h 265"/>
                  <a:gd name="T10" fmla="*/ 52 w 123"/>
                  <a:gd name="T11" fmla="*/ 201 h 265"/>
                  <a:gd name="T12" fmla="*/ 52 w 123"/>
                  <a:gd name="T13" fmla="*/ 142 h 265"/>
                  <a:gd name="T14" fmla="*/ 27 w 123"/>
                  <a:gd name="T15" fmla="*/ 122 h 265"/>
                  <a:gd name="T16" fmla="*/ 0 w 123"/>
                  <a:gd name="T17" fmla="*/ 122 h 265"/>
                  <a:gd name="T18" fmla="*/ 0 w 123"/>
                  <a:gd name="T19" fmla="*/ 59 h 265"/>
                  <a:gd name="T20" fmla="*/ 13 w 123"/>
                  <a:gd name="T21" fmla="*/ 59 h 265"/>
                  <a:gd name="T22" fmla="*/ 29 w 123"/>
                  <a:gd name="T23" fmla="*/ 72 h 265"/>
                  <a:gd name="T24" fmla="*/ 29 w 123"/>
                  <a:gd name="T25" fmla="*/ 91 h 265"/>
                  <a:gd name="T26" fmla="*/ 53 w 123"/>
                  <a:gd name="T27" fmla="*/ 91 h 265"/>
                  <a:gd name="T28" fmla="*/ 53 w 123"/>
                  <a:gd name="T29" fmla="*/ 61 h 265"/>
                  <a:gd name="T30" fmla="*/ 27 w 123"/>
                  <a:gd name="T31" fmla="*/ 41 h 265"/>
                  <a:gd name="T32" fmla="*/ 0 w 123"/>
                  <a:gd name="T33" fmla="*/ 41 h 265"/>
                  <a:gd name="T34" fmla="*/ 0 w 123"/>
                  <a:gd name="T35"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3" h="265">
                    <a:moveTo>
                      <a:pt x="0" y="0"/>
                    </a:moveTo>
                    <a:cubicBezTo>
                      <a:pt x="69" y="5"/>
                      <a:pt x="123" y="62"/>
                      <a:pt x="123" y="132"/>
                    </a:cubicBezTo>
                    <a:cubicBezTo>
                      <a:pt x="123" y="202"/>
                      <a:pt x="69" y="259"/>
                      <a:pt x="0" y="265"/>
                    </a:cubicBezTo>
                    <a:cubicBezTo>
                      <a:pt x="0" y="221"/>
                      <a:pt x="0" y="221"/>
                      <a:pt x="0" y="221"/>
                    </a:cubicBezTo>
                    <a:cubicBezTo>
                      <a:pt x="27" y="221"/>
                      <a:pt x="27" y="221"/>
                      <a:pt x="27" y="221"/>
                    </a:cubicBezTo>
                    <a:cubicBezTo>
                      <a:pt x="41" y="221"/>
                      <a:pt x="52" y="212"/>
                      <a:pt x="52" y="201"/>
                    </a:cubicBezTo>
                    <a:cubicBezTo>
                      <a:pt x="52" y="142"/>
                      <a:pt x="52" y="142"/>
                      <a:pt x="52" y="142"/>
                    </a:cubicBezTo>
                    <a:cubicBezTo>
                      <a:pt x="52" y="131"/>
                      <a:pt x="41" y="122"/>
                      <a:pt x="27" y="122"/>
                    </a:cubicBezTo>
                    <a:cubicBezTo>
                      <a:pt x="0" y="122"/>
                      <a:pt x="0" y="122"/>
                      <a:pt x="0" y="122"/>
                    </a:cubicBezTo>
                    <a:cubicBezTo>
                      <a:pt x="0" y="59"/>
                      <a:pt x="0" y="59"/>
                      <a:pt x="0" y="59"/>
                    </a:cubicBezTo>
                    <a:cubicBezTo>
                      <a:pt x="13" y="59"/>
                      <a:pt x="13" y="59"/>
                      <a:pt x="13" y="59"/>
                    </a:cubicBezTo>
                    <a:cubicBezTo>
                      <a:pt x="22" y="59"/>
                      <a:pt x="29" y="65"/>
                      <a:pt x="29" y="72"/>
                    </a:cubicBezTo>
                    <a:cubicBezTo>
                      <a:pt x="29" y="91"/>
                      <a:pt x="29" y="91"/>
                      <a:pt x="29" y="91"/>
                    </a:cubicBezTo>
                    <a:cubicBezTo>
                      <a:pt x="53" y="91"/>
                      <a:pt x="53" y="91"/>
                      <a:pt x="53" y="91"/>
                    </a:cubicBezTo>
                    <a:cubicBezTo>
                      <a:pt x="53" y="61"/>
                      <a:pt x="53" y="61"/>
                      <a:pt x="53" y="61"/>
                    </a:cubicBezTo>
                    <a:cubicBezTo>
                      <a:pt x="53" y="50"/>
                      <a:pt x="41" y="41"/>
                      <a:pt x="27" y="41"/>
                    </a:cubicBezTo>
                    <a:cubicBezTo>
                      <a:pt x="0" y="41"/>
                      <a:pt x="0" y="41"/>
                      <a:pt x="0" y="41"/>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5" name="Freeform 16"/>
              <p:cNvSpPr>
                <a:spLocks/>
              </p:cNvSpPr>
              <p:nvPr/>
            </p:nvSpPr>
            <p:spPr bwMode="auto">
              <a:xfrm>
                <a:off x="4841876" y="5476875"/>
                <a:ext cx="107950" cy="238125"/>
              </a:xfrm>
              <a:custGeom>
                <a:avLst/>
                <a:gdLst>
                  <a:gd name="T0" fmla="*/ 29 w 29"/>
                  <a:gd name="T1" fmla="*/ 13 h 63"/>
                  <a:gd name="T2" fmla="*/ 29 w 29"/>
                  <a:gd name="T3" fmla="*/ 50 h 63"/>
                  <a:gd name="T4" fmla="*/ 13 w 29"/>
                  <a:gd name="T5" fmla="*/ 63 h 63"/>
                  <a:gd name="T6" fmla="*/ 0 w 29"/>
                  <a:gd name="T7" fmla="*/ 63 h 63"/>
                  <a:gd name="T8" fmla="*/ 0 w 29"/>
                  <a:gd name="T9" fmla="*/ 0 h 63"/>
                  <a:gd name="T10" fmla="*/ 13 w 29"/>
                  <a:gd name="T11" fmla="*/ 0 h 63"/>
                  <a:gd name="T12" fmla="*/ 29 w 29"/>
                  <a:gd name="T13" fmla="*/ 13 h 63"/>
                </a:gdLst>
                <a:ahLst/>
                <a:cxnLst>
                  <a:cxn ang="0">
                    <a:pos x="T0" y="T1"/>
                  </a:cxn>
                  <a:cxn ang="0">
                    <a:pos x="T2" y="T3"/>
                  </a:cxn>
                  <a:cxn ang="0">
                    <a:pos x="T4" y="T5"/>
                  </a:cxn>
                  <a:cxn ang="0">
                    <a:pos x="T6" y="T7"/>
                  </a:cxn>
                  <a:cxn ang="0">
                    <a:pos x="T8" y="T9"/>
                  </a:cxn>
                  <a:cxn ang="0">
                    <a:pos x="T10" y="T11"/>
                  </a:cxn>
                  <a:cxn ang="0">
                    <a:pos x="T12" y="T13"/>
                  </a:cxn>
                </a:cxnLst>
                <a:rect l="0" t="0" r="r" b="b"/>
                <a:pathLst>
                  <a:path w="29" h="63">
                    <a:moveTo>
                      <a:pt x="29" y="13"/>
                    </a:moveTo>
                    <a:cubicBezTo>
                      <a:pt x="29" y="50"/>
                      <a:pt x="29" y="50"/>
                      <a:pt x="29" y="50"/>
                    </a:cubicBezTo>
                    <a:cubicBezTo>
                      <a:pt x="29" y="57"/>
                      <a:pt x="22" y="63"/>
                      <a:pt x="13" y="63"/>
                    </a:cubicBezTo>
                    <a:cubicBezTo>
                      <a:pt x="0" y="63"/>
                      <a:pt x="0" y="63"/>
                      <a:pt x="0" y="63"/>
                    </a:cubicBezTo>
                    <a:cubicBezTo>
                      <a:pt x="0" y="0"/>
                      <a:pt x="0" y="0"/>
                      <a:pt x="0" y="0"/>
                    </a:cubicBezTo>
                    <a:cubicBezTo>
                      <a:pt x="13" y="0"/>
                      <a:pt x="13" y="0"/>
                      <a:pt x="13" y="0"/>
                    </a:cubicBezTo>
                    <a:cubicBezTo>
                      <a:pt x="22" y="0"/>
                      <a:pt x="29" y="6"/>
                      <a:pt x="29"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6" name="Freeform 17"/>
              <p:cNvSpPr>
                <a:spLocks/>
              </p:cNvSpPr>
              <p:nvPr/>
            </p:nvSpPr>
            <p:spPr bwMode="auto">
              <a:xfrm>
                <a:off x="4303713" y="4951413"/>
                <a:ext cx="458788" cy="995363"/>
              </a:xfrm>
              <a:custGeom>
                <a:avLst/>
                <a:gdLst>
                  <a:gd name="T0" fmla="*/ 122 w 122"/>
                  <a:gd name="T1" fmla="*/ 221 h 265"/>
                  <a:gd name="T2" fmla="*/ 122 w 122"/>
                  <a:gd name="T3" fmla="*/ 265 h 265"/>
                  <a:gd name="T4" fmla="*/ 0 w 122"/>
                  <a:gd name="T5" fmla="*/ 132 h 265"/>
                  <a:gd name="T6" fmla="*/ 122 w 122"/>
                  <a:gd name="T7" fmla="*/ 0 h 265"/>
                  <a:gd name="T8" fmla="*/ 122 w 122"/>
                  <a:gd name="T9" fmla="*/ 41 h 265"/>
                  <a:gd name="T10" fmla="*/ 96 w 122"/>
                  <a:gd name="T11" fmla="*/ 41 h 265"/>
                  <a:gd name="T12" fmla="*/ 70 w 122"/>
                  <a:gd name="T13" fmla="*/ 61 h 265"/>
                  <a:gd name="T14" fmla="*/ 70 w 122"/>
                  <a:gd name="T15" fmla="*/ 120 h 265"/>
                  <a:gd name="T16" fmla="*/ 96 w 122"/>
                  <a:gd name="T17" fmla="*/ 140 h 265"/>
                  <a:gd name="T18" fmla="*/ 122 w 122"/>
                  <a:gd name="T19" fmla="*/ 140 h 265"/>
                  <a:gd name="T20" fmla="*/ 122 w 122"/>
                  <a:gd name="T21" fmla="*/ 203 h 265"/>
                  <a:gd name="T22" fmla="*/ 110 w 122"/>
                  <a:gd name="T23" fmla="*/ 203 h 265"/>
                  <a:gd name="T24" fmla="*/ 93 w 122"/>
                  <a:gd name="T25" fmla="*/ 190 h 265"/>
                  <a:gd name="T26" fmla="*/ 93 w 122"/>
                  <a:gd name="T27" fmla="*/ 172 h 265"/>
                  <a:gd name="T28" fmla="*/ 70 w 122"/>
                  <a:gd name="T29" fmla="*/ 172 h 265"/>
                  <a:gd name="T30" fmla="*/ 70 w 122"/>
                  <a:gd name="T31" fmla="*/ 201 h 265"/>
                  <a:gd name="T32" fmla="*/ 96 w 122"/>
                  <a:gd name="T33" fmla="*/ 221 h 265"/>
                  <a:gd name="T34" fmla="*/ 122 w 122"/>
                  <a:gd name="T35" fmla="*/ 22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2" h="265">
                    <a:moveTo>
                      <a:pt x="122" y="221"/>
                    </a:moveTo>
                    <a:cubicBezTo>
                      <a:pt x="122" y="265"/>
                      <a:pt x="122" y="265"/>
                      <a:pt x="122" y="265"/>
                    </a:cubicBezTo>
                    <a:cubicBezTo>
                      <a:pt x="54" y="259"/>
                      <a:pt x="0" y="202"/>
                      <a:pt x="0" y="132"/>
                    </a:cubicBezTo>
                    <a:cubicBezTo>
                      <a:pt x="0" y="62"/>
                      <a:pt x="54" y="5"/>
                      <a:pt x="122" y="0"/>
                    </a:cubicBezTo>
                    <a:cubicBezTo>
                      <a:pt x="122" y="41"/>
                      <a:pt x="122" y="41"/>
                      <a:pt x="122" y="41"/>
                    </a:cubicBezTo>
                    <a:cubicBezTo>
                      <a:pt x="96" y="41"/>
                      <a:pt x="96" y="41"/>
                      <a:pt x="96" y="41"/>
                    </a:cubicBezTo>
                    <a:cubicBezTo>
                      <a:pt x="82" y="41"/>
                      <a:pt x="70" y="50"/>
                      <a:pt x="70" y="61"/>
                    </a:cubicBezTo>
                    <a:cubicBezTo>
                      <a:pt x="70" y="120"/>
                      <a:pt x="70" y="120"/>
                      <a:pt x="70" y="120"/>
                    </a:cubicBezTo>
                    <a:cubicBezTo>
                      <a:pt x="70" y="131"/>
                      <a:pt x="82" y="140"/>
                      <a:pt x="96" y="140"/>
                    </a:cubicBezTo>
                    <a:cubicBezTo>
                      <a:pt x="122" y="140"/>
                      <a:pt x="122" y="140"/>
                      <a:pt x="122" y="140"/>
                    </a:cubicBezTo>
                    <a:cubicBezTo>
                      <a:pt x="122" y="203"/>
                      <a:pt x="122" y="203"/>
                      <a:pt x="122" y="203"/>
                    </a:cubicBezTo>
                    <a:cubicBezTo>
                      <a:pt x="110" y="203"/>
                      <a:pt x="110" y="203"/>
                      <a:pt x="110" y="203"/>
                    </a:cubicBezTo>
                    <a:cubicBezTo>
                      <a:pt x="101" y="203"/>
                      <a:pt x="93" y="197"/>
                      <a:pt x="93" y="190"/>
                    </a:cubicBezTo>
                    <a:cubicBezTo>
                      <a:pt x="93" y="172"/>
                      <a:pt x="93" y="172"/>
                      <a:pt x="93" y="172"/>
                    </a:cubicBezTo>
                    <a:cubicBezTo>
                      <a:pt x="70" y="172"/>
                      <a:pt x="70" y="172"/>
                      <a:pt x="70" y="172"/>
                    </a:cubicBezTo>
                    <a:cubicBezTo>
                      <a:pt x="70" y="201"/>
                      <a:pt x="70" y="201"/>
                      <a:pt x="70" y="201"/>
                    </a:cubicBezTo>
                    <a:cubicBezTo>
                      <a:pt x="70" y="212"/>
                      <a:pt x="81" y="221"/>
                      <a:pt x="96" y="221"/>
                    </a:cubicBezTo>
                    <a:lnTo>
                      <a:pt x="122" y="2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7" name="Freeform 18"/>
              <p:cNvSpPr>
                <a:spLocks/>
              </p:cNvSpPr>
              <p:nvPr/>
            </p:nvSpPr>
            <p:spPr bwMode="auto">
              <a:xfrm>
                <a:off x="4657726" y="5173663"/>
                <a:ext cx="104775" cy="236538"/>
              </a:xfrm>
              <a:custGeom>
                <a:avLst/>
                <a:gdLst>
                  <a:gd name="T0" fmla="*/ 28 w 28"/>
                  <a:gd name="T1" fmla="*/ 0 h 63"/>
                  <a:gd name="T2" fmla="*/ 28 w 28"/>
                  <a:gd name="T3" fmla="*/ 63 h 63"/>
                  <a:gd name="T4" fmla="*/ 16 w 28"/>
                  <a:gd name="T5" fmla="*/ 63 h 63"/>
                  <a:gd name="T6" fmla="*/ 0 w 28"/>
                  <a:gd name="T7" fmla="*/ 50 h 63"/>
                  <a:gd name="T8" fmla="*/ 0 w 28"/>
                  <a:gd name="T9" fmla="*/ 13 h 63"/>
                  <a:gd name="T10" fmla="*/ 16 w 28"/>
                  <a:gd name="T11" fmla="*/ 0 h 63"/>
                  <a:gd name="T12" fmla="*/ 28 w 28"/>
                  <a:gd name="T13" fmla="*/ 0 h 63"/>
                </a:gdLst>
                <a:ahLst/>
                <a:cxnLst>
                  <a:cxn ang="0">
                    <a:pos x="T0" y="T1"/>
                  </a:cxn>
                  <a:cxn ang="0">
                    <a:pos x="T2" y="T3"/>
                  </a:cxn>
                  <a:cxn ang="0">
                    <a:pos x="T4" y="T5"/>
                  </a:cxn>
                  <a:cxn ang="0">
                    <a:pos x="T6" y="T7"/>
                  </a:cxn>
                  <a:cxn ang="0">
                    <a:pos x="T8" y="T9"/>
                  </a:cxn>
                  <a:cxn ang="0">
                    <a:pos x="T10" y="T11"/>
                  </a:cxn>
                  <a:cxn ang="0">
                    <a:pos x="T12" y="T13"/>
                  </a:cxn>
                </a:cxnLst>
                <a:rect l="0" t="0" r="r" b="b"/>
                <a:pathLst>
                  <a:path w="28" h="63">
                    <a:moveTo>
                      <a:pt x="28" y="0"/>
                    </a:moveTo>
                    <a:cubicBezTo>
                      <a:pt x="28" y="63"/>
                      <a:pt x="28" y="63"/>
                      <a:pt x="28" y="63"/>
                    </a:cubicBezTo>
                    <a:cubicBezTo>
                      <a:pt x="16" y="63"/>
                      <a:pt x="16" y="63"/>
                      <a:pt x="16" y="63"/>
                    </a:cubicBezTo>
                    <a:cubicBezTo>
                      <a:pt x="7" y="63"/>
                      <a:pt x="0" y="57"/>
                      <a:pt x="0" y="50"/>
                    </a:cubicBezTo>
                    <a:cubicBezTo>
                      <a:pt x="0" y="13"/>
                      <a:pt x="0" y="13"/>
                      <a:pt x="0" y="13"/>
                    </a:cubicBezTo>
                    <a:cubicBezTo>
                      <a:pt x="0" y="6"/>
                      <a:pt x="7" y="0"/>
                      <a:pt x="16" y="0"/>
                    </a:cubicBezTo>
                    <a:lnTo>
                      <a:pt x="2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grpSp>
      </p:grpSp>
      <p:grpSp>
        <p:nvGrpSpPr>
          <p:cNvPr id="28" name="组合 11"/>
          <p:cNvGrpSpPr/>
          <p:nvPr/>
        </p:nvGrpSpPr>
        <p:grpSpPr>
          <a:xfrm>
            <a:off x="7273811" y="2971740"/>
            <a:ext cx="788638" cy="788881"/>
            <a:chOff x="9698414" y="3961096"/>
            <a:chExt cx="1051517" cy="1051517"/>
          </a:xfrm>
        </p:grpSpPr>
        <p:sp>
          <p:nvSpPr>
            <p:cNvPr id="11" name="椭圆 10"/>
            <p:cNvSpPr/>
            <p:nvPr/>
          </p:nvSpPr>
          <p:spPr>
            <a:xfrm>
              <a:off x="9698414" y="3961096"/>
              <a:ext cx="1051517" cy="1051517"/>
            </a:xfrm>
            <a:prstGeom prst="ellipse">
              <a:avLst/>
            </a:prstGeom>
            <a:solidFill>
              <a:schemeClr val="accent1"/>
            </a:solidFill>
            <a:ln w="254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nvGrpSpPr>
            <p:cNvPr id="40" name="组合 27"/>
            <p:cNvGrpSpPr/>
            <p:nvPr/>
          </p:nvGrpSpPr>
          <p:grpSpPr>
            <a:xfrm>
              <a:off x="9932744" y="4264814"/>
              <a:ext cx="582856" cy="463808"/>
              <a:chOff x="3179763" y="1111250"/>
              <a:chExt cx="5829301" cy="4638676"/>
            </a:xfrm>
            <a:solidFill>
              <a:schemeClr val="bg1"/>
            </a:solidFill>
          </p:grpSpPr>
          <p:sp>
            <p:nvSpPr>
              <p:cNvPr id="29" name="Freeform 80"/>
              <p:cNvSpPr>
                <a:spLocks/>
              </p:cNvSpPr>
              <p:nvPr/>
            </p:nvSpPr>
            <p:spPr bwMode="auto">
              <a:xfrm>
                <a:off x="7785101" y="4370388"/>
                <a:ext cx="1223963" cy="1379538"/>
              </a:xfrm>
              <a:custGeom>
                <a:avLst/>
                <a:gdLst>
                  <a:gd name="T0" fmla="*/ 0 w 326"/>
                  <a:gd name="T1" fmla="*/ 97 h 367"/>
                  <a:gd name="T2" fmla="*/ 142 w 326"/>
                  <a:gd name="T3" fmla="*/ 0 h 367"/>
                  <a:gd name="T4" fmla="*/ 326 w 326"/>
                  <a:gd name="T5" fmla="*/ 147 h 367"/>
                  <a:gd name="T6" fmla="*/ 326 w 326"/>
                  <a:gd name="T7" fmla="*/ 367 h 367"/>
                  <a:gd name="T8" fmla="*/ 23 w 326"/>
                  <a:gd name="T9" fmla="*/ 367 h 367"/>
                  <a:gd name="T10" fmla="*/ 59 w 326"/>
                  <a:gd name="T11" fmla="*/ 312 h 367"/>
                  <a:gd name="T12" fmla="*/ 0 w 326"/>
                  <a:gd name="T13" fmla="*/ 97 h 367"/>
                </a:gdLst>
                <a:ahLst/>
                <a:cxnLst>
                  <a:cxn ang="0">
                    <a:pos x="T0" y="T1"/>
                  </a:cxn>
                  <a:cxn ang="0">
                    <a:pos x="T2" y="T3"/>
                  </a:cxn>
                  <a:cxn ang="0">
                    <a:pos x="T4" y="T5"/>
                  </a:cxn>
                  <a:cxn ang="0">
                    <a:pos x="T6" y="T7"/>
                  </a:cxn>
                  <a:cxn ang="0">
                    <a:pos x="T8" y="T9"/>
                  </a:cxn>
                  <a:cxn ang="0">
                    <a:pos x="T10" y="T11"/>
                  </a:cxn>
                  <a:cxn ang="0">
                    <a:pos x="T12" y="T13"/>
                  </a:cxn>
                </a:cxnLst>
                <a:rect l="0" t="0" r="r" b="b"/>
                <a:pathLst>
                  <a:path w="326" h="367">
                    <a:moveTo>
                      <a:pt x="0" y="97"/>
                    </a:moveTo>
                    <a:cubicBezTo>
                      <a:pt x="63" y="93"/>
                      <a:pt x="116" y="54"/>
                      <a:pt x="142" y="0"/>
                    </a:cubicBezTo>
                    <a:cubicBezTo>
                      <a:pt x="231" y="24"/>
                      <a:pt x="326" y="68"/>
                      <a:pt x="326" y="147"/>
                    </a:cubicBezTo>
                    <a:cubicBezTo>
                      <a:pt x="326" y="295"/>
                      <a:pt x="326" y="367"/>
                      <a:pt x="326" y="367"/>
                    </a:cubicBezTo>
                    <a:cubicBezTo>
                      <a:pt x="23" y="367"/>
                      <a:pt x="23" y="367"/>
                      <a:pt x="23" y="367"/>
                    </a:cubicBezTo>
                    <a:cubicBezTo>
                      <a:pt x="59" y="312"/>
                      <a:pt x="59" y="312"/>
                      <a:pt x="59" y="312"/>
                    </a:cubicBezTo>
                    <a:lnTo>
                      <a:pt x="0" y="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30" name="Freeform 81"/>
              <p:cNvSpPr>
                <a:spLocks noEditPoints="1"/>
              </p:cNvSpPr>
              <p:nvPr/>
            </p:nvSpPr>
            <p:spPr bwMode="auto">
              <a:xfrm>
                <a:off x="6743701" y="2911475"/>
                <a:ext cx="1652588" cy="1477963"/>
              </a:xfrm>
              <a:custGeom>
                <a:avLst/>
                <a:gdLst>
                  <a:gd name="T0" fmla="*/ 397 w 440"/>
                  <a:gd name="T1" fmla="*/ 186 h 393"/>
                  <a:gd name="T2" fmla="*/ 346 w 440"/>
                  <a:gd name="T3" fmla="*/ 80 h 393"/>
                  <a:gd name="T4" fmla="*/ 360 w 440"/>
                  <a:gd name="T5" fmla="*/ 154 h 393"/>
                  <a:gd name="T6" fmla="*/ 277 w 440"/>
                  <a:gd name="T7" fmla="*/ 323 h 393"/>
                  <a:gd name="T8" fmla="*/ 397 w 440"/>
                  <a:gd name="T9" fmla="*/ 186 h 393"/>
                  <a:gd name="T10" fmla="*/ 88 w 440"/>
                  <a:gd name="T11" fmla="*/ 317 h 393"/>
                  <a:gd name="T12" fmla="*/ 75 w 440"/>
                  <a:gd name="T13" fmla="*/ 317 h 393"/>
                  <a:gd name="T14" fmla="*/ 0 w 440"/>
                  <a:gd name="T15" fmla="*/ 292 h 393"/>
                  <a:gd name="T16" fmla="*/ 49 w 440"/>
                  <a:gd name="T17" fmla="*/ 230 h 393"/>
                  <a:gd name="T18" fmla="*/ 47 w 440"/>
                  <a:gd name="T19" fmla="*/ 197 h 393"/>
                  <a:gd name="T20" fmla="*/ 243 w 440"/>
                  <a:gd name="T21" fmla="*/ 0 h 393"/>
                  <a:gd name="T22" fmla="*/ 440 w 440"/>
                  <a:gd name="T23" fmla="*/ 197 h 393"/>
                  <a:gd name="T24" fmla="*/ 243 w 440"/>
                  <a:gd name="T25" fmla="*/ 393 h 393"/>
                  <a:gd name="T26" fmla="*/ 88 w 440"/>
                  <a:gd name="T27" fmla="*/ 317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0" h="393">
                    <a:moveTo>
                      <a:pt x="397" y="186"/>
                    </a:moveTo>
                    <a:cubicBezTo>
                      <a:pt x="397" y="143"/>
                      <a:pt x="377" y="105"/>
                      <a:pt x="346" y="80"/>
                    </a:cubicBezTo>
                    <a:cubicBezTo>
                      <a:pt x="355" y="103"/>
                      <a:pt x="360" y="128"/>
                      <a:pt x="360" y="154"/>
                    </a:cubicBezTo>
                    <a:cubicBezTo>
                      <a:pt x="360" y="223"/>
                      <a:pt x="327" y="284"/>
                      <a:pt x="277" y="323"/>
                    </a:cubicBezTo>
                    <a:cubicBezTo>
                      <a:pt x="344" y="314"/>
                      <a:pt x="397" y="256"/>
                      <a:pt x="397" y="186"/>
                    </a:cubicBezTo>
                    <a:close/>
                    <a:moveTo>
                      <a:pt x="88" y="317"/>
                    </a:moveTo>
                    <a:cubicBezTo>
                      <a:pt x="84" y="317"/>
                      <a:pt x="79" y="317"/>
                      <a:pt x="75" y="317"/>
                    </a:cubicBezTo>
                    <a:cubicBezTo>
                      <a:pt x="22" y="317"/>
                      <a:pt x="0" y="292"/>
                      <a:pt x="0" y="292"/>
                    </a:cubicBezTo>
                    <a:cubicBezTo>
                      <a:pt x="49" y="230"/>
                      <a:pt x="49" y="230"/>
                      <a:pt x="49" y="230"/>
                    </a:cubicBezTo>
                    <a:cubicBezTo>
                      <a:pt x="48" y="219"/>
                      <a:pt x="47" y="208"/>
                      <a:pt x="47" y="197"/>
                    </a:cubicBezTo>
                    <a:cubicBezTo>
                      <a:pt x="47" y="88"/>
                      <a:pt x="135" y="0"/>
                      <a:pt x="243" y="0"/>
                    </a:cubicBezTo>
                    <a:cubicBezTo>
                      <a:pt x="352" y="0"/>
                      <a:pt x="440" y="88"/>
                      <a:pt x="440" y="197"/>
                    </a:cubicBezTo>
                    <a:cubicBezTo>
                      <a:pt x="440" y="305"/>
                      <a:pt x="352" y="393"/>
                      <a:pt x="243" y="393"/>
                    </a:cubicBezTo>
                    <a:cubicBezTo>
                      <a:pt x="180" y="393"/>
                      <a:pt x="124" y="363"/>
                      <a:pt x="88" y="3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31" name="Freeform 82"/>
              <p:cNvSpPr>
                <a:spLocks noEditPoints="1"/>
              </p:cNvSpPr>
              <p:nvPr/>
            </p:nvSpPr>
            <p:spPr bwMode="auto">
              <a:xfrm>
                <a:off x="6985001" y="1111250"/>
                <a:ext cx="1493838" cy="1582738"/>
              </a:xfrm>
              <a:custGeom>
                <a:avLst/>
                <a:gdLst>
                  <a:gd name="T0" fmla="*/ 93 w 398"/>
                  <a:gd name="T1" fmla="*/ 143 h 421"/>
                  <a:gd name="T2" fmla="*/ 81 w 398"/>
                  <a:gd name="T3" fmla="*/ 148 h 421"/>
                  <a:gd name="T4" fmla="*/ 76 w 398"/>
                  <a:gd name="T5" fmla="*/ 160 h 421"/>
                  <a:gd name="T6" fmla="*/ 93 w 398"/>
                  <a:gd name="T7" fmla="*/ 176 h 421"/>
                  <a:gd name="T8" fmla="*/ 305 w 398"/>
                  <a:gd name="T9" fmla="*/ 176 h 421"/>
                  <a:gd name="T10" fmla="*/ 322 w 398"/>
                  <a:gd name="T11" fmla="*/ 160 h 421"/>
                  <a:gd name="T12" fmla="*/ 305 w 398"/>
                  <a:gd name="T13" fmla="*/ 143 h 421"/>
                  <a:gd name="T14" fmla="*/ 93 w 398"/>
                  <a:gd name="T15" fmla="*/ 143 h 421"/>
                  <a:gd name="T16" fmla="*/ 0 w 398"/>
                  <a:gd name="T17" fmla="*/ 43 h 421"/>
                  <a:gd name="T18" fmla="*/ 43 w 398"/>
                  <a:gd name="T19" fmla="*/ 0 h 421"/>
                  <a:gd name="T20" fmla="*/ 355 w 398"/>
                  <a:gd name="T21" fmla="*/ 0 h 421"/>
                  <a:gd name="T22" fmla="*/ 398 w 398"/>
                  <a:gd name="T23" fmla="*/ 43 h 421"/>
                  <a:gd name="T24" fmla="*/ 398 w 398"/>
                  <a:gd name="T25" fmla="*/ 223 h 421"/>
                  <a:gd name="T26" fmla="*/ 355 w 398"/>
                  <a:gd name="T27" fmla="*/ 266 h 421"/>
                  <a:gd name="T28" fmla="*/ 174 w 398"/>
                  <a:gd name="T29" fmla="*/ 266 h 421"/>
                  <a:gd name="T30" fmla="*/ 83 w 398"/>
                  <a:gd name="T31" fmla="*/ 421 h 421"/>
                  <a:gd name="T32" fmla="*/ 83 w 398"/>
                  <a:gd name="T33" fmla="*/ 266 h 421"/>
                  <a:gd name="T34" fmla="*/ 43 w 398"/>
                  <a:gd name="T35" fmla="*/ 266 h 421"/>
                  <a:gd name="T36" fmla="*/ 0 w 398"/>
                  <a:gd name="T37" fmla="*/ 223 h 421"/>
                  <a:gd name="T38" fmla="*/ 0 w 398"/>
                  <a:gd name="T39" fmla="*/ 43 h 421"/>
                  <a:gd name="T40" fmla="*/ 322 w 398"/>
                  <a:gd name="T41" fmla="*/ 82 h 421"/>
                  <a:gd name="T42" fmla="*/ 305 w 398"/>
                  <a:gd name="T43" fmla="*/ 66 h 421"/>
                  <a:gd name="T44" fmla="*/ 93 w 398"/>
                  <a:gd name="T45" fmla="*/ 66 h 421"/>
                  <a:gd name="T46" fmla="*/ 81 w 398"/>
                  <a:gd name="T47" fmla="*/ 71 h 421"/>
                  <a:gd name="T48" fmla="*/ 76 w 398"/>
                  <a:gd name="T49" fmla="*/ 82 h 421"/>
                  <a:gd name="T50" fmla="*/ 93 w 398"/>
                  <a:gd name="T51" fmla="*/ 99 h 421"/>
                  <a:gd name="T52" fmla="*/ 305 w 398"/>
                  <a:gd name="T53" fmla="*/ 99 h 421"/>
                  <a:gd name="T54" fmla="*/ 322 w 398"/>
                  <a:gd name="T55" fmla="*/ 82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98" h="421">
                    <a:moveTo>
                      <a:pt x="93" y="143"/>
                    </a:moveTo>
                    <a:cubicBezTo>
                      <a:pt x="88" y="143"/>
                      <a:pt x="84" y="145"/>
                      <a:pt x="81" y="148"/>
                    </a:cubicBezTo>
                    <a:cubicBezTo>
                      <a:pt x="78" y="151"/>
                      <a:pt x="76" y="155"/>
                      <a:pt x="76" y="160"/>
                    </a:cubicBezTo>
                    <a:cubicBezTo>
                      <a:pt x="76" y="169"/>
                      <a:pt x="84" y="176"/>
                      <a:pt x="93" y="176"/>
                    </a:cubicBezTo>
                    <a:cubicBezTo>
                      <a:pt x="305" y="176"/>
                      <a:pt x="305" y="176"/>
                      <a:pt x="305" y="176"/>
                    </a:cubicBezTo>
                    <a:cubicBezTo>
                      <a:pt x="314" y="176"/>
                      <a:pt x="322" y="169"/>
                      <a:pt x="322" y="160"/>
                    </a:cubicBezTo>
                    <a:cubicBezTo>
                      <a:pt x="322" y="151"/>
                      <a:pt x="314" y="143"/>
                      <a:pt x="305" y="143"/>
                    </a:cubicBezTo>
                    <a:lnTo>
                      <a:pt x="93" y="143"/>
                    </a:lnTo>
                    <a:close/>
                    <a:moveTo>
                      <a:pt x="0" y="43"/>
                    </a:moveTo>
                    <a:cubicBezTo>
                      <a:pt x="0" y="20"/>
                      <a:pt x="19" y="0"/>
                      <a:pt x="43" y="0"/>
                    </a:cubicBezTo>
                    <a:cubicBezTo>
                      <a:pt x="355" y="0"/>
                      <a:pt x="355" y="0"/>
                      <a:pt x="355" y="0"/>
                    </a:cubicBezTo>
                    <a:cubicBezTo>
                      <a:pt x="379" y="0"/>
                      <a:pt x="398" y="20"/>
                      <a:pt x="398" y="43"/>
                    </a:cubicBezTo>
                    <a:cubicBezTo>
                      <a:pt x="398" y="223"/>
                      <a:pt x="398" y="223"/>
                      <a:pt x="398" y="223"/>
                    </a:cubicBezTo>
                    <a:cubicBezTo>
                      <a:pt x="398" y="247"/>
                      <a:pt x="379" y="266"/>
                      <a:pt x="355" y="266"/>
                    </a:cubicBezTo>
                    <a:cubicBezTo>
                      <a:pt x="174" y="266"/>
                      <a:pt x="174" y="266"/>
                      <a:pt x="174" y="266"/>
                    </a:cubicBezTo>
                    <a:cubicBezTo>
                      <a:pt x="83" y="421"/>
                      <a:pt x="83" y="421"/>
                      <a:pt x="83" y="421"/>
                    </a:cubicBezTo>
                    <a:cubicBezTo>
                      <a:pt x="83" y="266"/>
                      <a:pt x="83" y="266"/>
                      <a:pt x="83" y="266"/>
                    </a:cubicBezTo>
                    <a:cubicBezTo>
                      <a:pt x="43" y="266"/>
                      <a:pt x="43" y="266"/>
                      <a:pt x="43" y="266"/>
                    </a:cubicBezTo>
                    <a:cubicBezTo>
                      <a:pt x="19" y="266"/>
                      <a:pt x="0" y="247"/>
                      <a:pt x="0" y="223"/>
                    </a:cubicBezTo>
                    <a:lnTo>
                      <a:pt x="0" y="43"/>
                    </a:lnTo>
                    <a:close/>
                    <a:moveTo>
                      <a:pt x="322" y="82"/>
                    </a:moveTo>
                    <a:cubicBezTo>
                      <a:pt x="322" y="73"/>
                      <a:pt x="314" y="66"/>
                      <a:pt x="305" y="66"/>
                    </a:cubicBezTo>
                    <a:cubicBezTo>
                      <a:pt x="93" y="66"/>
                      <a:pt x="93" y="66"/>
                      <a:pt x="93" y="66"/>
                    </a:cubicBezTo>
                    <a:cubicBezTo>
                      <a:pt x="88" y="66"/>
                      <a:pt x="84" y="68"/>
                      <a:pt x="81" y="71"/>
                    </a:cubicBezTo>
                    <a:cubicBezTo>
                      <a:pt x="78" y="74"/>
                      <a:pt x="76" y="78"/>
                      <a:pt x="76" y="82"/>
                    </a:cubicBezTo>
                    <a:cubicBezTo>
                      <a:pt x="76" y="91"/>
                      <a:pt x="84" y="99"/>
                      <a:pt x="93" y="99"/>
                    </a:cubicBezTo>
                    <a:cubicBezTo>
                      <a:pt x="305" y="99"/>
                      <a:pt x="305" y="99"/>
                      <a:pt x="305" y="99"/>
                    </a:cubicBezTo>
                    <a:cubicBezTo>
                      <a:pt x="314" y="99"/>
                      <a:pt x="322" y="91"/>
                      <a:pt x="322"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32" name="Freeform 83"/>
              <p:cNvSpPr>
                <a:spLocks/>
              </p:cNvSpPr>
              <p:nvPr/>
            </p:nvSpPr>
            <p:spPr bwMode="auto">
              <a:xfrm>
                <a:off x="6078538" y="2971800"/>
                <a:ext cx="830263" cy="1379538"/>
              </a:xfrm>
              <a:custGeom>
                <a:avLst/>
                <a:gdLst>
                  <a:gd name="T0" fmla="*/ 0 w 221"/>
                  <a:gd name="T1" fmla="*/ 97 h 367"/>
                  <a:gd name="T2" fmla="*/ 142 w 221"/>
                  <a:gd name="T3" fmla="*/ 0 h 367"/>
                  <a:gd name="T4" fmla="*/ 221 w 221"/>
                  <a:gd name="T5" fmla="*/ 28 h 367"/>
                  <a:gd name="T6" fmla="*/ 141 w 221"/>
                  <a:gd name="T7" fmla="*/ 175 h 367"/>
                  <a:gd name="T8" fmla="*/ 141 w 221"/>
                  <a:gd name="T9" fmla="*/ 367 h 367"/>
                  <a:gd name="T10" fmla="*/ 24 w 221"/>
                  <a:gd name="T11" fmla="*/ 367 h 367"/>
                  <a:gd name="T12" fmla="*/ 59 w 221"/>
                  <a:gd name="T13" fmla="*/ 312 h 367"/>
                  <a:gd name="T14" fmla="*/ 0 w 221"/>
                  <a:gd name="T15" fmla="*/ 97 h 3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1" h="367">
                    <a:moveTo>
                      <a:pt x="0" y="97"/>
                    </a:moveTo>
                    <a:cubicBezTo>
                      <a:pt x="63" y="93"/>
                      <a:pt x="116" y="54"/>
                      <a:pt x="142" y="0"/>
                    </a:cubicBezTo>
                    <a:cubicBezTo>
                      <a:pt x="169" y="7"/>
                      <a:pt x="196" y="16"/>
                      <a:pt x="221" y="28"/>
                    </a:cubicBezTo>
                    <a:cubicBezTo>
                      <a:pt x="173" y="59"/>
                      <a:pt x="141" y="113"/>
                      <a:pt x="141" y="175"/>
                    </a:cubicBezTo>
                    <a:cubicBezTo>
                      <a:pt x="141" y="367"/>
                      <a:pt x="141" y="367"/>
                      <a:pt x="141" y="367"/>
                    </a:cubicBezTo>
                    <a:cubicBezTo>
                      <a:pt x="24" y="367"/>
                      <a:pt x="24" y="367"/>
                      <a:pt x="24" y="367"/>
                    </a:cubicBezTo>
                    <a:cubicBezTo>
                      <a:pt x="59" y="312"/>
                      <a:pt x="59" y="312"/>
                      <a:pt x="59" y="312"/>
                    </a:cubicBezTo>
                    <a:lnTo>
                      <a:pt x="0" y="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33" name="Freeform 84"/>
              <p:cNvSpPr>
                <a:spLocks/>
              </p:cNvSpPr>
              <p:nvPr/>
            </p:nvSpPr>
            <p:spPr bwMode="auto">
              <a:xfrm>
                <a:off x="6469063" y="4370388"/>
                <a:ext cx="1225550" cy="1379538"/>
              </a:xfrm>
              <a:custGeom>
                <a:avLst/>
                <a:gdLst>
                  <a:gd name="T0" fmla="*/ 326 w 326"/>
                  <a:gd name="T1" fmla="*/ 97 h 367"/>
                  <a:gd name="T2" fmla="*/ 266 w 326"/>
                  <a:gd name="T3" fmla="*/ 312 h 367"/>
                  <a:gd name="T4" fmla="*/ 302 w 326"/>
                  <a:gd name="T5" fmla="*/ 367 h 367"/>
                  <a:gd name="T6" fmla="*/ 0 w 326"/>
                  <a:gd name="T7" fmla="*/ 367 h 367"/>
                  <a:gd name="T8" fmla="*/ 0 w 326"/>
                  <a:gd name="T9" fmla="*/ 147 h 367"/>
                  <a:gd name="T10" fmla="*/ 184 w 326"/>
                  <a:gd name="T11" fmla="*/ 0 h 367"/>
                  <a:gd name="T12" fmla="*/ 326 w 326"/>
                  <a:gd name="T13" fmla="*/ 97 h 367"/>
                </a:gdLst>
                <a:ahLst/>
                <a:cxnLst>
                  <a:cxn ang="0">
                    <a:pos x="T0" y="T1"/>
                  </a:cxn>
                  <a:cxn ang="0">
                    <a:pos x="T2" y="T3"/>
                  </a:cxn>
                  <a:cxn ang="0">
                    <a:pos x="T4" y="T5"/>
                  </a:cxn>
                  <a:cxn ang="0">
                    <a:pos x="T6" y="T7"/>
                  </a:cxn>
                  <a:cxn ang="0">
                    <a:pos x="T8" y="T9"/>
                  </a:cxn>
                  <a:cxn ang="0">
                    <a:pos x="T10" y="T11"/>
                  </a:cxn>
                  <a:cxn ang="0">
                    <a:pos x="T12" y="T13"/>
                  </a:cxn>
                </a:cxnLst>
                <a:rect l="0" t="0" r="r" b="b"/>
                <a:pathLst>
                  <a:path w="326" h="367">
                    <a:moveTo>
                      <a:pt x="326" y="97"/>
                    </a:moveTo>
                    <a:cubicBezTo>
                      <a:pt x="266" y="312"/>
                      <a:pt x="266" y="312"/>
                      <a:pt x="266" y="312"/>
                    </a:cubicBezTo>
                    <a:cubicBezTo>
                      <a:pt x="302" y="367"/>
                      <a:pt x="302" y="367"/>
                      <a:pt x="302" y="367"/>
                    </a:cubicBezTo>
                    <a:cubicBezTo>
                      <a:pt x="0" y="367"/>
                      <a:pt x="0" y="367"/>
                      <a:pt x="0" y="367"/>
                    </a:cubicBezTo>
                    <a:cubicBezTo>
                      <a:pt x="0" y="367"/>
                      <a:pt x="0" y="295"/>
                      <a:pt x="0" y="147"/>
                    </a:cubicBezTo>
                    <a:cubicBezTo>
                      <a:pt x="0" y="68"/>
                      <a:pt x="94" y="24"/>
                      <a:pt x="184" y="0"/>
                    </a:cubicBezTo>
                    <a:cubicBezTo>
                      <a:pt x="209" y="54"/>
                      <a:pt x="263" y="93"/>
                      <a:pt x="326" y="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34" name="Freeform 85"/>
              <p:cNvSpPr>
                <a:spLocks noEditPoints="1"/>
              </p:cNvSpPr>
              <p:nvPr/>
            </p:nvSpPr>
            <p:spPr bwMode="auto">
              <a:xfrm>
                <a:off x="5305426" y="1633538"/>
                <a:ext cx="1423988" cy="1425575"/>
              </a:xfrm>
              <a:custGeom>
                <a:avLst/>
                <a:gdLst>
                  <a:gd name="T0" fmla="*/ 346 w 379"/>
                  <a:gd name="T1" fmla="*/ 183 h 379"/>
                  <a:gd name="T2" fmla="*/ 295 w 379"/>
                  <a:gd name="T3" fmla="*/ 76 h 379"/>
                  <a:gd name="T4" fmla="*/ 309 w 379"/>
                  <a:gd name="T5" fmla="*/ 151 h 379"/>
                  <a:gd name="T6" fmla="*/ 226 w 379"/>
                  <a:gd name="T7" fmla="*/ 319 h 379"/>
                  <a:gd name="T8" fmla="*/ 346 w 379"/>
                  <a:gd name="T9" fmla="*/ 183 h 379"/>
                  <a:gd name="T10" fmla="*/ 190 w 379"/>
                  <a:gd name="T11" fmla="*/ 0 h 379"/>
                  <a:gd name="T12" fmla="*/ 379 w 379"/>
                  <a:gd name="T13" fmla="*/ 190 h 379"/>
                  <a:gd name="T14" fmla="*/ 190 w 379"/>
                  <a:gd name="T15" fmla="*/ 379 h 379"/>
                  <a:gd name="T16" fmla="*/ 0 w 379"/>
                  <a:gd name="T17" fmla="*/ 190 h 379"/>
                  <a:gd name="T18" fmla="*/ 190 w 379"/>
                  <a:gd name="T19" fmla="*/ 0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9" h="379">
                    <a:moveTo>
                      <a:pt x="346" y="183"/>
                    </a:moveTo>
                    <a:cubicBezTo>
                      <a:pt x="346" y="140"/>
                      <a:pt x="326" y="101"/>
                      <a:pt x="295" y="76"/>
                    </a:cubicBezTo>
                    <a:cubicBezTo>
                      <a:pt x="304" y="99"/>
                      <a:pt x="309" y="124"/>
                      <a:pt x="309" y="151"/>
                    </a:cubicBezTo>
                    <a:cubicBezTo>
                      <a:pt x="309" y="219"/>
                      <a:pt x="276" y="280"/>
                      <a:pt x="226" y="319"/>
                    </a:cubicBezTo>
                    <a:cubicBezTo>
                      <a:pt x="294" y="310"/>
                      <a:pt x="346" y="253"/>
                      <a:pt x="346" y="183"/>
                    </a:cubicBezTo>
                    <a:close/>
                    <a:moveTo>
                      <a:pt x="190" y="0"/>
                    </a:moveTo>
                    <a:cubicBezTo>
                      <a:pt x="294" y="0"/>
                      <a:pt x="379" y="85"/>
                      <a:pt x="379" y="190"/>
                    </a:cubicBezTo>
                    <a:cubicBezTo>
                      <a:pt x="379" y="294"/>
                      <a:pt x="294" y="379"/>
                      <a:pt x="190" y="379"/>
                    </a:cubicBezTo>
                    <a:cubicBezTo>
                      <a:pt x="85" y="379"/>
                      <a:pt x="0" y="294"/>
                      <a:pt x="0" y="190"/>
                    </a:cubicBezTo>
                    <a:cubicBezTo>
                      <a:pt x="0" y="85"/>
                      <a:pt x="85" y="0"/>
                      <a:pt x="19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35" name="Freeform 86"/>
              <p:cNvSpPr>
                <a:spLocks noEditPoints="1"/>
              </p:cNvSpPr>
              <p:nvPr/>
            </p:nvSpPr>
            <p:spPr bwMode="auto">
              <a:xfrm>
                <a:off x="3790951" y="2911475"/>
                <a:ext cx="1649413" cy="1477963"/>
              </a:xfrm>
              <a:custGeom>
                <a:avLst/>
                <a:gdLst>
                  <a:gd name="T0" fmla="*/ 80 w 439"/>
                  <a:gd name="T1" fmla="*/ 154 h 393"/>
                  <a:gd name="T2" fmla="*/ 94 w 439"/>
                  <a:gd name="T3" fmla="*/ 79 h 393"/>
                  <a:gd name="T4" fmla="*/ 43 w 439"/>
                  <a:gd name="T5" fmla="*/ 186 h 393"/>
                  <a:gd name="T6" fmla="*/ 163 w 439"/>
                  <a:gd name="T7" fmla="*/ 322 h 393"/>
                  <a:gd name="T8" fmla="*/ 80 w 439"/>
                  <a:gd name="T9" fmla="*/ 154 h 393"/>
                  <a:gd name="T10" fmla="*/ 0 w 439"/>
                  <a:gd name="T11" fmla="*/ 197 h 393"/>
                  <a:gd name="T12" fmla="*/ 197 w 439"/>
                  <a:gd name="T13" fmla="*/ 0 h 393"/>
                  <a:gd name="T14" fmla="*/ 393 w 439"/>
                  <a:gd name="T15" fmla="*/ 197 h 393"/>
                  <a:gd name="T16" fmla="*/ 390 w 439"/>
                  <a:gd name="T17" fmla="*/ 230 h 393"/>
                  <a:gd name="T18" fmla="*/ 439 w 439"/>
                  <a:gd name="T19" fmla="*/ 292 h 393"/>
                  <a:gd name="T20" fmla="*/ 365 w 439"/>
                  <a:gd name="T21" fmla="*/ 317 h 393"/>
                  <a:gd name="T22" fmla="*/ 352 w 439"/>
                  <a:gd name="T23" fmla="*/ 317 h 393"/>
                  <a:gd name="T24" fmla="*/ 197 w 439"/>
                  <a:gd name="T25" fmla="*/ 393 h 393"/>
                  <a:gd name="T26" fmla="*/ 0 w 439"/>
                  <a:gd name="T27" fmla="*/ 197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9" h="393">
                    <a:moveTo>
                      <a:pt x="80" y="154"/>
                    </a:moveTo>
                    <a:cubicBezTo>
                      <a:pt x="80" y="128"/>
                      <a:pt x="85" y="103"/>
                      <a:pt x="94" y="79"/>
                    </a:cubicBezTo>
                    <a:cubicBezTo>
                      <a:pt x="63" y="105"/>
                      <a:pt x="43" y="143"/>
                      <a:pt x="43" y="186"/>
                    </a:cubicBezTo>
                    <a:cubicBezTo>
                      <a:pt x="43" y="256"/>
                      <a:pt x="96" y="314"/>
                      <a:pt x="163" y="322"/>
                    </a:cubicBezTo>
                    <a:cubicBezTo>
                      <a:pt x="113" y="284"/>
                      <a:pt x="80" y="223"/>
                      <a:pt x="80" y="154"/>
                    </a:cubicBezTo>
                    <a:close/>
                    <a:moveTo>
                      <a:pt x="0" y="197"/>
                    </a:moveTo>
                    <a:cubicBezTo>
                      <a:pt x="0" y="88"/>
                      <a:pt x="88" y="0"/>
                      <a:pt x="197" y="0"/>
                    </a:cubicBezTo>
                    <a:cubicBezTo>
                      <a:pt x="305" y="0"/>
                      <a:pt x="393" y="88"/>
                      <a:pt x="393" y="197"/>
                    </a:cubicBezTo>
                    <a:cubicBezTo>
                      <a:pt x="393" y="208"/>
                      <a:pt x="392" y="219"/>
                      <a:pt x="390" y="230"/>
                    </a:cubicBezTo>
                    <a:cubicBezTo>
                      <a:pt x="439" y="292"/>
                      <a:pt x="439" y="292"/>
                      <a:pt x="439" y="292"/>
                    </a:cubicBezTo>
                    <a:cubicBezTo>
                      <a:pt x="439" y="292"/>
                      <a:pt x="418" y="317"/>
                      <a:pt x="365" y="317"/>
                    </a:cubicBezTo>
                    <a:cubicBezTo>
                      <a:pt x="360" y="317"/>
                      <a:pt x="356" y="317"/>
                      <a:pt x="352" y="317"/>
                    </a:cubicBezTo>
                    <a:cubicBezTo>
                      <a:pt x="316" y="363"/>
                      <a:pt x="260" y="393"/>
                      <a:pt x="197" y="393"/>
                    </a:cubicBezTo>
                    <a:cubicBezTo>
                      <a:pt x="88" y="393"/>
                      <a:pt x="0" y="305"/>
                      <a:pt x="0"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36" name="Freeform 87"/>
              <p:cNvSpPr>
                <a:spLocks/>
              </p:cNvSpPr>
              <p:nvPr/>
            </p:nvSpPr>
            <p:spPr bwMode="auto">
              <a:xfrm>
                <a:off x="5200651" y="2971800"/>
                <a:ext cx="788988" cy="1379538"/>
              </a:xfrm>
              <a:custGeom>
                <a:avLst/>
                <a:gdLst>
                  <a:gd name="T0" fmla="*/ 91 w 210"/>
                  <a:gd name="T1" fmla="*/ 176 h 367"/>
                  <a:gd name="T2" fmla="*/ 0 w 210"/>
                  <a:gd name="T3" fmla="*/ 23 h 367"/>
                  <a:gd name="T4" fmla="*/ 68 w 210"/>
                  <a:gd name="T5" fmla="*/ 0 h 367"/>
                  <a:gd name="T6" fmla="*/ 210 w 210"/>
                  <a:gd name="T7" fmla="*/ 97 h 367"/>
                  <a:gd name="T8" fmla="*/ 150 w 210"/>
                  <a:gd name="T9" fmla="*/ 312 h 367"/>
                  <a:gd name="T10" fmla="*/ 186 w 210"/>
                  <a:gd name="T11" fmla="*/ 367 h 367"/>
                  <a:gd name="T12" fmla="*/ 91 w 210"/>
                  <a:gd name="T13" fmla="*/ 367 h 367"/>
                  <a:gd name="T14" fmla="*/ 91 w 210"/>
                  <a:gd name="T15" fmla="*/ 176 h 3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0" h="367">
                    <a:moveTo>
                      <a:pt x="91" y="176"/>
                    </a:moveTo>
                    <a:cubicBezTo>
                      <a:pt x="91" y="110"/>
                      <a:pt x="54" y="52"/>
                      <a:pt x="0" y="23"/>
                    </a:cubicBezTo>
                    <a:cubicBezTo>
                      <a:pt x="22" y="14"/>
                      <a:pt x="45" y="6"/>
                      <a:pt x="68" y="0"/>
                    </a:cubicBezTo>
                    <a:cubicBezTo>
                      <a:pt x="93" y="54"/>
                      <a:pt x="147" y="93"/>
                      <a:pt x="210" y="97"/>
                    </a:cubicBezTo>
                    <a:cubicBezTo>
                      <a:pt x="150" y="312"/>
                      <a:pt x="150" y="312"/>
                      <a:pt x="150" y="312"/>
                    </a:cubicBezTo>
                    <a:cubicBezTo>
                      <a:pt x="186" y="367"/>
                      <a:pt x="186" y="367"/>
                      <a:pt x="186" y="367"/>
                    </a:cubicBezTo>
                    <a:cubicBezTo>
                      <a:pt x="91" y="367"/>
                      <a:pt x="91" y="367"/>
                      <a:pt x="91" y="367"/>
                    </a:cubicBezTo>
                    <a:lnTo>
                      <a:pt x="91" y="1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37" name="Freeform 88"/>
              <p:cNvSpPr>
                <a:spLocks/>
              </p:cNvSpPr>
              <p:nvPr/>
            </p:nvSpPr>
            <p:spPr bwMode="auto">
              <a:xfrm>
                <a:off x="4494213" y="4370388"/>
                <a:ext cx="1223963" cy="1379538"/>
              </a:xfrm>
              <a:custGeom>
                <a:avLst/>
                <a:gdLst>
                  <a:gd name="T0" fmla="*/ 60 w 326"/>
                  <a:gd name="T1" fmla="*/ 312 h 367"/>
                  <a:gd name="T2" fmla="*/ 0 w 326"/>
                  <a:gd name="T3" fmla="*/ 97 h 367"/>
                  <a:gd name="T4" fmla="*/ 142 w 326"/>
                  <a:gd name="T5" fmla="*/ 0 h 367"/>
                  <a:gd name="T6" fmla="*/ 326 w 326"/>
                  <a:gd name="T7" fmla="*/ 147 h 367"/>
                  <a:gd name="T8" fmla="*/ 326 w 326"/>
                  <a:gd name="T9" fmla="*/ 367 h 367"/>
                  <a:gd name="T10" fmla="*/ 24 w 326"/>
                  <a:gd name="T11" fmla="*/ 367 h 367"/>
                  <a:gd name="T12" fmla="*/ 60 w 326"/>
                  <a:gd name="T13" fmla="*/ 312 h 367"/>
                </a:gdLst>
                <a:ahLst/>
                <a:cxnLst>
                  <a:cxn ang="0">
                    <a:pos x="T0" y="T1"/>
                  </a:cxn>
                  <a:cxn ang="0">
                    <a:pos x="T2" y="T3"/>
                  </a:cxn>
                  <a:cxn ang="0">
                    <a:pos x="T4" y="T5"/>
                  </a:cxn>
                  <a:cxn ang="0">
                    <a:pos x="T6" y="T7"/>
                  </a:cxn>
                  <a:cxn ang="0">
                    <a:pos x="T8" y="T9"/>
                  </a:cxn>
                  <a:cxn ang="0">
                    <a:pos x="T10" y="T11"/>
                  </a:cxn>
                  <a:cxn ang="0">
                    <a:pos x="T12" y="T13"/>
                  </a:cxn>
                </a:cxnLst>
                <a:rect l="0" t="0" r="r" b="b"/>
                <a:pathLst>
                  <a:path w="326" h="367">
                    <a:moveTo>
                      <a:pt x="60" y="312"/>
                    </a:moveTo>
                    <a:cubicBezTo>
                      <a:pt x="0" y="97"/>
                      <a:pt x="0" y="97"/>
                      <a:pt x="0" y="97"/>
                    </a:cubicBezTo>
                    <a:cubicBezTo>
                      <a:pt x="63" y="92"/>
                      <a:pt x="116" y="54"/>
                      <a:pt x="142" y="0"/>
                    </a:cubicBezTo>
                    <a:cubicBezTo>
                      <a:pt x="231" y="24"/>
                      <a:pt x="326" y="68"/>
                      <a:pt x="326" y="147"/>
                    </a:cubicBezTo>
                    <a:cubicBezTo>
                      <a:pt x="326" y="295"/>
                      <a:pt x="326" y="367"/>
                      <a:pt x="326" y="367"/>
                    </a:cubicBezTo>
                    <a:cubicBezTo>
                      <a:pt x="24" y="367"/>
                      <a:pt x="24" y="367"/>
                      <a:pt x="24" y="367"/>
                    </a:cubicBezTo>
                    <a:lnTo>
                      <a:pt x="60" y="3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38" name="Freeform 89"/>
              <p:cNvSpPr>
                <a:spLocks noEditPoints="1"/>
              </p:cNvSpPr>
              <p:nvPr/>
            </p:nvSpPr>
            <p:spPr bwMode="auto">
              <a:xfrm>
                <a:off x="3656013" y="1130300"/>
                <a:ext cx="1495425" cy="1579563"/>
              </a:xfrm>
              <a:custGeom>
                <a:avLst/>
                <a:gdLst>
                  <a:gd name="T0" fmla="*/ 317 w 398"/>
                  <a:gd name="T1" fmla="*/ 70 h 420"/>
                  <a:gd name="T2" fmla="*/ 305 w 398"/>
                  <a:gd name="T3" fmla="*/ 65 h 420"/>
                  <a:gd name="T4" fmla="*/ 93 w 398"/>
                  <a:gd name="T5" fmla="*/ 65 h 420"/>
                  <a:gd name="T6" fmla="*/ 76 w 398"/>
                  <a:gd name="T7" fmla="*/ 82 h 420"/>
                  <a:gd name="T8" fmla="*/ 93 w 398"/>
                  <a:gd name="T9" fmla="*/ 98 h 420"/>
                  <a:gd name="T10" fmla="*/ 305 w 398"/>
                  <a:gd name="T11" fmla="*/ 98 h 420"/>
                  <a:gd name="T12" fmla="*/ 322 w 398"/>
                  <a:gd name="T13" fmla="*/ 82 h 420"/>
                  <a:gd name="T14" fmla="*/ 317 w 398"/>
                  <a:gd name="T15" fmla="*/ 70 h 420"/>
                  <a:gd name="T16" fmla="*/ 0 w 398"/>
                  <a:gd name="T17" fmla="*/ 43 h 420"/>
                  <a:gd name="T18" fmla="*/ 43 w 398"/>
                  <a:gd name="T19" fmla="*/ 0 h 420"/>
                  <a:gd name="T20" fmla="*/ 356 w 398"/>
                  <a:gd name="T21" fmla="*/ 0 h 420"/>
                  <a:gd name="T22" fmla="*/ 398 w 398"/>
                  <a:gd name="T23" fmla="*/ 43 h 420"/>
                  <a:gd name="T24" fmla="*/ 398 w 398"/>
                  <a:gd name="T25" fmla="*/ 222 h 420"/>
                  <a:gd name="T26" fmla="*/ 356 w 398"/>
                  <a:gd name="T27" fmla="*/ 265 h 420"/>
                  <a:gd name="T28" fmla="*/ 315 w 398"/>
                  <a:gd name="T29" fmla="*/ 265 h 420"/>
                  <a:gd name="T30" fmla="*/ 315 w 398"/>
                  <a:gd name="T31" fmla="*/ 420 h 420"/>
                  <a:gd name="T32" fmla="*/ 224 w 398"/>
                  <a:gd name="T33" fmla="*/ 265 h 420"/>
                  <a:gd name="T34" fmla="*/ 43 w 398"/>
                  <a:gd name="T35" fmla="*/ 265 h 420"/>
                  <a:gd name="T36" fmla="*/ 0 w 398"/>
                  <a:gd name="T37" fmla="*/ 222 h 420"/>
                  <a:gd name="T38" fmla="*/ 0 w 398"/>
                  <a:gd name="T39" fmla="*/ 43 h 420"/>
                  <a:gd name="T40" fmla="*/ 322 w 398"/>
                  <a:gd name="T41" fmla="*/ 159 h 420"/>
                  <a:gd name="T42" fmla="*/ 317 w 398"/>
                  <a:gd name="T43" fmla="*/ 147 h 420"/>
                  <a:gd name="T44" fmla="*/ 305 w 398"/>
                  <a:gd name="T45" fmla="*/ 143 h 420"/>
                  <a:gd name="T46" fmla="*/ 93 w 398"/>
                  <a:gd name="T47" fmla="*/ 143 h 420"/>
                  <a:gd name="T48" fmla="*/ 76 w 398"/>
                  <a:gd name="T49" fmla="*/ 159 h 420"/>
                  <a:gd name="T50" fmla="*/ 93 w 398"/>
                  <a:gd name="T51" fmla="*/ 175 h 420"/>
                  <a:gd name="T52" fmla="*/ 305 w 398"/>
                  <a:gd name="T53" fmla="*/ 175 h 420"/>
                  <a:gd name="T54" fmla="*/ 322 w 398"/>
                  <a:gd name="T55" fmla="*/ 159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98" h="420">
                    <a:moveTo>
                      <a:pt x="317" y="70"/>
                    </a:moveTo>
                    <a:cubicBezTo>
                      <a:pt x="314" y="67"/>
                      <a:pt x="310" y="65"/>
                      <a:pt x="305" y="65"/>
                    </a:cubicBezTo>
                    <a:cubicBezTo>
                      <a:pt x="93" y="65"/>
                      <a:pt x="93" y="65"/>
                      <a:pt x="93" y="65"/>
                    </a:cubicBezTo>
                    <a:cubicBezTo>
                      <a:pt x="84" y="65"/>
                      <a:pt x="76" y="73"/>
                      <a:pt x="76" y="82"/>
                    </a:cubicBezTo>
                    <a:cubicBezTo>
                      <a:pt x="76" y="91"/>
                      <a:pt x="84" y="98"/>
                      <a:pt x="93" y="98"/>
                    </a:cubicBezTo>
                    <a:cubicBezTo>
                      <a:pt x="305" y="98"/>
                      <a:pt x="305" y="98"/>
                      <a:pt x="305" y="98"/>
                    </a:cubicBezTo>
                    <a:cubicBezTo>
                      <a:pt x="315" y="98"/>
                      <a:pt x="322" y="91"/>
                      <a:pt x="322" y="82"/>
                    </a:cubicBezTo>
                    <a:cubicBezTo>
                      <a:pt x="322" y="77"/>
                      <a:pt x="320" y="73"/>
                      <a:pt x="317" y="70"/>
                    </a:cubicBezTo>
                    <a:close/>
                    <a:moveTo>
                      <a:pt x="0" y="43"/>
                    </a:moveTo>
                    <a:cubicBezTo>
                      <a:pt x="0" y="19"/>
                      <a:pt x="19" y="0"/>
                      <a:pt x="43" y="0"/>
                    </a:cubicBezTo>
                    <a:cubicBezTo>
                      <a:pt x="356" y="0"/>
                      <a:pt x="356" y="0"/>
                      <a:pt x="356" y="0"/>
                    </a:cubicBezTo>
                    <a:cubicBezTo>
                      <a:pt x="379" y="0"/>
                      <a:pt x="398" y="19"/>
                      <a:pt x="398" y="43"/>
                    </a:cubicBezTo>
                    <a:cubicBezTo>
                      <a:pt x="398" y="222"/>
                      <a:pt x="398" y="222"/>
                      <a:pt x="398" y="222"/>
                    </a:cubicBezTo>
                    <a:cubicBezTo>
                      <a:pt x="398" y="246"/>
                      <a:pt x="379" y="265"/>
                      <a:pt x="356" y="265"/>
                    </a:cubicBezTo>
                    <a:cubicBezTo>
                      <a:pt x="315" y="265"/>
                      <a:pt x="315" y="265"/>
                      <a:pt x="315" y="265"/>
                    </a:cubicBezTo>
                    <a:cubicBezTo>
                      <a:pt x="315" y="420"/>
                      <a:pt x="315" y="420"/>
                      <a:pt x="315" y="420"/>
                    </a:cubicBezTo>
                    <a:cubicBezTo>
                      <a:pt x="224" y="265"/>
                      <a:pt x="224" y="265"/>
                      <a:pt x="224" y="265"/>
                    </a:cubicBezTo>
                    <a:cubicBezTo>
                      <a:pt x="43" y="265"/>
                      <a:pt x="43" y="265"/>
                      <a:pt x="43" y="265"/>
                    </a:cubicBezTo>
                    <a:cubicBezTo>
                      <a:pt x="19" y="265"/>
                      <a:pt x="0" y="246"/>
                      <a:pt x="0" y="222"/>
                    </a:cubicBezTo>
                    <a:lnTo>
                      <a:pt x="0" y="43"/>
                    </a:lnTo>
                    <a:close/>
                    <a:moveTo>
                      <a:pt x="322" y="159"/>
                    </a:moveTo>
                    <a:cubicBezTo>
                      <a:pt x="322" y="154"/>
                      <a:pt x="320" y="150"/>
                      <a:pt x="317" y="147"/>
                    </a:cubicBezTo>
                    <a:cubicBezTo>
                      <a:pt x="314" y="144"/>
                      <a:pt x="310" y="143"/>
                      <a:pt x="305" y="143"/>
                    </a:cubicBezTo>
                    <a:cubicBezTo>
                      <a:pt x="93" y="143"/>
                      <a:pt x="93" y="143"/>
                      <a:pt x="93" y="143"/>
                    </a:cubicBezTo>
                    <a:cubicBezTo>
                      <a:pt x="84" y="143"/>
                      <a:pt x="76" y="150"/>
                      <a:pt x="76" y="159"/>
                    </a:cubicBezTo>
                    <a:cubicBezTo>
                      <a:pt x="76" y="168"/>
                      <a:pt x="84" y="175"/>
                      <a:pt x="93" y="175"/>
                    </a:cubicBezTo>
                    <a:cubicBezTo>
                      <a:pt x="305" y="175"/>
                      <a:pt x="305" y="175"/>
                      <a:pt x="305" y="175"/>
                    </a:cubicBezTo>
                    <a:cubicBezTo>
                      <a:pt x="315" y="175"/>
                      <a:pt x="322" y="168"/>
                      <a:pt x="322" y="1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39" name="Freeform 90"/>
              <p:cNvSpPr>
                <a:spLocks/>
              </p:cNvSpPr>
              <p:nvPr/>
            </p:nvSpPr>
            <p:spPr bwMode="auto">
              <a:xfrm>
                <a:off x="3179763" y="4370388"/>
                <a:ext cx="1223963" cy="1379538"/>
              </a:xfrm>
              <a:custGeom>
                <a:avLst/>
                <a:gdLst>
                  <a:gd name="T0" fmla="*/ 0 w 326"/>
                  <a:gd name="T1" fmla="*/ 367 h 367"/>
                  <a:gd name="T2" fmla="*/ 0 w 326"/>
                  <a:gd name="T3" fmla="*/ 147 h 367"/>
                  <a:gd name="T4" fmla="*/ 184 w 326"/>
                  <a:gd name="T5" fmla="*/ 0 h 367"/>
                  <a:gd name="T6" fmla="*/ 326 w 326"/>
                  <a:gd name="T7" fmla="*/ 97 h 367"/>
                  <a:gd name="T8" fmla="*/ 267 w 326"/>
                  <a:gd name="T9" fmla="*/ 312 h 367"/>
                  <a:gd name="T10" fmla="*/ 302 w 326"/>
                  <a:gd name="T11" fmla="*/ 367 h 367"/>
                  <a:gd name="T12" fmla="*/ 0 w 326"/>
                  <a:gd name="T13" fmla="*/ 367 h 367"/>
                </a:gdLst>
                <a:ahLst/>
                <a:cxnLst>
                  <a:cxn ang="0">
                    <a:pos x="T0" y="T1"/>
                  </a:cxn>
                  <a:cxn ang="0">
                    <a:pos x="T2" y="T3"/>
                  </a:cxn>
                  <a:cxn ang="0">
                    <a:pos x="T4" y="T5"/>
                  </a:cxn>
                  <a:cxn ang="0">
                    <a:pos x="T6" y="T7"/>
                  </a:cxn>
                  <a:cxn ang="0">
                    <a:pos x="T8" y="T9"/>
                  </a:cxn>
                  <a:cxn ang="0">
                    <a:pos x="T10" y="T11"/>
                  </a:cxn>
                  <a:cxn ang="0">
                    <a:pos x="T12" y="T13"/>
                  </a:cxn>
                </a:cxnLst>
                <a:rect l="0" t="0" r="r" b="b"/>
                <a:pathLst>
                  <a:path w="326" h="367">
                    <a:moveTo>
                      <a:pt x="0" y="367"/>
                    </a:moveTo>
                    <a:cubicBezTo>
                      <a:pt x="0" y="367"/>
                      <a:pt x="0" y="295"/>
                      <a:pt x="0" y="147"/>
                    </a:cubicBezTo>
                    <a:cubicBezTo>
                      <a:pt x="0" y="68"/>
                      <a:pt x="95" y="24"/>
                      <a:pt x="184" y="0"/>
                    </a:cubicBezTo>
                    <a:cubicBezTo>
                      <a:pt x="210" y="54"/>
                      <a:pt x="263" y="92"/>
                      <a:pt x="326" y="97"/>
                    </a:cubicBezTo>
                    <a:cubicBezTo>
                      <a:pt x="267" y="312"/>
                      <a:pt x="267" y="312"/>
                      <a:pt x="267" y="312"/>
                    </a:cubicBezTo>
                    <a:cubicBezTo>
                      <a:pt x="302" y="367"/>
                      <a:pt x="302" y="367"/>
                      <a:pt x="302" y="367"/>
                    </a:cubicBezTo>
                    <a:lnTo>
                      <a:pt x="0" y="3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grpSp>
      </p:grpSp>
      <p:grpSp>
        <p:nvGrpSpPr>
          <p:cNvPr id="48" name="组合 127"/>
          <p:cNvGrpSpPr/>
          <p:nvPr/>
        </p:nvGrpSpPr>
        <p:grpSpPr>
          <a:xfrm>
            <a:off x="4118081" y="2768307"/>
            <a:ext cx="788638" cy="788881"/>
            <a:chOff x="5490774" y="3689936"/>
            <a:chExt cx="1051517" cy="1051517"/>
          </a:xfrm>
        </p:grpSpPr>
        <p:sp>
          <p:nvSpPr>
            <p:cNvPr id="9" name="椭圆 8"/>
            <p:cNvSpPr/>
            <p:nvPr/>
          </p:nvSpPr>
          <p:spPr>
            <a:xfrm>
              <a:off x="5490774" y="3689936"/>
              <a:ext cx="1051517" cy="1051517"/>
            </a:xfrm>
            <a:prstGeom prst="ellipse">
              <a:avLst/>
            </a:prstGeom>
            <a:solidFill>
              <a:schemeClr val="accent3"/>
            </a:solidFill>
            <a:ln w="254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nvGrpSpPr>
            <p:cNvPr id="99" name="组合 39"/>
            <p:cNvGrpSpPr/>
            <p:nvPr/>
          </p:nvGrpSpPr>
          <p:grpSpPr>
            <a:xfrm>
              <a:off x="5694932" y="3987800"/>
              <a:ext cx="643200" cy="507692"/>
              <a:chOff x="3328988" y="1250951"/>
              <a:chExt cx="5530851" cy="4365625"/>
            </a:xfrm>
            <a:solidFill>
              <a:schemeClr val="bg1"/>
            </a:solidFill>
          </p:grpSpPr>
          <p:sp>
            <p:nvSpPr>
              <p:cNvPr id="41" name="Rectangle 279"/>
              <p:cNvSpPr>
                <a:spLocks noChangeArrowheads="1"/>
              </p:cNvSpPr>
              <p:nvPr/>
            </p:nvSpPr>
            <p:spPr bwMode="auto">
              <a:xfrm>
                <a:off x="8604251" y="4672013"/>
                <a:ext cx="255588" cy="808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42" name="Freeform 280"/>
              <p:cNvSpPr>
                <a:spLocks/>
              </p:cNvSpPr>
              <p:nvPr/>
            </p:nvSpPr>
            <p:spPr bwMode="auto">
              <a:xfrm>
                <a:off x="5087938" y="4084638"/>
                <a:ext cx="3417888" cy="1501775"/>
              </a:xfrm>
              <a:custGeom>
                <a:avLst/>
                <a:gdLst>
                  <a:gd name="T0" fmla="*/ 910 w 910"/>
                  <a:gd name="T1" fmla="*/ 174 h 399"/>
                  <a:gd name="T2" fmla="*/ 910 w 910"/>
                  <a:gd name="T3" fmla="*/ 350 h 399"/>
                  <a:gd name="T4" fmla="*/ 683 w 910"/>
                  <a:gd name="T5" fmla="*/ 373 h 399"/>
                  <a:gd name="T6" fmla="*/ 394 w 910"/>
                  <a:gd name="T7" fmla="*/ 373 h 399"/>
                  <a:gd name="T8" fmla="*/ 219 w 910"/>
                  <a:gd name="T9" fmla="*/ 305 h 399"/>
                  <a:gd name="T10" fmla="*/ 81 w 910"/>
                  <a:gd name="T11" fmla="*/ 199 h 399"/>
                  <a:gd name="T12" fmla="*/ 23 w 910"/>
                  <a:gd name="T13" fmla="*/ 87 h 399"/>
                  <a:gd name="T14" fmla="*/ 8 w 910"/>
                  <a:gd name="T15" fmla="*/ 27 h 399"/>
                  <a:gd name="T16" fmla="*/ 71 w 910"/>
                  <a:gd name="T17" fmla="*/ 29 h 399"/>
                  <a:gd name="T18" fmla="*/ 135 w 910"/>
                  <a:gd name="T19" fmla="*/ 138 h 399"/>
                  <a:gd name="T20" fmla="*/ 286 w 910"/>
                  <a:gd name="T21" fmla="*/ 222 h 399"/>
                  <a:gd name="T22" fmla="*/ 437 w 910"/>
                  <a:gd name="T23" fmla="*/ 222 h 399"/>
                  <a:gd name="T24" fmla="*/ 524 w 910"/>
                  <a:gd name="T25" fmla="*/ 180 h 399"/>
                  <a:gd name="T26" fmla="*/ 418 w 910"/>
                  <a:gd name="T27" fmla="*/ 180 h 399"/>
                  <a:gd name="T28" fmla="*/ 335 w 910"/>
                  <a:gd name="T29" fmla="*/ 122 h 399"/>
                  <a:gd name="T30" fmla="*/ 396 w 910"/>
                  <a:gd name="T31" fmla="*/ 87 h 399"/>
                  <a:gd name="T32" fmla="*/ 447 w 910"/>
                  <a:gd name="T33" fmla="*/ 87 h 399"/>
                  <a:gd name="T34" fmla="*/ 599 w 910"/>
                  <a:gd name="T35" fmla="*/ 87 h 399"/>
                  <a:gd name="T36" fmla="*/ 660 w 910"/>
                  <a:gd name="T37" fmla="*/ 103 h 399"/>
                  <a:gd name="T38" fmla="*/ 782 w 910"/>
                  <a:gd name="T39" fmla="*/ 158 h 399"/>
                  <a:gd name="T40" fmla="*/ 867 w 910"/>
                  <a:gd name="T41" fmla="*/ 174 h 399"/>
                  <a:gd name="T42" fmla="*/ 910 w 910"/>
                  <a:gd name="T43" fmla="*/ 174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10" h="399">
                    <a:moveTo>
                      <a:pt x="910" y="174"/>
                    </a:moveTo>
                    <a:cubicBezTo>
                      <a:pt x="910" y="350"/>
                      <a:pt x="910" y="350"/>
                      <a:pt x="910" y="350"/>
                    </a:cubicBezTo>
                    <a:cubicBezTo>
                      <a:pt x="910" y="350"/>
                      <a:pt x="738" y="357"/>
                      <a:pt x="683" y="373"/>
                    </a:cubicBezTo>
                    <a:cubicBezTo>
                      <a:pt x="683" y="373"/>
                      <a:pt x="549" y="399"/>
                      <a:pt x="394" y="373"/>
                    </a:cubicBezTo>
                    <a:cubicBezTo>
                      <a:pt x="341" y="364"/>
                      <a:pt x="219" y="305"/>
                      <a:pt x="219" y="305"/>
                    </a:cubicBezTo>
                    <a:cubicBezTo>
                      <a:pt x="81" y="199"/>
                      <a:pt x="81" y="199"/>
                      <a:pt x="81" y="199"/>
                    </a:cubicBezTo>
                    <a:cubicBezTo>
                      <a:pt x="81" y="199"/>
                      <a:pt x="52" y="148"/>
                      <a:pt x="23" y="87"/>
                    </a:cubicBezTo>
                    <a:cubicBezTo>
                      <a:pt x="16" y="72"/>
                      <a:pt x="0" y="44"/>
                      <a:pt x="8" y="27"/>
                    </a:cubicBezTo>
                    <a:cubicBezTo>
                      <a:pt x="20" y="0"/>
                      <a:pt x="54" y="11"/>
                      <a:pt x="71" y="29"/>
                    </a:cubicBezTo>
                    <a:cubicBezTo>
                      <a:pt x="135" y="138"/>
                      <a:pt x="135" y="138"/>
                      <a:pt x="135" y="138"/>
                    </a:cubicBezTo>
                    <a:cubicBezTo>
                      <a:pt x="286" y="222"/>
                      <a:pt x="286" y="222"/>
                      <a:pt x="286" y="222"/>
                    </a:cubicBezTo>
                    <a:cubicBezTo>
                      <a:pt x="286" y="222"/>
                      <a:pt x="373" y="222"/>
                      <a:pt x="437" y="222"/>
                    </a:cubicBezTo>
                    <a:cubicBezTo>
                      <a:pt x="502" y="222"/>
                      <a:pt x="524" y="180"/>
                      <a:pt x="524" y="180"/>
                    </a:cubicBezTo>
                    <a:cubicBezTo>
                      <a:pt x="524" y="180"/>
                      <a:pt x="483" y="180"/>
                      <a:pt x="418" y="180"/>
                    </a:cubicBezTo>
                    <a:cubicBezTo>
                      <a:pt x="354" y="180"/>
                      <a:pt x="335" y="167"/>
                      <a:pt x="335" y="122"/>
                    </a:cubicBezTo>
                    <a:cubicBezTo>
                      <a:pt x="335" y="77"/>
                      <a:pt x="396" y="87"/>
                      <a:pt x="396" y="87"/>
                    </a:cubicBezTo>
                    <a:cubicBezTo>
                      <a:pt x="447" y="87"/>
                      <a:pt x="447" y="87"/>
                      <a:pt x="447" y="87"/>
                    </a:cubicBezTo>
                    <a:cubicBezTo>
                      <a:pt x="447" y="87"/>
                      <a:pt x="560" y="87"/>
                      <a:pt x="599" y="87"/>
                    </a:cubicBezTo>
                    <a:cubicBezTo>
                      <a:pt x="638" y="87"/>
                      <a:pt x="660" y="103"/>
                      <a:pt x="660" y="103"/>
                    </a:cubicBezTo>
                    <a:cubicBezTo>
                      <a:pt x="782" y="158"/>
                      <a:pt x="782" y="158"/>
                      <a:pt x="782" y="158"/>
                    </a:cubicBezTo>
                    <a:cubicBezTo>
                      <a:pt x="782" y="158"/>
                      <a:pt x="824" y="174"/>
                      <a:pt x="867" y="174"/>
                    </a:cubicBezTo>
                    <a:cubicBezTo>
                      <a:pt x="910" y="174"/>
                      <a:pt x="910" y="174"/>
                      <a:pt x="910" y="1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43" name="Freeform 281"/>
              <p:cNvSpPr>
                <a:spLocks/>
              </p:cNvSpPr>
              <p:nvPr/>
            </p:nvSpPr>
            <p:spPr bwMode="auto">
              <a:xfrm>
                <a:off x="6094413" y="1250951"/>
                <a:ext cx="2197100" cy="3176588"/>
              </a:xfrm>
              <a:custGeom>
                <a:avLst/>
                <a:gdLst>
                  <a:gd name="T0" fmla="*/ 585 w 585"/>
                  <a:gd name="T1" fmla="*/ 581 h 845"/>
                  <a:gd name="T2" fmla="*/ 522 w 585"/>
                  <a:gd name="T3" fmla="*/ 845 h 845"/>
                  <a:gd name="T4" fmla="*/ 496 w 585"/>
                  <a:gd name="T5" fmla="*/ 837 h 845"/>
                  <a:gd name="T6" fmla="*/ 559 w 585"/>
                  <a:gd name="T7" fmla="*/ 581 h 845"/>
                  <a:gd name="T8" fmla="*/ 40 w 585"/>
                  <a:gd name="T9" fmla="*/ 28 h 845"/>
                  <a:gd name="T10" fmla="*/ 0 w 585"/>
                  <a:gd name="T11" fmla="*/ 0 h 845"/>
                  <a:gd name="T12" fmla="*/ 5 w 585"/>
                  <a:gd name="T13" fmla="*/ 0 h 845"/>
                  <a:gd name="T14" fmla="*/ 585 w 585"/>
                  <a:gd name="T15" fmla="*/ 581 h 8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5" h="845">
                    <a:moveTo>
                      <a:pt x="585" y="581"/>
                    </a:moveTo>
                    <a:cubicBezTo>
                      <a:pt x="585" y="676"/>
                      <a:pt x="563" y="766"/>
                      <a:pt x="522" y="845"/>
                    </a:cubicBezTo>
                    <a:cubicBezTo>
                      <a:pt x="496" y="837"/>
                      <a:pt x="496" y="837"/>
                      <a:pt x="496" y="837"/>
                    </a:cubicBezTo>
                    <a:cubicBezTo>
                      <a:pt x="536" y="760"/>
                      <a:pt x="559" y="673"/>
                      <a:pt x="559" y="581"/>
                    </a:cubicBezTo>
                    <a:cubicBezTo>
                      <a:pt x="559" y="287"/>
                      <a:pt x="330" y="46"/>
                      <a:pt x="40" y="28"/>
                    </a:cubicBezTo>
                    <a:cubicBezTo>
                      <a:pt x="0" y="0"/>
                      <a:pt x="0" y="0"/>
                      <a:pt x="0" y="0"/>
                    </a:cubicBezTo>
                    <a:cubicBezTo>
                      <a:pt x="2" y="0"/>
                      <a:pt x="3" y="0"/>
                      <a:pt x="5" y="0"/>
                    </a:cubicBezTo>
                    <a:cubicBezTo>
                      <a:pt x="325" y="0"/>
                      <a:pt x="585" y="260"/>
                      <a:pt x="585" y="5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44" name="Freeform 282"/>
              <p:cNvSpPr>
                <a:spLocks/>
              </p:cNvSpPr>
              <p:nvPr/>
            </p:nvSpPr>
            <p:spPr bwMode="auto">
              <a:xfrm>
                <a:off x="3678238" y="1295401"/>
                <a:ext cx="3419475" cy="1500188"/>
              </a:xfrm>
              <a:custGeom>
                <a:avLst/>
                <a:gdLst>
                  <a:gd name="T0" fmla="*/ 888 w 910"/>
                  <a:gd name="T1" fmla="*/ 312 h 399"/>
                  <a:gd name="T2" fmla="*/ 903 w 910"/>
                  <a:gd name="T3" fmla="*/ 372 h 399"/>
                  <a:gd name="T4" fmla="*/ 840 w 910"/>
                  <a:gd name="T5" fmla="*/ 370 h 399"/>
                  <a:gd name="T6" fmla="*/ 775 w 910"/>
                  <a:gd name="T7" fmla="*/ 261 h 399"/>
                  <a:gd name="T8" fmla="*/ 624 w 910"/>
                  <a:gd name="T9" fmla="*/ 177 h 399"/>
                  <a:gd name="T10" fmla="*/ 473 w 910"/>
                  <a:gd name="T11" fmla="*/ 177 h 399"/>
                  <a:gd name="T12" fmla="*/ 386 w 910"/>
                  <a:gd name="T13" fmla="*/ 219 h 399"/>
                  <a:gd name="T14" fmla="*/ 492 w 910"/>
                  <a:gd name="T15" fmla="*/ 219 h 399"/>
                  <a:gd name="T16" fmla="*/ 576 w 910"/>
                  <a:gd name="T17" fmla="*/ 277 h 399"/>
                  <a:gd name="T18" fmla="*/ 515 w 910"/>
                  <a:gd name="T19" fmla="*/ 312 h 399"/>
                  <a:gd name="T20" fmla="*/ 463 w 910"/>
                  <a:gd name="T21" fmla="*/ 312 h 399"/>
                  <a:gd name="T22" fmla="*/ 312 w 910"/>
                  <a:gd name="T23" fmla="*/ 312 h 399"/>
                  <a:gd name="T24" fmla="*/ 250 w 910"/>
                  <a:gd name="T25" fmla="*/ 296 h 399"/>
                  <a:gd name="T26" fmla="*/ 128 w 910"/>
                  <a:gd name="T27" fmla="*/ 242 h 399"/>
                  <a:gd name="T28" fmla="*/ 43 w 910"/>
                  <a:gd name="T29" fmla="*/ 226 h 399"/>
                  <a:gd name="T30" fmla="*/ 0 w 910"/>
                  <a:gd name="T31" fmla="*/ 226 h 399"/>
                  <a:gd name="T32" fmla="*/ 0 w 910"/>
                  <a:gd name="T33" fmla="*/ 49 h 399"/>
                  <a:gd name="T34" fmla="*/ 228 w 910"/>
                  <a:gd name="T35" fmla="*/ 26 h 399"/>
                  <a:gd name="T36" fmla="*/ 517 w 910"/>
                  <a:gd name="T37" fmla="*/ 26 h 399"/>
                  <a:gd name="T38" fmla="*/ 692 w 910"/>
                  <a:gd name="T39" fmla="*/ 94 h 399"/>
                  <a:gd name="T40" fmla="*/ 830 w 910"/>
                  <a:gd name="T41" fmla="*/ 200 h 399"/>
                  <a:gd name="T42" fmla="*/ 888 w 910"/>
                  <a:gd name="T43" fmla="*/ 312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10" h="399">
                    <a:moveTo>
                      <a:pt x="888" y="312"/>
                    </a:moveTo>
                    <a:cubicBezTo>
                      <a:pt x="895" y="327"/>
                      <a:pt x="910" y="355"/>
                      <a:pt x="903" y="372"/>
                    </a:cubicBezTo>
                    <a:cubicBezTo>
                      <a:pt x="890" y="399"/>
                      <a:pt x="856" y="388"/>
                      <a:pt x="840" y="370"/>
                    </a:cubicBezTo>
                    <a:cubicBezTo>
                      <a:pt x="775" y="261"/>
                      <a:pt x="775" y="261"/>
                      <a:pt x="775" y="261"/>
                    </a:cubicBezTo>
                    <a:cubicBezTo>
                      <a:pt x="624" y="177"/>
                      <a:pt x="624" y="177"/>
                      <a:pt x="624" y="177"/>
                    </a:cubicBezTo>
                    <a:cubicBezTo>
                      <a:pt x="624" y="177"/>
                      <a:pt x="537" y="177"/>
                      <a:pt x="473" y="177"/>
                    </a:cubicBezTo>
                    <a:cubicBezTo>
                      <a:pt x="409" y="177"/>
                      <a:pt x="386" y="219"/>
                      <a:pt x="386" y="219"/>
                    </a:cubicBezTo>
                    <a:cubicBezTo>
                      <a:pt x="386" y="219"/>
                      <a:pt x="428" y="219"/>
                      <a:pt x="492" y="219"/>
                    </a:cubicBezTo>
                    <a:cubicBezTo>
                      <a:pt x="557" y="219"/>
                      <a:pt x="576" y="232"/>
                      <a:pt x="576" y="277"/>
                    </a:cubicBezTo>
                    <a:cubicBezTo>
                      <a:pt x="576" y="322"/>
                      <a:pt x="515" y="312"/>
                      <a:pt x="515" y="312"/>
                    </a:cubicBezTo>
                    <a:cubicBezTo>
                      <a:pt x="463" y="312"/>
                      <a:pt x="463" y="312"/>
                      <a:pt x="463" y="312"/>
                    </a:cubicBezTo>
                    <a:cubicBezTo>
                      <a:pt x="463" y="312"/>
                      <a:pt x="351" y="312"/>
                      <a:pt x="312" y="312"/>
                    </a:cubicBezTo>
                    <a:cubicBezTo>
                      <a:pt x="273" y="312"/>
                      <a:pt x="250" y="296"/>
                      <a:pt x="250" y="296"/>
                    </a:cubicBezTo>
                    <a:cubicBezTo>
                      <a:pt x="128" y="242"/>
                      <a:pt x="128" y="242"/>
                      <a:pt x="128" y="242"/>
                    </a:cubicBezTo>
                    <a:cubicBezTo>
                      <a:pt x="128" y="242"/>
                      <a:pt x="86" y="226"/>
                      <a:pt x="43" y="226"/>
                    </a:cubicBezTo>
                    <a:cubicBezTo>
                      <a:pt x="0" y="226"/>
                      <a:pt x="0" y="226"/>
                      <a:pt x="0" y="226"/>
                    </a:cubicBezTo>
                    <a:cubicBezTo>
                      <a:pt x="0" y="49"/>
                      <a:pt x="0" y="49"/>
                      <a:pt x="0" y="49"/>
                    </a:cubicBezTo>
                    <a:cubicBezTo>
                      <a:pt x="0" y="49"/>
                      <a:pt x="172" y="42"/>
                      <a:pt x="228" y="26"/>
                    </a:cubicBezTo>
                    <a:cubicBezTo>
                      <a:pt x="228" y="26"/>
                      <a:pt x="361" y="0"/>
                      <a:pt x="517" y="26"/>
                    </a:cubicBezTo>
                    <a:cubicBezTo>
                      <a:pt x="569" y="35"/>
                      <a:pt x="692" y="94"/>
                      <a:pt x="692" y="94"/>
                    </a:cubicBezTo>
                    <a:cubicBezTo>
                      <a:pt x="830" y="200"/>
                      <a:pt x="830" y="200"/>
                      <a:pt x="830" y="200"/>
                    </a:cubicBezTo>
                    <a:cubicBezTo>
                      <a:pt x="830" y="200"/>
                      <a:pt x="859" y="251"/>
                      <a:pt x="888" y="3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45" name="Freeform 283"/>
              <p:cNvSpPr>
                <a:spLocks noEditPoints="1"/>
              </p:cNvSpPr>
              <p:nvPr/>
            </p:nvSpPr>
            <p:spPr bwMode="auto">
              <a:xfrm>
                <a:off x="5140326" y="2460626"/>
                <a:ext cx="1946275" cy="1944688"/>
              </a:xfrm>
              <a:custGeom>
                <a:avLst/>
                <a:gdLst>
                  <a:gd name="T0" fmla="*/ 259 w 518"/>
                  <a:gd name="T1" fmla="*/ 0 h 517"/>
                  <a:gd name="T2" fmla="*/ 518 w 518"/>
                  <a:gd name="T3" fmla="*/ 259 h 517"/>
                  <a:gd name="T4" fmla="*/ 259 w 518"/>
                  <a:gd name="T5" fmla="*/ 517 h 517"/>
                  <a:gd name="T6" fmla="*/ 0 w 518"/>
                  <a:gd name="T7" fmla="*/ 259 h 517"/>
                  <a:gd name="T8" fmla="*/ 259 w 518"/>
                  <a:gd name="T9" fmla="*/ 0 h 517"/>
                  <a:gd name="T10" fmla="*/ 465 w 518"/>
                  <a:gd name="T11" fmla="*/ 259 h 517"/>
                  <a:gd name="T12" fmla="*/ 276 w 518"/>
                  <a:gd name="T13" fmla="*/ 54 h 517"/>
                  <a:gd name="T14" fmla="*/ 276 w 518"/>
                  <a:gd name="T15" fmla="*/ 117 h 517"/>
                  <a:gd name="T16" fmla="*/ 317 w 518"/>
                  <a:gd name="T17" fmla="*/ 117 h 517"/>
                  <a:gd name="T18" fmla="*/ 357 w 518"/>
                  <a:gd name="T19" fmla="*/ 149 h 517"/>
                  <a:gd name="T20" fmla="*/ 357 w 518"/>
                  <a:gd name="T21" fmla="*/ 194 h 517"/>
                  <a:gd name="T22" fmla="*/ 321 w 518"/>
                  <a:gd name="T23" fmla="*/ 194 h 517"/>
                  <a:gd name="T24" fmla="*/ 321 w 518"/>
                  <a:gd name="T25" fmla="*/ 166 h 517"/>
                  <a:gd name="T26" fmla="*/ 296 w 518"/>
                  <a:gd name="T27" fmla="*/ 146 h 517"/>
                  <a:gd name="T28" fmla="*/ 276 w 518"/>
                  <a:gd name="T29" fmla="*/ 146 h 517"/>
                  <a:gd name="T30" fmla="*/ 276 w 518"/>
                  <a:gd name="T31" fmla="*/ 242 h 517"/>
                  <a:gd name="T32" fmla="*/ 317 w 518"/>
                  <a:gd name="T33" fmla="*/ 242 h 517"/>
                  <a:gd name="T34" fmla="*/ 357 w 518"/>
                  <a:gd name="T35" fmla="*/ 274 h 517"/>
                  <a:gd name="T36" fmla="*/ 357 w 518"/>
                  <a:gd name="T37" fmla="*/ 365 h 517"/>
                  <a:gd name="T38" fmla="*/ 317 w 518"/>
                  <a:gd name="T39" fmla="*/ 396 h 517"/>
                  <a:gd name="T40" fmla="*/ 276 w 518"/>
                  <a:gd name="T41" fmla="*/ 396 h 517"/>
                  <a:gd name="T42" fmla="*/ 276 w 518"/>
                  <a:gd name="T43" fmla="*/ 463 h 517"/>
                  <a:gd name="T44" fmla="*/ 465 w 518"/>
                  <a:gd name="T45" fmla="*/ 259 h 517"/>
                  <a:gd name="T46" fmla="*/ 320 w 518"/>
                  <a:gd name="T47" fmla="*/ 348 h 517"/>
                  <a:gd name="T48" fmla="*/ 320 w 518"/>
                  <a:gd name="T49" fmla="*/ 291 h 517"/>
                  <a:gd name="T50" fmla="*/ 295 w 518"/>
                  <a:gd name="T51" fmla="*/ 271 h 517"/>
                  <a:gd name="T52" fmla="*/ 276 w 518"/>
                  <a:gd name="T53" fmla="*/ 271 h 517"/>
                  <a:gd name="T54" fmla="*/ 276 w 518"/>
                  <a:gd name="T55" fmla="*/ 368 h 517"/>
                  <a:gd name="T56" fmla="*/ 295 w 518"/>
                  <a:gd name="T57" fmla="*/ 368 h 517"/>
                  <a:gd name="T58" fmla="*/ 320 w 518"/>
                  <a:gd name="T59" fmla="*/ 348 h 517"/>
                  <a:gd name="T60" fmla="*/ 244 w 518"/>
                  <a:gd name="T61" fmla="*/ 463 h 517"/>
                  <a:gd name="T62" fmla="*/ 244 w 518"/>
                  <a:gd name="T63" fmla="*/ 396 h 517"/>
                  <a:gd name="T64" fmla="*/ 202 w 518"/>
                  <a:gd name="T65" fmla="*/ 396 h 517"/>
                  <a:gd name="T66" fmla="*/ 163 w 518"/>
                  <a:gd name="T67" fmla="*/ 365 h 517"/>
                  <a:gd name="T68" fmla="*/ 163 w 518"/>
                  <a:gd name="T69" fmla="*/ 319 h 517"/>
                  <a:gd name="T70" fmla="*/ 199 w 518"/>
                  <a:gd name="T71" fmla="*/ 319 h 517"/>
                  <a:gd name="T72" fmla="*/ 199 w 518"/>
                  <a:gd name="T73" fmla="*/ 348 h 517"/>
                  <a:gd name="T74" fmla="*/ 224 w 518"/>
                  <a:gd name="T75" fmla="*/ 368 h 517"/>
                  <a:gd name="T76" fmla="*/ 244 w 518"/>
                  <a:gd name="T77" fmla="*/ 368 h 517"/>
                  <a:gd name="T78" fmla="*/ 244 w 518"/>
                  <a:gd name="T79" fmla="*/ 271 h 517"/>
                  <a:gd name="T80" fmla="*/ 203 w 518"/>
                  <a:gd name="T81" fmla="*/ 271 h 517"/>
                  <a:gd name="T82" fmla="*/ 163 w 518"/>
                  <a:gd name="T83" fmla="*/ 240 h 517"/>
                  <a:gd name="T84" fmla="*/ 163 w 518"/>
                  <a:gd name="T85" fmla="*/ 149 h 517"/>
                  <a:gd name="T86" fmla="*/ 203 w 518"/>
                  <a:gd name="T87" fmla="*/ 117 h 517"/>
                  <a:gd name="T88" fmla="*/ 244 w 518"/>
                  <a:gd name="T89" fmla="*/ 117 h 517"/>
                  <a:gd name="T90" fmla="*/ 244 w 518"/>
                  <a:gd name="T91" fmla="*/ 54 h 517"/>
                  <a:gd name="T92" fmla="*/ 55 w 518"/>
                  <a:gd name="T93" fmla="*/ 259 h 517"/>
                  <a:gd name="T94" fmla="*/ 244 w 518"/>
                  <a:gd name="T95" fmla="*/ 463 h 517"/>
                  <a:gd name="T96" fmla="*/ 244 w 518"/>
                  <a:gd name="T97" fmla="*/ 242 h 517"/>
                  <a:gd name="T98" fmla="*/ 244 w 518"/>
                  <a:gd name="T99" fmla="*/ 146 h 517"/>
                  <a:gd name="T100" fmla="*/ 224 w 518"/>
                  <a:gd name="T101" fmla="*/ 146 h 517"/>
                  <a:gd name="T102" fmla="*/ 199 w 518"/>
                  <a:gd name="T103" fmla="*/ 166 h 517"/>
                  <a:gd name="T104" fmla="*/ 199 w 518"/>
                  <a:gd name="T105" fmla="*/ 223 h 517"/>
                  <a:gd name="T106" fmla="*/ 224 w 518"/>
                  <a:gd name="T107" fmla="*/ 242 h 517"/>
                  <a:gd name="T108" fmla="*/ 244 w 518"/>
                  <a:gd name="T109" fmla="*/ 242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8" h="517">
                    <a:moveTo>
                      <a:pt x="259" y="0"/>
                    </a:moveTo>
                    <a:cubicBezTo>
                      <a:pt x="402" y="0"/>
                      <a:pt x="518" y="116"/>
                      <a:pt x="518" y="259"/>
                    </a:cubicBezTo>
                    <a:cubicBezTo>
                      <a:pt x="518" y="402"/>
                      <a:pt x="402" y="517"/>
                      <a:pt x="259" y="517"/>
                    </a:cubicBezTo>
                    <a:cubicBezTo>
                      <a:pt x="116" y="517"/>
                      <a:pt x="0" y="402"/>
                      <a:pt x="0" y="259"/>
                    </a:cubicBezTo>
                    <a:cubicBezTo>
                      <a:pt x="0" y="116"/>
                      <a:pt x="116" y="0"/>
                      <a:pt x="259" y="0"/>
                    </a:cubicBezTo>
                    <a:close/>
                    <a:moveTo>
                      <a:pt x="465" y="259"/>
                    </a:moveTo>
                    <a:cubicBezTo>
                      <a:pt x="465" y="151"/>
                      <a:pt x="382" y="62"/>
                      <a:pt x="276" y="54"/>
                    </a:cubicBezTo>
                    <a:cubicBezTo>
                      <a:pt x="276" y="117"/>
                      <a:pt x="276" y="117"/>
                      <a:pt x="276" y="117"/>
                    </a:cubicBezTo>
                    <a:cubicBezTo>
                      <a:pt x="317" y="117"/>
                      <a:pt x="317" y="117"/>
                      <a:pt x="317" y="117"/>
                    </a:cubicBezTo>
                    <a:cubicBezTo>
                      <a:pt x="339" y="117"/>
                      <a:pt x="357" y="131"/>
                      <a:pt x="357" y="149"/>
                    </a:cubicBezTo>
                    <a:cubicBezTo>
                      <a:pt x="357" y="194"/>
                      <a:pt x="357" y="194"/>
                      <a:pt x="357" y="194"/>
                    </a:cubicBezTo>
                    <a:cubicBezTo>
                      <a:pt x="321" y="194"/>
                      <a:pt x="321" y="194"/>
                      <a:pt x="321" y="194"/>
                    </a:cubicBezTo>
                    <a:cubicBezTo>
                      <a:pt x="321" y="166"/>
                      <a:pt x="321" y="166"/>
                      <a:pt x="321" y="166"/>
                    </a:cubicBezTo>
                    <a:cubicBezTo>
                      <a:pt x="321" y="155"/>
                      <a:pt x="310" y="146"/>
                      <a:pt x="296" y="146"/>
                    </a:cubicBezTo>
                    <a:cubicBezTo>
                      <a:pt x="276" y="146"/>
                      <a:pt x="276" y="146"/>
                      <a:pt x="276" y="146"/>
                    </a:cubicBezTo>
                    <a:cubicBezTo>
                      <a:pt x="276" y="242"/>
                      <a:pt x="276" y="242"/>
                      <a:pt x="276" y="242"/>
                    </a:cubicBezTo>
                    <a:cubicBezTo>
                      <a:pt x="317" y="242"/>
                      <a:pt x="317" y="242"/>
                      <a:pt x="317" y="242"/>
                    </a:cubicBezTo>
                    <a:cubicBezTo>
                      <a:pt x="339" y="242"/>
                      <a:pt x="357" y="257"/>
                      <a:pt x="357" y="274"/>
                    </a:cubicBezTo>
                    <a:cubicBezTo>
                      <a:pt x="357" y="365"/>
                      <a:pt x="357" y="365"/>
                      <a:pt x="357" y="365"/>
                    </a:cubicBezTo>
                    <a:cubicBezTo>
                      <a:pt x="357" y="382"/>
                      <a:pt x="339" y="396"/>
                      <a:pt x="317" y="396"/>
                    </a:cubicBezTo>
                    <a:cubicBezTo>
                      <a:pt x="276" y="396"/>
                      <a:pt x="276" y="396"/>
                      <a:pt x="276" y="396"/>
                    </a:cubicBezTo>
                    <a:cubicBezTo>
                      <a:pt x="276" y="463"/>
                      <a:pt x="276" y="463"/>
                      <a:pt x="276" y="463"/>
                    </a:cubicBezTo>
                    <a:cubicBezTo>
                      <a:pt x="382" y="455"/>
                      <a:pt x="465" y="367"/>
                      <a:pt x="465" y="259"/>
                    </a:cubicBezTo>
                    <a:close/>
                    <a:moveTo>
                      <a:pt x="320" y="348"/>
                    </a:moveTo>
                    <a:cubicBezTo>
                      <a:pt x="320" y="291"/>
                      <a:pt x="320" y="291"/>
                      <a:pt x="320" y="291"/>
                    </a:cubicBezTo>
                    <a:cubicBezTo>
                      <a:pt x="320" y="280"/>
                      <a:pt x="309" y="271"/>
                      <a:pt x="295" y="271"/>
                    </a:cubicBezTo>
                    <a:cubicBezTo>
                      <a:pt x="276" y="271"/>
                      <a:pt x="276" y="271"/>
                      <a:pt x="276" y="271"/>
                    </a:cubicBezTo>
                    <a:cubicBezTo>
                      <a:pt x="276" y="368"/>
                      <a:pt x="276" y="368"/>
                      <a:pt x="276" y="368"/>
                    </a:cubicBezTo>
                    <a:cubicBezTo>
                      <a:pt x="295" y="368"/>
                      <a:pt x="295" y="368"/>
                      <a:pt x="295" y="368"/>
                    </a:cubicBezTo>
                    <a:cubicBezTo>
                      <a:pt x="309" y="368"/>
                      <a:pt x="320" y="359"/>
                      <a:pt x="320" y="348"/>
                    </a:cubicBezTo>
                    <a:close/>
                    <a:moveTo>
                      <a:pt x="244" y="463"/>
                    </a:moveTo>
                    <a:cubicBezTo>
                      <a:pt x="244" y="396"/>
                      <a:pt x="244" y="396"/>
                      <a:pt x="244" y="396"/>
                    </a:cubicBezTo>
                    <a:cubicBezTo>
                      <a:pt x="202" y="396"/>
                      <a:pt x="202" y="396"/>
                      <a:pt x="202" y="396"/>
                    </a:cubicBezTo>
                    <a:cubicBezTo>
                      <a:pt x="180" y="396"/>
                      <a:pt x="163" y="382"/>
                      <a:pt x="163" y="365"/>
                    </a:cubicBezTo>
                    <a:cubicBezTo>
                      <a:pt x="163" y="319"/>
                      <a:pt x="163" y="319"/>
                      <a:pt x="163" y="319"/>
                    </a:cubicBezTo>
                    <a:cubicBezTo>
                      <a:pt x="199" y="319"/>
                      <a:pt x="199" y="319"/>
                      <a:pt x="199" y="319"/>
                    </a:cubicBezTo>
                    <a:cubicBezTo>
                      <a:pt x="199" y="348"/>
                      <a:pt x="199" y="348"/>
                      <a:pt x="199" y="348"/>
                    </a:cubicBezTo>
                    <a:cubicBezTo>
                      <a:pt x="199" y="359"/>
                      <a:pt x="210" y="368"/>
                      <a:pt x="224" y="368"/>
                    </a:cubicBezTo>
                    <a:cubicBezTo>
                      <a:pt x="244" y="368"/>
                      <a:pt x="244" y="368"/>
                      <a:pt x="244" y="368"/>
                    </a:cubicBezTo>
                    <a:cubicBezTo>
                      <a:pt x="244" y="271"/>
                      <a:pt x="244" y="271"/>
                      <a:pt x="244" y="271"/>
                    </a:cubicBezTo>
                    <a:cubicBezTo>
                      <a:pt x="203" y="271"/>
                      <a:pt x="203" y="271"/>
                      <a:pt x="203" y="271"/>
                    </a:cubicBezTo>
                    <a:cubicBezTo>
                      <a:pt x="181" y="271"/>
                      <a:pt x="163" y="257"/>
                      <a:pt x="163" y="240"/>
                    </a:cubicBezTo>
                    <a:cubicBezTo>
                      <a:pt x="163" y="149"/>
                      <a:pt x="163" y="149"/>
                      <a:pt x="163" y="149"/>
                    </a:cubicBezTo>
                    <a:cubicBezTo>
                      <a:pt x="163" y="131"/>
                      <a:pt x="181" y="117"/>
                      <a:pt x="203" y="117"/>
                    </a:cubicBezTo>
                    <a:cubicBezTo>
                      <a:pt x="244" y="117"/>
                      <a:pt x="244" y="117"/>
                      <a:pt x="244" y="117"/>
                    </a:cubicBezTo>
                    <a:cubicBezTo>
                      <a:pt x="244" y="54"/>
                      <a:pt x="244" y="54"/>
                      <a:pt x="244" y="54"/>
                    </a:cubicBezTo>
                    <a:cubicBezTo>
                      <a:pt x="138" y="62"/>
                      <a:pt x="55" y="151"/>
                      <a:pt x="55" y="259"/>
                    </a:cubicBezTo>
                    <a:cubicBezTo>
                      <a:pt x="55" y="367"/>
                      <a:pt x="138" y="455"/>
                      <a:pt x="244" y="463"/>
                    </a:cubicBezTo>
                    <a:close/>
                    <a:moveTo>
                      <a:pt x="244" y="242"/>
                    </a:moveTo>
                    <a:cubicBezTo>
                      <a:pt x="244" y="146"/>
                      <a:pt x="244" y="146"/>
                      <a:pt x="244" y="146"/>
                    </a:cubicBezTo>
                    <a:cubicBezTo>
                      <a:pt x="224" y="146"/>
                      <a:pt x="224" y="146"/>
                      <a:pt x="224" y="146"/>
                    </a:cubicBezTo>
                    <a:cubicBezTo>
                      <a:pt x="211" y="146"/>
                      <a:pt x="199" y="155"/>
                      <a:pt x="199" y="166"/>
                    </a:cubicBezTo>
                    <a:cubicBezTo>
                      <a:pt x="199" y="223"/>
                      <a:pt x="199" y="223"/>
                      <a:pt x="199" y="223"/>
                    </a:cubicBezTo>
                    <a:cubicBezTo>
                      <a:pt x="199" y="234"/>
                      <a:pt x="211" y="242"/>
                      <a:pt x="224" y="242"/>
                    </a:cubicBezTo>
                    <a:lnTo>
                      <a:pt x="244" y="2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46" name="Freeform 284"/>
              <p:cNvSpPr>
                <a:spLocks/>
              </p:cNvSpPr>
              <p:nvPr/>
            </p:nvSpPr>
            <p:spPr bwMode="auto">
              <a:xfrm>
                <a:off x="3930651" y="2554288"/>
                <a:ext cx="2144713" cy="3062288"/>
              </a:xfrm>
              <a:custGeom>
                <a:avLst/>
                <a:gdLst>
                  <a:gd name="T0" fmla="*/ 529 w 571"/>
                  <a:gd name="T1" fmla="*/ 785 h 814"/>
                  <a:gd name="T2" fmla="*/ 571 w 571"/>
                  <a:gd name="T3" fmla="*/ 814 h 814"/>
                  <a:gd name="T4" fmla="*/ 0 w 571"/>
                  <a:gd name="T5" fmla="*/ 234 h 814"/>
                  <a:gd name="T6" fmla="*/ 49 w 571"/>
                  <a:gd name="T7" fmla="*/ 0 h 814"/>
                  <a:gd name="T8" fmla="*/ 75 w 571"/>
                  <a:gd name="T9" fmla="*/ 7 h 814"/>
                  <a:gd name="T10" fmla="*/ 27 w 571"/>
                  <a:gd name="T11" fmla="*/ 234 h 814"/>
                  <a:gd name="T12" fmla="*/ 529 w 571"/>
                  <a:gd name="T13" fmla="*/ 785 h 814"/>
                </a:gdLst>
                <a:ahLst/>
                <a:cxnLst>
                  <a:cxn ang="0">
                    <a:pos x="T0" y="T1"/>
                  </a:cxn>
                  <a:cxn ang="0">
                    <a:pos x="T2" y="T3"/>
                  </a:cxn>
                  <a:cxn ang="0">
                    <a:pos x="T4" y="T5"/>
                  </a:cxn>
                  <a:cxn ang="0">
                    <a:pos x="T6" y="T7"/>
                  </a:cxn>
                  <a:cxn ang="0">
                    <a:pos x="T8" y="T9"/>
                  </a:cxn>
                  <a:cxn ang="0">
                    <a:pos x="T10" y="T11"/>
                  </a:cxn>
                  <a:cxn ang="0">
                    <a:pos x="T12" y="T13"/>
                  </a:cxn>
                </a:cxnLst>
                <a:rect l="0" t="0" r="r" b="b"/>
                <a:pathLst>
                  <a:path w="571" h="814">
                    <a:moveTo>
                      <a:pt x="529" y="785"/>
                    </a:moveTo>
                    <a:cubicBezTo>
                      <a:pt x="571" y="814"/>
                      <a:pt x="571" y="814"/>
                      <a:pt x="571" y="814"/>
                    </a:cubicBezTo>
                    <a:cubicBezTo>
                      <a:pt x="255" y="809"/>
                      <a:pt x="0" y="551"/>
                      <a:pt x="0" y="234"/>
                    </a:cubicBezTo>
                    <a:cubicBezTo>
                      <a:pt x="0" y="150"/>
                      <a:pt x="18" y="71"/>
                      <a:pt x="49" y="0"/>
                    </a:cubicBezTo>
                    <a:cubicBezTo>
                      <a:pt x="75" y="7"/>
                      <a:pt x="75" y="7"/>
                      <a:pt x="75" y="7"/>
                    </a:cubicBezTo>
                    <a:cubicBezTo>
                      <a:pt x="44" y="76"/>
                      <a:pt x="27" y="153"/>
                      <a:pt x="27" y="234"/>
                    </a:cubicBezTo>
                    <a:cubicBezTo>
                      <a:pt x="27" y="522"/>
                      <a:pt x="247" y="759"/>
                      <a:pt x="529" y="7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47" name="Rectangle 285"/>
              <p:cNvSpPr>
                <a:spLocks noChangeArrowheads="1"/>
              </p:cNvSpPr>
              <p:nvPr/>
            </p:nvSpPr>
            <p:spPr bwMode="auto">
              <a:xfrm>
                <a:off x="3328988" y="1404938"/>
                <a:ext cx="255588" cy="804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grpSp>
      </p:grpSp>
      <p:grpSp>
        <p:nvGrpSpPr>
          <p:cNvPr id="113" name="组合 128"/>
          <p:cNvGrpSpPr/>
          <p:nvPr/>
        </p:nvGrpSpPr>
        <p:grpSpPr>
          <a:xfrm>
            <a:off x="2629617" y="2831737"/>
            <a:ext cx="788638" cy="788881"/>
            <a:chOff x="3506155" y="3774483"/>
            <a:chExt cx="1051517" cy="1051517"/>
          </a:xfrm>
        </p:grpSpPr>
        <p:sp>
          <p:nvSpPr>
            <p:cNvPr id="8" name="椭圆 7"/>
            <p:cNvSpPr/>
            <p:nvPr/>
          </p:nvSpPr>
          <p:spPr>
            <a:xfrm>
              <a:off x="3506155" y="3774483"/>
              <a:ext cx="1051517" cy="1051517"/>
            </a:xfrm>
            <a:prstGeom prst="ellipse">
              <a:avLst/>
            </a:prstGeom>
            <a:solidFill>
              <a:schemeClr val="accent2"/>
            </a:solidFill>
            <a:ln w="254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nvGrpSpPr>
            <p:cNvPr id="114" name="组合 47"/>
            <p:cNvGrpSpPr/>
            <p:nvPr/>
          </p:nvGrpSpPr>
          <p:grpSpPr>
            <a:xfrm>
              <a:off x="3710793" y="4084904"/>
              <a:ext cx="716486" cy="479112"/>
              <a:chOff x="3228975" y="1512888"/>
              <a:chExt cx="5730875" cy="3832226"/>
            </a:xfrm>
            <a:solidFill>
              <a:schemeClr val="bg1"/>
            </a:solidFill>
          </p:grpSpPr>
          <p:sp>
            <p:nvSpPr>
              <p:cNvPr id="49" name="Freeform 307"/>
              <p:cNvSpPr>
                <a:spLocks/>
              </p:cNvSpPr>
              <p:nvPr/>
            </p:nvSpPr>
            <p:spPr bwMode="auto">
              <a:xfrm>
                <a:off x="8858250" y="1952626"/>
                <a:ext cx="101600" cy="85725"/>
              </a:xfrm>
              <a:custGeom>
                <a:avLst/>
                <a:gdLst>
                  <a:gd name="T0" fmla="*/ 27 w 27"/>
                  <a:gd name="T1" fmla="*/ 0 h 23"/>
                  <a:gd name="T2" fmla="*/ 20 w 27"/>
                  <a:gd name="T3" fmla="*/ 21 h 23"/>
                  <a:gd name="T4" fmla="*/ 0 w 27"/>
                  <a:gd name="T5" fmla="*/ 23 h 23"/>
                  <a:gd name="T6" fmla="*/ 7 w 27"/>
                  <a:gd name="T7" fmla="*/ 2 h 23"/>
                  <a:gd name="T8" fmla="*/ 27 w 27"/>
                  <a:gd name="T9" fmla="*/ 0 h 23"/>
                </a:gdLst>
                <a:ahLst/>
                <a:cxnLst>
                  <a:cxn ang="0">
                    <a:pos x="T0" y="T1"/>
                  </a:cxn>
                  <a:cxn ang="0">
                    <a:pos x="T2" y="T3"/>
                  </a:cxn>
                  <a:cxn ang="0">
                    <a:pos x="T4" y="T5"/>
                  </a:cxn>
                  <a:cxn ang="0">
                    <a:pos x="T6" y="T7"/>
                  </a:cxn>
                  <a:cxn ang="0">
                    <a:pos x="T8" y="T9"/>
                  </a:cxn>
                </a:cxnLst>
                <a:rect l="0" t="0" r="r" b="b"/>
                <a:pathLst>
                  <a:path w="27" h="23">
                    <a:moveTo>
                      <a:pt x="27" y="0"/>
                    </a:moveTo>
                    <a:cubicBezTo>
                      <a:pt x="20" y="21"/>
                      <a:pt x="20" y="21"/>
                      <a:pt x="20" y="21"/>
                    </a:cubicBezTo>
                    <a:cubicBezTo>
                      <a:pt x="0" y="23"/>
                      <a:pt x="0" y="23"/>
                      <a:pt x="0" y="23"/>
                    </a:cubicBezTo>
                    <a:cubicBezTo>
                      <a:pt x="7" y="2"/>
                      <a:pt x="7" y="2"/>
                      <a:pt x="7" y="2"/>
                    </a:cubicBezTo>
                    <a:cubicBezTo>
                      <a:pt x="13" y="2"/>
                      <a:pt x="20" y="1"/>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50" name="Freeform 308"/>
              <p:cNvSpPr>
                <a:spLocks/>
              </p:cNvSpPr>
              <p:nvPr/>
            </p:nvSpPr>
            <p:spPr bwMode="auto">
              <a:xfrm>
                <a:off x="8737600" y="1966913"/>
                <a:ext cx="109538" cy="87313"/>
              </a:xfrm>
              <a:custGeom>
                <a:avLst/>
                <a:gdLst>
                  <a:gd name="T0" fmla="*/ 29 w 29"/>
                  <a:gd name="T1" fmla="*/ 0 h 23"/>
                  <a:gd name="T2" fmla="*/ 22 w 29"/>
                  <a:gd name="T3" fmla="*/ 20 h 23"/>
                  <a:gd name="T4" fmla="*/ 0 w 29"/>
                  <a:gd name="T5" fmla="*/ 23 h 23"/>
                  <a:gd name="T6" fmla="*/ 6 w 29"/>
                  <a:gd name="T7" fmla="*/ 2 h 23"/>
                  <a:gd name="T8" fmla="*/ 29 w 29"/>
                  <a:gd name="T9" fmla="*/ 0 h 23"/>
                </a:gdLst>
                <a:ahLst/>
                <a:cxnLst>
                  <a:cxn ang="0">
                    <a:pos x="T0" y="T1"/>
                  </a:cxn>
                  <a:cxn ang="0">
                    <a:pos x="T2" y="T3"/>
                  </a:cxn>
                  <a:cxn ang="0">
                    <a:pos x="T4" y="T5"/>
                  </a:cxn>
                  <a:cxn ang="0">
                    <a:pos x="T6" y="T7"/>
                  </a:cxn>
                  <a:cxn ang="0">
                    <a:pos x="T8" y="T9"/>
                  </a:cxn>
                </a:cxnLst>
                <a:rect l="0" t="0" r="r" b="b"/>
                <a:pathLst>
                  <a:path w="29" h="23">
                    <a:moveTo>
                      <a:pt x="29" y="0"/>
                    </a:moveTo>
                    <a:cubicBezTo>
                      <a:pt x="22" y="20"/>
                      <a:pt x="22" y="20"/>
                      <a:pt x="22" y="20"/>
                    </a:cubicBezTo>
                    <a:cubicBezTo>
                      <a:pt x="15" y="21"/>
                      <a:pt x="7" y="22"/>
                      <a:pt x="0" y="23"/>
                    </a:cubicBezTo>
                    <a:cubicBezTo>
                      <a:pt x="2" y="16"/>
                      <a:pt x="4" y="9"/>
                      <a:pt x="6" y="2"/>
                    </a:cubicBezTo>
                    <a:cubicBezTo>
                      <a:pt x="14" y="1"/>
                      <a:pt x="21" y="1"/>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51" name="Freeform 309"/>
              <p:cNvSpPr>
                <a:spLocks/>
              </p:cNvSpPr>
              <p:nvPr/>
            </p:nvSpPr>
            <p:spPr bwMode="auto">
              <a:xfrm>
                <a:off x="8629650" y="1982788"/>
                <a:ext cx="93663" cy="104775"/>
              </a:xfrm>
              <a:custGeom>
                <a:avLst/>
                <a:gdLst>
                  <a:gd name="T0" fmla="*/ 25 w 25"/>
                  <a:gd name="T1" fmla="*/ 0 h 28"/>
                  <a:gd name="T2" fmla="*/ 20 w 25"/>
                  <a:gd name="T3" fmla="*/ 21 h 28"/>
                  <a:gd name="T4" fmla="*/ 0 w 25"/>
                  <a:gd name="T5" fmla="*/ 28 h 28"/>
                  <a:gd name="T6" fmla="*/ 1 w 25"/>
                  <a:gd name="T7" fmla="*/ 6 h 28"/>
                  <a:gd name="T8" fmla="*/ 25 w 25"/>
                  <a:gd name="T9" fmla="*/ 0 h 28"/>
                </a:gdLst>
                <a:ahLst/>
                <a:cxnLst>
                  <a:cxn ang="0">
                    <a:pos x="T0" y="T1"/>
                  </a:cxn>
                  <a:cxn ang="0">
                    <a:pos x="T2" y="T3"/>
                  </a:cxn>
                  <a:cxn ang="0">
                    <a:pos x="T4" y="T5"/>
                  </a:cxn>
                  <a:cxn ang="0">
                    <a:pos x="T6" y="T7"/>
                  </a:cxn>
                  <a:cxn ang="0">
                    <a:pos x="T8" y="T9"/>
                  </a:cxn>
                </a:cxnLst>
                <a:rect l="0" t="0" r="r" b="b"/>
                <a:pathLst>
                  <a:path w="25" h="28">
                    <a:moveTo>
                      <a:pt x="25" y="0"/>
                    </a:moveTo>
                    <a:cubicBezTo>
                      <a:pt x="23" y="7"/>
                      <a:pt x="21" y="14"/>
                      <a:pt x="20" y="21"/>
                    </a:cubicBezTo>
                    <a:cubicBezTo>
                      <a:pt x="13" y="23"/>
                      <a:pt x="7" y="25"/>
                      <a:pt x="0" y="28"/>
                    </a:cubicBezTo>
                    <a:cubicBezTo>
                      <a:pt x="0" y="21"/>
                      <a:pt x="0" y="14"/>
                      <a:pt x="1" y="6"/>
                    </a:cubicBezTo>
                    <a:cubicBezTo>
                      <a:pt x="9" y="3"/>
                      <a:pt x="17" y="1"/>
                      <a:pt x="2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52" name="Freeform 310"/>
              <p:cNvSpPr>
                <a:spLocks/>
              </p:cNvSpPr>
              <p:nvPr/>
            </p:nvSpPr>
            <p:spPr bwMode="auto">
              <a:xfrm>
                <a:off x="8523288" y="2024063"/>
                <a:ext cx="79375" cy="120650"/>
              </a:xfrm>
              <a:custGeom>
                <a:avLst/>
                <a:gdLst>
                  <a:gd name="T0" fmla="*/ 0 w 21"/>
                  <a:gd name="T1" fmla="*/ 11 h 32"/>
                  <a:gd name="T2" fmla="*/ 19 w 21"/>
                  <a:gd name="T3" fmla="*/ 0 h 32"/>
                  <a:gd name="T4" fmla="*/ 21 w 21"/>
                  <a:gd name="T5" fmla="*/ 21 h 32"/>
                  <a:gd name="T6" fmla="*/ 5 w 21"/>
                  <a:gd name="T7" fmla="*/ 32 h 32"/>
                  <a:gd name="T8" fmla="*/ 0 w 21"/>
                  <a:gd name="T9" fmla="*/ 11 h 32"/>
                </a:gdLst>
                <a:ahLst/>
                <a:cxnLst>
                  <a:cxn ang="0">
                    <a:pos x="T0" y="T1"/>
                  </a:cxn>
                  <a:cxn ang="0">
                    <a:pos x="T2" y="T3"/>
                  </a:cxn>
                  <a:cxn ang="0">
                    <a:pos x="T4" y="T5"/>
                  </a:cxn>
                  <a:cxn ang="0">
                    <a:pos x="T6" y="T7"/>
                  </a:cxn>
                  <a:cxn ang="0">
                    <a:pos x="T8" y="T9"/>
                  </a:cxn>
                </a:cxnLst>
                <a:rect l="0" t="0" r="r" b="b"/>
                <a:pathLst>
                  <a:path w="21" h="32">
                    <a:moveTo>
                      <a:pt x="0" y="11"/>
                    </a:moveTo>
                    <a:cubicBezTo>
                      <a:pt x="6" y="7"/>
                      <a:pt x="12" y="3"/>
                      <a:pt x="19" y="0"/>
                    </a:cubicBezTo>
                    <a:cubicBezTo>
                      <a:pt x="19" y="7"/>
                      <a:pt x="20" y="14"/>
                      <a:pt x="21" y="21"/>
                    </a:cubicBezTo>
                    <a:cubicBezTo>
                      <a:pt x="16" y="24"/>
                      <a:pt x="10" y="28"/>
                      <a:pt x="5" y="32"/>
                    </a:cubicBezTo>
                    <a:cubicBezTo>
                      <a:pt x="4" y="26"/>
                      <a:pt x="2" y="19"/>
                      <a:pt x="0"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53" name="Freeform 311"/>
              <p:cNvSpPr>
                <a:spLocks/>
              </p:cNvSpPr>
              <p:nvPr/>
            </p:nvSpPr>
            <p:spPr bwMode="auto">
              <a:xfrm>
                <a:off x="8437563" y="2092326"/>
                <a:ext cx="79375" cy="127000"/>
              </a:xfrm>
              <a:custGeom>
                <a:avLst/>
                <a:gdLst>
                  <a:gd name="T0" fmla="*/ 15 w 21"/>
                  <a:gd name="T1" fmla="*/ 0 h 34"/>
                  <a:gd name="T2" fmla="*/ 21 w 21"/>
                  <a:gd name="T3" fmla="*/ 21 h 34"/>
                  <a:gd name="T4" fmla="*/ 7 w 21"/>
                  <a:gd name="T5" fmla="*/ 34 h 34"/>
                  <a:gd name="T6" fmla="*/ 0 w 21"/>
                  <a:gd name="T7" fmla="*/ 14 h 34"/>
                  <a:gd name="T8" fmla="*/ 15 w 21"/>
                  <a:gd name="T9" fmla="*/ 0 h 34"/>
                </a:gdLst>
                <a:ahLst/>
                <a:cxnLst>
                  <a:cxn ang="0">
                    <a:pos x="T0" y="T1"/>
                  </a:cxn>
                  <a:cxn ang="0">
                    <a:pos x="T2" y="T3"/>
                  </a:cxn>
                  <a:cxn ang="0">
                    <a:pos x="T4" y="T5"/>
                  </a:cxn>
                  <a:cxn ang="0">
                    <a:pos x="T6" y="T7"/>
                  </a:cxn>
                  <a:cxn ang="0">
                    <a:pos x="T8" y="T9"/>
                  </a:cxn>
                </a:cxnLst>
                <a:rect l="0" t="0" r="r" b="b"/>
                <a:pathLst>
                  <a:path w="21" h="34">
                    <a:moveTo>
                      <a:pt x="15" y="0"/>
                    </a:moveTo>
                    <a:cubicBezTo>
                      <a:pt x="17" y="7"/>
                      <a:pt x="19" y="14"/>
                      <a:pt x="21" y="21"/>
                    </a:cubicBezTo>
                    <a:cubicBezTo>
                      <a:pt x="17" y="25"/>
                      <a:pt x="12" y="30"/>
                      <a:pt x="7" y="34"/>
                    </a:cubicBezTo>
                    <a:cubicBezTo>
                      <a:pt x="5" y="28"/>
                      <a:pt x="2" y="21"/>
                      <a:pt x="0" y="14"/>
                    </a:cubicBezTo>
                    <a:cubicBezTo>
                      <a:pt x="5" y="9"/>
                      <a:pt x="10" y="4"/>
                      <a:pt x="1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54" name="Freeform 312"/>
              <p:cNvSpPr>
                <a:spLocks/>
              </p:cNvSpPr>
              <p:nvPr/>
            </p:nvSpPr>
            <p:spPr bwMode="auto">
              <a:xfrm>
                <a:off x="8351838" y="2170113"/>
                <a:ext cx="88900" cy="139700"/>
              </a:xfrm>
              <a:custGeom>
                <a:avLst/>
                <a:gdLst>
                  <a:gd name="T0" fmla="*/ 16 w 24"/>
                  <a:gd name="T1" fmla="*/ 0 h 37"/>
                  <a:gd name="T2" fmla="*/ 24 w 24"/>
                  <a:gd name="T3" fmla="*/ 20 h 37"/>
                  <a:gd name="T4" fmla="*/ 8 w 24"/>
                  <a:gd name="T5" fmla="*/ 37 h 37"/>
                  <a:gd name="T6" fmla="*/ 0 w 24"/>
                  <a:gd name="T7" fmla="*/ 17 h 37"/>
                  <a:gd name="T8" fmla="*/ 16 w 24"/>
                  <a:gd name="T9" fmla="*/ 0 h 37"/>
                </a:gdLst>
                <a:ahLst/>
                <a:cxnLst>
                  <a:cxn ang="0">
                    <a:pos x="T0" y="T1"/>
                  </a:cxn>
                  <a:cxn ang="0">
                    <a:pos x="T2" y="T3"/>
                  </a:cxn>
                  <a:cxn ang="0">
                    <a:pos x="T4" y="T5"/>
                  </a:cxn>
                  <a:cxn ang="0">
                    <a:pos x="T6" y="T7"/>
                  </a:cxn>
                  <a:cxn ang="0">
                    <a:pos x="T8" y="T9"/>
                  </a:cxn>
                </a:cxnLst>
                <a:rect l="0" t="0" r="r" b="b"/>
                <a:pathLst>
                  <a:path w="24" h="37">
                    <a:moveTo>
                      <a:pt x="16" y="0"/>
                    </a:moveTo>
                    <a:cubicBezTo>
                      <a:pt x="18" y="7"/>
                      <a:pt x="21" y="14"/>
                      <a:pt x="24" y="20"/>
                    </a:cubicBezTo>
                    <a:cubicBezTo>
                      <a:pt x="19" y="26"/>
                      <a:pt x="13" y="32"/>
                      <a:pt x="8" y="37"/>
                    </a:cubicBezTo>
                    <a:cubicBezTo>
                      <a:pt x="0" y="17"/>
                      <a:pt x="0" y="17"/>
                      <a:pt x="0" y="17"/>
                    </a:cubicBezTo>
                    <a:cubicBezTo>
                      <a:pt x="5" y="12"/>
                      <a:pt x="10" y="6"/>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55" name="Freeform 313"/>
              <p:cNvSpPr>
                <a:spLocks/>
              </p:cNvSpPr>
              <p:nvPr/>
            </p:nvSpPr>
            <p:spPr bwMode="auto">
              <a:xfrm>
                <a:off x="8275638" y="2265363"/>
                <a:ext cx="82550" cy="131763"/>
              </a:xfrm>
              <a:custGeom>
                <a:avLst/>
                <a:gdLst>
                  <a:gd name="T0" fmla="*/ 13 w 22"/>
                  <a:gd name="T1" fmla="*/ 0 h 35"/>
                  <a:gd name="T2" fmla="*/ 22 w 22"/>
                  <a:gd name="T3" fmla="*/ 19 h 35"/>
                  <a:gd name="T4" fmla="*/ 8 w 22"/>
                  <a:gd name="T5" fmla="*/ 35 h 35"/>
                  <a:gd name="T6" fmla="*/ 0 w 22"/>
                  <a:gd name="T7" fmla="*/ 15 h 35"/>
                  <a:gd name="T8" fmla="*/ 13 w 22"/>
                  <a:gd name="T9" fmla="*/ 0 h 35"/>
                </a:gdLst>
                <a:ahLst/>
                <a:cxnLst>
                  <a:cxn ang="0">
                    <a:pos x="T0" y="T1"/>
                  </a:cxn>
                  <a:cxn ang="0">
                    <a:pos x="T2" y="T3"/>
                  </a:cxn>
                  <a:cxn ang="0">
                    <a:pos x="T4" y="T5"/>
                  </a:cxn>
                  <a:cxn ang="0">
                    <a:pos x="T6" y="T7"/>
                  </a:cxn>
                  <a:cxn ang="0">
                    <a:pos x="T8" y="T9"/>
                  </a:cxn>
                </a:cxnLst>
                <a:rect l="0" t="0" r="r" b="b"/>
                <a:pathLst>
                  <a:path w="22" h="35">
                    <a:moveTo>
                      <a:pt x="13" y="0"/>
                    </a:moveTo>
                    <a:cubicBezTo>
                      <a:pt x="22" y="19"/>
                      <a:pt x="22" y="19"/>
                      <a:pt x="22" y="19"/>
                    </a:cubicBezTo>
                    <a:cubicBezTo>
                      <a:pt x="18" y="25"/>
                      <a:pt x="13" y="30"/>
                      <a:pt x="8" y="35"/>
                    </a:cubicBezTo>
                    <a:cubicBezTo>
                      <a:pt x="6" y="28"/>
                      <a:pt x="3" y="22"/>
                      <a:pt x="0" y="15"/>
                    </a:cubicBezTo>
                    <a:lnTo>
                      <a:pt x="1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56" name="Freeform 314"/>
              <p:cNvSpPr>
                <a:spLocks/>
              </p:cNvSpPr>
              <p:nvPr/>
            </p:nvSpPr>
            <p:spPr bwMode="auto">
              <a:xfrm>
                <a:off x="8185150" y="2347913"/>
                <a:ext cx="98425" cy="146050"/>
              </a:xfrm>
              <a:custGeom>
                <a:avLst/>
                <a:gdLst>
                  <a:gd name="T0" fmla="*/ 18 w 26"/>
                  <a:gd name="T1" fmla="*/ 0 h 39"/>
                  <a:gd name="T2" fmla="*/ 26 w 26"/>
                  <a:gd name="T3" fmla="*/ 20 h 39"/>
                  <a:gd name="T4" fmla="*/ 7 w 26"/>
                  <a:gd name="T5" fmla="*/ 39 h 39"/>
                  <a:gd name="T6" fmla="*/ 0 w 26"/>
                  <a:gd name="T7" fmla="*/ 18 h 39"/>
                  <a:gd name="T8" fmla="*/ 18 w 26"/>
                  <a:gd name="T9" fmla="*/ 0 h 39"/>
                </a:gdLst>
                <a:ahLst/>
                <a:cxnLst>
                  <a:cxn ang="0">
                    <a:pos x="T0" y="T1"/>
                  </a:cxn>
                  <a:cxn ang="0">
                    <a:pos x="T2" y="T3"/>
                  </a:cxn>
                  <a:cxn ang="0">
                    <a:pos x="T4" y="T5"/>
                  </a:cxn>
                  <a:cxn ang="0">
                    <a:pos x="T6" y="T7"/>
                  </a:cxn>
                  <a:cxn ang="0">
                    <a:pos x="T8" y="T9"/>
                  </a:cxn>
                </a:cxnLst>
                <a:rect l="0" t="0" r="r" b="b"/>
                <a:pathLst>
                  <a:path w="26" h="39">
                    <a:moveTo>
                      <a:pt x="18" y="0"/>
                    </a:moveTo>
                    <a:cubicBezTo>
                      <a:pt x="20" y="7"/>
                      <a:pt x="23" y="13"/>
                      <a:pt x="26" y="20"/>
                    </a:cubicBezTo>
                    <a:cubicBezTo>
                      <a:pt x="20" y="27"/>
                      <a:pt x="13" y="33"/>
                      <a:pt x="7" y="39"/>
                    </a:cubicBezTo>
                    <a:cubicBezTo>
                      <a:pt x="5" y="32"/>
                      <a:pt x="3" y="25"/>
                      <a:pt x="0" y="18"/>
                    </a:cubicBezTo>
                    <a:cubicBezTo>
                      <a:pt x="6" y="12"/>
                      <a:pt x="12" y="6"/>
                      <a:pt x="1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57" name="Freeform 315"/>
              <p:cNvSpPr>
                <a:spLocks/>
              </p:cNvSpPr>
              <p:nvPr/>
            </p:nvSpPr>
            <p:spPr bwMode="auto">
              <a:xfrm>
                <a:off x="8102600" y="2438401"/>
                <a:ext cx="79375" cy="127000"/>
              </a:xfrm>
              <a:custGeom>
                <a:avLst/>
                <a:gdLst>
                  <a:gd name="T0" fmla="*/ 15 w 21"/>
                  <a:gd name="T1" fmla="*/ 0 h 34"/>
                  <a:gd name="T2" fmla="*/ 21 w 21"/>
                  <a:gd name="T3" fmla="*/ 21 h 34"/>
                  <a:gd name="T4" fmla="*/ 4 w 21"/>
                  <a:gd name="T5" fmla="*/ 34 h 34"/>
                  <a:gd name="T6" fmla="*/ 0 w 21"/>
                  <a:gd name="T7" fmla="*/ 13 h 34"/>
                  <a:gd name="T8" fmla="*/ 15 w 21"/>
                  <a:gd name="T9" fmla="*/ 0 h 34"/>
                </a:gdLst>
                <a:ahLst/>
                <a:cxnLst>
                  <a:cxn ang="0">
                    <a:pos x="T0" y="T1"/>
                  </a:cxn>
                  <a:cxn ang="0">
                    <a:pos x="T2" y="T3"/>
                  </a:cxn>
                  <a:cxn ang="0">
                    <a:pos x="T4" y="T5"/>
                  </a:cxn>
                  <a:cxn ang="0">
                    <a:pos x="T6" y="T7"/>
                  </a:cxn>
                  <a:cxn ang="0">
                    <a:pos x="T8" y="T9"/>
                  </a:cxn>
                </a:cxnLst>
                <a:rect l="0" t="0" r="r" b="b"/>
                <a:pathLst>
                  <a:path w="21" h="34">
                    <a:moveTo>
                      <a:pt x="15" y="0"/>
                    </a:moveTo>
                    <a:cubicBezTo>
                      <a:pt x="17" y="7"/>
                      <a:pt x="19" y="14"/>
                      <a:pt x="21" y="21"/>
                    </a:cubicBezTo>
                    <a:cubicBezTo>
                      <a:pt x="16" y="26"/>
                      <a:pt x="10" y="30"/>
                      <a:pt x="4" y="34"/>
                    </a:cubicBezTo>
                    <a:cubicBezTo>
                      <a:pt x="3" y="27"/>
                      <a:pt x="2" y="20"/>
                      <a:pt x="0" y="13"/>
                    </a:cubicBezTo>
                    <a:cubicBezTo>
                      <a:pt x="5" y="9"/>
                      <a:pt x="10" y="5"/>
                      <a:pt x="1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58" name="Freeform 316"/>
              <p:cNvSpPr>
                <a:spLocks/>
              </p:cNvSpPr>
              <p:nvPr/>
            </p:nvSpPr>
            <p:spPr bwMode="auto">
              <a:xfrm>
                <a:off x="8001000" y="2505076"/>
                <a:ext cx="82550" cy="123825"/>
              </a:xfrm>
              <a:custGeom>
                <a:avLst/>
                <a:gdLst>
                  <a:gd name="T0" fmla="*/ 1 w 22"/>
                  <a:gd name="T1" fmla="*/ 11 h 33"/>
                  <a:gd name="T2" fmla="*/ 19 w 22"/>
                  <a:gd name="T3" fmla="*/ 0 h 33"/>
                  <a:gd name="T4" fmla="*/ 22 w 22"/>
                  <a:gd name="T5" fmla="*/ 21 h 33"/>
                  <a:gd name="T6" fmla="*/ 0 w 22"/>
                  <a:gd name="T7" fmla="*/ 33 h 33"/>
                  <a:gd name="T8" fmla="*/ 1 w 22"/>
                  <a:gd name="T9" fmla="*/ 11 h 33"/>
                </a:gdLst>
                <a:ahLst/>
                <a:cxnLst>
                  <a:cxn ang="0">
                    <a:pos x="T0" y="T1"/>
                  </a:cxn>
                  <a:cxn ang="0">
                    <a:pos x="T2" y="T3"/>
                  </a:cxn>
                  <a:cxn ang="0">
                    <a:pos x="T4" y="T5"/>
                  </a:cxn>
                  <a:cxn ang="0">
                    <a:pos x="T6" y="T7"/>
                  </a:cxn>
                  <a:cxn ang="0">
                    <a:pos x="T8" y="T9"/>
                  </a:cxn>
                </a:cxnLst>
                <a:rect l="0" t="0" r="r" b="b"/>
                <a:pathLst>
                  <a:path w="22" h="33">
                    <a:moveTo>
                      <a:pt x="1" y="11"/>
                    </a:moveTo>
                    <a:cubicBezTo>
                      <a:pt x="7" y="8"/>
                      <a:pt x="13" y="4"/>
                      <a:pt x="19" y="0"/>
                    </a:cubicBezTo>
                    <a:cubicBezTo>
                      <a:pt x="21" y="7"/>
                      <a:pt x="22" y="14"/>
                      <a:pt x="22" y="21"/>
                    </a:cubicBezTo>
                    <a:cubicBezTo>
                      <a:pt x="15" y="26"/>
                      <a:pt x="8" y="29"/>
                      <a:pt x="0" y="33"/>
                    </a:cubicBezTo>
                    <a:cubicBezTo>
                      <a:pt x="1" y="25"/>
                      <a:pt x="1" y="18"/>
                      <a:pt x="1"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59" name="Freeform 317"/>
              <p:cNvSpPr>
                <a:spLocks/>
              </p:cNvSpPr>
              <p:nvPr/>
            </p:nvSpPr>
            <p:spPr bwMode="auto">
              <a:xfrm>
                <a:off x="7869238" y="2562226"/>
                <a:ext cx="106363" cy="96838"/>
              </a:xfrm>
              <a:custGeom>
                <a:avLst/>
                <a:gdLst>
                  <a:gd name="T0" fmla="*/ 0 w 28"/>
                  <a:gd name="T1" fmla="*/ 26 h 26"/>
                  <a:gd name="T2" fmla="*/ 8 w 28"/>
                  <a:gd name="T3" fmla="*/ 5 h 26"/>
                  <a:gd name="T4" fmla="*/ 28 w 28"/>
                  <a:gd name="T5" fmla="*/ 0 h 26"/>
                  <a:gd name="T6" fmla="*/ 26 w 28"/>
                  <a:gd name="T7" fmla="*/ 21 h 26"/>
                  <a:gd name="T8" fmla="*/ 0 w 28"/>
                  <a:gd name="T9" fmla="*/ 26 h 26"/>
                </a:gdLst>
                <a:ahLst/>
                <a:cxnLst>
                  <a:cxn ang="0">
                    <a:pos x="T0" y="T1"/>
                  </a:cxn>
                  <a:cxn ang="0">
                    <a:pos x="T2" y="T3"/>
                  </a:cxn>
                  <a:cxn ang="0">
                    <a:pos x="T4" y="T5"/>
                  </a:cxn>
                  <a:cxn ang="0">
                    <a:pos x="T6" y="T7"/>
                  </a:cxn>
                  <a:cxn ang="0">
                    <a:pos x="T8" y="T9"/>
                  </a:cxn>
                </a:cxnLst>
                <a:rect l="0" t="0" r="r" b="b"/>
                <a:pathLst>
                  <a:path w="28" h="26">
                    <a:moveTo>
                      <a:pt x="0" y="26"/>
                    </a:moveTo>
                    <a:cubicBezTo>
                      <a:pt x="4" y="19"/>
                      <a:pt x="6" y="12"/>
                      <a:pt x="8" y="5"/>
                    </a:cubicBezTo>
                    <a:cubicBezTo>
                      <a:pt x="14" y="4"/>
                      <a:pt x="21" y="2"/>
                      <a:pt x="28" y="0"/>
                    </a:cubicBezTo>
                    <a:cubicBezTo>
                      <a:pt x="27" y="7"/>
                      <a:pt x="27" y="14"/>
                      <a:pt x="26" y="21"/>
                    </a:cubicBezTo>
                    <a:cubicBezTo>
                      <a:pt x="18" y="24"/>
                      <a:pt x="9" y="25"/>
                      <a:pt x="0"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60" name="Freeform 318"/>
              <p:cNvSpPr>
                <a:spLocks/>
              </p:cNvSpPr>
              <p:nvPr/>
            </p:nvSpPr>
            <p:spPr bwMode="auto">
              <a:xfrm>
                <a:off x="7745413" y="2576513"/>
                <a:ext cx="120650" cy="79375"/>
              </a:xfrm>
              <a:custGeom>
                <a:avLst/>
                <a:gdLst>
                  <a:gd name="T0" fmla="*/ 32 w 32"/>
                  <a:gd name="T1" fmla="*/ 2 h 21"/>
                  <a:gd name="T2" fmla="*/ 22 w 32"/>
                  <a:gd name="T3" fmla="*/ 21 h 21"/>
                  <a:gd name="T4" fmla="*/ 0 w 32"/>
                  <a:gd name="T5" fmla="*/ 15 h 21"/>
                  <a:gd name="T6" fmla="*/ 15 w 32"/>
                  <a:gd name="T7" fmla="*/ 0 h 21"/>
                  <a:gd name="T8" fmla="*/ 32 w 32"/>
                  <a:gd name="T9" fmla="*/ 2 h 21"/>
                </a:gdLst>
                <a:ahLst/>
                <a:cxnLst>
                  <a:cxn ang="0">
                    <a:pos x="T0" y="T1"/>
                  </a:cxn>
                  <a:cxn ang="0">
                    <a:pos x="T2" y="T3"/>
                  </a:cxn>
                  <a:cxn ang="0">
                    <a:pos x="T4" y="T5"/>
                  </a:cxn>
                  <a:cxn ang="0">
                    <a:pos x="T6" y="T7"/>
                  </a:cxn>
                  <a:cxn ang="0">
                    <a:pos x="T8" y="T9"/>
                  </a:cxn>
                </a:cxnLst>
                <a:rect l="0" t="0" r="r" b="b"/>
                <a:pathLst>
                  <a:path w="32" h="21">
                    <a:moveTo>
                      <a:pt x="32" y="2"/>
                    </a:moveTo>
                    <a:cubicBezTo>
                      <a:pt x="30" y="9"/>
                      <a:pt x="27" y="15"/>
                      <a:pt x="22" y="21"/>
                    </a:cubicBezTo>
                    <a:cubicBezTo>
                      <a:pt x="15" y="20"/>
                      <a:pt x="7" y="19"/>
                      <a:pt x="0" y="15"/>
                    </a:cubicBezTo>
                    <a:cubicBezTo>
                      <a:pt x="6" y="11"/>
                      <a:pt x="11" y="6"/>
                      <a:pt x="15" y="0"/>
                    </a:cubicBezTo>
                    <a:cubicBezTo>
                      <a:pt x="20" y="2"/>
                      <a:pt x="26" y="2"/>
                      <a:pt x="3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61" name="Freeform 319"/>
              <p:cNvSpPr>
                <a:spLocks/>
              </p:cNvSpPr>
              <p:nvPr/>
            </p:nvSpPr>
            <p:spPr bwMode="auto">
              <a:xfrm>
                <a:off x="7640638" y="2532063"/>
                <a:ext cx="131763" cy="82550"/>
              </a:xfrm>
              <a:custGeom>
                <a:avLst/>
                <a:gdLst>
                  <a:gd name="T0" fmla="*/ 20 w 35"/>
                  <a:gd name="T1" fmla="*/ 0 h 22"/>
                  <a:gd name="T2" fmla="*/ 35 w 35"/>
                  <a:gd name="T3" fmla="*/ 9 h 22"/>
                  <a:gd name="T4" fmla="*/ 18 w 35"/>
                  <a:gd name="T5" fmla="*/ 22 h 22"/>
                  <a:gd name="T6" fmla="*/ 0 w 35"/>
                  <a:gd name="T7" fmla="*/ 8 h 22"/>
                  <a:gd name="T8" fmla="*/ 20 w 35"/>
                  <a:gd name="T9" fmla="*/ 0 h 22"/>
                </a:gdLst>
                <a:ahLst/>
                <a:cxnLst>
                  <a:cxn ang="0">
                    <a:pos x="T0" y="T1"/>
                  </a:cxn>
                  <a:cxn ang="0">
                    <a:pos x="T2" y="T3"/>
                  </a:cxn>
                  <a:cxn ang="0">
                    <a:pos x="T4" y="T5"/>
                  </a:cxn>
                  <a:cxn ang="0">
                    <a:pos x="T6" y="T7"/>
                  </a:cxn>
                  <a:cxn ang="0">
                    <a:pos x="T8" y="T9"/>
                  </a:cxn>
                </a:cxnLst>
                <a:rect l="0" t="0" r="r" b="b"/>
                <a:pathLst>
                  <a:path w="35" h="22">
                    <a:moveTo>
                      <a:pt x="20" y="0"/>
                    </a:moveTo>
                    <a:cubicBezTo>
                      <a:pt x="25" y="4"/>
                      <a:pt x="30" y="7"/>
                      <a:pt x="35" y="9"/>
                    </a:cubicBezTo>
                    <a:cubicBezTo>
                      <a:pt x="30" y="14"/>
                      <a:pt x="24" y="19"/>
                      <a:pt x="18" y="22"/>
                    </a:cubicBezTo>
                    <a:cubicBezTo>
                      <a:pt x="11" y="18"/>
                      <a:pt x="5" y="13"/>
                      <a:pt x="0" y="8"/>
                    </a:cubicBezTo>
                    <a:cubicBezTo>
                      <a:pt x="7" y="6"/>
                      <a:pt x="14" y="3"/>
                      <a:pt x="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62" name="Freeform 320"/>
              <p:cNvSpPr>
                <a:spLocks/>
              </p:cNvSpPr>
              <p:nvPr/>
            </p:nvSpPr>
            <p:spPr bwMode="auto">
              <a:xfrm>
                <a:off x="7566025" y="2444751"/>
                <a:ext cx="127000" cy="87313"/>
              </a:xfrm>
              <a:custGeom>
                <a:avLst/>
                <a:gdLst>
                  <a:gd name="T0" fmla="*/ 34 w 34"/>
                  <a:gd name="T1" fmla="*/ 17 h 23"/>
                  <a:gd name="T2" fmla="*/ 13 w 34"/>
                  <a:gd name="T3" fmla="*/ 23 h 23"/>
                  <a:gd name="T4" fmla="*/ 0 w 34"/>
                  <a:gd name="T5" fmla="*/ 2 h 23"/>
                  <a:gd name="T6" fmla="*/ 21 w 34"/>
                  <a:gd name="T7" fmla="*/ 0 h 23"/>
                  <a:gd name="T8" fmla="*/ 34 w 34"/>
                  <a:gd name="T9" fmla="*/ 17 h 23"/>
                </a:gdLst>
                <a:ahLst/>
                <a:cxnLst>
                  <a:cxn ang="0">
                    <a:pos x="T0" y="T1"/>
                  </a:cxn>
                  <a:cxn ang="0">
                    <a:pos x="T2" y="T3"/>
                  </a:cxn>
                  <a:cxn ang="0">
                    <a:pos x="T4" y="T5"/>
                  </a:cxn>
                  <a:cxn ang="0">
                    <a:pos x="T6" y="T7"/>
                  </a:cxn>
                  <a:cxn ang="0">
                    <a:pos x="T8" y="T9"/>
                  </a:cxn>
                </a:cxnLst>
                <a:rect l="0" t="0" r="r" b="b"/>
                <a:pathLst>
                  <a:path w="34" h="23">
                    <a:moveTo>
                      <a:pt x="34" y="17"/>
                    </a:moveTo>
                    <a:cubicBezTo>
                      <a:pt x="27" y="19"/>
                      <a:pt x="20" y="21"/>
                      <a:pt x="13" y="23"/>
                    </a:cubicBezTo>
                    <a:cubicBezTo>
                      <a:pt x="8" y="16"/>
                      <a:pt x="4" y="9"/>
                      <a:pt x="0" y="2"/>
                    </a:cubicBezTo>
                    <a:cubicBezTo>
                      <a:pt x="7" y="2"/>
                      <a:pt x="14" y="1"/>
                      <a:pt x="21" y="0"/>
                    </a:cubicBezTo>
                    <a:cubicBezTo>
                      <a:pt x="25" y="6"/>
                      <a:pt x="29" y="12"/>
                      <a:pt x="34"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63" name="Freeform 321"/>
              <p:cNvSpPr>
                <a:spLocks/>
              </p:cNvSpPr>
              <p:nvPr/>
            </p:nvSpPr>
            <p:spPr bwMode="auto">
              <a:xfrm>
                <a:off x="7516813" y="2343151"/>
                <a:ext cx="112713" cy="76200"/>
              </a:xfrm>
              <a:custGeom>
                <a:avLst/>
                <a:gdLst>
                  <a:gd name="T0" fmla="*/ 30 w 30"/>
                  <a:gd name="T1" fmla="*/ 19 h 20"/>
                  <a:gd name="T2" fmla="*/ 8 w 30"/>
                  <a:gd name="T3" fmla="*/ 20 h 20"/>
                  <a:gd name="T4" fmla="*/ 0 w 30"/>
                  <a:gd name="T5" fmla="*/ 0 h 20"/>
                  <a:gd name="T6" fmla="*/ 22 w 30"/>
                  <a:gd name="T7" fmla="*/ 2 h 20"/>
                  <a:gd name="T8" fmla="*/ 30 w 30"/>
                  <a:gd name="T9" fmla="*/ 19 h 20"/>
                </a:gdLst>
                <a:ahLst/>
                <a:cxnLst>
                  <a:cxn ang="0">
                    <a:pos x="T0" y="T1"/>
                  </a:cxn>
                  <a:cxn ang="0">
                    <a:pos x="T2" y="T3"/>
                  </a:cxn>
                  <a:cxn ang="0">
                    <a:pos x="T4" y="T5"/>
                  </a:cxn>
                  <a:cxn ang="0">
                    <a:pos x="T6" y="T7"/>
                  </a:cxn>
                  <a:cxn ang="0">
                    <a:pos x="T8" y="T9"/>
                  </a:cxn>
                </a:cxnLst>
                <a:rect l="0" t="0" r="r" b="b"/>
                <a:pathLst>
                  <a:path w="30" h="20">
                    <a:moveTo>
                      <a:pt x="30" y="19"/>
                    </a:moveTo>
                    <a:cubicBezTo>
                      <a:pt x="23" y="20"/>
                      <a:pt x="15" y="20"/>
                      <a:pt x="8" y="20"/>
                    </a:cubicBezTo>
                    <a:cubicBezTo>
                      <a:pt x="5" y="13"/>
                      <a:pt x="3" y="6"/>
                      <a:pt x="0" y="0"/>
                    </a:cubicBezTo>
                    <a:cubicBezTo>
                      <a:pt x="7" y="1"/>
                      <a:pt x="15" y="2"/>
                      <a:pt x="22" y="2"/>
                    </a:cubicBezTo>
                    <a:cubicBezTo>
                      <a:pt x="24" y="8"/>
                      <a:pt x="27" y="14"/>
                      <a:pt x="3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64" name="Freeform 322"/>
              <p:cNvSpPr>
                <a:spLocks/>
              </p:cNvSpPr>
              <p:nvPr/>
            </p:nvSpPr>
            <p:spPr bwMode="auto">
              <a:xfrm>
                <a:off x="7456488" y="2227263"/>
                <a:ext cx="128588" cy="90488"/>
              </a:xfrm>
              <a:custGeom>
                <a:avLst/>
                <a:gdLst>
                  <a:gd name="T0" fmla="*/ 34 w 34"/>
                  <a:gd name="T1" fmla="*/ 24 h 24"/>
                  <a:gd name="T2" fmla="*/ 13 w 34"/>
                  <a:gd name="T3" fmla="*/ 23 h 24"/>
                  <a:gd name="T4" fmla="*/ 0 w 34"/>
                  <a:gd name="T5" fmla="*/ 6 h 24"/>
                  <a:gd name="T6" fmla="*/ 21 w 34"/>
                  <a:gd name="T7" fmla="*/ 0 h 24"/>
                  <a:gd name="T8" fmla="*/ 34 w 34"/>
                  <a:gd name="T9" fmla="*/ 24 h 24"/>
                </a:gdLst>
                <a:ahLst/>
                <a:cxnLst>
                  <a:cxn ang="0">
                    <a:pos x="T0" y="T1"/>
                  </a:cxn>
                  <a:cxn ang="0">
                    <a:pos x="T2" y="T3"/>
                  </a:cxn>
                  <a:cxn ang="0">
                    <a:pos x="T4" y="T5"/>
                  </a:cxn>
                  <a:cxn ang="0">
                    <a:pos x="T6" y="T7"/>
                  </a:cxn>
                  <a:cxn ang="0">
                    <a:pos x="T8" y="T9"/>
                  </a:cxn>
                </a:cxnLst>
                <a:rect l="0" t="0" r="r" b="b"/>
                <a:pathLst>
                  <a:path w="34" h="24">
                    <a:moveTo>
                      <a:pt x="34" y="24"/>
                    </a:moveTo>
                    <a:cubicBezTo>
                      <a:pt x="27" y="23"/>
                      <a:pt x="20" y="23"/>
                      <a:pt x="13" y="23"/>
                    </a:cubicBezTo>
                    <a:cubicBezTo>
                      <a:pt x="10" y="17"/>
                      <a:pt x="5" y="11"/>
                      <a:pt x="0" y="6"/>
                    </a:cubicBezTo>
                    <a:cubicBezTo>
                      <a:pt x="7" y="3"/>
                      <a:pt x="14" y="1"/>
                      <a:pt x="21" y="0"/>
                    </a:cubicBezTo>
                    <a:cubicBezTo>
                      <a:pt x="27" y="7"/>
                      <a:pt x="31" y="15"/>
                      <a:pt x="34"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65" name="Freeform 323"/>
              <p:cNvSpPr>
                <a:spLocks/>
              </p:cNvSpPr>
              <p:nvPr/>
            </p:nvSpPr>
            <p:spPr bwMode="auto">
              <a:xfrm>
                <a:off x="7373938" y="2144713"/>
                <a:ext cx="134938" cy="82550"/>
              </a:xfrm>
              <a:custGeom>
                <a:avLst/>
                <a:gdLst>
                  <a:gd name="T0" fmla="*/ 36 w 36"/>
                  <a:gd name="T1" fmla="*/ 14 h 22"/>
                  <a:gd name="T2" fmla="*/ 16 w 36"/>
                  <a:gd name="T3" fmla="*/ 22 h 22"/>
                  <a:gd name="T4" fmla="*/ 0 w 36"/>
                  <a:gd name="T5" fmla="*/ 12 h 22"/>
                  <a:gd name="T6" fmla="*/ 18 w 36"/>
                  <a:gd name="T7" fmla="*/ 0 h 22"/>
                  <a:gd name="T8" fmla="*/ 36 w 36"/>
                  <a:gd name="T9" fmla="*/ 14 h 22"/>
                </a:gdLst>
                <a:ahLst/>
                <a:cxnLst>
                  <a:cxn ang="0">
                    <a:pos x="T0" y="T1"/>
                  </a:cxn>
                  <a:cxn ang="0">
                    <a:pos x="T2" y="T3"/>
                  </a:cxn>
                  <a:cxn ang="0">
                    <a:pos x="T4" y="T5"/>
                  </a:cxn>
                  <a:cxn ang="0">
                    <a:pos x="T6" y="T7"/>
                  </a:cxn>
                  <a:cxn ang="0">
                    <a:pos x="T8" y="T9"/>
                  </a:cxn>
                </a:cxnLst>
                <a:rect l="0" t="0" r="r" b="b"/>
                <a:pathLst>
                  <a:path w="36" h="22">
                    <a:moveTo>
                      <a:pt x="36" y="14"/>
                    </a:moveTo>
                    <a:cubicBezTo>
                      <a:pt x="29" y="16"/>
                      <a:pt x="22" y="19"/>
                      <a:pt x="16" y="22"/>
                    </a:cubicBezTo>
                    <a:cubicBezTo>
                      <a:pt x="11" y="18"/>
                      <a:pt x="6" y="15"/>
                      <a:pt x="0" y="12"/>
                    </a:cubicBezTo>
                    <a:cubicBezTo>
                      <a:pt x="6" y="8"/>
                      <a:pt x="11" y="3"/>
                      <a:pt x="18" y="0"/>
                    </a:cubicBezTo>
                    <a:cubicBezTo>
                      <a:pt x="24" y="3"/>
                      <a:pt x="30" y="8"/>
                      <a:pt x="3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66" name="Freeform 324"/>
              <p:cNvSpPr>
                <a:spLocks/>
              </p:cNvSpPr>
              <p:nvPr/>
            </p:nvSpPr>
            <p:spPr bwMode="auto">
              <a:xfrm>
                <a:off x="7269163" y="2092326"/>
                <a:ext cx="134938" cy="85725"/>
              </a:xfrm>
              <a:custGeom>
                <a:avLst/>
                <a:gdLst>
                  <a:gd name="T0" fmla="*/ 36 w 36"/>
                  <a:gd name="T1" fmla="*/ 8 h 23"/>
                  <a:gd name="T2" fmla="*/ 20 w 36"/>
                  <a:gd name="T3" fmla="*/ 23 h 23"/>
                  <a:gd name="T4" fmla="*/ 0 w 36"/>
                  <a:gd name="T5" fmla="*/ 17 h 23"/>
                  <a:gd name="T6" fmla="*/ 13 w 36"/>
                  <a:gd name="T7" fmla="*/ 0 h 23"/>
                  <a:gd name="T8" fmla="*/ 36 w 36"/>
                  <a:gd name="T9" fmla="*/ 8 h 23"/>
                </a:gdLst>
                <a:ahLst/>
                <a:cxnLst>
                  <a:cxn ang="0">
                    <a:pos x="T0" y="T1"/>
                  </a:cxn>
                  <a:cxn ang="0">
                    <a:pos x="T2" y="T3"/>
                  </a:cxn>
                  <a:cxn ang="0">
                    <a:pos x="T4" y="T5"/>
                  </a:cxn>
                  <a:cxn ang="0">
                    <a:pos x="T6" y="T7"/>
                  </a:cxn>
                  <a:cxn ang="0">
                    <a:pos x="T8" y="T9"/>
                  </a:cxn>
                </a:cxnLst>
                <a:rect l="0" t="0" r="r" b="b"/>
                <a:pathLst>
                  <a:path w="36" h="23">
                    <a:moveTo>
                      <a:pt x="36" y="8"/>
                    </a:moveTo>
                    <a:cubicBezTo>
                      <a:pt x="30" y="13"/>
                      <a:pt x="25" y="18"/>
                      <a:pt x="20" y="23"/>
                    </a:cubicBezTo>
                    <a:cubicBezTo>
                      <a:pt x="14" y="21"/>
                      <a:pt x="7" y="19"/>
                      <a:pt x="0" y="17"/>
                    </a:cubicBezTo>
                    <a:cubicBezTo>
                      <a:pt x="4" y="12"/>
                      <a:pt x="8" y="6"/>
                      <a:pt x="13" y="0"/>
                    </a:cubicBezTo>
                    <a:cubicBezTo>
                      <a:pt x="21" y="2"/>
                      <a:pt x="29" y="5"/>
                      <a:pt x="3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67" name="Freeform 325"/>
              <p:cNvSpPr>
                <a:spLocks noEditPoints="1"/>
              </p:cNvSpPr>
              <p:nvPr/>
            </p:nvSpPr>
            <p:spPr bwMode="auto">
              <a:xfrm>
                <a:off x="4029075" y="2181226"/>
                <a:ext cx="3627438" cy="3163888"/>
              </a:xfrm>
              <a:custGeom>
                <a:avLst/>
                <a:gdLst>
                  <a:gd name="T0" fmla="*/ 613 w 965"/>
                  <a:gd name="T1" fmla="*/ 27 h 841"/>
                  <a:gd name="T2" fmla="*/ 965 w 965"/>
                  <a:gd name="T3" fmla="*/ 426 h 841"/>
                  <a:gd name="T4" fmla="*/ 483 w 965"/>
                  <a:gd name="T5" fmla="*/ 841 h 841"/>
                  <a:gd name="T6" fmla="*/ 0 w 965"/>
                  <a:gd name="T7" fmla="*/ 426 h 841"/>
                  <a:gd name="T8" fmla="*/ 353 w 965"/>
                  <a:gd name="T9" fmla="*/ 27 h 841"/>
                  <a:gd name="T10" fmla="*/ 344 w 965"/>
                  <a:gd name="T11" fmla="*/ 15 h 841"/>
                  <a:gd name="T12" fmla="*/ 492 w 965"/>
                  <a:gd name="T13" fmla="*/ 0 h 841"/>
                  <a:gd name="T14" fmla="*/ 624 w 965"/>
                  <a:gd name="T15" fmla="*/ 12 h 841"/>
                  <a:gd name="T16" fmla="*/ 613 w 965"/>
                  <a:gd name="T17" fmla="*/ 27 h 841"/>
                  <a:gd name="T18" fmla="*/ 880 w 965"/>
                  <a:gd name="T19" fmla="*/ 426 h 841"/>
                  <a:gd name="T20" fmla="*/ 783 w 965"/>
                  <a:gd name="T21" fmla="*/ 206 h 841"/>
                  <a:gd name="T22" fmla="*/ 833 w 965"/>
                  <a:gd name="T23" fmla="*/ 413 h 841"/>
                  <a:gd name="T24" fmla="*/ 752 w 965"/>
                  <a:gd name="T25" fmla="*/ 673 h 841"/>
                  <a:gd name="T26" fmla="*/ 880 w 965"/>
                  <a:gd name="T27" fmla="*/ 426 h 841"/>
                  <a:gd name="T28" fmla="*/ 650 w 965"/>
                  <a:gd name="T29" fmla="*/ 296 h 841"/>
                  <a:gd name="T30" fmla="*/ 650 w 965"/>
                  <a:gd name="T31" fmla="*/ 218 h 841"/>
                  <a:gd name="T32" fmla="*/ 581 w 965"/>
                  <a:gd name="T33" fmla="*/ 164 h 841"/>
                  <a:gd name="T34" fmla="*/ 523 w 965"/>
                  <a:gd name="T35" fmla="*/ 164 h 841"/>
                  <a:gd name="T36" fmla="*/ 523 w 965"/>
                  <a:gd name="T37" fmla="*/ 135 h 841"/>
                  <a:gd name="T38" fmla="*/ 443 w 965"/>
                  <a:gd name="T39" fmla="*/ 135 h 841"/>
                  <a:gd name="T40" fmla="*/ 443 w 965"/>
                  <a:gd name="T41" fmla="*/ 164 h 841"/>
                  <a:gd name="T42" fmla="*/ 385 w 965"/>
                  <a:gd name="T43" fmla="*/ 164 h 841"/>
                  <a:gd name="T44" fmla="*/ 317 w 965"/>
                  <a:gd name="T45" fmla="*/ 218 h 841"/>
                  <a:gd name="T46" fmla="*/ 317 w 965"/>
                  <a:gd name="T47" fmla="*/ 374 h 841"/>
                  <a:gd name="T48" fmla="*/ 385 w 965"/>
                  <a:gd name="T49" fmla="*/ 428 h 841"/>
                  <a:gd name="T50" fmla="*/ 443 w 965"/>
                  <a:gd name="T51" fmla="*/ 428 h 841"/>
                  <a:gd name="T52" fmla="*/ 443 w 965"/>
                  <a:gd name="T53" fmla="*/ 593 h 841"/>
                  <a:gd name="T54" fmla="*/ 421 w 965"/>
                  <a:gd name="T55" fmla="*/ 593 h 841"/>
                  <a:gd name="T56" fmla="*/ 378 w 965"/>
                  <a:gd name="T57" fmla="*/ 560 h 841"/>
                  <a:gd name="T58" fmla="*/ 378 w 965"/>
                  <a:gd name="T59" fmla="*/ 511 h 841"/>
                  <a:gd name="T60" fmla="*/ 316 w 965"/>
                  <a:gd name="T61" fmla="*/ 511 h 841"/>
                  <a:gd name="T62" fmla="*/ 316 w 965"/>
                  <a:gd name="T63" fmla="*/ 589 h 841"/>
                  <a:gd name="T64" fmla="*/ 384 w 965"/>
                  <a:gd name="T65" fmla="*/ 643 h 841"/>
                  <a:gd name="T66" fmla="*/ 443 w 965"/>
                  <a:gd name="T67" fmla="*/ 643 h 841"/>
                  <a:gd name="T68" fmla="*/ 443 w 965"/>
                  <a:gd name="T69" fmla="*/ 706 h 841"/>
                  <a:gd name="T70" fmla="*/ 523 w 965"/>
                  <a:gd name="T71" fmla="*/ 706 h 841"/>
                  <a:gd name="T72" fmla="*/ 523 w 965"/>
                  <a:gd name="T73" fmla="*/ 643 h 841"/>
                  <a:gd name="T74" fmla="*/ 581 w 965"/>
                  <a:gd name="T75" fmla="*/ 643 h 841"/>
                  <a:gd name="T76" fmla="*/ 649 w 965"/>
                  <a:gd name="T77" fmla="*/ 589 h 841"/>
                  <a:gd name="T78" fmla="*/ 649 w 965"/>
                  <a:gd name="T79" fmla="*/ 433 h 841"/>
                  <a:gd name="T80" fmla="*/ 581 w 965"/>
                  <a:gd name="T81" fmla="*/ 379 h 841"/>
                  <a:gd name="T82" fmla="*/ 523 w 965"/>
                  <a:gd name="T83" fmla="*/ 379 h 841"/>
                  <a:gd name="T84" fmla="*/ 523 w 965"/>
                  <a:gd name="T85" fmla="*/ 213 h 841"/>
                  <a:gd name="T86" fmla="*/ 545 w 965"/>
                  <a:gd name="T87" fmla="*/ 213 h 841"/>
                  <a:gd name="T88" fmla="*/ 587 w 965"/>
                  <a:gd name="T89" fmla="*/ 247 h 841"/>
                  <a:gd name="T90" fmla="*/ 587 w 965"/>
                  <a:gd name="T91" fmla="*/ 296 h 841"/>
                  <a:gd name="T92" fmla="*/ 650 w 965"/>
                  <a:gd name="T93" fmla="*/ 296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65" h="841">
                    <a:moveTo>
                      <a:pt x="613" y="27"/>
                    </a:moveTo>
                    <a:cubicBezTo>
                      <a:pt x="816" y="76"/>
                      <a:pt x="965" y="236"/>
                      <a:pt x="965" y="426"/>
                    </a:cubicBezTo>
                    <a:cubicBezTo>
                      <a:pt x="965" y="655"/>
                      <a:pt x="749" y="841"/>
                      <a:pt x="483" y="841"/>
                    </a:cubicBezTo>
                    <a:cubicBezTo>
                      <a:pt x="216" y="841"/>
                      <a:pt x="0" y="655"/>
                      <a:pt x="0" y="426"/>
                    </a:cubicBezTo>
                    <a:cubicBezTo>
                      <a:pt x="0" y="236"/>
                      <a:pt x="149" y="76"/>
                      <a:pt x="353" y="27"/>
                    </a:cubicBezTo>
                    <a:cubicBezTo>
                      <a:pt x="344" y="15"/>
                      <a:pt x="344" y="15"/>
                      <a:pt x="344" y="15"/>
                    </a:cubicBezTo>
                    <a:cubicBezTo>
                      <a:pt x="393" y="5"/>
                      <a:pt x="442" y="0"/>
                      <a:pt x="492" y="0"/>
                    </a:cubicBezTo>
                    <a:cubicBezTo>
                      <a:pt x="536" y="0"/>
                      <a:pt x="580" y="4"/>
                      <a:pt x="624" y="12"/>
                    </a:cubicBezTo>
                    <a:lnTo>
                      <a:pt x="613" y="27"/>
                    </a:lnTo>
                    <a:close/>
                    <a:moveTo>
                      <a:pt x="880" y="426"/>
                    </a:moveTo>
                    <a:cubicBezTo>
                      <a:pt x="880" y="341"/>
                      <a:pt x="844" y="264"/>
                      <a:pt x="783" y="206"/>
                    </a:cubicBezTo>
                    <a:cubicBezTo>
                      <a:pt x="815" y="269"/>
                      <a:pt x="833" y="339"/>
                      <a:pt x="833" y="413"/>
                    </a:cubicBezTo>
                    <a:cubicBezTo>
                      <a:pt x="833" y="507"/>
                      <a:pt x="803" y="596"/>
                      <a:pt x="752" y="673"/>
                    </a:cubicBezTo>
                    <a:cubicBezTo>
                      <a:pt x="831" y="612"/>
                      <a:pt x="880" y="524"/>
                      <a:pt x="880" y="426"/>
                    </a:cubicBezTo>
                    <a:close/>
                    <a:moveTo>
                      <a:pt x="650" y="296"/>
                    </a:moveTo>
                    <a:cubicBezTo>
                      <a:pt x="650" y="218"/>
                      <a:pt x="650" y="218"/>
                      <a:pt x="650" y="218"/>
                    </a:cubicBezTo>
                    <a:cubicBezTo>
                      <a:pt x="650" y="188"/>
                      <a:pt x="619" y="164"/>
                      <a:pt x="581" y="164"/>
                    </a:cubicBezTo>
                    <a:cubicBezTo>
                      <a:pt x="523" y="164"/>
                      <a:pt x="523" y="164"/>
                      <a:pt x="523" y="164"/>
                    </a:cubicBezTo>
                    <a:cubicBezTo>
                      <a:pt x="523" y="135"/>
                      <a:pt x="523" y="135"/>
                      <a:pt x="523" y="135"/>
                    </a:cubicBezTo>
                    <a:cubicBezTo>
                      <a:pt x="443" y="135"/>
                      <a:pt x="443" y="135"/>
                      <a:pt x="443" y="135"/>
                    </a:cubicBezTo>
                    <a:cubicBezTo>
                      <a:pt x="443" y="164"/>
                      <a:pt x="443" y="164"/>
                      <a:pt x="443" y="164"/>
                    </a:cubicBezTo>
                    <a:cubicBezTo>
                      <a:pt x="385" y="164"/>
                      <a:pt x="385" y="164"/>
                      <a:pt x="385" y="164"/>
                    </a:cubicBezTo>
                    <a:cubicBezTo>
                      <a:pt x="347" y="164"/>
                      <a:pt x="317" y="188"/>
                      <a:pt x="317" y="218"/>
                    </a:cubicBezTo>
                    <a:cubicBezTo>
                      <a:pt x="317" y="374"/>
                      <a:pt x="317" y="374"/>
                      <a:pt x="317" y="374"/>
                    </a:cubicBezTo>
                    <a:cubicBezTo>
                      <a:pt x="317" y="404"/>
                      <a:pt x="347" y="428"/>
                      <a:pt x="385" y="428"/>
                    </a:cubicBezTo>
                    <a:cubicBezTo>
                      <a:pt x="443" y="428"/>
                      <a:pt x="443" y="428"/>
                      <a:pt x="443" y="428"/>
                    </a:cubicBezTo>
                    <a:cubicBezTo>
                      <a:pt x="443" y="593"/>
                      <a:pt x="443" y="593"/>
                      <a:pt x="443" y="593"/>
                    </a:cubicBezTo>
                    <a:cubicBezTo>
                      <a:pt x="421" y="593"/>
                      <a:pt x="421" y="593"/>
                      <a:pt x="421" y="593"/>
                    </a:cubicBezTo>
                    <a:cubicBezTo>
                      <a:pt x="397" y="593"/>
                      <a:pt x="378" y="578"/>
                      <a:pt x="378" y="560"/>
                    </a:cubicBezTo>
                    <a:cubicBezTo>
                      <a:pt x="378" y="511"/>
                      <a:pt x="378" y="511"/>
                      <a:pt x="378" y="511"/>
                    </a:cubicBezTo>
                    <a:cubicBezTo>
                      <a:pt x="316" y="511"/>
                      <a:pt x="316" y="511"/>
                      <a:pt x="316" y="511"/>
                    </a:cubicBezTo>
                    <a:cubicBezTo>
                      <a:pt x="316" y="589"/>
                      <a:pt x="316" y="589"/>
                      <a:pt x="316" y="589"/>
                    </a:cubicBezTo>
                    <a:cubicBezTo>
                      <a:pt x="316" y="619"/>
                      <a:pt x="347" y="643"/>
                      <a:pt x="384" y="643"/>
                    </a:cubicBezTo>
                    <a:cubicBezTo>
                      <a:pt x="443" y="643"/>
                      <a:pt x="443" y="643"/>
                      <a:pt x="443" y="643"/>
                    </a:cubicBezTo>
                    <a:cubicBezTo>
                      <a:pt x="443" y="706"/>
                      <a:pt x="443" y="706"/>
                      <a:pt x="443" y="706"/>
                    </a:cubicBezTo>
                    <a:cubicBezTo>
                      <a:pt x="523" y="706"/>
                      <a:pt x="523" y="706"/>
                      <a:pt x="523" y="706"/>
                    </a:cubicBezTo>
                    <a:cubicBezTo>
                      <a:pt x="523" y="643"/>
                      <a:pt x="523" y="643"/>
                      <a:pt x="523" y="643"/>
                    </a:cubicBezTo>
                    <a:cubicBezTo>
                      <a:pt x="581" y="643"/>
                      <a:pt x="581" y="643"/>
                      <a:pt x="581" y="643"/>
                    </a:cubicBezTo>
                    <a:cubicBezTo>
                      <a:pt x="618" y="643"/>
                      <a:pt x="649" y="619"/>
                      <a:pt x="649" y="589"/>
                    </a:cubicBezTo>
                    <a:cubicBezTo>
                      <a:pt x="649" y="433"/>
                      <a:pt x="649" y="433"/>
                      <a:pt x="649" y="433"/>
                    </a:cubicBezTo>
                    <a:cubicBezTo>
                      <a:pt x="649" y="403"/>
                      <a:pt x="618" y="379"/>
                      <a:pt x="581" y="379"/>
                    </a:cubicBezTo>
                    <a:cubicBezTo>
                      <a:pt x="523" y="379"/>
                      <a:pt x="523" y="379"/>
                      <a:pt x="523" y="379"/>
                    </a:cubicBezTo>
                    <a:cubicBezTo>
                      <a:pt x="523" y="213"/>
                      <a:pt x="523" y="213"/>
                      <a:pt x="523" y="213"/>
                    </a:cubicBezTo>
                    <a:cubicBezTo>
                      <a:pt x="545" y="213"/>
                      <a:pt x="545" y="213"/>
                      <a:pt x="545" y="213"/>
                    </a:cubicBezTo>
                    <a:cubicBezTo>
                      <a:pt x="568" y="213"/>
                      <a:pt x="587" y="228"/>
                      <a:pt x="587" y="247"/>
                    </a:cubicBezTo>
                    <a:cubicBezTo>
                      <a:pt x="587" y="296"/>
                      <a:pt x="587" y="296"/>
                      <a:pt x="587" y="296"/>
                    </a:cubicBezTo>
                    <a:lnTo>
                      <a:pt x="650" y="2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68" name="Freeform 326"/>
              <p:cNvSpPr>
                <a:spLocks/>
              </p:cNvSpPr>
              <p:nvPr/>
            </p:nvSpPr>
            <p:spPr bwMode="auto">
              <a:xfrm>
                <a:off x="7151688" y="2073276"/>
                <a:ext cx="128588" cy="77788"/>
              </a:xfrm>
              <a:custGeom>
                <a:avLst/>
                <a:gdLst>
                  <a:gd name="T0" fmla="*/ 34 w 34"/>
                  <a:gd name="T1" fmla="*/ 3 h 21"/>
                  <a:gd name="T2" fmla="*/ 22 w 34"/>
                  <a:gd name="T3" fmla="*/ 21 h 21"/>
                  <a:gd name="T4" fmla="*/ 0 w 34"/>
                  <a:gd name="T5" fmla="*/ 19 h 21"/>
                  <a:gd name="T6" fmla="*/ 10 w 34"/>
                  <a:gd name="T7" fmla="*/ 0 h 21"/>
                  <a:gd name="T8" fmla="*/ 34 w 34"/>
                  <a:gd name="T9" fmla="*/ 3 h 21"/>
                </a:gdLst>
                <a:ahLst/>
                <a:cxnLst>
                  <a:cxn ang="0">
                    <a:pos x="T0" y="T1"/>
                  </a:cxn>
                  <a:cxn ang="0">
                    <a:pos x="T2" y="T3"/>
                  </a:cxn>
                  <a:cxn ang="0">
                    <a:pos x="T4" y="T5"/>
                  </a:cxn>
                  <a:cxn ang="0">
                    <a:pos x="T6" y="T7"/>
                  </a:cxn>
                  <a:cxn ang="0">
                    <a:pos x="T8" y="T9"/>
                  </a:cxn>
                </a:cxnLst>
                <a:rect l="0" t="0" r="r" b="b"/>
                <a:pathLst>
                  <a:path w="34" h="21">
                    <a:moveTo>
                      <a:pt x="34" y="3"/>
                    </a:moveTo>
                    <a:cubicBezTo>
                      <a:pt x="29" y="9"/>
                      <a:pt x="25" y="15"/>
                      <a:pt x="22" y="21"/>
                    </a:cubicBezTo>
                    <a:cubicBezTo>
                      <a:pt x="14" y="20"/>
                      <a:pt x="7" y="19"/>
                      <a:pt x="0" y="19"/>
                    </a:cubicBezTo>
                    <a:cubicBezTo>
                      <a:pt x="3" y="13"/>
                      <a:pt x="6" y="6"/>
                      <a:pt x="10" y="0"/>
                    </a:cubicBezTo>
                    <a:cubicBezTo>
                      <a:pt x="18" y="1"/>
                      <a:pt x="26" y="1"/>
                      <a:pt x="3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69" name="Freeform 327"/>
              <p:cNvSpPr>
                <a:spLocks/>
              </p:cNvSpPr>
              <p:nvPr/>
            </p:nvSpPr>
            <p:spPr bwMode="auto">
              <a:xfrm>
                <a:off x="7043738" y="2073276"/>
                <a:ext cx="107950" cy="74613"/>
              </a:xfrm>
              <a:custGeom>
                <a:avLst/>
                <a:gdLst>
                  <a:gd name="T0" fmla="*/ 29 w 29"/>
                  <a:gd name="T1" fmla="*/ 0 h 20"/>
                  <a:gd name="T2" fmla="*/ 19 w 29"/>
                  <a:gd name="T3" fmla="*/ 19 h 20"/>
                  <a:gd name="T4" fmla="*/ 0 w 29"/>
                  <a:gd name="T5" fmla="*/ 20 h 20"/>
                  <a:gd name="T6" fmla="*/ 7 w 29"/>
                  <a:gd name="T7" fmla="*/ 0 h 20"/>
                  <a:gd name="T8" fmla="*/ 29 w 29"/>
                  <a:gd name="T9" fmla="*/ 0 h 20"/>
                </a:gdLst>
                <a:ahLst/>
                <a:cxnLst>
                  <a:cxn ang="0">
                    <a:pos x="T0" y="T1"/>
                  </a:cxn>
                  <a:cxn ang="0">
                    <a:pos x="T2" y="T3"/>
                  </a:cxn>
                  <a:cxn ang="0">
                    <a:pos x="T4" y="T5"/>
                  </a:cxn>
                  <a:cxn ang="0">
                    <a:pos x="T6" y="T7"/>
                  </a:cxn>
                  <a:cxn ang="0">
                    <a:pos x="T8" y="T9"/>
                  </a:cxn>
                </a:cxnLst>
                <a:rect l="0" t="0" r="r" b="b"/>
                <a:pathLst>
                  <a:path w="29" h="20">
                    <a:moveTo>
                      <a:pt x="29" y="0"/>
                    </a:moveTo>
                    <a:cubicBezTo>
                      <a:pt x="25" y="6"/>
                      <a:pt x="22" y="13"/>
                      <a:pt x="19" y="19"/>
                    </a:cubicBezTo>
                    <a:cubicBezTo>
                      <a:pt x="13" y="19"/>
                      <a:pt x="6" y="20"/>
                      <a:pt x="0" y="20"/>
                    </a:cubicBezTo>
                    <a:cubicBezTo>
                      <a:pt x="2" y="14"/>
                      <a:pt x="5" y="7"/>
                      <a:pt x="7" y="0"/>
                    </a:cubicBezTo>
                    <a:cubicBezTo>
                      <a:pt x="14" y="0"/>
                      <a:pt x="21" y="0"/>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70" name="Freeform 328"/>
              <p:cNvSpPr>
                <a:spLocks/>
              </p:cNvSpPr>
              <p:nvPr/>
            </p:nvSpPr>
            <p:spPr bwMode="auto">
              <a:xfrm>
                <a:off x="6934200" y="2076451"/>
                <a:ext cx="98425" cy="87313"/>
              </a:xfrm>
              <a:custGeom>
                <a:avLst/>
                <a:gdLst>
                  <a:gd name="T0" fmla="*/ 26 w 26"/>
                  <a:gd name="T1" fmla="*/ 0 h 23"/>
                  <a:gd name="T2" fmla="*/ 19 w 26"/>
                  <a:gd name="T3" fmla="*/ 20 h 23"/>
                  <a:gd name="T4" fmla="*/ 0 w 26"/>
                  <a:gd name="T5" fmla="*/ 23 h 23"/>
                  <a:gd name="T6" fmla="*/ 6 w 26"/>
                  <a:gd name="T7" fmla="*/ 2 h 23"/>
                  <a:gd name="T8" fmla="*/ 26 w 26"/>
                  <a:gd name="T9" fmla="*/ 0 h 23"/>
                </a:gdLst>
                <a:ahLst/>
                <a:cxnLst>
                  <a:cxn ang="0">
                    <a:pos x="T0" y="T1"/>
                  </a:cxn>
                  <a:cxn ang="0">
                    <a:pos x="T2" y="T3"/>
                  </a:cxn>
                  <a:cxn ang="0">
                    <a:pos x="T4" y="T5"/>
                  </a:cxn>
                  <a:cxn ang="0">
                    <a:pos x="T6" y="T7"/>
                  </a:cxn>
                  <a:cxn ang="0">
                    <a:pos x="T8" y="T9"/>
                  </a:cxn>
                </a:cxnLst>
                <a:rect l="0" t="0" r="r" b="b"/>
                <a:pathLst>
                  <a:path w="26" h="23">
                    <a:moveTo>
                      <a:pt x="26" y="0"/>
                    </a:moveTo>
                    <a:cubicBezTo>
                      <a:pt x="24" y="7"/>
                      <a:pt x="21" y="13"/>
                      <a:pt x="19" y="20"/>
                    </a:cubicBezTo>
                    <a:cubicBezTo>
                      <a:pt x="13" y="21"/>
                      <a:pt x="6" y="22"/>
                      <a:pt x="0" y="23"/>
                    </a:cubicBezTo>
                    <a:cubicBezTo>
                      <a:pt x="1" y="16"/>
                      <a:pt x="3" y="9"/>
                      <a:pt x="6" y="2"/>
                    </a:cubicBezTo>
                    <a:cubicBezTo>
                      <a:pt x="12" y="1"/>
                      <a:pt x="19" y="0"/>
                      <a:pt x="2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71" name="Freeform 329"/>
              <p:cNvSpPr>
                <a:spLocks/>
              </p:cNvSpPr>
              <p:nvPr/>
            </p:nvSpPr>
            <p:spPr bwMode="auto">
              <a:xfrm>
                <a:off x="6813550" y="2092326"/>
                <a:ext cx="106363" cy="93663"/>
              </a:xfrm>
              <a:custGeom>
                <a:avLst/>
                <a:gdLst>
                  <a:gd name="T0" fmla="*/ 28 w 28"/>
                  <a:gd name="T1" fmla="*/ 0 h 25"/>
                  <a:gd name="T2" fmla="*/ 22 w 28"/>
                  <a:gd name="T3" fmla="*/ 21 h 25"/>
                  <a:gd name="T4" fmla="*/ 0 w 28"/>
                  <a:gd name="T5" fmla="*/ 25 h 25"/>
                  <a:gd name="T6" fmla="*/ 5 w 28"/>
                  <a:gd name="T7" fmla="*/ 4 h 25"/>
                  <a:gd name="T8" fmla="*/ 28 w 28"/>
                  <a:gd name="T9" fmla="*/ 0 h 25"/>
                </a:gdLst>
                <a:ahLst/>
                <a:cxnLst>
                  <a:cxn ang="0">
                    <a:pos x="T0" y="T1"/>
                  </a:cxn>
                  <a:cxn ang="0">
                    <a:pos x="T2" y="T3"/>
                  </a:cxn>
                  <a:cxn ang="0">
                    <a:pos x="T4" y="T5"/>
                  </a:cxn>
                  <a:cxn ang="0">
                    <a:pos x="T6" y="T7"/>
                  </a:cxn>
                  <a:cxn ang="0">
                    <a:pos x="T8" y="T9"/>
                  </a:cxn>
                </a:cxnLst>
                <a:rect l="0" t="0" r="r" b="b"/>
                <a:pathLst>
                  <a:path w="28" h="25">
                    <a:moveTo>
                      <a:pt x="28" y="0"/>
                    </a:moveTo>
                    <a:cubicBezTo>
                      <a:pt x="26" y="7"/>
                      <a:pt x="24" y="14"/>
                      <a:pt x="22" y="21"/>
                    </a:cubicBezTo>
                    <a:cubicBezTo>
                      <a:pt x="15" y="22"/>
                      <a:pt x="7" y="24"/>
                      <a:pt x="0" y="25"/>
                    </a:cubicBezTo>
                    <a:cubicBezTo>
                      <a:pt x="2" y="18"/>
                      <a:pt x="3" y="11"/>
                      <a:pt x="5" y="4"/>
                    </a:cubicBezTo>
                    <a:cubicBezTo>
                      <a:pt x="12" y="3"/>
                      <a:pt x="20" y="1"/>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72" name="Freeform 330"/>
              <p:cNvSpPr>
                <a:spLocks/>
              </p:cNvSpPr>
              <p:nvPr/>
            </p:nvSpPr>
            <p:spPr bwMode="auto">
              <a:xfrm>
                <a:off x="4779963" y="1512888"/>
                <a:ext cx="2124075" cy="623888"/>
              </a:xfrm>
              <a:custGeom>
                <a:avLst/>
                <a:gdLst>
                  <a:gd name="T0" fmla="*/ 565 w 565"/>
                  <a:gd name="T1" fmla="*/ 0 h 166"/>
                  <a:gd name="T2" fmla="*/ 444 w 565"/>
                  <a:gd name="T3" fmla="*/ 163 h 166"/>
                  <a:gd name="T4" fmla="*/ 292 w 565"/>
                  <a:gd name="T5" fmla="*/ 147 h 166"/>
                  <a:gd name="T6" fmla="*/ 137 w 565"/>
                  <a:gd name="T7" fmla="*/ 163 h 166"/>
                  <a:gd name="T8" fmla="*/ 124 w 565"/>
                  <a:gd name="T9" fmla="*/ 166 h 166"/>
                  <a:gd name="T10" fmla="*/ 0 w 565"/>
                  <a:gd name="T11" fmla="*/ 0 h 166"/>
                  <a:gd name="T12" fmla="*/ 565 w 565"/>
                  <a:gd name="T13" fmla="*/ 0 h 166"/>
                </a:gdLst>
                <a:ahLst/>
                <a:cxnLst>
                  <a:cxn ang="0">
                    <a:pos x="T0" y="T1"/>
                  </a:cxn>
                  <a:cxn ang="0">
                    <a:pos x="T2" y="T3"/>
                  </a:cxn>
                  <a:cxn ang="0">
                    <a:pos x="T4" y="T5"/>
                  </a:cxn>
                  <a:cxn ang="0">
                    <a:pos x="T6" y="T7"/>
                  </a:cxn>
                  <a:cxn ang="0">
                    <a:pos x="T8" y="T9"/>
                  </a:cxn>
                  <a:cxn ang="0">
                    <a:pos x="T10" y="T11"/>
                  </a:cxn>
                  <a:cxn ang="0">
                    <a:pos x="T12" y="T13"/>
                  </a:cxn>
                </a:cxnLst>
                <a:rect l="0" t="0" r="r" b="b"/>
                <a:pathLst>
                  <a:path w="565" h="166">
                    <a:moveTo>
                      <a:pt x="565" y="0"/>
                    </a:moveTo>
                    <a:cubicBezTo>
                      <a:pt x="444" y="163"/>
                      <a:pt x="444" y="163"/>
                      <a:pt x="444" y="163"/>
                    </a:cubicBezTo>
                    <a:cubicBezTo>
                      <a:pt x="394" y="152"/>
                      <a:pt x="343" y="147"/>
                      <a:pt x="292" y="147"/>
                    </a:cubicBezTo>
                    <a:cubicBezTo>
                      <a:pt x="240" y="147"/>
                      <a:pt x="188" y="152"/>
                      <a:pt x="137" y="163"/>
                    </a:cubicBezTo>
                    <a:cubicBezTo>
                      <a:pt x="133" y="164"/>
                      <a:pt x="128" y="165"/>
                      <a:pt x="124" y="166"/>
                    </a:cubicBezTo>
                    <a:cubicBezTo>
                      <a:pt x="0" y="0"/>
                      <a:pt x="0" y="0"/>
                      <a:pt x="0" y="0"/>
                    </a:cubicBezTo>
                    <a:lnTo>
                      <a:pt x="5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73" name="Freeform 331"/>
              <p:cNvSpPr>
                <a:spLocks/>
              </p:cNvSpPr>
              <p:nvPr/>
            </p:nvSpPr>
            <p:spPr bwMode="auto">
              <a:xfrm>
                <a:off x="6708775" y="2117726"/>
                <a:ext cx="85725" cy="98425"/>
              </a:xfrm>
              <a:custGeom>
                <a:avLst/>
                <a:gdLst>
                  <a:gd name="T0" fmla="*/ 23 w 23"/>
                  <a:gd name="T1" fmla="*/ 0 h 26"/>
                  <a:gd name="T2" fmla="*/ 19 w 23"/>
                  <a:gd name="T3" fmla="*/ 21 h 26"/>
                  <a:gd name="T4" fmla="*/ 0 w 23"/>
                  <a:gd name="T5" fmla="*/ 26 h 26"/>
                  <a:gd name="T6" fmla="*/ 3 w 23"/>
                  <a:gd name="T7" fmla="*/ 5 h 26"/>
                  <a:gd name="T8" fmla="*/ 23 w 23"/>
                  <a:gd name="T9" fmla="*/ 0 h 26"/>
                </a:gdLst>
                <a:ahLst/>
                <a:cxnLst>
                  <a:cxn ang="0">
                    <a:pos x="T0" y="T1"/>
                  </a:cxn>
                  <a:cxn ang="0">
                    <a:pos x="T2" y="T3"/>
                  </a:cxn>
                  <a:cxn ang="0">
                    <a:pos x="T4" y="T5"/>
                  </a:cxn>
                  <a:cxn ang="0">
                    <a:pos x="T6" y="T7"/>
                  </a:cxn>
                  <a:cxn ang="0">
                    <a:pos x="T8" y="T9"/>
                  </a:cxn>
                </a:cxnLst>
                <a:rect l="0" t="0" r="r" b="b"/>
                <a:pathLst>
                  <a:path w="23" h="26">
                    <a:moveTo>
                      <a:pt x="23" y="0"/>
                    </a:moveTo>
                    <a:cubicBezTo>
                      <a:pt x="21" y="7"/>
                      <a:pt x="20" y="14"/>
                      <a:pt x="19" y="21"/>
                    </a:cubicBezTo>
                    <a:cubicBezTo>
                      <a:pt x="13" y="23"/>
                      <a:pt x="6" y="24"/>
                      <a:pt x="0" y="26"/>
                    </a:cubicBezTo>
                    <a:cubicBezTo>
                      <a:pt x="1" y="19"/>
                      <a:pt x="2" y="12"/>
                      <a:pt x="3" y="5"/>
                    </a:cubicBezTo>
                    <a:cubicBezTo>
                      <a:pt x="9" y="3"/>
                      <a:pt x="16" y="1"/>
                      <a:pt x="2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74" name="Freeform 332"/>
              <p:cNvSpPr>
                <a:spLocks/>
              </p:cNvSpPr>
              <p:nvPr/>
            </p:nvSpPr>
            <p:spPr bwMode="auto">
              <a:xfrm>
                <a:off x="5994400" y="3792538"/>
                <a:ext cx="241300" cy="620713"/>
              </a:xfrm>
              <a:custGeom>
                <a:avLst/>
                <a:gdLst>
                  <a:gd name="T0" fmla="*/ 64 w 64"/>
                  <a:gd name="T1" fmla="*/ 34 h 165"/>
                  <a:gd name="T2" fmla="*/ 64 w 64"/>
                  <a:gd name="T3" fmla="*/ 132 h 165"/>
                  <a:gd name="T4" fmla="*/ 21 w 64"/>
                  <a:gd name="T5" fmla="*/ 165 h 165"/>
                  <a:gd name="T6" fmla="*/ 0 w 64"/>
                  <a:gd name="T7" fmla="*/ 165 h 165"/>
                  <a:gd name="T8" fmla="*/ 0 w 64"/>
                  <a:gd name="T9" fmla="*/ 0 h 165"/>
                  <a:gd name="T10" fmla="*/ 21 w 64"/>
                  <a:gd name="T11" fmla="*/ 0 h 165"/>
                  <a:gd name="T12" fmla="*/ 64 w 64"/>
                  <a:gd name="T13" fmla="*/ 34 h 165"/>
                </a:gdLst>
                <a:ahLst/>
                <a:cxnLst>
                  <a:cxn ang="0">
                    <a:pos x="T0" y="T1"/>
                  </a:cxn>
                  <a:cxn ang="0">
                    <a:pos x="T2" y="T3"/>
                  </a:cxn>
                  <a:cxn ang="0">
                    <a:pos x="T4" y="T5"/>
                  </a:cxn>
                  <a:cxn ang="0">
                    <a:pos x="T6" y="T7"/>
                  </a:cxn>
                  <a:cxn ang="0">
                    <a:pos x="T8" y="T9"/>
                  </a:cxn>
                  <a:cxn ang="0">
                    <a:pos x="T10" y="T11"/>
                  </a:cxn>
                  <a:cxn ang="0">
                    <a:pos x="T12" y="T13"/>
                  </a:cxn>
                </a:cxnLst>
                <a:rect l="0" t="0" r="r" b="b"/>
                <a:pathLst>
                  <a:path w="64" h="165">
                    <a:moveTo>
                      <a:pt x="64" y="34"/>
                    </a:moveTo>
                    <a:cubicBezTo>
                      <a:pt x="64" y="132"/>
                      <a:pt x="64" y="132"/>
                      <a:pt x="64" y="132"/>
                    </a:cubicBezTo>
                    <a:cubicBezTo>
                      <a:pt x="64" y="150"/>
                      <a:pt x="45" y="165"/>
                      <a:pt x="21" y="165"/>
                    </a:cubicBezTo>
                    <a:cubicBezTo>
                      <a:pt x="0" y="165"/>
                      <a:pt x="0" y="165"/>
                      <a:pt x="0" y="165"/>
                    </a:cubicBezTo>
                    <a:cubicBezTo>
                      <a:pt x="0" y="0"/>
                      <a:pt x="0" y="0"/>
                      <a:pt x="0" y="0"/>
                    </a:cubicBezTo>
                    <a:cubicBezTo>
                      <a:pt x="21" y="0"/>
                      <a:pt x="21" y="0"/>
                      <a:pt x="21" y="0"/>
                    </a:cubicBezTo>
                    <a:cubicBezTo>
                      <a:pt x="45" y="0"/>
                      <a:pt x="64" y="15"/>
                      <a:pt x="64"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75" name="Freeform 333"/>
              <p:cNvSpPr>
                <a:spLocks/>
              </p:cNvSpPr>
              <p:nvPr/>
            </p:nvSpPr>
            <p:spPr bwMode="auto">
              <a:xfrm>
                <a:off x="5453063" y="2982913"/>
                <a:ext cx="241300" cy="620713"/>
              </a:xfrm>
              <a:custGeom>
                <a:avLst/>
                <a:gdLst>
                  <a:gd name="T0" fmla="*/ 64 w 64"/>
                  <a:gd name="T1" fmla="*/ 0 h 165"/>
                  <a:gd name="T2" fmla="*/ 64 w 64"/>
                  <a:gd name="T3" fmla="*/ 165 h 165"/>
                  <a:gd name="T4" fmla="*/ 43 w 64"/>
                  <a:gd name="T5" fmla="*/ 165 h 165"/>
                  <a:gd name="T6" fmla="*/ 0 w 64"/>
                  <a:gd name="T7" fmla="*/ 132 h 165"/>
                  <a:gd name="T8" fmla="*/ 0 w 64"/>
                  <a:gd name="T9" fmla="*/ 34 h 165"/>
                  <a:gd name="T10" fmla="*/ 43 w 64"/>
                  <a:gd name="T11" fmla="*/ 0 h 165"/>
                  <a:gd name="T12" fmla="*/ 64 w 64"/>
                  <a:gd name="T13" fmla="*/ 0 h 165"/>
                </a:gdLst>
                <a:ahLst/>
                <a:cxnLst>
                  <a:cxn ang="0">
                    <a:pos x="T0" y="T1"/>
                  </a:cxn>
                  <a:cxn ang="0">
                    <a:pos x="T2" y="T3"/>
                  </a:cxn>
                  <a:cxn ang="0">
                    <a:pos x="T4" y="T5"/>
                  </a:cxn>
                  <a:cxn ang="0">
                    <a:pos x="T6" y="T7"/>
                  </a:cxn>
                  <a:cxn ang="0">
                    <a:pos x="T8" y="T9"/>
                  </a:cxn>
                  <a:cxn ang="0">
                    <a:pos x="T10" y="T11"/>
                  </a:cxn>
                  <a:cxn ang="0">
                    <a:pos x="T12" y="T13"/>
                  </a:cxn>
                </a:cxnLst>
                <a:rect l="0" t="0" r="r" b="b"/>
                <a:pathLst>
                  <a:path w="64" h="165">
                    <a:moveTo>
                      <a:pt x="64" y="0"/>
                    </a:moveTo>
                    <a:cubicBezTo>
                      <a:pt x="64" y="165"/>
                      <a:pt x="64" y="165"/>
                      <a:pt x="64" y="165"/>
                    </a:cubicBezTo>
                    <a:cubicBezTo>
                      <a:pt x="43" y="165"/>
                      <a:pt x="43" y="165"/>
                      <a:pt x="43" y="165"/>
                    </a:cubicBezTo>
                    <a:cubicBezTo>
                      <a:pt x="19" y="165"/>
                      <a:pt x="0" y="150"/>
                      <a:pt x="0" y="132"/>
                    </a:cubicBezTo>
                    <a:cubicBezTo>
                      <a:pt x="0" y="34"/>
                      <a:pt x="0" y="34"/>
                      <a:pt x="0" y="34"/>
                    </a:cubicBezTo>
                    <a:cubicBezTo>
                      <a:pt x="0" y="15"/>
                      <a:pt x="19" y="0"/>
                      <a:pt x="43" y="0"/>
                    </a:cubicBezTo>
                    <a:lnTo>
                      <a:pt x="6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76" name="Freeform 334"/>
              <p:cNvSpPr>
                <a:spLocks/>
              </p:cNvSpPr>
              <p:nvPr/>
            </p:nvSpPr>
            <p:spPr bwMode="auto">
              <a:xfrm>
                <a:off x="4991100" y="2125663"/>
                <a:ext cx="104775" cy="82550"/>
              </a:xfrm>
              <a:custGeom>
                <a:avLst/>
                <a:gdLst>
                  <a:gd name="T0" fmla="*/ 28 w 28"/>
                  <a:gd name="T1" fmla="*/ 6 h 22"/>
                  <a:gd name="T2" fmla="*/ 14 w 28"/>
                  <a:gd name="T3" fmla="*/ 22 h 22"/>
                  <a:gd name="T4" fmla="*/ 0 w 28"/>
                  <a:gd name="T5" fmla="*/ 17 h 22"/>
                  <a:gd name="T6" fmla="*/ 12 w 28"/>
                  <a:gd name="T7" fmla="*/ 0 h 22"/>
                  <a:gd name="T8" fmla="*/ 28 w 28"/>
                  <a:gd name="T9" fmla="*/ 6 h 22"/>
                </a:gdLst>
                <a:ahLst/>
                <a:cxnLst>
                  <a:cxn ang="0">
                    <a:pos x="T0" y="T1"/>
                  </a:cxn>
                  <a:cxn ang="0">
                    <a:pos x="T2" y="T3"/>
                  </a:cxn>
                  <a:cxn ang="0">
                    <a:pos x="T4" y="T5"/>
                  </a:cxn>
                  <a:cxn ang="0">
                    <a:pos x="T6" y="T7"/>
                  </a:cxn>
                  <a:cxn ang="0">
                    <a:pos x="T8" y="T9"/>
                  </a:cxn>
                </a:cxnLst>
                <a:rect l="0" t="0" r="r" b="b"/>
                <a:pathLst>
                  <a:path w="28" h="22">
                    <a:moveTo>
                      <a:pt x="28" y="6"/>
                    </a:moveTo>
                    <a:cubicBezTo>
                      <a:pt x="23" y="11"/>
                      <a:pt x="19" y="16"/>
                      <a:pt x="14" y="22"/>
                    </a:cubicBezTo>
                    <a:cubicBezTo>
                      <a:pt x="9" y="20"/>
                      <a:pt x="5" y="18"/>
                      <a:pt x="0" y="17"/>
                    </a:cubicBezTo>
                    <a:cubicBezTo>
                      <a:pt x="4" y="11"/>
                      <a:pt x="8" y="6"/>
                      <a:pt x="12" y="0"/>
                    </a:cubicBezTo>
                    <a:cubicBezTo>
                      <a:pt x="18" y="2"/>
                      <a:pt x="23" y="4"/>
                      <a:pt x="28"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77" name="Freeform 335"/>
              <p:cNvSpPr>
                <a:spLocks/>
              </p:cNvSpPr>
              <p:nvPr/>
            </p:nvSpPr>
            <p:spPr bwMode="auto">
              <a:xfrm>
                <a:off x="4897438" y="2098676"/>
                <a:ext cx="112713" cy="82550"/>
              </a:xfrm>
              <a:custGeom>
                <a:avLst/>
                <a:gdLst>
                  <a:gd name="T0" fmla="*/ 30 w 30"/>
                  <a:gd name="T1" fmla="*/ 5 h 22"/>
                  <a:gd name="T2" fmla="*/ 17 w 30"/>
                  <a:gd name="T3" fmla="*/ 22 h 22"/>
                  <a:gd name="T4" fmla="*/ 0 w 30"/>
                  <a:gd name="T5" fmla="*/ 18 h 22"/>
                  <a:gd name="T6" fmla="*/ 11 w 30"/>
                  <a:gd name="T7" fmla="*/ 0 h 22"/>
                  <a:gd name="T8" fmla="*/ 30 w 30"/>
                  <a:gd name="T9" fmla="*/ 5 h 22"/>
                </a:gdLst>
                <a:ahLst/>
                <a:cxnLst>
                  <a:cxn ang="0">
                    <a:pos x="T0" y="T1"/>
                  </a:cxn>
                  <a:cxn ang="0">
                    <a:pos x="T2" y="T3"/>
                  </a:cxn>
                  <a:cxn ang="0">
                    <a:pos x="T4" y="T5"/>
                  </a:cxn>
                  <a:cxn ang="0">
                    <a:pos x="T6" y="T7"/>
                  </a:cxn>
                  <a:cxn ang="0">
                    <a:pos x="T8" y="T9"/>
                  </a:cxn>
                </a:cxnLst>
                <a:rect l="0" t="0" r="r" b="b"/>
                <a:pathLst>
                  <a:path w="30" h="22">
                    <a:moveTo>
                      <a:pt x="30" y="5"/>
                    </a:moveTo>
                    <a:cubicBezTo>
                      <a:pt x="25" y="10"/>
                      <a:pt x="21" y="16"/>
                      <a:pt x="17" y="22"/>
                    </a:cubicBezTo>
                    <a:cubicBezTo>
                      <a:pt x="12" y="20"/>
                      <a:pt x="6" y="19"/>
                      <a:pt x="0" y="18"/>
                    </a:cubicBezTo>
                    <a:cubicBezTo>
                      <a:pt x="4" y="12"/>
                      <a:pt x="8" y="6"/>
                      <a:pt x="11" y="0"/>
                    </a:cubicBezTo>
                    <a:cubicBezTo>
                      <a:pt x="18" y="1"/>
                      <a:pt x="24" y="3"/>
                      <a:pt x="3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78" name="Freeform 336"/>
              <p:cNvSpPr>
                <a:spLocks/>
              </p:cNvSpPr>
              <p:nvPr/>
            </p:nvSpPr>
            <p:spPr bwMode="auto">
              <a:xfrm>
                <a:off x="4810125" y="2084388"/>
                <a:ext cx="101600" cy="74613"/>
              </a:xfrm>
              <a:custGeom>
                <a:avLst/>
                <a:gdLst>
                  <a:gd name="T0" fmla="*/ 27 w 27"/>
                  <a:gd name="T1" fmla="*/ 2 h 20"/>
                  <a:gd name="T2" fmla="*/ 16 w 27"/>
                  <a:gd name="T3" fmla="*/ 20 h 20"/>
                  <a:gd name="T4" fmla="*/ 0 w 27"/>
                  <a:gd name="T5" fmla="*/ 18 h 20"/>
                  <a:gd name="T6" fmla="*/ 10 w 27"/>
                  <a:gd name="T7" fmla="*/ 0 h 20"/>
                  <a:gd name="T8" fmla="*/ 27 w 27"/>
                  <a:gd name="T9" fmla="*/ 2 h 20"/>
                </a:gdLst>
                <a:ahLst/>
                <a:cxnLst>
                  <a:cxn ang="0">
                    <a:pos x="T0" y="T1"/>
                  </a:cxn>
                  <a:cxn ang="0">
                    <a:pos x="T2" y="T3"/>
                  </a:cxn>
                  <a:cxn ang="0">
                    <a:pos x="T4" y="T5"/>
                  </a:cxn>
                  <a:cxn ang="0">
                    <a:pos x="T6" y="T7"/>
                  </a:cxn>
                  <a:cxn ang="0">
                    <a:pos x="T8" y="T9"/>
                  </a:cxn>
                </a:cxnLst>
                <a:rect l="0" t="0" r="r" b="b"/>
                <a:pathLst>
                  <a:path w="27" h="20">
                    <a:moveTo>
                      <a:pt x="27" y="2"/>
                    </a:moveTo>
                    <a:cubicBezTo>
                      <a:pt x="23" y="8"/>
                      <a:pt x="19" y="14"/>
                      <a:pt x="16" y="20"/>
                    </a:cubicBezTo>
                    <a:cubicBezTo>
                      <a:pt x="11" y="19"/>
                      <a:pt x="6" y="19"/>
                      <a:pt x="0" y="18"/>
                    </a:cubicBezTo>
                    <a:cubicBezTo>
                      <a:pt x="4" y="12"/>
                      <a:pt x="7" y="6"/>
                      <a:pt x="10" y="0"/>
                    </a:cubicBezTo>
                    <a:cubicBezTo>
                      <a:pt x="16" y="0"/>
                      <a:pt x="21" y="1"/>
                      <a:pt x="27"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79" name="Freeform 337"/>
              <p:cNvSpPr>
                <a:spLocks/>
              </p:cNvSpPr>
              <p:nvPr/>
            </p:nvSpPr>
            <p:spPr bwMode="auto">
              <a:xfrm>
                <a:off x="4724400" y="2073276"/>
                <a:ext cx="93663" cy="74613"/>
              </a:xfrm>
              <a:custGeom>
                <a:avLst/>
                <a:gdLst>
                  <a:gd name="T0" fmla="*/ 25 w 25"/>
                  <a:gd name="T1" fmla="*/ 2 h 20"/>
                  <a:gd name="T2" fmla="*/ 16 w 25"/>
                  <a:gd name="T3" fmla="*/ 20 h 20"/>
                  <a:gd name="T4" fmla="*/ 0 w 25"/>
                  <a:gd name="T5" fmla="*/ 19 h 20"/>
                  <a:gd name="T6" fmla="*/ 9 w 25"/>
                  <a:gd name="T7" fmla="*/ 0 h 20"/>
                  <a:gd name="T8" fmla="*/ 25 w 25"/>
                  <a:gd name="T9" fmla="*/ 2 h 20"/>
                </a:gdLst>
                <a:ahLst/>
                <a:cxnLst>
                  <a:cxn ang="0">
                    <a:pos x="T0" y="T1"/>
                  </a:cxn>
                  <a:cxn ang="0">
                    <a:pos x="T2" y="T3"/>
                  </a:cxn>
                  <a:cxn ang="0">
                    <a:pos x="T4" y="T5"/>
                  </a:cxn>
                  <a:cxn ang="0">
                    <a:pos x="T6" y="T7"/>
                  </a:cxn>
                  <a:cxn ang="0">
                    <a:pos x="T8" y="T9"/>
                  </a:cxn>
                </a:cxnLst>
                <a:rect l="0" t="0" r="r" b="b"/>
                <a:pathLst>
                  <a:path w="25" h="20">
                    <a:moveTo>
                      <a:pt x="25" y="2"/>
                    </a:moveTo>
                    <a:cubicBezTo>
                      <a:pt x="22" y="8"/>
                      <a:pt x="19" y="14"/>
                      <a:pt x="16" y="20"/>
                    </a:cubicBezTo>
                    <a:cubicBezTo>
                      <a:pt x="11" y="20"/>
                      <a:pt x="6" y="20"/>
                      <a:pt x="0" y="19"/>
                    </a:cubicBezTo>
                    <a:cubicBezTo>
                      <a:pt x="3" y="13"/>
                      <a:pt x="6" y="6"/>
                      <a:pt x="9" y="0"/>
                    </a:cubicBezTo>
                    <a:cubicBezTo>
                      <a:pt x="14" y="0"/>
                      <a:pt x="20" y="1"/>
                      <a:pt x="2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80" name="Freeform 338"/>
              <p:cNvSpPr>
                <a:spLocks/>
              </p:cNvSpPr>
              <p:nvPr/>
            </p:nvSpPr>
            <p:spPr bwMode="auto">
              <a:xfrm>
                <a:off x="4633913" y="2073276"/>
                <a:ext cx="93663" cy="74613"/>
              </a:xfrm>
              <a:custGeom>
                <a:avLst/>
                <a:gdLst>
                  <a:gd name="T0" fmla="*/ 25 w 25"/>
                  <a:gd name="T1" fmla="*/ 0 h 20"/>
                  <a:gd name="T2" fmla="*/ 17 w 25"/>
                  <a:gd name="T3" fmla="*/ 19 h 20"/>
                  <a:gd name="T4" fmla="*/ 0 w 25"/>
                  <a:gd name="T5" fmla="*/ 20 h 20"/>
                  <a:gd name="T6" fmla="*/ 6 w 25"/>
                  <a:gd name="T7" fmla="*/ 0 h 20"/>
                  <a:gd name="T8" fmla="*/ 25 w 25"/>
                  <a:gd name="T9" fmla="*/ 0 h 20"/>
                </a:gdLst>
                <a:ahLst/>
                <a:cxnLst>
                  <a:cxn ang="0">
                    <a:pos x="T0" y="T1"/>
                  </a:cxn>
                  <a:cxn ang="0">
                    <a:pos x="T2" y="T3"/>
                  </a:cxn>
                  <a:cxn ang="0">
                    <a:pos x="T4" y="T5"/>
                  </a:cxn>
                  <a:cxn ang="0">
                    <a:pos x="T6" y="T7"/>
                  </a:cxn>
                  <a:cxn ang="0">
                    <a:pos x="T8" y="T9"/>
                  </a:cxn>
                </a:cxnLst>
                <a:rect l="0" t="0" r="r" b="b"/>
                <a:pathLst>
                  <a:path w="25" h="20">
                    <a:moveTo>
                      <a:pt x="25" y="0"/>
                    </a:moveTo>
                    <a:cubicBezTo>
                      <a:pt x="22" y="6"/>
                      <a:pt x="19" y="13"/>
                      <a:pt x="17" y="19"/>
                    </a:cubicBezTo>
                    <a:cubicBezTo>
                      <a:pt x="11" y="19"/>
                      <a:pt x="5" y="19"/>
                      <a:pt x="0" y="20"/>
                    </a:cubicBezTo>
                    <a:cubicBezTo>
                      <a:pt x="1" y="13"/>
                      <a:pt x="3" y="6"/>
                      <a:pt x="6" y="0"/>
                    </a:cubicBezTo>
                    <a:cubicBezTo>
                      <a:pt x="12" y="0"/>
                      <a:pt x="18" y="0"/>
                      <a:pt x="2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81" name="Freeform 339"/>
              <p:cNvSpPr>
                <a:spLocks/>
              </p:cNvSpPr>
              <p:nvPr/>
            </p:nvSpPr>
            <p:spPr bwMode="auto">
              <a:xfrm>
                <a:off x="4540250" y="2073276"/>
                <a:ext cx="85725" cy="85725"/>
              </a:xfrm>
              <a:custGeom>
                <a:avLst/>
                <a:gdLst>
                  <a:gd name="T0" fmla="*/ 23 w 23"/>
                  <a:gd name="T1" fmla="*/ 0 h 23"/>
                  <a:gd name="T2" fmla="*/ 17 w 23"/>
                  <a:gd name="T3" fmla="*/ 21 h 23"/>
                  <a:gd name="T4" fmla="*/ 0 w 23"/>
                  <a:gd name="T5" fmla="*/ 23 h 23"/>
                  <a:gd name="T6" fmla="*/ 4 w 23"/>
                  <a:gd name="T7" fmla="*/ 3 h 23"/>
                  <a:gd name="T8" fmla="*/ 23 w 23"/>
                  <a:gd name="T9" fmla="*/ 0 h 23"/>
                </a:gdLst>
                <a:ahLst/>
                <a:cxnLst>
                  <a:cxn ang="0">
                    <a:pos x="T0" y="T1"/>
                  </a:cxn>
                  <a:cxn ang="0">
                    <a:pos x="T2" y="T3"/>
                  </a:cxn>
                  <a:cxn ang="0">
                    <a:pos x="T4" y="T5"/>
                  </a:cxn>
                  <a:cxn ang="0">
                    <a:pos x="T6" y="T7"/>
                  </a:cxn>
                  <a:cxn ang="0">
                    <a:pos x="T8" y="T9"/>
                  </a:cxn>
                </a:cxnLst>
                <a:rect l="0" t="0" r="r" b="b"/>
                <a:pathLst>
                  <a:path w="23" h="23">
                    <a:moveTo>
                      <a:pt x="23" y="0"/>
                    </a:moveTo>
                    <a:cubicBezTo>
                      <a:pt x="21" y="7"/>
                      <a:pt x="19" y="14"/>
                      <a:pt x="17" y="21"/>
                    </a:cubicBezTo>
                    <a:cubicBezTo>
                      <a:pt x="11" y="21"/>
                      <a:pt x="6" y="22"/>
                      <a:pt x="0" y="23"/>
                    </a:cubicBezTo>
                    <a:cubicBezTo>
                      <a:pt x="1" y="16"/>
                      <a:pt x="2" y="9"/>
                      <a:pt x="4" y="3"/>
                    </a:cubicBezTo>
                    <a:cubicBezTo>
                      <a:pt x="10" y="2"/>
                      <a:pt x="16" y="1"/>
                      <a:pt x="2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82" name="Freeform 340"/>
              <p:cNvSpPr>
                <a:spLocks/>
              </p:cNvSpPr>
              <p:nvPr/>
            </p:nvSpPr>
            <p:spPr bwMode="auto">
              <a:xfrm>
                <a:off x="4457700" y="2087563"/>
                <a:ext cx="66675" cy="90488"/>
              </a:xfrm>
              <a:custGeom>
                <a:avLst/>
                <a:gdLst>
                  <a:gd name="T0" fmla="*/ 18 w 18"/>
                  <a:gd name="T1" fmla="*/ 0 h 24"/>
                  <a:gd name="T2" fmla="*/ 15 w 18"/>
                  <a:gd name="T3" fmla="*/ 21 h 24"/>
                  <a:gd name="T4" fmla="*/ 0 w 18"/>
                  <a:gd name="T5" fmla="*/ 24 h 24"/>
                  <a:gd name="T6" fmla="*/ 1 w 18"/>
                  <a:gd name="T7" fmla="*/ 4 h 24"/>
                  <a:gd name="T8" fmla="*/ 18 w 18"/>
                  <a:gd name="T9" fmla="*/ 0 h 24"/>
                </a:gdLst>
                <a:ahLst/>
                <a:cxnLst>
                  <a:cxn ang="0">
                    <a:pos x="T0" y="T1"/>
                  </a:cxn>
                  <a:cxn ang="0">
                    <a:pos x="T2" y="T3"/>
                  </a:cxn>
                  <a:cxn ang="0">
                    <a:pos x="T4" y="T5"/>
                  </a:cxn>
                  <a:cxn ang="0">
                    <a:pos x="T6" y="T7"/>
                  </a:cxn>
                  <a:cxn ang="0">
                    <a:pos x="T8" y="T9"/>
                  </a:cxn>
                </a:cxnLst>
                <a:rect l="0" t="0" r="r" b="b"/>
                <a:pathLst>
                  <a:path w="18" h="24">
                    <a:moveTo>
                      <a:pt x="18" y="0"/>
                    </a:moveTo>
                    <a:cubicBezTo>
                      <a:pt x="17" y="7"/>
                      <a:pt x="16" y="14"/>
                      <a:pt x="15" y="21"/>
                    </a:cubicBezTo>
                    <a:cubicBezTo>
                      <a:pt x="10" y="22"/>
                      <a:pt x="5" y="23"/>
                      <a:pt x="0" y="24"/>
                    </a:cubicBezTo>
                    <a:cubicBezTo>
                      <a:pt x="0" y="18"/>
                      <a:pt x="1" y="11"/>
                      <a:pt x="1" y="4"/>
                    </a:cubicBezTo>
                    <a:cubicBezTo>
                      <a:pt x="7" y="2"/>
                      <a:pt x="12" y="1"/>
                      <a:pt x="1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83" name="Freeform 341"/>
              <p:cNvSpPr>
                <a:spLocks/>
              </p:cNvSpPr>
              <p:nvPr/>
            </p:nvSpPr>
            <p:spPr bwMode="auto">
              <a:xfrm>
                <a:off x="4359275" y="2109788"/>
                <a:ext cx="76200" cy="106363"/>
              </a:xfrm>
              <a:custGeom>
                <a:avLst/>
                <a:gdLst>
                  <a:gd name="T0" fmla="*/ 20 w 20"/>
                  <a:gd name="T1" fmla="*/ 0 h 28"/>
                  <a:gd name="T2" fmla="*/ 19 w 20"/>
                  <a:gd name="T3" fmla="*/ 21 h 28"/>
                  <a:gd name="T4" fmla="*/ 1 w 20"/>
                  <a:gd name="T5" fmla="*/ 28 h 28"/>
                  <a:gd name="T6" fmla="*/ 0 w 20"/>
                  <a:gd name="T7" fmla="*/ 7 h 28"/>
                  <a:gd name="T8" fmla="*/ 20 w 20"/>
                  <a:gd name="T9" fmla="*/ 0 h 28"/>
                </a:gdLst>
                <a:ahLst/>
                <a:cxnLst>
                  <a:cxn ang="0">
                    <a:pos x="T0" y="T1"/>
                  </a:cxn>
                  <a:cxn ang="0">
                    <a:pos x="T2" y="T3"/>
                  </a:cxn>
                  <a:cxn ang="0">
                    <a:pos x="T4" y="T5"/>
                  </a:cxn>
                  <a:cxn ang="0">
                    <a:pos x="T6" y="T7"/>
                  </a:cxn>
                  <a:cxn ang="0">
                    <a:pos x="T8" y="T9"/>
                  </a:cxn>
                </a:cxnLst>
                <a:rect l="0" t="0" r="r" b="b"/>
                <a:pathLst>
                  <a:path w="20" h="28">
                    <a:moveTo>
                      <a:pt x="20" y="0"/>
                    </a:moveTo>
                    <a:cubicBezTo>
                      <a:pt x="19" y="7"/>
                      <a:pt x="19" y="14"/>
                      <a:pt x="19" y="21"/>
                    </a:cubicBezTo>
                    <a:cubicBezTo>
                      <a:pt x="13" y="23"/>
                      <a:pt x="7" y="25"/>
                      <a:pt x="1" y="28"/>
                    </a:cubicBezTo>
                    <a:cubicBezTo>
                      <a:pt x="1" y="21"/>
                      <a:pt x="1" y="14"/>
                      <a:pt x="0" y="7"/>
                    </a:cubicBezTo>
                    <a:cubicBezTo>
                      <a:pt x="7" y="4"/>
                      <a:pt x="13" y="2"/>
                      <a:pt x="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84" name="Freeform 342"/>
              <p:cNvSpPr>
                <a:spLocks/>
              </p:cNvSpPr>
              <p:nvPr/>
            </p:nvSpPr>
            <p:spPr bwMode="auto">
              <a:xfrm>
                <a:off x="4276725" y="2147888"/>
                <a:ext cx="63500" cy="104775"/>
              </a:xfrm>
              <a:custGeom>
                <a:avLst/>
                <a:gdLst>
                  <a:gd name="T0" fmla="*/ 15 w 17"/>
                  <a:gd name="T1" fmla="*/ 0 h 28"/>
                  <a:gd name="T2" fmla="*/ 17 w 17"/>
                  <a:gd name="T3" fmla="*/ 21 h 28"/>
                  <a:gd name="T4" fmla="*/ 3 w 17"/>
                  <a:gd name="T5" fmla="*/ 28 h 28"/>
                  <a:gd name="T6" fmla="*/ 0 w 17"/>
                  <a:gd name="T7" fmla="*/ 8 h 28"/>
                  <a:gd name="T8" fmla="*/ 15 w 17"/>
                  <a:gd name="T9" fmla="*/ 0 h 28"/>
                </a:gdLst>
                <a:ahLst/>
                <a:cxnLst>
                  <a:cxn ang="0">
                    <a:pos x="T0" y="T1"/>
                  </a:cxn>
                  <a:cxn ang="0">
                    <a:pos x="T2" y="T3"/>
                  </a:cxn>
                  <a:cxn ang="0">
                    <a:pos x="T4" y="T5"/>
                  </a:cxn>
                  <a:cxn ang="0">
                    <a:pos x="T6" y="T7"/>
                  </a:cxn>
                  <a:cxn ang="0">
                    <a:pos x="T8" y="T9"/>
                  </a:cxn>
                </a:cxnLst>
                <a:rect l="0" t="0" r="r" b="b"/>
                <a:pathLst>
                  <a:path w="17" h="28">
                    <a:moveTo>
                      <a:pt x="15" y="0"/>
                    </a:moveTo>
                    <a:cubicBezTo>
                      <a:pt x="15" y="7"/>
                      <a:pt x="16" y="14"/>
                      <a:pt x="17" y="21"/>
                    </a:cubicBezTo>
                    <a:cubicBezTo>
                      <a:pt x="12" y="23"/>
                      <a:pt x="8" y="26"/>
                      <a:pt x="3" y="28"/>
                    </a:cubicBezTo>
                    <a:cubicBezTo>
                      <a:pt x="2" y="21"/>
                      <a:pt x="1" y="15"/>
                      <a:pt x="0" y="8"/>
                    </a:cubicBezTo>
                    <a:cubicBezTo>
                      <a:pt x="5" y="5"/>
                      <a:pt x="10" y="2"/>
                      <a:pt x="1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85" name="Freeform 343"/>
              <p:cNvSpPr>
                <a:spLocks/>
              </p:cNvSpPr>
              <p:nvPr/>
            </p:nvSpPr>
            <p:spPr bwMode="auto">
              <a:xfrm>
                <a:off x="4191000" y="2193926"/>
                <a:ext cx="74613" cy="112713"/>
              </a:xfrm>
              <a:custGeom>
                <a:avLst/>
                <a:gdLst>
                  <a:gd name="T0" fmla="*/ 16 w 20"/>
                  <a:gd name="T1" fmla="*/ 0 h 30"/>
                  <a:gd name="T2" fmla="*/ 20 w 20"/>
                  <a:gd name="T3" fmla="*/ 20 h 30"/>
                  <a:gd name="T4" fmla="*/ 6 w 20"/>
                  <a:gd name="T5" fmla="*/ 30 h 30"/>
                  <a:gd name="T6" fmla="*/ 0 w 20"/>
                  <a:gd name="T7" fmla="*/ 10 h 30"/>
                  <a:gd name="T8" fmla="*/ 16 w 20"/>
                  <a:gd name="T9" fmla="*/ 0 h 30"/>
                </a:gdLst>
                <a:ahLst/>
                <a:cxnLst>
                  <a:cxn ang="0">
                    <a:pos x="T0" y="T1"/>
                  </a:cxn>
                  <a:cxn ang="0">
                    <a:pos x="T2" y="T3"/>
                  </a:cxn>
                  <a:cxn ang="0">
                    <a:pos x="T4" y="T5"/>
                  </a:cxn>
                  <a:cxn ang="0">
                    <a:pos x="T6" y="T7"/>
                  </a:cxn>
                  <a:cxn ang="0">
                    <a:pos x="T8" y="T9"/>
                  </a:cxn>
                </a:cxnLst>
                <a:rect l="0" t="0" r="r" b="b"/>
                <a:pathLst>
                  <a:path w="20" h="30">
                    <a:moveTo>
                      <a:pt x="16" y="0"/>
                    </a:moveTo>
                    <a:cubicBezTo>
                      <a:pt x="17" y="7"/>
                      <a:pt x="18" y="13"/>
                      <a:pt x="20" y="20"/>
                    </a:cubicBezTo>
                    <a:cubicBezTo>
                      <a:pt x="15" y="23"/>
                      <a:pt x="11" y="27"/>
                      <a:pt x="6" y="30"/>
                    </a:cubicBezTo>
                    <a:cubicBezTo>
                      <a:pt x="4" y="24"/>
                      <a:pt x="2" y="17"/>
                      <a:pt x="0" y="10"/>
                    </a:cubicBezTo>
                    <a:cubicBezTo>
                      <a:pt x="5" y="7"/>
                      <a:pt x="10" y="3"/>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86" name="Freeform 344"/>
              <p:cNvSpPr>
                <a:spLocks/>
              </p:cNvSpPr>
              <p:nvPr/>
            </p:nvSpPr>
            <p:spPr bwMode="auto">
              <a:xfrm>
                <a:off x="4119563" y="2249488"/>
                <a:ext cx="71438" cy="112713"/>
              </a:xfrm>
              <a:custGeom>
                <a:avLst/>
                <a:gdLst>
                  <a:gd name="T0" fmla="*/ 13 w 19"/>
                  <a:gd name="T1" fmla="*/ 0 h 30"/>
                  <a:gd name="T2" fmla="*/ 19 w 19"/>
                  <a:gd name="T3" fmla="*/ 20 h 30"/>
                  <a:gd name="T4" fmla="*/ 8 w 19"/>
                  <a:gd name="T5" fmla="*/ 30 h 30"/>
                  <a:gd name="T6" fmla="*/ 0 w 19"/>
                  <a:gd name="T7" fmla="*/ 11 h 30"/>
                  <a:gd name="T8" fmla="*/ 13 w 19"/>
                  <a:gd name="T9" fmla="*/ 0 h 30"/>
                </a:gdLst>
                <a:ahLst/>
                <a:cxnLst>
                  <a:cxn ang="0">
                    <a:pos x="T0" y="T1"/>
                  </a:cxn>
                  <a:cxn ang="0">
                    <a:pos x="T2" y="T3"/>
                  </a:cxn>
                  <a:cxn ang="0">
                    <a:pos x="T4" y="T5"/>
                  </a:cxn>
                  <a:cxn ang="0">
                    <a:pos x="T6" y="T7"/>
                  </a:cxn>
                  <a:cxn ang="0">
                    <a:pos x="T8" y="T9"/>
                  </a:cxn>
                </a:cxnLst>
                <a:rect l="0" t="0" r="r" b="b"/>
                <a:pathLst>
                  <a:path w="19" h="30">
                    <a:moveTo>
                      <a:pt x="13" y="0"/>
                    </a:moveTo>
                    <a:cubicBezTo>
                      <a:pt x="15" y="7"/>
                      <a:pt x="17" y="13"/>
                      <a:pt x="19" y="20"/>
                    </a:cubicBezTo>
                    <a:cubicBezTo>
                      <a:pt x="15" y="23"/>
                      <a:pt x="12" y="27"/>
                      <a:pt x="8" y="30"/>
                    </a:cubicBezTo>
                    <a:cubicBezTo>
                      <a:pt x="5" y="24"/>
                      <a:pt x="2" y="18"/>
                      <a:pt x="0" y="11"/>
                    </a:cubicBezTo>
                    <a:cubicBezTo>
                      <a:pt x="4" y="7"/>
                      <a:pt x="8" y="4"/>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87" name="Freeform 345"/>
              <p:cNvSpPr>
                <a:spLocks/>
              </p:cNvSpPr>
              <p:nvPr/>
            </p:nvSpPr>
            <p:spPr bwMode="auto">
              <a:xfrm>
                <a:off x="4051300" y="2312988"/>
                <a:ext cx="74613" cy="112713"/>
              </a:xfrm>
              <a:custGeom>
                <a:avLst/>
                <a:gdLst>
                  <a:gd name="T0" fmla="*/ 12 w 20"/>
                  <a:gd name="T1" fmla="*/ 0 h 30"/>
                  <a:gd name="T2" fmla="*/ 20 w 20"/>
                  <a:gd name="T3" fmla="*/ 19 h 30"/>
                  <a:gd name="T4" fmla="*/ 9 w 20"/>
                  <a:gd name="T5" fmla="*/ 30 h 30"/>
                  <a:gd name="T6" fmla="*/ 0 w 20"/>
                  <a:gd name="T7" fmla="*/ 11 h 30"/>
                  <a:gd name="T8" fmla="*/ 12 w 20"/>
                  <a:gd name="T9" fmla="*/ 0 h 30"/>
                </a:gdLst>
                <a:ahLst/>
                <a:cxnLst>
                  <a:cxn ang="0">
                    <a:pos x="T0" y="T1"/>
                  </a:cxn>
                  <a:cxn ang="0">
                    <a:pos x="T2" y="T3"/>
                  </a:cxn>
                  <a:cxn ang="0">
                    <a:pos x="T4" y="T5"/>
                  </a:cxn>
                  <a:cxn ang="0">
                    <a:pos x="T6" y="T7"/>
                  </a:cxn>
                  <a:cxn ang="0">
                    <a:pos x="T8" y="T9"/>
                  </a:cxn>
                </a:cxnLst>
                <a:rect l="0" t="0" r="r" b="b"/>
                <a:pathLst>
                  <a:path w="20" h="30">
                    <a:moveTo>
                      <a:pt x="12" y="0"/>
                    </a:moveTo>
                    <a:cubicBezTo>
                      <a:pt x="15" y="6"/>
                      <a:pt x="18" y="12"/>
                      <a:pt x="20" y="19"/>
                    </a:cubicBezTo>
                    <a:cubicBezTo>
                      <a:pt x="17" y="23"/>
                      <a:pt x="13" y="26"/>
                      <a:pt x="9" y="30"/>
                    </a:cubicBezTo>
                    <a:cubicBezTo>
                      <a:pt x="6" y="24"/>
                      <a:pt x="3" y="18"/>
                      <a:pt x="0" y="11"/>
                    </a:cubicBezTo>
                    <a:cubicBezTo>
                      <a:pt x="4" y="7"/>
                      <a:pt x="8" y="4"/>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88" name="Freeform 346"/>
              <p:cNvSpPr>
                <a:spLocks/>
              </p:cNvSpPr>
              <p:nvPr/>
            </p:nvSpPr>
            <p:spPr bwMode="auto">
              <a:xfrm>
                <a:off x="3984625" y="2378076"/>
                <a:ext cx="82550" cy="119063"/>
              </a:xfrm>
              <a:custGeom>
                <a:avLst/>
                <a:gdLst>
                  <a:gd name="T0" fmla="*/ 13 w 22"/>
                  <a:gd name="T1" fmla="*/ 0 h 32"/>
                  <a:gd name="T2" fmla="*/ 22 w 22"/>
                  <a:gd name="T3" fmla="*/ 19 h 32"/>
                  <a:gd name="T4" fmla="*/ 10 w 22"/>
                  <a:gd name="T5" fmla="*/ 32 h 32"/>
                  <a:gd name="T6" fmla="*/ 0 w 22"/>
                  <a:gd name="T7" fmla="*/ 14 h 32"/>
                  <a:gd name="T8" fmla="*/ 13 w 22"/>
                  <a:gd name="T9" fmla="*/ 0 h 32"/>
                </a:gdLst>
                <a:ahLst/>
                <a:cxnLst>
                  <a:cxn ang="0">
                    <a:pos x="T0" y="T1"/>
                  </a:cxn>
                  <a:cxn ang="0">
                    <a:pos x="T2" y="T3"/>
                  </a:cxn>
                  <a:cxn ang="0">
                    <a:pos x="T4" y="T5"/>
                  </a:cxn>
                  <a:cxn ang="0">
                    <a:pos x="T6" y="T7"/>
                  </a:cxn>
                  <a:cxn ang="0">
                    <a:pos x="T8" y="T9"/>
                  </a:cxn>
                </a:cxnLst>
                <a:rect l="0" t="0" r="r" b="b"/>
                <a:pathLst>
                  <a:path w="22" h="32">
                    <a:moveTo>
                      <a:pt x="13" y="0"/>
                    </a:moveTo>
                    <a:cubicBezTo>
                      <a:pt x="16" y="6"/>
                      <a:pt x="19" y="13"/>
                      <a:pt x="22" y="19"/>
                    </a:cubicBezTo>
                    <a:cubicBezTo>
                      <a:pt x="18" y="23"/>
                      <a:pt x="14" y="28"/>
                      <a:pt x="10" y="32"/>
                    </a:cubicBezTo>
                    <a:cubicBezTo>
                      <a:pt x="7" y="26"/>
                      <a:pt x="4" y="20"/>
                      <a:pt x="0" y="14"/>
                    </a:cubicBezTo>
                    <a:cubicBezTo>
                      <a:pt x="4" y="9"/>
                      <a:pt x="9" y="5"/>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89" name="Freeform 347"/>
              <p:cNvSpPr>
                <a:spLocks/>
              </p:cNvSpPr>
              <p:nvPr/>
            </p:nvSpPr>
            <p:spPr bwMode="auto">
              <a:xfrm>
                <a:off x="3919538" y="2452688"/>
                <a:ext cx="82550" cy="120650"/>
              </a:xfrm>
              <a:custGeom>
                <a:avLst/>
                <a:gdLst>
                  <a:gd name="T0" fmla="*/ 12 w 22"/>
                  <a:gd name="T1" fmla="*/ 0 h 32"/>
                  <a:gd name="T2" fmla="*/ 22 w 22"/>
                  <a:gd name="T3" fmla="*/ 18 h 32"/>
                  <a:gd name="T4" fmla="*/ 11 w 22"/>
                  <a:gd name="T5" fmla="*/ 32 h 32"/>
                  <a:gd name="T6" fmla="*/ 0 w 22"/>
                  <a:gd name="T7" fmla="*/ 14 h 32"/>
                  <a:gd name="T8" fmla="*/ 12 w 22"/>
                  <a:gd name="T9" fmla="*/ 0 h 32"/>
                </a:gdLst>
                <a:ahLst/>
                <a:cxnLst>
                  <a:cxn ang="0">
                    <a:pos x="T0" y="T1"/>
                  </a:cxn>
                  <a:cxn ang="0">
                    <a:pos x="T2" y="T3"/>
                  </a:cxn>
                  <a:cxn ang="0">
                    <a:pos x="T4" y="T5"/>
                  </a:cxn>
                  <a:cxn ang="0">
                    <a:pos x="T6" y="T7"/>
                  </a:cxn>
                  <a:cxn ang="0">
                    <a:pos x="T8" y="T9"/>
                  </a:cxn>
                </a:cxnLst>
                <a:rect l="0" t="0" r="r" b="b"/>
                <a:pathLst>
                  <a:path w="22" h="32">
                    <a:moveTo>
                      <a:pt x="12" y="0"/>
                    </a:moveTo>
                    <a:cubicBezTo>
                      <a:pt x="22" y="18"/>
                      <a:pt x="22" y="18"/>
                      <a:pt x="22" y="18"/>
                    </a:cubicBezTo>
                    <a:cubicBezTo>
                      <a:pt x="11" y="32"/>
                      <a:pt x="11" y="32"/>
                      <a:pt x="11" y="32"/>
                    </a:cubicBezTo>
                    <a:cubicBezTo>
                      <a:pt x="0" y="14"/>
                      <a:pt x="0" y="14"/>
                      <a:pt x="0" y="14"/>
                    </a:cubicBezTo>
                    <a:cubicBezTo>
                      <a:pt x="4" y="9"/>
                      <a:pt x="8" y="4"/>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90" name="Freeform 348"/>
              <p:cNvSpPr>
                <a:spLocks/>
              </p:cNvSpPr>
              <p:nvPr/>
            </p:nvSpPr>
            <p:spPr bwMode="auto">
              <a:xfrm>
                <a:off x="3863975" y="2527301"/>
                <a:ext cx="77788" cy="114300"/>
              </a:xfrm>
              <a:custGeom>
                <a:avLst/>
                <a:gdLst>
                  <a:gd name="T0" fmla="*/ 23 w 49"/>
                  <a:gd name="T1" fmla="*/ 0 h 72"/>
                  <a:gd name="T2" fmla="*/ 49 w 49"/>
                  <a:gd name="T3" fmla="*/ 43 h 72"/>
                  <a:gd name="T4" fmla="*/ 26 w 49"/>
                  <a:gd name="T5" fmla="*/ 72 h 72"/>
                  <a:gd name="T6" fmla="*/ 0 w 49"/>
                  <a:gd name="T7" fmla="*/ 31 h 72"/>
                  <a:gd name="T8" fmla="*/ 23 w 49"/>
                  <a:gd name="T9" fmla="*/ 0 h 72"/>
                </a:gdLst>
                <a:ahLst/>
                <a:cxnLst>
                  <a:cxn ang="0">
                    <a:pos x="T0" y="T1"/>
                  </a:cxn>
                  <a:cxn ang="0">
                    <a:pos x="T2" y="T3"/>
                  </a:cxn>
                  <a:cxn ang="0">
                    <a:pos x="T4" y="T5"/>
                  </a:cxn>
                  <a:cxn ang="0">
                    <a:pos x="T6" y="T7"/>
                  </a:cxn>
                  <a:cxn ang="0">
                    <a:pos x="T8" y="T9"/>
                  </a:cxn>
                </a:cxnLst>
                <a:rect l="0" t="0" r="r" b="b"/>
                <a:pathLst>
                  <a:path w="49" h="72">
                    <a:moveTo>
                      <a:pt x="23" y="0"/>
                    </a:moveTo>
                    <a:lnTo>
                      <a:pt x="49" y="43"/>
                    </a:lnTo>
                    <a:lnTo>
                      <a:pt x="26" y="72"/>
                    </a:lnTo>
                    <a:lnTo>
                      <a:pt x="0" y="31"/>
                    </a:lnTo>
                    <a:lnTo>
                      <a:pt x="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91" name="Freeform 349"/>
              <p:cNvSpPr>
                <a:spLocks/>
              </p:cNvSpPr>
              <p:nvPr/>
            </p:nvSpPr>
            <p:spPr bwMode="auto">
              <a:xfrm>
                <a:off x="3800475" y="2598738"/>
                <a:ext cx="88900" cy="128588"/>
              </a:xfrm>
              <a:custGeom>
                <a:avLst/>
                <a:gdLst>
                  <a:gd name="T0" fmla="*/ 30 w 56"/>
                  <a:gd name="T1" fmla="*/ 0 h 81"/>
                  <a:gd name="T2" fmla="*/ 56 w 56"/>
                  <a:gd name="T3" fmla="*/ 43 h 81"/>
                  <a:gd name="T4" fmla="*/ 26 w 56"/>
                  <a:gd name="T5" fmla="*/ 81 h 81"/>
                  <a:gd name="T6" fmla="*/ 0 w 56"/>
                  <a:gd name="T7" fmla="*/ 38 h 81"/>
                  <a:gd name="T8" fmla="*/ 30 w 56"/>
                  <a:gd name="T9" fmla="*/ 0 h 81"/>
                </a:gdLst>
                <a:ahLst/>
                <a:cxnLst>
                  <a:cxn ang="0">
                    <a:pos x="T0" y="T1"/>
                  </a:cxn>
                  <a:cxn ang="0">
                    <a:pos x="T2" y="T3"/>
                  </a:cxn>
                  <a:cxn ang="0">
                    <a:pos x="T4" y="T5"/>
                  </a:cxn>
                  <a:cxn ang="0">
                    <a:pos x="T6" y="T7"/>
                  </a:cxn>
                  <a:cxn ang="0">
                    <a:pos x="T8" y="T9"/>
                  </a:cxn>
                </a:cxnLst>
                <a:rect l="0" t="0" r="r" b="b"/>
                <a:pathLst>
                  <a:path w="56" h="81">
                    <a:moveTo>
                      <a:pt x="30" y="0"/>
                    </a:moveTo>
                    <a:lnTo>
                      <a:pt x="56" y="43"/>
                    </a:lnTo>
                    <a:lnTo>
                      <a:pt x="26" y="81"/>
                    </a:lnTo>
                    <a:lnTo>
                      <a:pt x="0" y="38"/>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92" name="Freeform 350"/>
              <p:cNvSpPr>
                <a:spLocks/>
              </p:cNvSpPr>
              <p:nvPr/>
            </p:nvSpPr>
            <p:spPr bwMode="auto">
              <a:xfrm>
                <a:off x="3743325" y="2682876"/>
                <a:ext cx="79375" cy="112713"/>
              </a:xfrm>
              <a:custGeom>
                <a:avLst/>
                <a:gdLst>
                  <a:gd name="T0" fmla="*/ 10 w 21"/>
                  <a:gd name="T1" fmla="*/ 0 h 30"/>
                  <a:gd name="T2" fmla="*/ 21 w 21"/>
                  <a:gd name="T3" fmla="*/ 18 h 30"/>
                  <a:gd name="T4" fmla="*/ 10 w 21"/>
                  <a:gd name="T5" fmla="*/ 30 h 30"/>
                  <a:gd name="T6" fmla="*/ 0 w 21"/>
                  <a:gd name="T7" fmla="*/ 12 h 30"/>
                  <a:gd name="T8" fmla="*/ 10 w 21"/>
                  <a:gd name="T9" fmla="*/ 0 h 30"/>
                </a:gdLst>
                <a:ahLst/>
                <a:cxnLst>
                  <a:cxn ang="0">
                    <a:pos x="T0" y="T1"/>
                  </a:cxn>
                  <a:cxn ang="0">
                    <a:pos x="T2" y="T3"/>
                  </a:cxn>
                  <a:cxn ang="0">
                    <a:pos x="T4" y="T5"/>
                  </a:cxn>
                  <a:cxn ang="0">
                    <a:pos x="T6" y="T7"/>
                  </a:cxn>
                  <a:cxn ang="0">
                    <a:pos x="T8" y="T9"/>
                  </a:cxn>
                </a:cxnLst>
                <a:rect l="0" t="0" r="r" b="b"/>
                <a:pathLst>
                  <a:path w="21" h="30">
                    <a:moveTo>
                      <a:pt x="10" y="0"/>
                    </a:moveTo>
                    <a:cubicBezTo>
                      <a:pt x="14" y="6"/>
                      <a:pt x="18" y="12"/>
                      <a:pt x="21" y="18"/>
                    </a:cubicBezTo>
                    <a:cubicBezTo>
                      <a:pt x="18" y="22"/>
                      <a:pt x="14" y="26"/>
                      <a:pt x="10" y="30"/>
                    </a:cubicBezTo>
                    <a:cubicBezTo>
                      <a:pt x="7" y="24"/>
                      <a:pt x="4" y="18"/>
                      <a:pt x="0" y="12"/>
                    </a:cubicBezTo>
                    <a:cubicBezTo>
                      <a:pt x="4" y="8"/>
                      <a:pt x="7" y="4"/>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93" name="Freeform 351"/>
              <p:cNvSpPr>
                <a:spLocks/>
              </p:cNvSpPr>
              <p:nvPr/>
            </p:nvSpPr>
            <p:spPr bwMode="auto">
              <a:xfrm>
                <a:off x="3679825" y="2749551"/>
                <a:ext cx="82550" cy="117475"/>
              </a:xfrm>
              <a:custGeom>
                <a:avLst/>
                <a:gdLst>
                  <a:gd name="T0" fmla="*/ 13 w 22"/>
                  <a:gd name="T1" fmla="*/ 0 h 31"/>
                  <a:gd name="T2" fmla="*/ 22 w 22"/>
                  <a:gd name="T3" fmla="*/ 18 h 31"/>
                  <a:gd name="T4" fmla="*/ 7 w 22"/>
                  <a:gd name="T5" fmla="*/ 31 h 31"/>
                  <a:gd name="T6" fmla="*/ 0 w 22"/>
                  <a:gd name="T7" fmla="*/ 12 h 31"/>
                  <a:gd name="T8" fmla="*/ 13 w 22"/>
                  <a:gd name="T9" fmla="*/ 0 h 31"/>
                </a:gdLst>
                <a:ahLst/>
                <a:cxnLst>
                  <a:cxn ang="0">
                    <a:pos x="T0" y="T1"/>
                  </a:cxn>
                  <a:cxn ang="0">
                    <a:pos x="T2" y="T3"/>
                  </a:cxn>
                  <a:cxn ang="0">
                    <a:pos x="T4" y="T5"/>
                  </a:cxn>
                  <a:cxn ang="0">
                    <a:pos x="T6" y="T7"/>
                  </a:cxn>
                  <a:cxn ang="0">
                    <a:pos x="T8" y="T9"/>
                  </a:cxn>
                </a:cxnLst>
                <a:rect l="0" t="0" r="r" b="b"/>
                <a:pathLst>
                  <a:path w="22" h="31">
                    <a:moveTo>
                      <a:pt x="13" y="0"/>
                    </a:moveTo>
                    <a:cubicBezTo>
                      <a:pt x="16" y="6"/>
                      <a:pt x="19" y="12"/>
                      <a:pt x="22" y="18"/>
                    </a:cubicBezTo>
                    <a:cubicBezTo>
                      <a:pt x="17" y="23"/>
                      <a:pt x="12" y="27"/>
                      <a:pt x="7" y="31"/>
                    </a:cubicBezTo>
                    <a:cubicBezTo>
                      <a:pt x="5" y="25"/>
                      <a:pt x="3" y="18"/>
                      <a:pt x="0" y="12"/>
                    </a:cubicBezTo>
                    <a:cubicBezTo>
                      <a:pt x="5" y="8"/>
                      <a:pt x="9" y="4"/>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94" name="Freeform 352"/>
              <p:cNvSpPr>
                <a:spLocks/>
              </p:cNvSpPr>
              <p:nvPr/>
            </p:nvSpPr>
            <p:spPr bwMode="auto">
              <a:xfrm>
                <a:off x="3616325" y="2809876"/>
                <a:ext cx="63500" cy="106363"/>
              </a:xfrm>
              <a:custGeom>
                <a:avLst/>
                <a:gdLst>
                  <a:gd name="T0" fmla="*/ 12 w 17"/>
                  <a:gd name="T1" fmla="*/ 0 h 28"/>
                  <a:gd name="T2" fmla="*/ 17 w 17"/>
                  <a:gd name="T3" fmla="*/ 20 h 28"/>
                  <a:gd name="T4" fmla="*/ 0 w 17"/>
                  <a:gd name="T5" fmla="*/ 28 h 28"/>
                  <a:gd name="T6" fmla="*/ 0 w 17"/>
                  <a:gd name="T7" fmla="*/ 7 h 28"/>
                  <a:gd name="T8" fmla="*/ 12 w 17"/>
                  <a:gd name="T9" fmla="*/ 0 h 28"/>
                </a:gdLst>
                <a:ahLst/>
                <a:cxnLst>
                  <a:cxn ang="0">
                    <a:pos x="T0" y="T1"/>
                  </a:cxn>
                  <a:cxn ang="0">
                    <a:pos x="T2" y="T3"/>
                  </a:cxn>
                  <a:cxn ang="0">
                    <a:pos x="T4" y="T5"/>
                  </a:cxn>
                  <a:cxn ang="0">
                    <a:pos x="T6" y="T7"/>
                  </a:cxn>
                  <a:cxn ang="0">
                    <a:pos x="T8" y="T9"/>
                  </a:cxn>
                </a:cxnLst>
                <a:rect l="0" t="0" r="r" b="b"/>
                <a:pathLst>
                  <a:path w="17" h="28">
                    <a:moveTo>
                      <a:pt x="12" y="0"/>
                    </a:moveTo>
                    <a:cubicBezTo>
                      <a:pt x="14" y="6"/>
                      <a:pt x="16" y="13"/>
                      <a:pt x="17" y="20"/>
                    </a:cubicBezTo>
                    <a:cubicBezTo>
                      <a:pt x="12" y="23"/>
                      <a:pt x="6" y="26"/>
                      <a:pt x="0" y="28"/>
                    </a:cubicBezTo>
                    <a:cubicBezTo>
                      <a:pt x="1" y="21"/>
                      <a:pt x="1" y="14"/>
                      <a:pt x="0" y="7"/>
                    </a:cubicBezTo>
                    <a:cubicBezTo>
                      <a:pt x="4" y="5"/>
                      <a:pt x="8" y="3"/>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95" name="Freeform 353"/>
              <p:cNvSpPr>
                <a:spLocks/>
              </p:cNvSpPr>
              <p:nvPr/>
            </p:nvSpPr>
            <p:spPr bwMode="auto">
              <a:xfrm>
                <a:off x="3517900" y="2847976"/>
                <a:ext cx="74613" cy="82550"/>
              </a:xfrm>
              <a:custGeom>
                <a:avLst/>
                <a:gdLst>
                  <a:gd name="T0" fmla="*/ 0 w 20"/>
                  <a:gd name="T1" fmla="*/ 22 h 22"/>
                  <a:gd name="T2" fmla="*/ 6 w 20"/>
                  <a:gd name="T3" fmla="*/ 3 h 22"/>
                  <a:gd name="T4" fmla="*/ 20 w 20"/>
                  <a:gd name="T5" fmla="*/ 0 h 22"/>
                  <a:gd name="T6" fmla="*/ 18 w 20"/>
                  <a:gd name="T7" fmla="*/ 21 h 22"/>
                  <a:gd name="T8" fmla="*/ 0 w 20"/>
                  <a:gd name="T9" fmla="*/ 22 h 22"/>
                </a:gdLst>
                <a:ahLst/>
                <a:cxnLst>
                  <a:cxn ang="0">
                    <a:pos x="T0" y="T1"/>
                  </a:cxn>
                  <a:cxn ang="0">
                    <a:pos x="T2" y="T3"/>
                  </a:cxn>
                  <a:cxn ang="0">
                    <a:pos x="T4" y="T5"/>
                  </a:cxn>
                  <a:cxn ang="0">
                    <a:pos x="T6" y="T7"/>
                  </a:cxn>
                  <a:cxn ang="0">
                    <a:pos x="T8" y="T9"/>
                  </a:cxn>
                </a:cxnLst>
                <a:rect l="0" t="0" r="r" b="b"/>
                <a:pathLst>
                  <a:path w="20" h="22">
                    <a:moveTo>
                      <a:pt x="0" y="22"/>
                    </a:moveTo>
                    <a:cubicBezTo>
                      <a:pt x="2" y="16"/>
                      <a:pt x="5" y="9"/>
                      <a:pt x="6" y="3"/>
                    </a:cubicBezTo>
                    <a:cubicBezTo>
                      <a:pt x="11" y="2"/>
                      <a:pt x="15" y="1"/>
                      <a:pt x="20" y="0"/>
                    </a:cubicBezTo>
                    <a:cubicBezTo>
                      <a:pt x="20" y="7"/>
                      <a:pt x="19" y="14"/>
                      <a:pt x="18" y="21"/>
                    </a:cubicBezTo>
                    <a:cubicBezTo>
                      <a:pt x="12" y="22"/>
                      <a:pt x="6" y="22"/>
                      <a:pt x="0"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96" name="Freeform 354"/>
              <p:cNvSpPr>
                <a:spLocks/>
              </p:cNvSpPr>
              <p:nvPr/>
            </p:nvSpPr>
            <p:spPr bwMode="auto">
              <a:xfrm>
                <a:off x="3413125" y="2851151"/>
                <a:ext cx="101600" cy="79375"/>
              </a:xfrm>
              <a:custGeom>
                <a:avLst/>
                <a:gdLst>
                  <a:gd name="T0" fmla="*/ 11 w 27"/>
                  <a:gd name="T1" fmla="*/ 0 h 21"/>
                  <a:gd name="T2" fmla="*/ 27 w 27"/>
                  <a:gd name="T3" fmla="*/ 2 h 21"/>
                  <a:gd name="T4" fmla="*/ 19 w 27"/>
                  <a:gd name="T5" fmla="*/ 21 h 21"/>
                  <a:gd name="T6" fmla="*/ 0 w 27"/>
                  <a:gd name="T7" fmla="*/ 18 h 21"/>
                  <a:gd name="T8" fmla="*/ 11 w 27"/>
                  <a:gd name="T9" fmla="*/ 0 h 21"/>
                </a:gdLst>
                <a:ahLst/>
                <a:cxnLst>
                  <a:cxn ang="0">
                    <a:pos x="T0" y="T1"/>
                  </a:cxn>
                  <a:cxn ang="0">
                    <a:pos x="T2" y="T3"/>
                  </a:cxn>
                  <a:cxn ang="0">
                    <a:pos x="T4" y="T5"/>
                  </a:cxn>
                  <a:cxn ang="0">
                    <a:pos x="T6" y="T7"/>
                  </a:cxn>
                  <a:cxn ang="0">
                    <a:pos x="T8" y="T9"/>
                  </a:cxn>
                </a:cxnLst>
                <a:rect l="0" t="0" r="r" b="b"/>
                <a:pathLst>
                  <a:path w="27" h="21">
                    <a:moveTo>
                      <a:pt x="11" y="0"/>
                    </a:moveTo>
                    <a:cubicBezTo>
                      <a:pt x="17" y="1"/>
                      <a:pt x="22" y="2"/>
                      <a:pt x="27" y="2"/>
                    </a:cubicBezTo>
                    <a:cubicBezTo>
                      <a:pt x="25" y="8"/>
                      <a:pt x="22" y="15"/>
                      <a:pt x="19" y="21"/>
                    </a:cubicBezTo>
                    <a:cubicBezTo>
                      <a:pt x="13" y="21"/>
                      <a:pt x="6" y="19"/>
                      <a:pt x="0" y="18"/>
                    </a:cubicBezTo>
                    <a:cubicBezTo>
                      <a:pt x="4" y="12"/>
                      <a:pt x="8" y="6"/>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97" name="Freeform 355"/>
              <p:cNvSpPr>
                <a:spLocks/>
              </p:cNvSpPr>
              <p:nvPr/>
            </p:nvSpPr>
            <p:spPr bwMode="auto">
              <a:xfrm>
                <a:off x="3314700" y="2828926"/>
                <a:ext cx="112713" cy="82550"/>
              </a:xfrm>
              <a:custGeom>
                <a:avLst/>
                <a:gdLst>
                  <a:gd name="T0" fmla="*/ 30 w 30"/>
                  <a:gd name="T1" fmla="*/ 5 h 22"/>
                  <a:gd name="T2" fmla="*/ 18 w 30"/>
                  <a:gd name="T3" fmla="*/ 22 h 22"/>
                  <a:gd name="T4" fmla="*/ 0 w 30"/>
                  <a:gd name="T5" fmla="*/ 16 h 22"/>
                  <a:gd name="T6" fmla="*/ 13 w 30"/>
                  <a:gd name="T7" fmla="*/ 0 h 22"/>
                  <a:gd name="T8" fmla="*/ 30 w 30"/>
                  <a:gd name="T9" fmla="*/ 5 h 22"/>
                </a:gdLst>
                <a:ahLst/>
                <a:cxnLst>
                  <a:cxn ang="0">
                    <a:pos x="T0" y="T1"/>
                  </a:cxn>
                  <a:cxn ang="0">
                    <a:pos x="T2" y="T3"/>
                  </a:cxn>
                  <a:cxn ang="0">
                    <a:pos x="T4" y="T5"/>
                  </a:cxn>
                  <a:cxn ang="0">
                    <a:pos x="T6" y="T7"/>
                  </a:cxn>
                  <a:cxn ang="0">
                    <a:pos x="T8" y="T9"/>
                  </a:cxn>
                </a:cxnLst>
                <a:rect l="0" t="0" r="r" b="b"/>
                <a:pathLst>
                  <a:path w="30" h="22">
                    <a:moveTo>
                      <a:pt x="30" y="5"/>
                    </a:moveTo>
                    <a:cubicBezTo>
                      <a:pt x="26" y="11"/>
                      <a:pt x="22" y="16"/>
                      <a:pt x="18" y="22"/>
                    </a:cubicBezTo>
                    <a:cubicBezTo>
                      <a:pt x="12" y="20"/>
                      <a:pt x="6" y="18"/>
                      <a:pt x="0" y="16"/>
                    </a:cubicBezTo>
                    <a:cubicBezTo>
                      <a:pt x="5" y="11"/>
                      <a:pt x="9" y="5"/>
                      <a:pt x="13" y="0"/>
                    </a:cubicBezTo>
                    <a:cubicBezTo>
                      <a:pt x="19" y="2"/>
                      <a:pt x="24" y="3"/>
                      <a:pt x="3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98" name="Freeform 356"/>
              <p:cNvSpPr>
                <a:spLocks/>
              </p:cNvSpPr>
              <p:nvPr/>
            </p:nvSpPr>
            <p:spPr bwMode="auto">
              <a:xfrm>
                <a:off x="3228975" y="2795588"/>
                <a:ext cx="107950" cy="82550"/>
              </a:xfrm>
              <a:custGeom>
                <a:avLst/>
                <a:gdLst>
                  <a:gd name="T0" fmla="*/ 29 w 29"/>
                  <a:gd name="T1" fmla="*/ 6 h 22"/>
                  <a:gd name="T2" fmla="*/ 15 w 29"/>
                  <a:gd name="T3" fmla="*/ 22 h 22"/>
                  <a:gd name="T4" fmla="*/ 0 w 29"/>
                  <a:gd name="T5" fmla="*/ 15 h 22"/>
                  <a:gd name="T6" fmla="*/ 15 w 29"/>
                  <a:gd name="T7" fmla="*/ 0 h 22"/>
                  <a:gd name="T8" fmla="*/ 29 w 29"/>
                  <a:gd name="T9" fmla="*/ 6 h 22"/>
                </a:gdLst>
                <a:ahLst/>
                <a:cxnLst>
                  <a:cxn ang="0">
                    <a:pos x="T0" y="T1"/>
                  </a:cxn>
                  <a:cxn ang="0">
                    <a:pos x="T2" y="T3"/>
                  </a:cxn>
                  <a:cxn ang="0">
                    <a:pos x="T4" y="T5"/>
                  </a:cxn>
                  <a:cxn ang="0">
                    <a:pos x="T6" y="T7"/>
                  </a:cxn>
                  <a:cxn ang="0">
                    <a:pos x="T8" y="T9"/>
                  </a:cxn>
                </a:cxnLst>
                <a:rect l="0" t="0" r="r" b="b"/>
                <a:pathLst>
                  <a:path w="29" h="22">
                    <a:moveTo>
                      <a:pt x="29" y="6"/>
                    </a:moveTo>
                    <a:cubicBezTo>
                      <a:pt x="25" y="12"/>
                      <a:pt x="20" y="17"/>
                      <a:pt x="15" y="22"/>
                    </a:cubicBezTo>
                    <a:cubicBezTo>
                      <a:pt x="10" y="20"/>
                      <a:pt x="5" y="18"/>
                      <a:pt x="0" y="15"/>
                    </a:cubicBezTo>
                    <a:cubicBezTo>
                      <a:pt x="5" y="10"/>
                      <a:pt x="10" y="5"/>
                      <a:pt x="15" y="0"/>
                    </a:cubicBezTo>
                    <a:cubicBezTo>
                      <a:pt x="20" y="3"/>
                      <a:pt x="25" y="5"/>
                      <a:pt x="29"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grpSp>
      </p:grpSp>
      <p:grpSp>
        <p:nvGrpSpPr>
          <p:cNvPr id="117" name="组合 126"/>
          <p:cNvGrpSpPr/>
          <p:nvPr/>
        </p:nvGrpSpPr>
        <p:grpSpPr>
          <a:xfrm>
            <a:off x="5725746" y="2843866"/>
            <a:ext cx="788638" cy="788881"/>
            <a:chOff x="7634327" y="3790651"/>
            <a:chExt cx="1051517" cy="1051517"/>
          </a:xfrm>
        </p:grpSpPr>
        <p:sp>
          <p:nvSpPr>
            <p:cNvPr id="10" name="椭圆 9"/>
            <p:cNvSpPr/>
            <p:nvPr/>
          </p:nvSpPr>
          <p:spPr>
            <a:xfrm>
              <a:off x="7634327" y="3790651"/>
              <a:ext cx="1051517" cy="1051517"/>
            </a:xfrm>
            <a:prstGeom prst="ellipse">
              <a:avLst/>
            </a:prstGeom>
            <a:solidFill>
              <a:schemeClr val="accent4"/>
            </a:solidFill>
            <a:ln w="254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nvGrpSpPr>
            <p:cNvPr id="120" name="组合 98"/>
            <p:cNvGrpSpPr/>
            <p:nvPr/>
          </p:nvGrpSpPr>
          <p:grpSpPr>
            <a:xfrm>
              <a:off x="7785770" y="3931509"/>
              <a:ext cx="748630" cy="715528"/>
              <a:chOff x="3294063" y="754063"/>
              <a:chExt cx="5600701" cy="5353051"/>
            </a:xfrm>
            <a:solidFill>
              <a:schemeClr val="bg1"/>
            </a:solidFill>
          </p:grpSpPr>
          <p:sp>
            <p:nvSpPr>
              <p:cNvPr id="100" name="Freeform 458"/>
              <p:cNvSpPr>
                <a:spLocks/>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101" name="Freeform 459"/>
              <p:cNvSpPr>
                <a:spLocks/>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102"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103" name="Freeform 461"/>
              <p:cNvSpPr>
                <a:spLocks/>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104" name="Freeform 462"/>
              <p:cNvSpPr>
                <a:spLocks/>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105" name="Freeform 463"/>
              <p:cNvSpPr>
                <a:spLocks/>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106" name="Freeform 464"/>
              <p:cNvSpPr>
                <a:spLocks/>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107" name="Freeform 465"/>
              <p:cNvSpPr>
                <a:spLocks/>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108" name="Freeform 466"/>
              <p:cNvSpPr>
                <a:spLocks/>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109" name="Freeform 467"/>
              <p:cNvSpPr>
                <a:spLocks/>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110" name="Freeform 468"/>
              <p:cNvSpPr>
                <a:spLocks/>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grpSp>
      </p:grpSp>
      <p:grpSp>
        <p:nvGrpSpPr>
          <p:cNvPr id="123" name="组合 112"/>
          <p:cNvGrpSpPr/>
          <p:nvPr/>
        </p:nvGrpSpPr>
        <p:grpSpPr>
          <a:xfrm>
            <a:off x="755576" y="3791803"/>
            <a:ext cx="1530143" cy="1063143"/>
            <a:chOff x="446714" y="5139743"/>
            <a:chExt cx="2296768" cy="1417089"/>
          </a:xfrm>
        </p:grpSpPr>
        <p:sp>
          <p:nvSpPr>
            <p:cNvPr id="111" name="矩形 110"/>
            <p:cNvSpPr/>
            <p:nvPr/>
          </p:nvSpPr>
          <p:spPr>
            <a:xfrm>
              <a:off x="450337" y="5510713"/>
              <a:ext cx="2155101" cy="1046119"/>
            </a:xfrm>
            <a:prstGeom prst="rect">
              <a:avLst/>
            </a:prstGeom>
          </p:spPr>
          <p:txBody>
            <a:bodyPr wrap="square">
              <a:spAutoFit/>
            </a:bodyPr>
            <a:lstStyle/>
            <a:p>
              <a:r>
                <a:rPr lang="zh-CN" altLang="en-US" sz="900" dirty="0">
                  <a:solidFill>
                    <a:schemeClr val="tx1">
                      <a:lumMod val="50000"/>
                      <a:lumOff val="50000"/>
                    </a:schemeClr>
                  </a:solidFill>
                  <a:latin typeface="微软雅黑" pitchFamily="34" charset="-122"/>
                  <a:ea typeface="微软雅黑" pitchFamily="34" charset="-122"/>
                  <a:cs typeface="华文黑体" pitchFamily="2" charset="-122"/>
                </a:rPr>
                <a:t>单击添加文本单击添加文本单击添加文本单击添加文本单击添加文本单击添加文本单击添加文本单击添加文本</a:t>
              </a:r>
            </a:p>
          </p:txBody>
        </p:sp>
        <p:sp>
          <p:nvSpPr>
            <p:cNvPr id="112" name="文本框 111"/>
            <p:cNvSpPr txBox="1"/>
            <p:nvPr/>
          </p:nvSpPr>
          <p:spPr>
            <a:xfrm>
              <a:off x="446714" y="5139743"/>
              <a:ext cx="2296768" cy="369219"/>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grpSp>
      <p:grpSp>
        <p:nvGrpSpPr>
          <p:cNvPr id="126" name="组合 113"/>
          <p:cNvGrpSpPr/>
          <p:nvPr/>
        </p:nvGrpSpPr>
        <p:grpSpPr>
          <a:xfrm>
            <a:off x="2273759" y="3696524"/>
            <a:ext cx="1520527" cy="1063132"/>
            <a:chOff x="450337" y="5012755"/>
            <a:chExt cx="2282335" cy="1417078"/>
          </a:xfrm>
        </p:grpSpPr>
        <p:sp>
          <p:nvSpPr>
            <p:cNvPr id="115" name="矩形 114"/>
            <p:cNvSpPr/>
            <p:nvPr/>
          </p:nvSpPr>
          <p:spPr>
            <a:xfrm>
              <a:off x="450337" y="5383712"/>
              <a:ext cx="2155100" cy="1046121"/>
            </a:xfrm>
            <a:prstGeom prst="rect">
              <a:avLst/>
            </a:prstGeom>
          </p:spPr>
          <p:txBody>
            <a:bodyPr wrap="square">
              <a:spAutoFit/>
            </a:bodyPr>
            <a:lstStyle/>
            <a:p>
              <a:r>
                <a:rPr lang="zh-CN" altLang="en-US" sz="900" dirty="0">
                  <a:solidFill>
                    <a:schemeClr val="tx1">
                      <a:lumMod val="50000"/>
                      <a:lumOff val="50000"/>
                    </a:schemeClr>
                  </a:solidFill>
                  <a:latin typeface="微软雅黑" pitchFamily="34" charset="-122"/>
                  <a:ea typeface="微软雅黑" pitchFamily="34" charset="-122"/>
                  <a:cs typeface="华文黑体" pitchFamily="2" charset="-122"/>
                </a:rPr>
                <a:t>单击添加文本单击添加文本单击添加文本单击添加文本单击添加文本单击添加文本单击添加文本单击添加文本</a:t>
              </a:r>
            </a:p>
          </p:txBody>
        </p:sp>
        <p:sp>
          <p:nvSpPr>
            <p:cNvPr id="116" name="文本框 115"/>
            <p:cNvSpPr txBox="1"/>
            <p:nvPr/>
          </p:nvSpPr>
          <p:spPr>
            <a:xfrm>
              <a:off x="495351" y="5012755"/>
              <a:ext cx="2237321" cy="369220"/>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grpSp>
      <p:grpSp>
        <p:nvGrpSpPr>
          <p:cNvPr id="127" name="组合 116"/>
          <p:cNvGrpSpPr/>
          <p:nvPr/>
        </p:nvGrpSpPr>
        <p:grpSpPr>
          <a:xfrm>
            <a:off x="3851920" y="3601246"/>
            <a:ext cx="1458349" cy="1063149"/>
            <a:chOff x="447035" y="4885735"/>
            <a:chExt cx="2189005" cy="1417094"/>
          </a:xfrm>
        </p:grpSpPr>
        <p:sp>
          <p:nvSpPr>
            <p:cNvPr id="118" name="矩形 117"/>
            <p:cNvSpPr/>
            <p:nvPr/>
          </p:nvSpPr>
          <p:spPr>
            <a:xfrm>
              <a:off x="450337" y="5256712"/>
              <a:ext cx="2155100" cy="1046117"/>
            </a:xfrm>
            <a:prstGeom prst="rect">
              <a:avLst/>
            </a:prstGeom>
          </p:spPr>
          <p:txBody>
            <a:bodyPr wrap="square">
              <a:spAutoFit/>
            </a:bodyPr>
            <a:lstStyle/>
            <a:p>
              <a:r>
                <a:rPr lang="zh-CN" altLang="en-US" sz="900" dirty="0">
                  <a:solidFill>
                    <a:schemeClr val="tx1">
                      <a:lumMod val="50000"/>
                      <a:lumOff val="50000"/>
                    </a:schemeClr>
                  </a:solidFill>
                  <a:latin typeface="微软雅黑" pitchFamily="34" charset="-122"/>
                  <a:ea typeface="微软雅黑" pitchFamily="34" charset="-122"/>
                  <a:cs typeface="华文黑体" pitchFamily="2" charset="-122"/>
                </a:rPr>
                <a:t>单击添加文本单击添加文本单击添加文本单击添加文本单击添加文本单击添加文本单击添加文本单击添加文本</a:t>
              </a:r>
            </a:p>
          </p:txBody>
        </p:sp>
        <p:sp>
          <p:nvSpPr>
            <p:cNvPr id="119" name="文本框 118"/>
            <p:cNvSpPr txBox="1"/>
            <p:nvPr/>
          </p:nvSpPr>
          <p:spPr>
            <a:xfrm>
              <a:off x="447035" y="4885735"/>
              <a:ext cx="2189005" cy="369218"/>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grpSp>
      <p:grpSp>
        <p:nvGrpSpPr>
          <p:cNvPr id="128" name="组合 119"/>
          <p:cNvGrpSpPr/>
          <p:nvPr/>
        </p:nvGrpSpPr>
        <p:grpSpPr>
          <a:xfrm>
            <a:off x="5400092" y="3696523"/>
            <a:ext cx="1435761" cy="1028994"/>
            <a:chOff x="447198" y="5012745"/>
            <a:chExt cx="2155100" cy="1371572"/>
          </a:xfrm>
        </p:grpSpPr>
        <p:sp>
          <p:nvSpPr>
            <p:cNvPr id="121" name="矩形 120"/>
            <p:cNvSpPr/>
            <p:nvPr/>
          </p:nvSpPr>
          <p:spPr>
            <a:xfrm>
              <a:off x="447198" y="5338198"/>
              <a:ext cx="2155100" cy="1046119"/>
            </a:xfrm>
            <a:prstGeom prst="rect">
              <a:avLst/>
            </a:prstGeom>
          </p:spPr>
          <p:txBody>
            <a:bodyPr wrap="square">
              <a:spAutoFit/>
            </a:bodyPr>
            <a:lstStyle/>
            <a:p>
              <a:r>
                <a:rPr lang="zh-CN" altLang="en-US" sz="900" dirty="0">
                  <a:solidFill>
                    <a:schemeClr val="tx1">
                      <a:lumMod val="50000"/>
                      <a:lumOff val="50000"/>
                    </a:schemeClr>
                  </a:solidFill>
                  <a:latin typeface="微软雅黑" pitchFamily="34" charset="-122"/>
                  <a:ea typeface="微软雅黑" pitchFamily="34" charset="-122"/>
                  <a:cs typeface="华文黑体" pitchFamily="2" charset="-122"/>
                </a:rPr>
                <a:t>单击添加文本单击添加文本单击添加文本单击添加文本单击添加文本单击添加文本单击添加文本单击添加文本</a:t>
              </a:r>
            </a:p>
          </p:txBody>
        </p:sp>
        <p:sp>
          <p:nvSpPr>
            <p:cNvPr id="122" name="文本框 121"/>
            <p:cNvSpPr txBox="1"/>
            <p:nvPr/>
          </p:nvSpPr>
          <p:spPr>
            <a:xfrm>
              <a:off x="447198" y="5012745"/>
              <a:ext cx="2135126" cy="369219"/>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grpSp>
      <p:grpSp>
        <p:nvGrpSpPr>
          <p:cNvPr id="129" name="组合 122"/>
          <p:cNvGrpSpPr/>
          <p:nvPr/>
        </p:nvGrpSpPr>
        <p:grpSpPr>
          <a:xfrm>
            <a:off x="6948264" y="3791802"/>
            <a:ext cx="1437746" cy="1041735"/>
            <a:chOff x="447357" y="5139743"/>
            <a:chExt cx="2158080" cy="1388554"/>
          </a:xfrm>
        </p:grpSpPr>
        <p:sp>
          <p:nvSpPr>
            <p:cNvPr id="124" name="矩形 123"/>
            <p:cNvSpPr/>
            <p:nvPr/>
          </p:nvSpPr>
          <p:spPr>
            <a:xfrm>
              <a:off x="450337" y="5482178"/>
              <a:ext cx="2155100" cy="1046119"/>
            </a:xfrm>
            <a:prstGeom prst="rect">
              <a:avLst/>
            </a:prstGeom>
          </p:spPr>
          <p:txBody>
            <a:bodyPr wrap="square">
              <a:spAutoFit/>
            </a:bodyPr>
            <a:lstStyle/>
            <a:p>
              <a:r>
                <a:rPr lang="zh-CN" altLang="en-US" sz="900" dirty="0">
                  <a:solidFill>
                    <a:schemeClr val="tx1">
                      <a:lumMod val="50000"/>
                      <a:lumOff val="50000"/>
                    </a:schemeClr>
                  </a:solidFill>
                  <a:latin typeface="微软雅黑" pitchFamily="34" charset="-122"/>
                  <a:ea typeface="微软雅黑" pitchFamily="34" charset="-122"/>
                  <a:cs typeface="华文黑体" pitchFamily="2" charset="-122"/>
                </a:rPr>
                <a:t>单击添加文本单击添加文本单击添加文本单击添加文本单击添加文本单击添加文本单击添加文本单击添加文本</a:t>
              </a:r>
            </a:p>
          </p:txBody>
        </p:sp>
        <p:sp>
          <p:nvSpPr>
            <p:cNvPr id="125" name="文本框 124"/>
            <p:cNvSpPr txBox="1"/>
            <p:nvPr/>
          </p:nvSpPr>
          <p:spPr>
            <a:xfrm>
              <a:off x="447357" y="5139743"/>
              <a:ext cx="1999576" cy="369219"/>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grpSp>
      <p:graphicFrame>
        <p:nvGraphicFramePr>
          <p:cNvPr id="130" name="图表 129"/>
          <p:cNvGraphicFramePr/>
          <p:nvPr>
            <p:extLst/>
          </p:nvPr>
        </p:nvGraphicFramePr>
        <p:xfrm>
          <a:off x="607739" y="908572"/>
          <a:ext cx="7928522" cy="1920343"/>
        </p:xfrm>
        <a:graphic>
          <a:graphicData uri="http://schemas.openxmlformats.org/drawingml/2006/chart">
            <c:chart xmlns:c="http://schemas.openxmlformats.org/drawingml/2006/chart" xmlns:r="http://schemas.openxmlformats.org/officeDocument/2006/relationships" r:id="rId3"/>
          </a:graphicData>
        </a:graphic>
      </p:graphicFrame>
      <p:sp>
        <p:nvSpPr>
          <p:cNvPr id="6" name="矩形 5"/>
          <p:cNvSpPr/>
          <p:nvPr/>
        </p:nvSpPr>
        <p:spPr>
          <a:xfrm>
            <a:off x="757990" y="1218183"/>
            <a:ext cx="4599971" cy="346249"/>
          </a:xfrm>
          <a:prstGeom prst="rect">
            <a:avLst/>
          </a:prstGeom>
        </p:spPr>
        <p:txBody>
          <a:bodyPr wrap="square" lIns="68580" tIns="34290" rIns="68580" bIns="34290">
            <a:spAutoFit/>
          </a:bodyPr>
          <a:lstStyle/>
          <a:p>
            <a:r>
              <a:rPr lang="zh-CN" altLang="en-US" sz="900" dirty="0">
                <a:solidFill>
                  <a:schemeClr val="tx1">
                    <a:lumMod val="50000"/>
                    <a:lumOff val="50000"/>
                  </a:schemeClr>
                </a:solidFill>
                <a:latin typeface="微软雅黑" pitchFamily="34" charset="-122"/>
                <a:ea typeface="微软雅黑" pitchFamily="34" charset="-122"/>
                <a:cs typeface="华文黑体" pitchFamily="2" charset="-122"/>
              </a:rPr>
              <a:t>单击添加文本单击添加文本单击添加文本单击添加文本单击添加文本单击添加文本单击添加文本单击添加文本</a:t>
            </a:r>
          </a:p>
        </p:txBody>
      </p:sp>
    </p:spTree>
    <p:extLst>
      <p:ext uri="{BB962C8B-B14F-4D97-AF65-F5344CB8AC3E}">
        <p14:creationId xmlns:p14="http://schemas.microsoft.com/office/powerpoint/2010/main" val="1394703063"/>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3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22" presetClass="entr" presetSubtype="4" fill="hold" grpId="0" nodeType="withEffect">
                                  <p:stCondLst>
                                    <p:cond delay="600"/>
                                  </p:stCondLst>
                                  <p:childTnLst>
                                    <p:set>
                                      <p:cBhvr>
                                        <p:cTn id="9" dur="1" fill="hold">
                                          <p:stCondLst>
                                            <p:cond delay="0"/>
                                          </p:stCondLst>
                                        </p:cTn>
                                        <p:tgtEl>
                                          <p:spTgt spid="130">
                                            <p:graphicEl>
                                              <a:chart seriesIdx="-3" categoryIdx="-3" bldStep="gridLegend"/>
                                            </p:graphicEl>
                                          </p:spTgt>
                                        </p:tgtEl>
                                        <p:attrNameLst>
                                          <p:attrName>style.visibility</p:attrName>
                                        </p:attrNameLst>
                                      </p:cBhvr>
                                      <p:to>
                                        <p:strVal val="visible"/>
                                      </p:to>
                                    </p:set>
                                    <p:animEffect transition="in" filter="wipe(down)">
                                      <p:cBhvr>
                                        <p:cTn id="10" dur="400"/>
                                        <p:tgtEl>
                                          <p:spTgt spid="130">
                                            <p:graphicEl>
                                              <a:chart seriesIdx="-3" categoryIdx="-3" bldStep="gridLegend"/>
                                            </p:graphicEl>
                                          </p:spTgt>
                                        </p:tgtEl>
                                      </p:cBhvr>
                                    </p:animEffect>
                                  </p:childTnLst>
                                </p:cTn>
                              </p:par>
                              <p:par>
                                <p:cTn id="11" presetID="22" presetClass="entr" presetSubtype="4" fill="hold" grpId="0" nodeType="withEffect">
                                  <p:stCondLst>
                                    <p:cond delay="900"/>
                                  </p:stCondLst>
                                  <p:childTnLst>
                                    <p:set>
                                      <p:cBhvr>
                                        <p:cTn id="12" dur="1" fill="hold">
                                          <p:stCondLst>
                                            <p:cond delay="0"/>
                                          </p:stCondLst>
                                        </p:cTn>
                                        <p:tgtEl>
                                          <p:spTgt spid="130">
                                            <p:graphicEl>
                                              <a:chart seriesIdx="0" categoryIdx="-4" bldStep="series"/>
                                            </p:graphicEl>
                                          </p:spTgt>
                                        </p:tgtEl>
                                        <p:attrNameLst>
                                          <p:attrName>style.visibility</p:attrName>
                                        </p:attrNameLst>
                                      </p:cBhvr>
                                      <p:to>
                                        <p:strVal val="visible"/>
                                      </p:to>
                                    </p:set>
                                    <p:animEffect transition="in" filter="wipe(down)">
                                      <p:cBhvr>
                                        <p:cTn id="13" dur="500"/>
                                        <p:tgtEl>
                                          <p:spTgt spid="130">
                                            <p:graphicEl>
                                              <a:chart seriesIdx="0" categoryIdx="-4" bldStep="series"/>
                                            </p:graphicEl>
                                          </p:spTgt>
                                        </p:tgtEl>
                                      </p:cBhvr>
                                    </p:animEffect>
                                  </p:childTnLst>
                                </p:cTn>
                              </p:par>
                              <p:par>
                                <p:cTn id="14" presetID="22" presetClass="entr" presetSubtype="4" fill="hold" grpId="0" nodeType="withEffect">
                                  <p:stCondLst>
                                    <p:cond delay="1300"/>
                                  </p:stCondLst>
                                  <p:childTnLst>
                                    <p:set>
                                      <p:cBhvr>
                                        <p:cTn id="15" dur="1" fill="hold">
                                          <p:stCondLst>
                                            <p:cond delay="0"/>
                                          </p:stCondLst>
                                        </p:cTn>
                                        <p:tgtEl>
                                          <p:spTgt spid="130">
                                            <p:graphicEl>
                                              <a:chart seriesIdx="1" categoryIdx="-4" bldStep="series"/>
                                            </p:graphicEl>
                                          </p:spTgt>
                                        </p:tgtEl>
                                        <p:attrNameLst>
                                          <p:attrName>style.visibility</p:attrName>
                                        </p:attrNameLst>
                                      </p:cBhvr>
                                      <p:to>
                                        <p:strVal val="visible"/>
                                      </p:to>
                                    </p:set>
                                    <p:animEffect transition="in" filter="wipe(down)">
                                      <p:cBhvr>
                                        <p:cTn id="16" dur="500"/>
                                        <p:tgtEl>
                                          <p:spTgt spid="130">
                                            <p:graphicEl>
                                              <a:chart seriesIdx="1" categoryIdx="-4" bldStep="series"/>
                                            </p:graphicEl>
                                          </p:spTgt>
                                        </p:tgtEl>
                                      </p:cBhvr>
                                    </p:animEffect>
                                  </p:childTnLst>
                                </p:cTn>
                              </p:par>
                              <p:par>
                                <p:cTn id="17" presetID="22" presetClass="entr" presetSubtype="8" fill="hold" grpId="0" nodeType="withEffect">
                                  <p:stCondLst>
                                    <p:cond delay="1700"/>
                                  </p:stCondLst>
                                  <p:childTnLst>
                                    <p:set>
                                      <p:cBhvr>
                                        <p:cTn id="18" dur="1" fill="hold">
                                          <p:stCondLst>
                                            <p:cond delay="0"/>
                                          </p:stCondLst>
                                        </p:cTn>
                                        <p:tgtEl>
                                          <p:spTgt spid="130">
                                            <p:graphicEl>
                                              <a:chart seriesIdx="2" categoryIdx="-4" bldStep="series"/>
                                            </p:graphicEl>
                                          </p:spTgt>
                                        </p:tgtEl>
                                        <p:attrNameLst>
                                          <p:attrName>style.visibility</p:attrName>
                                        </p:attrNameLst>
                                      </p:cBhvr>
                                      <p:to>
                                        <p:strVal val="visible"/>
                                      </p:to>
                                    </p:set>
                                    <p:animEffect transition="in" filter="wipe(left)">
                                      <p:cBhvr>
                                        <p:cTn id="19" dur="500"/>
                                        <p:tgtEl>
                                          <p:spTgt spid="130">
                                            <p:graphicEl>
                                              <a:chart seriesIdx="2" categoryIdx="-4" bldStep="series"/>
                                            </p:graphicEl>
                                          </p:spTgt>
                                        </p:tgtEl>
                                      </p:cBhvr>
                                    </p:animEffect>
                                  </p:childTnLst>
                                </p:cTn>
                              </p:par>
                              <p:par>
                                <p:cTn id="20" presetID="31" presetClass="entr" presetSubtype="0" fill="hold" nodeType="withEffect">
                                  <p:stCondLst>
                                    <p:cond delay="210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 calcmode="lin" valueType="num">
                                      <p:cBhvr>
                                        <p:cTn id="24" dur="500" fill="hold"/>
                                        <p:tgtEl>
                                          <p:spTgt spid="12"/>
                                        </p:tgtEl>
                                        <p:attrNameLst>
                                          <p:attrName>style.rotation</p:attrName>
                                        </p:attrNameLst>
                                      </p:cBhvr>
                                      <p:tavLst>
                                        <p:tav tm="0">
                                          <p:val>
                                            <p:fltVal val="90"/>
                                          </p:val>
                                        </p:tav>
                                        <p:tav tm="100000">
                                          <p:val>
                                            <p:fltVal val="0"/>
                                          </p:val>
                                        </p:tav>
                                      </p:tavLst>
                                    </p:anim>
                                    <p:animEffect transition="in" filter="fade">
                                      <p:cBhvr>
                                        <p:cTn id="25" dur="500"/>
                                        <p:tgtEl>
                                          <p:spTgt spid="12"/>
                                        </p:tgtEl>
                                      </p:cBhvr>
                                    </p:animEffect>
                                  </p:childTnLst>
                                </p:cTn>
                              </p:par>
                              <p:par>
                                <p:cTn id="26" presetID="12" presetClass="entr" presetSubtype="1" fill="hold" nodeType="withEffect">
                                  <p:stCondLst>
                                    <p:cond delay="2300"/>
                                  </p:stCondLst>
                                  <p:childTnLst>
                                    <p:set>
                                      <p:cBhvr>
                                        <p:cTn id="27" dur="1" fill="hold">
                                          <p:stCondLst>
                                            <p:cond delay="0"/>
                                          </p:stCondLst>
                                        </p:cTn>
                                        <p:tgtEl>
                                          <p:spTgt spid="123"/>
                                        </p:tgtEl>
                                        <p:attrNameLst>
                                          <p:attrName>style.visibility</p:attrName>
                                        </p:attrNameLst>
                                      </p:cBhvr>
                                      <p:to>
                                        <p:strVal val="visible"/>
                                      </p:to>
                                    </p:set>
                                    <p:anim calcmode="lin" valueType="num">
                                      <p:cBhvr additive="base">
                                        <p:cTn id="28" dur="500"/>
                                        <p:tgtEl>
                                          <p:spTgt spid="123"/>
                                        </p:tgtEl>
                                        <p:attrNameLst>
                                          <p:attrName>ppt_y</p:attrName>
                                        </p:attrNameLst>
                                      </p:cBhvr>
                                      <p:tavLst>
                                        <p:tav tm="0">
                                          <p:val>
                                            <p:strVal val="#ppt_y-#ppt_h*1.125000"/>
                                          </p:val>
                                        </p:tav>
                                        <p:tav tm="100000">
                                          <p:val>
                                            <p:strVal val="#ppt_y"/>
                                          </p:val>
                                        </p:tav>
                                      </p:tavLst>
                                    </p:anim>
                                    <p:animEffect transition="in" filter="wipe(down)">
                                      <p:cBhvr>
                                        <p:cTn id="29" dur="500"/>
                                        <p:tgtEl>
                                          <p:spTgt spid="123"/>
                                        </p:tgtEl>
                                      </p:cBhvr>
                                    </p:animEffect>
                                  </p:childTnLst>
                                </p:cTn>
                              </p:par>
                              <p:par>
                                <p:cTn id="30" presetID="31" presetClass="entr" presetSubtype="0" fill="hold" nodeType="withEffect">
                                  <p:stCondLst>
                                    <p:cond delay="2600"/>
                                  </p:stCondLst>
                                  <p:childTnLst>
                                    <p:set>
                                      <p:cBhvr>
                                        <p:cTn id="31" dur="1" fill="hold">
                                          <p:stCondLst>
                                            <p:cond delay="0"/>
                                          </p:stCondLst>
                                        </p:cTn>
                                        <p:tgtEl>
                                          <p:spTgt spid="113"/>
                                        </p:tgtEl>
                                        <p:attrNameLst>
                                          <p:attrName>style.visibility</p:attrName>
                                        </p:attrNameLst>
                                      </p:cBhvr>
                                      <p:to>
                                        <p:strVal val="visible"/>
                                      </p:to>
                                    </p:set>
                                    <p:anim calcmode="lin" valueType="num">
                                      <p:cBhvr>
                                        <p:cTn id="32" dur="500" fill="hold"/>
                                        <p:tgtEl>
                                          <p:spTgt spid="113"/>
                                        </p:tgtEl>
                                        <p:attrNameLst>
                                          <p:attrName>ppt_w</p:attrName>
                                        </p:attrNameLst>
                                      </p:cBhvr>
                                      <p:tavLst>
                                        <p:tav tm="0">
                                          <p:val>
                                            <p:fltVal val="0"/>
                                          </p:val>
                                        </p:tav>
                                        <p:tav tm="100000">
                                          <p:val>
                                            <p:strVal val="#ppt_w"/>
                                          </p:val>
                                        </p:tav>
                                      </p:tavLst>
                                    </p:anim>
                                    <p:anim calcmode="lin" valueType="num">
                                      <p:cBhvr>
                                        <p:cTn id="33" dur="500" fill="hold"/>
                                        <p:tgtEl>
                                          <p:spTgt spid="113"/>
                                        </p:tgtEl>
                                        <p:attrNameLst>
                                          <p:attrName>ppt_h</p:attrName>
                                        </p:attrNameLst>
                                      </p:cBhvr>
                                      <p:tavLst>
                                        <p:tav tm="0">
                                          <p:val>
                                            <p:fltVal val="0"/>
                                          </p:val>
                                        </p:tav>
                                        <p:tav tm="100000">
                                          <p:val>
                                            <p:strVal val="#ppt_h"/>
                                          </p:val>
                                        </p:tav>
                                      </p:tavLst>
                                    </p:anim>
                                    <p:anim calcmode="lin" valueType="num">
                                      <p:cBhvr>
                                        <p:cTn id="34" dur="500" fill="hold"/>
                                        <p:tgtEl>
                                          <p:spTgt spid="113"/>
                                        </p:tgtEl>
                                        <p:attrNameLst>
                                          <p:attrName>style.rotation</p:attrName>
                                        </p:attrNameLst>
                                      </p:cBhvr>
                                      <p:tavLst>
                                        <p:tav tm="0">
                                          <p:val>
                                            <p:fltVal val="90"/>
                                          </p:val>
                                        </p:tav>
                                        <p:tav tm="100000">
                                          <p:val>
                                            <p:fltVal val="0"/>
                                          </p:val>
                                        </p:tav>
                                      </p:tavLst>
                                    </p:anim>
                                    <p:animEffect transition="in" filter="fade">
                                      <p:cBhvr>
                                        <p:cTn id="35" dur="500"/>
                                        <p:tgtEl>
                                          <p:spTgt spid="113"/>
                                        </p:tgtEl>
                                      </p:cBhvr>
                                    </p:animEffect>
                                  </p:childTnLst>
                                </p:cTn>
                              </p:par>
                              <p:par>
                                <p:cTn id="36" presetID="12" presetClass="entr" presetSubtype="1" fill="hold" nodeType="withEffect">
                                  <p:stCondLst>
                                    <p:cond delay="2800"/>
                                  </p:stCondLst>
                                  <p:childTnLst>
                                    <p:set>
                                      <p:cBhvr>
                                        <p:cTn id="37" dur="1" fill="hold">
                                          <p:stCondLst>
                                            <p:cond delay="0"/>
                                          </p:stCondLst>
                                        </p:cTn>
                                        <p:tgtEl>
                                          <p:spTgt spid="126"/>
                                        </p:tgtEl>
                                        <p:attrNameLst>
                                          <p:attrName>style.visibility</p:attrName>
                                        </p:attrNameLst>
                                      </p:cBhvr>
                                      <p:to>
                                        <p:strVal val="visible"/>
                                      </p:to>
                                    </p:set>
                                    <p:anim calcmode="lin" valueType="num">
                                      <p:cBhvr additive="base">
                                        <p:cTn id="38" dur="500"/>
                                        <p:tgtEl>
                                          <p:spTgt spid="126"/>
                                        </p:tgtEl>
                                        <p:attrNameLst>
                                          <p:attrName>ppt_y</p:attrName>
                                        </p:attrNameLst>
                                      </p:cBhvr>
                                      <p:tavLst>
                                        <p:tav tm="0">
                                          <p:val>
                                            <p:strVal val="#ppt_y-#ppt_h*1.125000"/>
                                          </p:val>
                                        </p:tav>
                                        <p:tav tm="100000">
                                          <p:val>
                                            <p:strVal val="#ppt_y"/>
                                          </p:val>
                                        </p:tav>
                                      </p:tavLst>
                                    </p:anim>
                                    <p:animEffect transition="in" filter="wipe(down)">
                                      <p:cBhvr>
                                        <p:cTn id="39" dur="500"/>
                                        <p:tgtEl>
                                          <p:spTgt spid="126"/>
                                        </p:tgtEl>
                                      </p:cBhvr>
                                    </p:animEffect>
                                  </p:childTnLst>
                                </p:cTn>
                              </p:par>
                              <p:par>
                                <p:cTn id="40" presetID="31" presetClass="entr" presetSubtype="0" fill="hold" nodeType="withEffect">
                                  <p:stCondLst>
                                    <p:cond delay="3100"/>
                                  </p:stCondLst>
                                  <p:childTnLst>
                                    <p:set>
                                      <p:cBhvr>
                                        <p:cTn id="41" dur="1" fill="hold">
                                          <p:stCondLst>
                                            <p:cond delay="0"/>
                                          </p:stCondLst>
                                        </p:cTn>
                                        <p:tgtEl>
                                          <p:spTgt spid="48"/>
                                        </p:tgtEl>
                                        <p:attrNameLst>
                                          <p:attrName>style.visibility</p:attrName>
                                        </p:attrNameLst>
                                      </p:cBhvr>
                                      <p:to>
                                        <p:strVal val="visible"/>
                                      </p:to>
                                    </p:set>
                                    <p:anim calcmode="lin" valueType="num">
                                      <p:cBhvr>
                                        <p:cTn id="42" dur="500" fill="hold"/>
                                        <p:tgtEl>
                                          <p:spTgt spid="48"/>
                                        </p:tgtEl>
                                        <p:attrNameLst>
                                          <p:attrName>ppt_w</p:attrName>
                                        </p:attrNameLst>
                                      </p:cBhvr>
                                      <p:tavLst>
                                        <p:tav tm="0">
                                          <p:val>
                                            <p:fltVal val="0"/>
                                          </p:val>
                                        </p:tav>
                                        <p:tav tm="100000">
                                          <p:val>
                                            <p:strVal val="#ppt_w"/>
                                          </p:val>
                                        </p:tav>
                                      </p:tavLst>
                                    </p:anim>
                                    <p:anim calcmode="lin" valueType="num">
                                      <p:cBhvr>
                                        <p:cTn id="43" dur="500" fill="hold"/>
                                        <p:tgtEl>
                                          <p:spTgt spid="48"/>
                                        </p:tgtEl>
                                        <p:attrNameLst>
                                          <p:attrName>ppt_h</p:attrName>
                                        </p:attrNameLst>
                                      </p:cBhvr>
                                      <p:tavLst>
                                        <p:tav tm="0">
                                          <p:val>
                                            <p:fltVal val="0"/>
                                          </p:val>
                                        </p:tav>
                                        <p:tav tm="100000">
                                          <p:val>
                                            <p:strVal val="#ppt_h"/>
                                          </p:val>
                                        </p:tav>
                                      </p:tavLst>
                                    </p:anim>
                                    <p:anim calcmode="lin" valueType="num">
                                      <p:cBhvr>
                                        <p:cTn id="44" dur="500" fill="hold"/>
                                        <p:tgtEl>
                                          <p:spTgt spid="48"/>
                                        </p:tgtEl>
                                        <p:attrNameLst>
                                          <p:attrName>style.rotation</p:attrName>
                                        </p:attrNameLst>
                                      </p:cBhvr>
                                      <p:tavLst>
                                        <p:tav tm="0">
                                          <p:val>
                                            <p:fltVal val="90"/>
                                          </p:val>
                                        </p:tav>
                                        <p:tav tm="100000">
                                          <p:val>
                                            <p:fltVal val="0"/>
                                          </p:val>
                                        </p:tav>
                                      </p:tavLst>
                                    </p:anim>
                                    <p:animEffect transition="in" filter="fade">
                                      <p:cBhvr>
                                        <p:cTn id="45" dur="500"/>
                                        <p:tgtEl>
                                          <p:spTgt spid="48"/>
                                        </p:tgtEl>
                                      </p:cBhvr>
                                    </p:animEffect>
                                  </p:childTnLst>
                                </p:cTn>
                              </p:par>
                              <p:par>
                                <p:cTn id="46" presetID="12" presetClass="entr" presetSubtype="1" fill="hold" nodeType="withEffect">
                                  <p:stCondLst>
                                    <p:cond delay="3300"/>
                                  </p:stCondLst>
                                  <p:childTnLst>
                                    <p:set>
                                      <p:cBhvr>
                                        <p:cTn id="47" dur="1" fill="hold">
                                          <p:stCondLst>
                                            <p:cond delay="0"/>
                                          </p:stCondLst>
                                        </p:cTn>
                                        <p:tgtEl>
                                          <p:spTgt spid="127"/>
                                        </p:tgtEl>
                                        <p:attrNameLst>
                                          <p:attrName>style.visibility</p:attrName>
                                        </p:attrNameLst>
                                      </p:cBhvr>
                                      <p:to>
                                        <p:strVal val="visible"/>
                                      </p:to>
                                    </p:set>
                                    <p:anim calcmode="lin" valueType="num">
                                      <p:cBhvr additive="base">
                                        <p:cTn id="48" dur="500"/>
                                        <p:tgtEl>
                                          <p:spTgt spid="127"/>
                                        </p:tgtEl>
                                        <p:attrNameLst>
                                          <p:attrName>ppt_y</p:attrName>
                                        </p:attrNameLst>
                                      </p:cBhvr>
                                      <p:tavLst>
                                        <p:tav tm="0">
                                          <p:val>
                                            <p:strVal val="#ppt_y-#ppt_h*1.125000"/>
                                          </p:val>
                                        </p:tav>
                                        <p:tav tm="100000">
                                          <p:val>
                                            <p:strVal val="#ppt_y"/>
                                          </p:val>
                                        </p:tav>
                                      </p:tavLst>
                                    </p:anim>
                                    <p:animEffect transition="in" filter="wipe(down)">
                                      <p:cBhvr>
                                        <p:cTn id="49" dur="500"/>
                                        <p:tgtEl>
                                          <p:spTgt spid="127"/>
                                        </p:tgtEl>
                                      </p:cBhvr>
                                    </p:animEffect>
                                  </p:childTnLst>
                                </p:cTn>
                              </p:par>
                              <p:par>
                                <p:cTn id="50" presetID="31" presetClass="entr" presetSubtype="0" fill="hold" nodeType="withEffect">
                                  <p:stCondLst>
                                    <p:cond delay="3600"/>
                                  </p:stCondLst>
                                  <p:childTnLst>
                                    <p:set>
                                      <p:cBhvr>
                                        <p:cTn id="51" dur="1" fill="hold">
                                          <p:stCondLst>
                                            <p:cond delay="0"/>
                                          </p:stCondLst>
                                        </p:cTn>
                                        <p:tgtEl>
                                          <p:spTgt spid="117"/>
                                        </p:tgtEl>
                                        <p:attrNameLst>
                                          <p:attrName>style.visibility</p:attrName>
                                        </p:attrNameLst>
                                      </p:cBhvr>
                                      <p:to>
                                        <p:strVal val="visible"/>
                                      </p:to>
                                    </p:set>
                                    <p:anim calcmode="lin" valueType="num">
                                      <p:cBhvr>
                                        <p:cTn id="52" dur="500" fill="hold"/>
                                        <p:tgtEl>
                                          <p:spTgt spid="117"/>
                                        </p:tgtEl>
                                        <p:attrNameLst>
                                          <p:attrName>ppt_w</p:attrName>
                                        </p:attrNameLst>
                                      </p:cBhvr>
                                      <p:tavLst>
                                        <p:tav tm="0">
                                          <p:val>
                                            <p:fltVal val="0"/>
                                          </p:val>
                                        </p:tav>
                                        <p:tav tm="100000">
                                          <p:val>
                                            <p:strVal val="#ppt_w"/>
                                          </p:val>
                                        </p:tav>
                                      </p:tavLst>
                                    </p:anim>
                                    <p:anim calcmode="lin" valueType="num">
                                      <p:cBhvr>
                                        <p:cTn id="53" dur="500" fill="hold"/>
                                        <p:tgtEl>
                                          <p:spTgt spid="117"/>
                                        </p:tgtEl>
                                        <p:attrNameLst>
                                          <p:attrName>ppt_h</p:attrName>
                                        </p:attrNameLst>
                                      </p:cBhvr>
                                      <p:tavLst>
                                        <p:tav tm="0">
                                          <p:val>
                                            <p:fltVal val="0"/>
                                          </p:val>
                                        </p:tav>
                                        <p:tav tm="100000">
                                          <p:val>
                                            <p:strVal val="#ppt_h"/>
                                          </p:val>
                                        </p:tav>
                                      </p:tavLst>
                                    </p:anim>
                                    <p:anim calcmode="lin" valueType="num">
                                      <p:cBhvr>
                                        <p:cTn id="54" dur="500" fill="hold"/>
                                        <p:tgtEl>
                                          <p:spTgt spid="117"/>
                                        </p:tgtEl>
                                        <p:attrNameLst>
                                          <p:attrName>style.rotation</p:attrName>
                                        </p:attrNameLst>
                                      </p:cBhvr>
                                      <p:tavLst>
                                        <p:tav tm="0">
                                          <p:val>
                                            <p:fltVal val="90"/>
                                          </p:val>
                                        </p:tav>
                                        <p:tav tm="100000">
                                          <p:val>
                                            <p:fltVal val="0"/>
                                          </p:val>
                                        </p:tav>
                                      </p:tavLst>
                                    </p:anim>
                                    <p:animEffect transition="in" filter="fade">
                                      <p:cBhvr>
                                        <p:cTn id="55" dur="500"/>
                                        <p:tgtEl>
                                          <p:spTgt spid="117"/>
                                        </p:tgtEl>
                                      </p:cBhvr>
                                    </p:animEffect>
                                  </p:childTnLst>
                                </p:cTn>
                              </p:par>
                              <p:par>
                                <p:cTn id="56" presetID="12" presetClass="entr" presetSubtype="1" fill="hold" nodeType="withEffect">
                                  <p:stCondLst>
                                    <p:cond delay="3800"/>
                                  </p:stCondLst>
                                  <p:childTnLst>
                                    <p:set>
                                      <p:cBhvr>
                                        <p:cTn id="57" dur="1" fill="hold">
                                          <p:stCondLst>
                                            <p:cond delay="0"/>
                                          </p:stCondLst>
                                        </p:cTn>
                                        <p:tgtEl>
                                          <p:spTgt spid="128"/>
                                        </p:tgtEl>
                                        <p:attrNameLst>
                                          <p:attrName>style.visibility</p:attrName>
                                        </p:attrNameLst>
                                      </p:cBhvr>
                                      <p:to>
                                        <p:strVal val="visible"/>
                                      </p:to>
                                    </p:set>
                                    <p:anim calcmode="lin" valueType="num">
                                      <p:cBhvr additive="base">
                                        <p:cTn id="58" dur="500"/>
                                        <p:tgtEl>
                                          <p:spTgt spid="128"/>
                                        </p:tgtEl>
                                        <p:attrNameLst>
                                          <p:attrName>ppt_y</p:attrName>
                                        </p:attrNameLst>
                                      </p:cBhvr>
                                      <p:tavLst>
                                        <p:tav tm="0">
                                          <p:val>
                                            <p:strVal val="#ppt_y-#ppt_h*1.125000"/>
                                          </p:val>
                                        </p:tav>
                                        <p:tav tm="100000">
                                          <p:val>
                                            <p:strVal val="#ppt_y"/>
                                          </p:val>
                                        </p:tav>
                                      </p:tavLst>
                                    </p:anim>
                                    <p:animEffect transition="in" filter="wipe(down)">
                                      <p:cBhvr>
                                        <p:cTn id="59" dur="500"/>
                                        <p:tgtEl>
                                          <p:spTgt spid="128"/>
                                        </p:tgtEl>
                                      </p:cBhvr>
                                    </p:animEffect>
                                  </p:childTnLst>
                                </p:cTn>
                              </p:par>
                              <p:par>
                                <p:cTn id="60" presetID="31" presetClass="entr" presetSubtype="0" fill="hold" nodeType="withEffect">
                                  <p:stCondLst>
                                    <p:cond delay="4100"/>
                                  </p:stCondLst>
                                  <p:childTnLst>
                                    <p:set>
                                      <p:cBhvr>
                                        <p:cTn id="61" dur="1" fill="hold">
                                          <p:stCondLst>
                                            <p:cond delay="0"/>
                                          </p:stCondLst>
                                        </p:cTn>
                                        <p:tgtEl>
                                          <p:spTgt spid="28"/>
                                        </p:tgtEl>
                                        <p:attrNameLst>
                                          <p:attrName>style.visibility</p:attrName>
                                        </p:attrNameLst>
                                      </p:cBhvr>
                                      <p:to>
                                        <p:strVal val="visible"/>
                                      </p:to>
                                    </p:set>
                                    <p:anim calcmode="lin" valueType="num">
                                      <p:cBhvr>
                                        <p:cTn id="62" dur="500" fill="hold"/>
                                        <p:tgtEl>
                                          <p:spTgt spid="28"/>
                                        </p:tgtEl>
                                        <p:attrNameLst>
                                          <p:attrName>ppt_w</p:attrName>
                                        </p:attrNameLst>
                                      </p:cBhvr>
                                      <p:tavLst>
                                        <p:tav tm="0">
                                          <p:val>
                                            <p:fltVal val="0"/>
                                          </p:val>
                                        </p:tav>
                                        <p:tav tm="100000">
                                          <p:val>
                                            <p:strVal val="#ppt_w"/>
                                          </p:val>
                                        </p:tav>
                                      </p:tavLst>
                                    </p:anim>
                                    <p:anim calcmode="lin" valueType="num">
                                      <p:cBhvr>
                                        <p:cTn id="63" dur="500" fill="hold"/>
                                        <p:tgtEl>
                                          <p:spTgt spid="28"/>
                                        </p:tgtEl>
                                        <p:attrNameLst>
                                          <p:attrName>ppt_h</p:attrName>
                                        </p:attrNameLst>
                                      </p:cBhvr>
                                      <p:tavLst>
                                        <p:tav tm="0">
                                          <p:val>
                                            <p:fltVal val="0"/>
                                          </p:val>
                                        </p:tav>
                                        <p:tav tm="100000">
                                          <p:val>
                                            <p:strVal val="#ppt_h"/>
                                          </p:val>
                                        </p:tav>
                                      </p:tavLst>
                                    </p:anim>
                                    <p:anim calcmode="lin" valueType="num">
                                      <p:cBhvr>
                                        <p:cTn id="64" dur="500" fill="hold"/>
                                        <p:tgtEl>
                                          <p:spTgt spid="28"/>
                                        </p:tgtEl>
                                        <p:attrNameLst>
                                          <p:attrName>style.rotation</p:attrName>
                                        </p:attrNameLst>
                                      </p:cBhvr>
                                      <p:tavLst>
                                        <p:tav tm="0">
                                          <p:val>
                                            <p:fltVal val="90"/>
                                          </p:val>
                                        </p:tav>
                                        <p:tav tm="100000">
                                          <p:val>
                                            <p:fltVal val="0"/>
                                          </p:val>
                                        </p:tav>
                                      </p:tavLst>
                                    </p:anim>
                                    <p:animEffect transition="in" filter="fade">
                                      <p:cBhvr>
                                        <p:cTn id="65" dur="500"/>
                                        <p:tgtEl>
                                          <p:spTgt spid="28"/>
                                        </p:tgtEl>
                                      </p:cBhvr>
                                    </p:animEffect>
                                  </p:childTnLst>
                                </p:cTn>
                              </p:par>
                              <p:par>
                                <p:cTn id="66" presetID="12" presetClass="entr" presetSubtype="1" fill="hold" nodeType="withEffect">
                                  <p:stCondLst>
                                    <p:cond delay="4300"/>
                                  </p:stCondLst>
                                  <p:childTnLst>
                                    <p:set>
                                      <p:cBhvr>
                                        <p:cTn id="67" dur="1" fill="hold">
                                          <p:stCondLst>
                                            <p:cond delay="0"/>
                                          </p:stCondLst>
                                        </p:cTn>
                                        <p:tgtEl>
                                          <p:spTgt spid="129"/>
                                        </p:tgtEl>
                                        <p:attrNameLst>
                                          <p:attrName>style.visibility</p:attrName>
                                        </p:attrNameLst>
                                      </p:cBhvr>
                                      <p:to>
                                        <p:strVal val="visible"/>
                                      </p:to>
                                    </p:set>
                                    <p:anim calcmode="lin" valueType="num">
                                      <p:cBhvr additive="base">
                                        <p:cTn id="68" dur="500"/>
                                        <p:tgtEl>
                                          <p:spTgt spid="129"/>
                                        </p:tgtEl>
                                        <p:attrNameLst>
                                          <p:attrName>ppt_y</p:attrName>
                                        </p:attrNameLst>
                                      </p:cBhvr>
                                      <p:tavLst>
                                        <p:tav tm="0">
                                          <p:val>
                                            <p:strVal val="#ppt_y-#ppt_h*1.125000"/>
                                          </p:val>
                                        </p:tav>
                                        <p:tav tm="100000">
                                          <p:val>
                                            <p:strVal val="#ppt_y"/>
                                          </p:val>
                                        </p:tav>
                                      </p:tavLst>
                                    </p:anim>
                                    <p:animEffect transition="in" filter="wipe(down)">
                                      <p:cBhvr>
                                        <p:cTn id="69" dur="500"/>
                                        <p:tgtEl>
                                          <p:spTgt spid="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0" grpId="0">
        <p:bldSub>
          <a:bldChart bld="series"/>
        </p:bldSub>
      </p:bldGraphic>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351"/>
          <p:cNvSpPr>
            <a:spLocks/>
          </p:cNvSpPr>
          <p:nvPr/>
        </p:nvSpPr>
        <p:spPr bwMode="auto">
          <a:xfrm>
            <a:off x="2999459" y="1547832"/>
            <a:ext cx="3127022" cy="844716"/>
          </a:xfrm>
          <a:custGeom>
            <a:avLst/>
            <a:gdLst>
              <a:gd name="T0" fmla="*/ 101 w 5540"/>
              <a:gd name="T1" fmla="*/ 0 h 1497"/>
              <a:gd name="T2" fmla="*/ 144 w 5540"/>
              <a:gd name="T3" fmla="*/ 8 h 1497"/>
              <a:gd name="T4" fmla="*/ 226 w 5540"/>
              <a:gd name="T5" fmla="*/ 24 h 1497"/>
              <a:gd name="T6" fmla="*/ 346 w 5540"/>
              <a:gd name="T7" fmla="*/ 44 h 1497"/>
              <a:gd name="T8" fmla="*/ 501 w 5540"/>
              <a:gd name="T9" fmla="*/ 69 h 1497"/>
              <a:gd name="T10" fmla="*/ 687 w 5540"/>
              <a:gd name="T11" fmla="*/ 95 h 1497"/>
              <a:gd name="T12" fmla="*/ 905 w 5540"/>
              <a:gd name="T13" fmla="*/ 122 h 1497"/>
              <a:gd name="T14" fmla="*/ 1150 w 5540"/>
              <a:gd name="T15" fmla="*/ 147 h 1497"/>
              <a:gd name="T16" fmla="*/ 1420 w 5540"/>
              <a:gd name="T17" fmla="*/ 171 h 1497"/>
              <a:gd name="T18" fmla="*/ 1712 w 5540"/>
              <a:gd name="T19" fmla="*/ 189 h 1497"/>
              <a:gd name="T20" fmla="*/ 2023 w 5540"/>
              <a:gd name="T21" fmla="*/ 203 h 1497"/>
              <a:gd name="T22" fmla="*/ 2352 w 5540"/>
              <a:gd name="T23" fmla="*/ 208 h 1497"/>
              <a:gd name="T24" fmla="*/ 2697 w 5540"/>
              <a:gd name="T25" fmla="*/ 204 h 1497"/>
              <a:gd name="T26" fmla="*/ 3053 w 5540"/>
              <a:gd name="T27" fmla="*/ 191 h 1497"/>
              <a:gd name="T28" fmla="*/ 3458 w 5540"/>
              <a:gd name="T29" fmla="*/ 176 h 1497"/>
              <a:gd name="T30" fmla="*/ 3824 w 5540"/>
              <a:gd name="T31" fmla="*/ 169 h 1497"/>
              <a:gd name="T32" fmla="*/ 4154 w 5540"/>
              <a:gd name="T33" fmla="*/ 174 h 1497"/>
              <a:gd name="T34" fmla="*/ 4446 w 5540"/>
              <a:gd name="T35" fmla="*/ 188 h 1497"/>
              <a:gd name="T36" fmla="*/ 4701 w 5540"/>
              <a:gd name="T37" fmla="*/ 210 h 1497"/>
              <a:gd name="T38" fmla="*/ 4922 w 5540"/>
              <a:gd name="T39" fmla="*/ 238 h 1497"/>
              <a:gd name="T40" fmla="*/ 5108 w 5540"/>
              <a:gd name="T41" fmla="*/ 274 h 1497"/>
              <a:gd name="T42" fmla="*/ 5258 w 5540"/>
              <a:gd name="T43" fmla="*/ 313 h 1497"/>
              <a:gd name="T44" fmla="*/ 5376 w 5540"/>
              <a:gd name="T45" fmla="*/ 356 h 1497"/>
              <a:gd name="T46" fmla="*/ 5462 w 5540"/>
              <a:gd name="T47" fmla="*/ 402 h 1497"/>
              <a:gd name="T48" fmla="*/ 5516 w 5540"/>
              <a:gd name="T49" fmla="*/ 448 h 1497"/>
              <a:gd name="T50" fmla="*/ 5540 w 5540"/>
              <a:gd name="T51" fmla="*/ 497 h 1497"/>
              <a:gd name="T52" fmla="*/ 5496 w 5540"/>
              <a:gd name="T53" fmla="*/ 566 h 1497"/>
              <a:gd name="T54" fmla="*/ 5418 w 5540"/>
              <a:gd name="T55" fmla="*/ 623 h 1497"/>
              <a:gd name="T56" fmla="*/ 5310 w 5540"/>
              <a:gd name="T57" fmla="*/ 667 h 1497"/>
              <a:gd name="T58" fmla="*/ 5174 w 5540"/>
              <a:gd name="T59" fmla="*/ 701 h 1497"/>
              <a:gd name="T60" fmla="*/ 5010 w 5540"/>
              <a:gd name="T61" fmla="*/ 727 h 1497"/>
              <a:gd name="T62" fmla="*/ 4822 w 5540"/>
              <a:gd name="T63" fmla="*/ 747 h 1497"/>
              <a:gd name="T64" fmla="*/ 4613 w 5540"/>
              <a:gd name="T65" fmla="*/ 762 h 1497"/>
              <a:gd name="T66" fmla="*/ 4382 w 5540"/>
              <a:gd name="T67" fmla="*/ 776 h 1497"/>
              <a:gd name="T68" fmla="*/ 4133 w 5540"/>
              <a:gd name="T69" fmla="*/ 789 h 1497"/>
              <a:gd name="T70" fmla="*/ 3870 w 5540"/>
              <a:gd name="T71" fmla="*/ 804 h 1497"/>
              <a:gd name="T72" fmla="*/ 3591 w 5540"/>
              <a:gd name="T73" fmla="*/ 823 h 1497"/>
              <a:gd name="T74" fmla="*/ 3304 w 5540"/>
              <a:gd name="T75" fmla="*/ 850 h 1497"/>
              <a:gd name="T76" fmla="*/ 3006 w 5540"/>
              <a:gd name="T77" fmla="*/ 884 h 1497"/>
              <a:gd name="T78" fmla="*/ 2702 w 5540"/>
              <a:gd name="T79" fmla="*/ 928 h 1497"/>
              <a:gd name="T80" fmla="*/ 2393 w 5540"/>
              <a:gd name="T81" fmla="*/ 983 h 1497"/>
              <a:gd name="T82" fmla="*/ 2082 w 5540"/>
              <a:gd name="T83" fmla="*/ 1054 h 1497"/>
              <a:gd name="T84" fmla="*/ 1852 w 5540"/>
              <a:gd name="T85" fmla="*/ 1122 h 1497"/>
              <a:gd name="T86" fmla="*/ 1653 w 5540"/>
              <a:gd name="T87" fmla="*/ 1203 h 1497"/>
              <a:gd name="T88" fmla="*/ 1484 w 5540"/>
              <a:gd name="T89" fmla="*/ 1293 h 1497"/>
              <a:gd name="T90" fmla="*/ 1339 w 5540"/>
              <a:gd name="T91" fmla="*/ 1392 h 1497"/>
              <a:gd name="T92" fmla="*/ 1221 w 5540"/>
              <a:gd name="T93" fmla="*/ 1497 h 1497"/>
              <a:gd name="T94" fmla="*/ 981 w 5540"/>
              <a:gd name="T95" fmla="*/ 1489 h 1497"/>
              <a:gd name="T96" fmla="*/ 745 w 5540"/>
              <a:gd name="T97" fmla="*/ 1477 h 1497"/>
              <a:gd name="T98" fmla="*/ 518 w 5540"/>
              <a:gd name="T99" fmla="*/ 1463 h 1497"/>
              <a:gd name="T100" fmla="*/ 312 w 5540"/>
              <a:gd name="T101" fmla="*/ 1448 h 1497"/>
              <a:gd name="T102" fmla="*/ 137 w 5540"/>
              <a:gd name="T103" fmla="*/ 1433 h 1497"/>
              <a:gd name="T104" fmla="*/ 0 w 5540"/>
              <a:gd name="T105" fmla="*/ 1418 h 1497"/>
              <a:gd name="T106" fmla="*/ 96 w 5540"/>
              <a:gd name="T107" fmla="*/ 0 h 1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540" h="1497">
                <a:moveTo>
                  <a:pt x="96" y="0"/>
                </a:moveTo>
                <a:lnTo>
                  <a:pt x="101" y="0"/>
                </a:lnTo>
                <a:lnTo>
                  <a:pt x="117" y="3"/>
                </a:lnTo>
                <a:lnTo>
                  <a:pt x="144" y="8"/>
                </a:lnTo>
                <a:lnTo>
                  <a:pt x="181" y="15"/>
                </a:lnTo>
                <a:lnTo>
                  <a:pt x="226" y="24"/>
                </a:lnTo>
                <a:lnTo>
                  <a:pt x="282" y="34"/>
                </a:lnTo>
                <a:lnTo>
                  <a:pt x="346" y="44"/>
                </a:lnTo>
                <a:lnTo>
                  <a:pt x="419" y="56"/>
                </a:lnTo>
                <a:lnTo>
                  <a:pt x="501" y="69"/>
                </a:lnTo>
                <a:lnTo>
                  <a:pt x="591" y="81"/>
                </a:lnTo>
                <a:lnTo>
                  <a:pt x="687" y="95"/>
                </a:lnTo>
                <a:lnTo>
                  <a:pt x="794" y="108"/>
                </a:lnTo>
                <a:lnTo>
                  <a:pt x="905" y="122"/>
                </a:lnTo>
                <a:lnTo>
                  <a:pt x="1025" y="135"/>
                </a:lnTo>
                <a:lnTo>
                  <a:pt x="1150" y="147"/>
                </a:lnTo>
                <a:lnTo>
                  <a:pt x="1282" y="159"/>
                </a:lnTo>
                <a:lnTo>
                  <a:pt x="1420" y="171"/>
                </a:lnTo>
                <a:lnTo>
                  <a:pt x="1564" y="181"/>
                </a:lnTo>
                <a:lnTo>
                  <a:pt x="1712" y="189"/>
                </a:lnTo>
                <a:lnTo>
                  <a:pt x="1866" y="196"/>
                </a:lnTo>
                <a:lnTo>
                  <a:pt x="2023" y="203"/>
                </a:lnTo>
                <a:lnTo>
                  <a:pt x="2187" y="206"/>
                </a:lnTo>
                <a:lnTo>
                  <a:pt x="2352" y="208"/>
                </a:lnTo>
                <a:lnTo>
                  <a:pt x="2523" y="208"/>
                </a:lnTo>
                <a:lnTo>
                  <a:pt x="2697" y="204"/>
                </a:lnTo>
                <a:lnTo>
                  <a:pt x="2874" y="199"/>
                </a:lnTo>
                <a:lnTo>
                  <a:pt x="3053" y="191"/>
                </a:lnTo>
                <a:lnTo>
                  <a:pt x="3260" y="182"/>
                </a:lnTo>
                <a:lnTo>
                  <a:pt x="3458" y="176"/>
                </a:lnTo>
                <a:lnTo>
                  <a:pt x="3647" y="171"/>
                </a:lnTo>
                <a:lnTo>
                  <a:pt x="3824" y="169"/>
                </a:lnTo>
                <a:lnTo>
                  <a:pt x="3993" y="171"/>
                </a:lnTo>
                <a:lnTo>
                  <a:pt x="4154" y="174"/>
                </a:lnTo>
                <a:lnTo>
                  <a:pt x="4304" y="181"/>
                </a:lnTo>
                <a:lnTo>
                  <a:pt x="4446" y="188"/>
                </a:lnTo>
                <a:lnTo>
                  <a:pt x="4577" y="198"/>
                </a:lnTo>
                <a:lnTo>
                  <a:pt x="4701" y="210"/>
                </a:lnTo>
                <a:lnTo>
                  <a:pt x="4816" y="223"/>
                </a:lnTo>
                <a:lnTo>
                  <a:pt x="4922" y="238"/>
                </a:lnTo>
                <a:lnTo>
                  <a:pt x="5018" y="255"/>
                </a:lnTo>
                <a:lnTo>
                  <a:pt x="5108" y="274"/>
                </a:lnTo>
                <a:lnTo>
                  <a:pt x="5187" y="292"/>
                </a:lnTo>
                <a:lnTo>
                  <a:pt x="5258" y="313"/>
                </a:lnTo>
                <a:lnTo>
                  <a:pt x="5322" y="335"/>
                </a:lnTo>
                <a:lnTo>
                  <a:pt x="5376" y="356"/>
                </a:lnTo>
                <a:lnTo>
                  <a:pt x="5423" y="378"/>
                </a:lnTo>
                <a:lnTo>
                  <a:pt x="5462" y="402"/>
                </a:lnTo>
                <a:lnTo>
                  <a:pt x="5493" y="424"/>
                </a:lnTo>
                <a:lnTo>
                  <a:pt x="5516" y="448"/>
                </a:lnTo>
                <a:lnTo>
                  <a:pt x="5531" y="471"/>
                </a:lnTo>
                <a:lnTo>
                  <a:pt x="5540" y="497"/>
                </a:lnTo>
                <a:lnTo>
                  <a:pt x="5521" y="534"/>
                </a:lnTo>
                <a:lnTo>
                  <a:pt x="5496" y="566"/>
                </a:lnTo>
                <a:lnTo>
                  <a:pt x="5461" y="596"/>
                </a:lnTo>
                <a:lnTo>
                  <a:pt x="5418" y="623"/>
                </a:lnTo>
                <a:lnTo>
                  <a:pt x="5369" y="647"/>
                </a:lnTo>
                <a:lnTo>
                  <a:pt x="5310" y="667"/>
                </a:lnTo>
                <a:lnTo>
                  <a:pt x="5246" y="686"/>
                </a:lnTo>
                <a:lnTo>
                  <a:pt x="5174" y="701"/>
                </a:lnTo>
                <a:lnTo>
                  <a:pt x="5096" y="715"/>
                </a:lnTo>
                <a:lnTo>
                  <a:pt x="5010" y="727"/>
                </a:lnTo>
                <a:lnTo>
                  <a:pt x="4920" y="737"/>
                </a:lnTo>
                <a:lnTo>
                  <a:pt x="4822" y="747"/>
                </a:lnTo>
                <a:lnTo>
                  <a:pt x="4719" y="754"/>
                </a:lnTo>
                <a:lnTo>
                  <a:pt x="4613" y="762"/>
                </a:lnTo>
                <a:lnTo>
                  <a:pt x="4500" y="769"/>
                </a:lnTo>
                <a:lnTo>
                  <a:pt x="4382" y="776"/>
                </a:lnTo>
                <a:lnTo>
                  <a:pt x="4260" y="782"/>
                </a:lnTo>
                <a:lnTo>
                  <a:pt x="4133" y="789"/>
                </a:lnTo>
                <a:lnTo>
                  <a:pt x="4003" y="796"/>
                </a:lnTo>
                <a:lnTo>
                  <a:pt x="3870" y="804"/>
                </a:lnTo>
                <a:lnTo>
                  <a:pt x="3733" y="813"/>
                </a:lnTo>
                <a:lnTo>
                  <a:pt x="3591" y="823"/>
                </a:lnTo>
                <a:lnTo>
                  <a:pt x="3450" y="835"/>
                </a:lnTo>
                <a:lnTo>
                  <a:pt x="3304" y="850"/>
                </a:lnTo>
                <a:lnTo>
                  <a:pt x="3156" y="865"/>
                </a:lnTo>
                <a:lnTo>
                  <a:pt x="3006" y="884"/>
                </a:lnTo>
                <a:lnTo>
                  <a:pt x="2855" y="904"/>
                </a:lnTo>
                <a:lnTo>
                  <a:pt x="2702" y="928"/>
                </a:lnTo>
                <a:lnTo>
                  <a:pt x="2548" y="953"/>
                </a:lnTo>
                <a:lnTo>
                  <a:pt x="2393" y="983"/>
                </a:lnTo>
                <a:lnTo>
                  <a:pt x="2237" y="1017"/>
                </a:lnTo>
                <a:lnTo>
                  <a:pt x="2082" y="1054"/>
                </a:lnTo>
                <a:lnTo>
                  <a:pt x="1964" y="1086"/>
                </a:lnTo>
                <a:lnTo>
                  <a:pt x="1852" y="1122"/>
                </a:lnTo>
                <a:lnTo>
                  <a:pt x="1749" y="1161"/>
                </a:lnTo>
                <a:lnTo>
                  <a:pt x="1653" y="1203"/>
                </a:lnTo>
                <a:lnTo>
                  <a:pt x="1565" y="1247"/>
                </a:lnTo>
                <a:lnTo>
                  <a:pt x="1484" y="1293"/>
                </a:lnTo>
                <a:lnTo>
                  <a:pt x="1408" y="1342"/>
                </a:lnTo>
                <a:lnTo>
                  <a:pt x="1339" y="1392"/>
                </a:lnTo>
                <a:lnTo>
                  <a:pt x="1276" y="1445"/>
                </a:lnTo>
                <a:lnTo>
                  <a:pt x="1221" y="1497"/>
                </a:lnTo>
                <a:lnTo>
                  <a:pt x="1101" y="1494"/>
                </a:lnTo>
                <a:lnTo>
                  <a:pt x="981" y="1489"/>
                </a:lnTo>
                <a:lnTo>
                  <a:pt x="863" y="1483"/>
                </a:lnTo>
                <a:lnTo>
                  <a:pt x="745" y="1477"/>
                </a:lnTo>
                <a:lnTo>
                  <a:pt x="630" y="1470"/>
                </a:lnTo>
                <a:lnTo>
                  <a:pt x="518" y="1463"/>
                </a:lnTo>
                <a:lnTo>
                  <a:pt x="412" y="1455"/>
                </a:lnTo>
                <a:lnTo>
                  <a:pt x="312" y="1448"/>
                </a:lnTo>
                <a:lnTo>
                  <a:pt x="221" y="1440"/>
                </a:lnTo>
                <a:lnTo>
                  <a:pt x="137" y="1433"/>
                </a:lnTo>
                <a:lnTo>
                  <a:pt x="62" y="1424"/>
                </a:lnTo>
                <a:lnTo>
                  <a:pt x="0" y="1418"/>
                </a:lnTo>
                <a:lnTo>
                  <a:pt x="785" y="853"/>
                </a:lnTo>
                <a:lnTo>
                  <a:pt x="96" y="0"/>
                </a:lnTo>
                <a:close/>
              </a:path>
            </a:pathLst>
          </a:custGeom>
          <a:solidFill>
            <a:schemeClr val="accent4"/>
          </a:solidFill>
          <a:ln w="0">
            <a:noFill/>
            <a:prstDash val="solid"/>
            <a:round/>
            <a:headEnd/>
            <a:tailEnd/>
          </a:ln>
        </p:spPr>
        <p:txBody>
          <a:bodyPr vert="horz" wrap="square" lIns="65032" tIns="32516" rIns="65032" bIns="32516" numCol="1" anchor="t" anchorCtr="0" compatLnSpc="1">
            <a:prstTxWarp prst="textNoShape">
              <a:avLst/>
            </a:prstTxWarp>
          </a:bodyPr>
          <a:lstStyle/>
          <a:p>
            <a:endParaRPr lang="zh-CN" altLang="en-US"/>
          </a:p>
        </p:txBody>
      </p:sp>
      <p:sp>
        <p:nvSpPr>
          <p:cNvPr id="3" name="Freeform 2352"/>
          <p:cNvSpPr>
            <a:spLocks noEditPoints="1"/>
          </p:cNvSpPr>
          <p:nvPr/>
        </p:nvSpPr>
        <p:spPr bwMode="auto">
          <a:xfrm>
            <a:off x="3551485" y="2592434"/>
            <a:ext cx="2295031" cy="723881"/>
          </a:xfrm>
          <a:custGeom>
            <a:avLst/>
            <a:gdLst>
              <a:gd name="T0" fmla="*/ 0 w 4066"/>
              <a:gd name="T1" fmla="*/ 951 h 1280"/>
              <a:gd name="T2" fmla="*/ 0 w 4066"/>
              <a:gd name="T3" fmla="*/ 951 h 1280"/>
              <a:gd name="T4" fmla="*/ 3571 w 4066"/>
              <a:gd name="T5" fmla="*/ 39 h 1280"/>
              <a:gd name="T6" fmla="*/ 3733 w 4066"/>
              <a:gd name="T7" fmla="*/ 121 h 1280"/>
              <a:gd name="T8" fmla="*/ 3867 w 4066"/>
              <a:gd name="T9" fmla="*/ 207 h 1280"/>
              <a:gd name="T10" fmla="*/ 3968 w 4066"/>
              <a:gd name="T11" fmla="*/ 294 h 1280"/>
              <a:gd name="T12" fmla="*/ 4036 w 4066"/>
              <a:gd name="T13" fmla="*/ 378 h 1280"/>
              <a:gd name="T14" fmla="*/ 4066 w 4066"/>
              <a:gd name="T15" fmla="*/ 459 h 1280"/>
              <a:gd name="T16" fmla="*/ 4064 w 4066"/>
              <a:gd name="T17" fmla="*/ 456 h 1280"/>
              <a:gd name="T18" fmla="*/ 4024 w 4066"/>
              <a:gd name="T19" fmla="*/ 518 h 1280"/>
              <a:gd name="T20" fmla="*/ 3950 w 4066"/>
              <a:gd name="T21" fmla="*/ 566 h 1280"/>
              <a:gd name="T22" fmla="*/ 3845 w 4066"/>
              <a:gd name="T23" fmla="*/ 601 h 1280"/>
              <a:gd name="T24" fmla="*/ 3710 w 4066"/>
              <a:gd name="T25" fmla="*/ 628 h 1280"/>
              <a:gd name="T26" fmla="*/ 3549 w 4066"/>
              <a:gd name="T27" fmla="*/ 647 h 1280"/>
              <a:gd name="T28" fmla="*/ 3367 w 4066"/>
              <a:gd name="T29" fmla="*/ 662 h 1280"/>
              <a:gd name="T30" fmla="*/ 3163 w 4066"/>
              <a:gd name="T31" fmla="*/ 674 h 1280"/>
              <a:gd name="T32" fmla="*/ 2940 w 4066"/>
              <a:gd name="T33" fmla="*/ 686 h 1280"/>
              <a:gd name="T34" fmla="*/ 2702 w 4066"/>
              <a:gd name="T35" fmla="*/ 699 h 1280"/>
              <a:gd name="T36" fmla="*/ 2452 w 4066"/>
              <a:gd name="T37" fmla="*/ 719 h 1280"/>
              <a:gd name="T38" fmla="*/ 2190 w 4066"/>
              <a:gd name="T39" fmla="*/ 745 h 1280"/>
              <a:gd name="T40" fmla="*/ 1920 w 4066"/>
              <a:gd name="T41" fmla="*/ 780 h 1280"/>
              <a:gd name="T42" fmla="*/ 1646 w 4066"/>
              <a:gd name="T43" fmla="*/ 829 h 1280"/>
              <a:gd name="T44" fmla="*/ 1370 w 4066"/>
              <a:gd name="T45" fmla="*/ 890 h 1280"/>
              <a:gd name="T46" fmla="*/ 1153 w 4066"/>
              <a:gd name="T47" fmla="*/ 958 h 1280"/>
              <a:gd name="T48" fmla="*/ 973 w 4066"/>
              <a:gd name="T49" fmla="*/ 1037 h 1280"/>
              <a:gd name="T50" fmla="*/ 824 w 4066"/>
              <a:gd name="T51" fmla="*/ 1128 h 1280"/>
              <a:gd name="T52" fmla="*/ 704 w 4066"/>
              <a:gd name="T53" fmla="*/ 1228 h 1280"/>
              <a:gd name="T54" fmla="*/ 549 w 4066"/>
              <a:gd name="T55" fmla="*/ 1255 h 1280"/>
              <a:gd name="T56" fmla="*/ 360 w 4066"/>
              <a:gd name="T57" fmla="*/ 1198 h 1280"/>
              <a:gd name="T58" fmla="*/ 206 w 4066"/>
              <a:gd name="T59" fmla="*/ 1133 h 1280"/>
              <a:gd name="T60" fmla="*/ 91 w 4066"/>
              <a:gd name="T61" fmla="*/ 1064 h 1280"/>
              <a:gd name="T62" fmla="*/ 20 w 4066"/>
              <a:gd name="T63" fmla="*/ 990 h 1280"/>
              <a:gd name="T64" fmla="*/ 12 w 4066"/>
              <a:gd name="T65" fmla="*/ 885 h 1280"/>
              <a:gd name="T66" fmla="*/ 61 w 4066"/>
              <a:gd name="T67" fmla="*/ 763 h 1280"/>
              <a:gd name="T68" fmla="*/ 139 w 4066"/>
              <a:gd name="T69" fmla="*/ 657 h 1280"/>
              <a:gd name="T70" fmla="*/ 243 w 4066"/>
              <a:gd name="T71" fmla="*/ 566 h 1280"/>
              <a:gd name="T72" fmla="*/ 372 w 4066"/>
              <a:gd name="T73" fmla="*/ 486 h 1280"/>
              <a:gd name="T74" fmla="*/ 520 w 4066"/>
              <a:gd name="T75" fmla="*/ 420 h 1280"/>
              <a:gd name="T76" fmla="*/ 687 w 4066"/>
              <a:gd name="T77" fmla="*/ 365 h 1280"/>
              <a:gd name="T78" fmla="*/ 868 w 4066"/>
              <a:gd name="T79" fmla="*/ 317 h 1280"/>
              <a:gd name="T80" fmla="*/ 1061 w 4066"/>
              <a:gd name="T81" fmla="*/ 280 h 1280"/>
              <a:gd name="T82" fmla="*/ 1262 w 4066"/>
              <a:gd name="T83" fmla="*/ 248 h 1280"/>
              <a:gd name="T84" fmla="*/ 1467 w 4066"/>
              <a:gd name="T85" fmla="*/ 224 h 1280"/>
              <a:gd name="T86" fmla="*/ 1677 w 4066"/>
              <a:gd name="T87" fmla="*/ 204 h 1280"/>
              <a:gd name="T88" fmla="*/ 1883 w 4066"/>
              <a:gd name="T89" fmla="*/ 189 h 1280"/>
              <a:gd name="T90" fmla="*/ 2087 w 4066"/>
              <a:gd name="T91" fmla="*/ 175 h 1280"/>
              <a:gd name="T92" fmla="*/ 2281 w 4066"/>
              <a:gd name="T93" fmla="*/ 164 h 1280"/>
              <a:gd name="T94" fmla="*/ 2467 w 4066"/>
              <a:gd name="T95" fmla="*/ 152 h 1280"/>
              <a:gd name="T96" fmla="*/ 2639 w 4066"/>
              <a:gd name="T97" fmla="*/ 140 h 1280"/>
              <a:gd name="T98" fmla="*/ 2795 w 4066"/>
              <a:gd name="T99" fmla="*/ 126 h 1280"/>
              <a:gd name="T100" fmla="*/ 3095 w 4066"/>
              <a:gd name="T101" fmla="*/ 86 h 1280"/>
              <a:gd name="T102" fmla="*/ 3359 w 4066"/>
              <a:gd name="T103" fmla="*/ 30 h 1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66" h="1280">
                <a:moveTo>
                  <a:pt x="0" y="951"/>
                </a:moveTo>
                <a:lnTo>
                  <a:pt x="0" y="951"/>
                </a:lnTo>
                <a:lnTo>
                  <a:pt x="0" y="951"/>
                </a:lnTo>
                <a:lnTo>
                  <a:pt x="0" y="951"/>
                </a:lnTo>
                <a:close/>
                <a:moveTo>
                  <a:pt x="3478" y="0"/>
                </a:moveTo>
                <a:lnTo>
                  <a:pt x="3571" y="39"/>
                </a:lnTo>
                <a:lnTo>
                  <a:pt x="3656" y="79"/>
                </a:lnTo>
                <a:lnTo>
                  <a:pt x="3733" y="121"/>
                </a:lnTo>
                <a:lnTo>
                  <a:pt x="3804" y="164"/>
                </a:lnTo>
                <a:lnTo>
                  <a:pt x="3867" y="207"/>
                </a:lnTo>
                <a:lnTo>
                  <a:pt x="3921" y="250"/>
                </a:lnTo>
                <a:lnTo>
                  <a:pt x="3968" y="294"/>
                </a:lnTo>
                <a:lnTo>
                  <a:pt x="4005" y="336"/>
                </a:lnTo>
                <a:lnTo>
                  <a:pt x="4036" y="378"/>
                </a:lnTo>
                <a:lnTo>
                  <a:pt x="4056" y="420"/>
                </a:lnTo>
                <a:lnTo>
                  <a:pt x="4066" y="459"/>
                </a:lnTo>
                <a:lnTo>
                  <a:pt x="4066" y="456"/>
                </a:lnTo>
                <a:lnTo>
                  <a:pt x="4064" y="456"/>
                </a:lnTo>
                <a:lnTo>
                  <a:pt x="4049" y="488"/>
                </a:lnTo>
                <a:lnTo>
                  <a:pt x="4024" y="518"/>
                </a:lnTo>
                <a:lnTo>
                  <a:pt x="3992" y="544"/>
                </a:lnTo>
                <a:lnTo>
                  <a:pt x="3950" y="566"/>
                </a:lnTo>
                <a:lnTo>
                  <a:pt x="3901" y="584"/>
                </a:lnTo>
                <a:lnTo>
                  <a:pt x="3845" y="601"/>
                </a:lnTo>
                <a:lnTo>
                  <a:pt x="3781" y="616"/>
                </a:lnTo>
                <a:lnTo>
                  <a:pt x="3710" y="628"/>
                </a:lnTo>
                <a:lnTo>
                  <a:pt x="3634" y="638"/>
                </a:lnTo>
                <a:lnTo>
                  <a:pt x="3549" y="647"/>
                </a:lnTo>
                <a:lnTo>
                  <a:pt x="3462" y="655"/>
                </a:lnTo>
                <a:lnTo>
                  <a:pt x="3367" y="662"/>
                </a:lnTo>
                <a:lnTo>
                  <a:pt x="3267" y="667"/>
                </a:lnTo>
                <a:lnTo>
                  <a:pt x="3163" y="674"/>
                </a:lnTo>
                <a:lnTo>
                  <a:pt x="3053" y="679"/>
                </a:lnTo>
                <a:lnTo>
                  <a:pt x="2940" y="686"/>
                </a:lnTo>
                <a:lnTo>
                  <a:pt x="2823" y="692"/>
                </a:lnTo>
                <a:lnTo>
                  <a:pt x="2702" y="699"/>
                </a:lnTo>
                <a:lnTo>
                  <a:pt x="2579" y="709"/>
                </a:lnTo>
                <a:lnTo>
                  <a:pt x="2452" y="719"/>
                </a:lnTo>
                <a:lnTo>
                  <a:pt x="2322" y="731"/>
                </a:lnTo>
                <a:lnTo>
                  <a:pt x="2190" y="745"/>
                </a:lnTo>
                <a:lnTo>
                  <a:pt x="2057" y="762"/>
                </a:lnTo>
                <a:lnTo>
                  <a:pt x="1920" y="780"/>
                </a:lnTo>
                <a:lnTo>
                  <a:pt x="1783" y="804"/>
                </a:lnTo>
                <a:lnTo>
                  <a:pt x="1646" y="829"/>
                </a:lnTo>
                <a:lnTo>
                  <a:pt x="1508" y="858"/>
                </a:lnTo>
                <a:lnTo>
                  <a:pt x="1370" y="890"/>
                </a:lnTo>
                <a:lnTo>
                  <a:pt x="1256" y="922"/>
                </a:lnTo>
                <a:lnTo>
                  <a:pt x="1153" y="958"/>
                </a:lnTo>
                <a:lnTo>
                  <a:pt x="1059" y="997"/>
                </a:lnTo>
                <a:lnTo>
                  <a:pt x="973" y="1037"/>
                </a:lnTo>
                <a:lnTo>
                  <a:pt x="893" y="1083"/>
                </a:lnTo>
                <a:lnTo>
                  <a:pt x="824" y="1128"/>
                </a:lnTo>
                <a:lnTo>
                  <a:pt x="762" y="1177"/>
                </a:lnTo>
                <a:lnTo>
                  <a:pt x="704" y="1228"/>
                </a:lnTo>
                <a:lnTo>
                  <a:pt x="655" y="1280"/>
                </a:lnTo>
                <a:lnTo>
                  <a:pt x="549" y="1255"/>
                </a:lnTo>
                <a:lnTo>
                  <a:pt x="451" y="1228"/>
                </a:lnTo>
                <a:lnTo>
                  <a:pt x="360" y="1198"/>
                </a:lnTo>
                <a:lnTo>
                  <a:pt x="279" y="1167"/>
                </a:lnTo>
                <a:lnTo>
                  <a:pt x="206" y="1133"/>
                </a:lnTo>
                <a:lnTo>
                  <a:pt x="144" y="1100"/>
                </a:lnTo>
                <a:lnTo>
                  <a:pt x="91" y="1064"/>
                </a:lnTo>
                <a:lnTo>
                  <a:pt x="51" y="1027"/>
                </a:lnTo>
                <a:lnTo>
                  <a:pt x="20" y="990"/>
                </a:lnTo>
                <a:lnTo>
                  <a:pt x="0" y="951"/>
                </a:lnTo>
                <a:lnTo>
                  <a:pt x="12" y="885"/>
                </a:lnTo>
                <a:lnTo>
                  <a:pt x="32" y="822"/>
                </a:lnTo>
                <a:lnTo>
                  <a:pt x="61" y="763"/>
                </a:lnTo>
                <a:lnTo>
                  <a:pt x="96" y="709"/>
                </a:lnTo>
                <a:lnTo>
                  <a:pt x="139" y="657"/>
                </a:lnTo>
                <a:lnTo>
                  <a:pt x="188" y="610"/>
                </a:lnTo>
                <a:lnTo>
                  <a:pt x="243" y="566"/>
                </a:lnTo>
                <a:lnTo>
                  <a:pt x="304" y="525"/>
                </a:lnTo>
                <a:lnTo>
                  <a:pt x="372" y="486"/>
                </a:lnTo>
                <a:lnTo>
                  <a:pt x="444" y="452"/>
                </a:lnTo>
                <a:lnTo>
                  <a:pt x="520" y="420"/>
                </a:lnTo>
                <a:lnTo>
                  <a:pt x="601" y="392"/>
                </a:lnTo>
                <a:lnTo>
                  <a:pt x="687" y="365"/>
                </a:lnTo>
                <a:lnTo>
                  <a:pt x="777" y="339"/>
                </a:lnTo>
                <a:lnTo>
                  <a:pt x="868" y="317"/>
                </a:lnTo>
                <a:lnTo>
                  <a:pt x="964" y="297"/>
                </a:lnTo>
                <a:lnTo>
                  <a:pt x="1061" y="280"/>
                </a:lnTo>
                <a:lnTo>
                  <a:pt x="1160" y="263"/>
                </a:lnTo>
                <a:lnTo>
                  <a:pt x="1262" y="248"/>
                </a:lnTo>
                <a:lnTo>
                  <a:pt x="1365" y="236"/>
                </a:lnTo>
                <a:lnTo>
                  <a:pt x="1467" y="224"/>
                </a:lnTo>
                <a:lnTo>
                  <a:pt x="1572" y="214"/>
                </a:lnTo>
                <a:lnTo>
                  <a:pt x="1677" y="204"/>
                </a:lnTo>
                <a:lnTo>
                  <a:pt x="1780" y="196"/>
                </a:lnTo>
                <a:lnTo>
                  <a:pt x="1883" y="189"/>
                </a:lnTo>
                <a:lnTo>
                  <a:pt x="1986" y="182"/>
                </a:lnTo>
                <a:lnTo>
                  <a:pt x="2087" y="175"/>
                </a:lnTo>
                <a:lnTo>
                  <a:pt x="2185" y="169"/>
                </a:lnTo>
                <a:lnTo>
                  <a:pt x="2281" y="164"/>
                </a:lnTo>
                <a:lnTo>
                  <a:pt x="2376" y="157"/>
                </a:lnTo>
                <a:lnTo>
                  <a:pt x="2467" y="152"/>
                </a:lnTo>
                <a:lnTo>
                  <a:pt x="2555" y="147"/>
                </a:lnTo>
                <a:lnTo>
                  <a:pt x="2639" y="140"/>
                </a:lnTo>
                <a:lnTo>
                  <a:pt x="2719" y="133"/>
                </a:lnTo>
                <a:lnTo>
                  <a:pt x="2795" y="126"/>
                </a:lnTo>
                <a:lnTo>
                  <a:pt x="2948" y="108"/>
                </a:lnTo>
                <a:lnTo>
                  <a:pt x="3095" y="86"/>
                </a:lnTo>
                <a:lnTo>
                  <a:pt x="3230" y="59"/>
                </a:lnTo>
                <a:lnTo>
                  <a:pt x="3359" y="30"/>
                </a:lnTo>
                <a:lnTo>
                  <a:pt x="3478" y="0"/>
                </a:lnTo>
                <a:close/>
              </a:path>
            </a:pathLst>
          </a:custGeom>
          <a:solidFill>
            <a:schemeClr val="accent4"/>
          </a:solidFill>
          <a:ln w="0">
            <a:noFill/>
            <a:prstDash val="solid"/>
            <a:round/>
            <a:headEnd/>
            <a:tailEnd/>
          </a:ln>
        </p:spPr>
        <p:txBody>
          <a:bodyPr vert="horz" wrap="square" lIns="65032" tIns="32516" rIns="65032" bIns="32516" numCol="1" anchor="t" anchorCtr="0" compatLnSpc="1">
            <a:prstTxWarp prst="textNoShape">
              <a:avLst/>
            </a:prstTxWarp>
          </a:bodyPr>
          <a:lstStyle/>
          <a:p>
            <a:endParaRPr lang="zh-CN" altLang="en-US"/>
          </a:p>
        </p:txBody>
      </p:sp>
      <p:sp>
        <p:nvSpPr>
          <p:cNvPr id="4" name="Freeform 2353"/>
          <p:cNvSpPr>
            <a:spLocks/>
          </p:cNvSpPr>
          <p:nvPr/>
        </p:nvSpPr>
        <p:spPr bwMode="auto">
          <a:xfrm>
            <a:off x="3837093" y="3485709"/>
            <a:ext cx="1710267" cy="557874"/>
          </a:xfrm>
          <a:custGeom>
            <a:avLst/>
            <a:gdLst>
              <a:gd name="T0" fmla="*/ 2348 w 3030"/>
              <a:gd name="T1" fmla="*/ 25 h 988"/>
              <a:gd name="T2" fmla="*/ 2537 w 3030"/>
              <a:gd name="T3" fmla="*/ 82 h 988"/>
              <a:gd name="T4" fmla="*/ 2700 w 3030"/>
              <a:gd name="T5" fmla="*/ 150 h 988"/>
              <a:gd name="T6" fmla="*/ 2833 w 3030"/>
              <a:gd name="T7" fmla="*/ 221 h 988"/>
              <a:gd name="T8" fmla="*/ 2934 w 3030"/>
              <a:gd name="T9" fmla="*/ 297 h 988"/>
              <a:gd name="T10" fmla="*/ 3000 w 3030"/>
              <a:gd name="T11" fmla="*/ 371 h 988"/>
              <a:gd name="T12" fmla="*/ 3030 w 3030"/>
              <a:gd name="T13" fmla="*/ 442 h 988"/>
              <a:gd name="T14" fmla="*/ 3029 w 3030"/>
              <a:gd name="T15" fmla="*/ 441 h 988"/>
              <a:gd name="T16" fmla="*/ 2992 w 3030"/>
              <a:gd name="T17" fmla="*/ 493 h 988"/>
              <a:gd name="T18" fmla="*/ 2924 w 3030"/>
              <a:gd name="T19" fmla="*/ 532 h 988"/>
              <a:gd name="T20" fmla="*/ 2826 w 3030"/>
              <a:gd name="T21" fmla="*/ 559 h 988"/>
              <a:gd name="T22" fmla="*/ 2701 w 3030"/>
              <a:gd name="T23" fmla="*/ 579 h 988"/>
              <a:gd name="T24" fmla="*/ 2553 w 3030"/>
              <a:gd name="T25" fmla="*/ 593 h 988"/>
              <a:gd name="T26" fmla="*/ 2384 w 3030"/>
              <a:gd name="T27" fmla="*/ 604 h 988"/>
              <a:gd name="T28" fmla="*/ 2196 w 3030"/>
              <a:gd name="T29" fmla="*/ 615 h 988"/>
              <a:gd name="T30" fmla="*/ 1994 w 3030"/>
              <a:gd name="T31" fmla="*/ 626 h 988"/>
              <a:gd name="T32" fmla="*/ 1778 w 3030"/>
              <a:gd name="T33" fmla="*/ 643 h 988"/>
              <a:gd name="T34" fmla="*/ 1553 w 3030"/>
              <a:gd name="T35" fmla="*/ 667 h 988"/>
              <a:gd name="T36" fmla="*/ 1320 w 3030"/>
              <a:gd name="T37" fmla="*/ 699 h 988"/>
              <a:gd name="T38" fmla="*/ 1084 w 3030"/>
              <a:gd name="T39" fmla="*/ 745 h 988"/>
              <a:gd name="T40" fmla="*/ 879 w 3030"/>
              <a:gd name="T41" fmla="*/ 797 h 988"/>
              <a:gd name="T42" fmla="*/ 729 w 3030"/>
              <a:gd name="T43" fmla="*/ 853 h 988"/>
              <a:gd name="T44" fmla="*/ 606 w 3030"/>
              <a:gd name="T45" fmla="*/ 917 h 988"/>
              <a:gd name="T46" fmla="*/ 503 w 3030"/>
              <a:gd name="T47" fmla="*/ 988 h 988"/>
              <a:gd name="T48" fmla="*/ 339 w 3030"/>
              <a:gd name="T49" fmla="*/ 925 h 988"/>
              <a:gd name="T50" fmla="*/ 202 w 3030"/>
              <a:gd name="T51" fmla="*/ 856 h 988"/>
              <a:gd name="T52" fmla="*/ 98 w 3030"/>
              <a:gd name="T53" fmla="*/ 787 h 988"/>
              <a:gd name="T54" fmla="*/ 28 w 3030"/>
              <a:gd name="T55" fmla="*/ 716 h 988"/>
              <a:gd name="T56" fmla="*/ 0 w 3030"/>
              <a:gd name="T57" fmla="*/ 650 h 988"/>
              <a:gd name="T58" fmla="*/ 10 w 3030"/>
              <a:gd name="T59" fmla="*/ 591 h 988"/>
              <a:gd name="T60" fmla="*/ 55 w 3030"/>
              <a:gd name="T61" fmla="*/ 486 h 988"/>
              <a:gd name="T62" fmla="*/ 131 w 3030"/>
              <a:gd name="T63" fmla="*/ 397 h 988"/>
              <a:gd name="T64" fmla="*/ 231 w 3030"/>
              <a:gd name="T65" fmla="*/ 321 h 988"/>
              <a:gd name="T66" fmla="*/ 354 w 3030"/>
              <a:gd name="T67" fmla="*/ 256 h 988"/>
              <a:gd name="T68" fmla="*/ 496 w 3030"/>
              <a:gd name="T69" fmla="*/ 204 h 988"/>
              <a:gd name="T70" fmla="*/ 653 w 3030"/>
              <a:gd name="T71" fmla="*/ 162 h 988"/>
              <a:gd name="T72" fmla="*/ 820 w 3030"/>
              <a:gd name="T73" fmla="*/ 126 h 988"/>
              <a:gd name="T74" fmla="*/ 998 w 3030"/>
              <a:gd name="T75" fmla="*/ 101 h 988"/>
              <a:gd name="T76" fmla="*/ 1180 w 3030"/>
              <a:gd name="T77" fmla="*/ 79 h 988"/>
              <a:gd name="T78" fmla="*/ 1362 w 3030"/>
              <a:gd name="T79" fmla="*/ 64 h 988"/>
              <a:gd name="T80" fmla="*/ 1545 w 3030"/>
              <a:gd name="T81" fmla="*/ 50 h 988"/>
              <a:gd name="T82" fmla="*/ 1719 w 3030"/>
              <a:gd name="T83" fmla="*/ 40 h 988"/>
              <a:gd name="T84" fmla="*/ 1886 w 3030"/>
              <a:gd name="T85" fmla="*/ 30 h 988"/>
              <a:gd name="T86" fmla="*/ 2039 w 3030"/>
              <a:gd name="T87" fmla="*/ 20 h 988"/>
              <a:gd name="T88" fmla="*/ 2176 w 3030"/>
              <a:gd name="T89" fmla="*/ 6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030" h="988">
                <a:moveTo>
                  <a:pt x="2244" y="0"/>
                </a:moveTo>
                <a:lnTo>
                  <a:pt x="2348" y="25"/>
                </a:lnTo>
                <a:lnTo>
                  <a:pt x="2446" y="52"/>
                </a:lnTo>
                <a:lnTo>
                  <a:pt x="2537" y="82"/>
                </a:lnTo>
                <a:lnTo>
                  <a:pt x="2622" y="114"/>
                </a:lnTo>
                <a:lnTo>
                  <a:pt x="2700" y="150"/>
                </a:lnTo>
                <a:lnTo>
                  <a:pt x="2770" y="185"/>
                </a:lnTo>
                <a:lnTo>
                  <a:pt x="2833" y="221"/>
                </a:lnTo>
                <a:lnTo>
                  <a:pt x="2887" y="260"/>
                </a:lnTo>
                <a:lnTo>
                  <a:pt x="2934" y="297"/>
                </a:lnTo>
                <a:lnTo>
                  <a:pt x="2971" y="334"/>
                </a:lnTo>
                <a:lnTo>
                  <a:pt x="3000" y="371"/>
                </a:lnTo>
                <a:lnTo>
                  <a:pt x="3020" y="408"/>
                </a:lnTo>
                <a:lnTo>
                  <a:pt x="3030" y="442"/>
                </a:lnTo>
                <a:lnTo>
                  <a:pt x="3029" y="441"/>
                </a:lnTo>
                <a:lnTo>
                  <a:pt x="3029" y="441"/>
                </a:lnTo>
                <a:lnTo>
                  <a:pt x="3015" y="468"/>
                </a:lnTo>
                <a:lnTo>
                  <a:pt x="2992" y="493"/>
                </a:lnTo>
                <a:lnTo>
                  <a:pt x="2961" y="513"/>
                </a:lnTo>
                <a:lnTo>
                  <a:pt x="2924" y="532"/>
                </a:lnTo>
                <a:lnTo>
                  <a:pt x="2879" y="547"/>
                </a:lnTo>
                <a:lnTo>
                  <a:pt x="2826" y="559"/>
                </a:lnTo>
                <a:lnTo>
                  <a:pt x="2765" y="571"/>
                </a:lnTo>
                <a:lnTo>
                  <a:pt x="2701" y="579"/>
                </a:lnTo>
                <a:lnTo>
                  <a:pt x="2629" y="586"/>
                </a:lnTo>
                <a:lnTo>
                  <a:pt x="2553" y="593"/>
                </a:lnTo>
                <a:lnTo>
                  <a:pt x="2470" y="599"/>
                </a:lnTo>
                <a:lnTo>
                  <a:pt x="2384" y="604"/>
                </a:lnTo>
                <a:lnTo>
                  <a:pt x="2291" y="610"/>
                </a:lnTo>
                <a:lnTo>
                  <a:pt x="2196" y="615"/>
                </a:lnTo>
                <a:lnTo>
                  <a:pt x="2097" y="620"/>
                </a:lnTo>
                <a:lnTo>
                  <a:pt x="1994" y="626"/>
                </a:lnTo>
                <a:lnTo>
                  <a:pt x="1887" y="633"/>
                </a:lnTo>
                <a:lnTo>
                  <a:pt x="1778" y="643"/>
                </a:lnTo>
                <a:lnTo>
                  <a:pt x="1666" y="653"/>
                </a:lnTo>
                <a:lnTo>
                  <a:pt x="1553" y="667"/>
                </a:lnTo>
                <a:lnTo>
                  <a:pt x="1437" y="682"/>
                </a:lnTo>
                <a:lnTo>
                  <a:pt x="1320" y="699"/>
                </a:lnTo>
                <a:lnTo>
                  <a:pt x="1202" y="721"/>
                </a:lnTo>
                <a:lnTo>
                  <a:pt x="1084" y="745"/>
                </a:lnTo>
                <a:lnTo>
                  <a:pt x="964" y="773"/>
                </a:lnTo>
                <a:lnTo>
                  <a:pt x="879" y="797"/>
                </a:lnTo>
                <a:lnTo>
                  <a:pt x="802" y="822"/>
                </a:lnTo>
                <a:lnTo>
                  <a:pt x="729" y="853"/>
                </a:lnTo>
                <a:lnTo>
                  <a:pt x="665" y="883"/>
                </a:lnTo>
                <a:lnTo>
                  <a:pt x="606" y="917"/>
                </a:lnTo>
                <a:lnTo>
                  <a:pt x="552" y="952"/>
                </a:lnTo>
                <a:lnTo>
                  <a:pt x="503" y="988"/>
                </a:lnTo>
                <a:lnTo>
                  <a:pt x="418" y="958"/>
                </a:lnTo>
                <a:lnTo>
                  <a:pt x="339" y="925"/>
                </a:lnTo>
                <a:lnTo>
                  <a:pt x="266" y="892"/>
                </a:lnTo>
                <a:lnTo>
                  <a:pt x="202" y="856"/>
                </a:lnTo>
                <a:lnTo>
                  <a:pt x="145" y="821"/>
                </a:lnTo>
                <a:lnTo>
                  <a:pt x="98" y="787"/>
                </a:lnTo>
                <a:lnTo>
                  <a:pt x="59" y="751"/>
                </a:lnTo>
                <a:lnTo>
                  <a:pt x="28" y="716"/>
                </a:lnTo>
                <a:lnTo>
                  <a:pt x="10" y="682"/>
                </a:lnTo>
                <a:lnTo>
                  <a:pt x="0" y="650"/>
                </a:lnTo>
                <a:lnTo>
                  <a:pt x="0" y="650"/>
                </a:lnTo>
                <a:lnTo>
                  <a:pt x="10" y="591"/>
                </a:lnTo>
                <a:lnTo>
                  <a:pt x="28" y="537"/>
                </a:lnTo>
                <a:lnTo>
                  <a:pt x="55" y="486"/>
                </a:lnTo>
                <a:lnTo>
                  <a:pt x="89" y="439"/>
                </a:lnTo>
                <a:lnTo>
                  <a:pt x="131" y="397"/>
                </a:lnTo>
                <a:lnTo>
                  <a:pt x="179" y="356"/>
                </a:lnTo>
                <a:lnTo>
                  <a:pt x="231" y="321"/>
                </a:lnTo>
                <a:lnTo>
                  <a:pt x="290" y="287"/>
                </a:lnTo>
                <a:lnTo>
                  <a:pt x="354" y="256"/>
                </a:lnTo>
                <a:lnTo>
                  <a:pt x="422" y="229"/>
                </a:lnTo>
                <a:lnTo>
                  <a:pt x="496" y="204"/>
                </a:lnTo>
                <a:lnTo>
                  <a:pt x="572" y="182"/>
                </a:lnTo>
                <a:lnTo>
                  <a:pt x="653" y="162"/>
                </a:lnTo>
                <a:lnTo>
                  <a:pt x="736" y="143"/>
                </a:lnTo>
                <a:lnTo>
                  <a:pt x="820" y="126"/>
                </a:lnTo>
                <a:lnTo>
                  <a:pt x="908" y="113"/>
                </a:lnTo>
                <a:lnTo>
                  <a:pt x="998" y="101"/>
                </a:lnTo>
                <a:lnTo>
                  <a:pt x="1089" y="89"/>
                </a:lnTo>
                <a:lnTo>
                  <a:pt x="1180" y="79"/>
                </a:lnTo>
                <a:lnTo>
                  <a:pt x="1271" y="71"/>
                </a:lnTo>
                <a:lnTo>
                  <a:pt x="1362" y="64"/>
                </a:lnTo>
                <a:lnTo>
                  <a:pt x="1453" y="57"/>
                </a:lnTo>
                <a:lnTo>
                  <a:pt x="1545" y="50"/>
                </a:lnTo>
                <a:lnTo>
                  <a:pt x="1632" y="45"/>
                </a:lnTo>
                <a:lnTo>
                  <a:pt x="1719" y="40"/>
                </a:lnTo>
                <a:lnTo>
                  <a:pt x="1803" y="35"/>
                </a:lnTo>
                <a:lnTo>
                  <a:pt x="1886" y="30"/>
                </a:lnTo>
                <a:lnTo>
                  <a:pt x="1963" y="25"/>
                </a:lnTo>
                <a:lnTo>
                  <a:pt x="2039" y="20"/>
                </a:lnTo>
                <a:lnTo>
                  <a:pt x="2110" y="13"/>
                </a:lnTo>
                <a:lnTo>
                  <a:pt x="2176" y="6"/>
                </a:lnTo>
                <a:lnTo>
                  <a:pt x="2244" y="0"/>
                </a:lnTo>
                <a:close/>
              </a:path>
            </a:pathLst>
          </a:custGeom>
          <a:solidFill>
            <a:schemeClr val="accent4"/>
          </a:solidFill>
          <a:ln w="0">
            <a:noFill/>
            <a:prstDash val="solid"/>
            <a:round/>
            <a:headEnd/>
            <a:tailEnd/>
          </a:ln>
        </p:spPr>
        <p:txBody>
          <a:bodyPr vert="horz" wrap="square" lIns="65032" tIns="32516" rIns="65032" bIns="32516" numCol="1" anchor="t" anchorCtr="0" compatLnSpc="1">
            <a:prstTxWarp prst="textNoShape">
              <a:avLst/>
            </a:prstTxWarp>
          </a:bodyPr>
          <a:lstStyle/>
          <a:p>
            <a:endParaRPr lang="zh-CN" altLang="en-US"/>
          </a:p>
        </p:txBody>
      </p:sp>
      <p:sp>
        <p:nvSpPr>
          <p:cNvPr id="5" name="Freeform 2354"/>
          <p:cNvSpPr>
            <a:spLocks/>
          </p:cNvSpPr>
          <p:nvPr/>
        </p:nvSpPr>
        <p:spPr bwMode="auto">
          <a:xfrm>
            <a:off x="3982721" y="3734155"/>
            <a:ext cx="1574800" cy="782605"/>
          </a:xfrm>
          <a:custGeom>
            <a:avLst/>
            <a:gdLst>
              <a:gd name="T0" fmla="*/ 2772 w 2789"/>
              <a:gd name="T1" fmla="*/ 1 h 1385"/>
              <a:gd name="T2" fmla="*/ 2776 w 2789"/>
              <a:gd name="T3" fmla="*/ 18 h 1385"/>
              <a:gd name="T4" fmla="*/ 2783 w 2789"/>
              <a:gd name="T5" fmla="*/ 52 h 1385"/>
              <a:gd name="T6" fmla="*/ 2788 w 2789"/>
              <a:gd name="T7" fmla="*/ 99 h 1385"/>
              <a:gd name="T8" fmla="*/ 2789 w 2789"/>
              <a:gd name="T9" fmla="*/ 157 h 1385"/>
              <a:gd name="T10" fmla="*/ 2784 w 2789"/>
              <a:gd name="T11" fmla="*/ 224 h 1385"/>
              <a:gd name="T12" fmla="*/ 2769 w 2789"/>
              <a:gd name="T13" fmla="*/ 297 h 1385"/>
              <a:gd name="T14" fmla="*/ 2742 w 2789"/>
              <a:gd name="T15" fmla="*/ 375 h 1385"/>
              <a:gd name="T16" fmla="*/ 2698 w 2789"/>
              <a:gd name="T17" fmla="*/ 456 h 1385"/>
              <a:gd name="T18" fmla="*/ 2637 w 2789"/>
              <a:gd name="T19" fmla="*/ 535 h 1385"/>
              <a:gd name="T20" fmla="*/ 2555 w 2789"/>
              <a:gd name="T21" fmla="*/ 615 h 1385"/>
              <a:gd name="T22" fmla="*/ 2448 w 2789"/>
              <a:gd name="T23" fmla="*/ 687 h 1385"/>
              <a:gd name="T24" fmla="*/ 2315 w 2789"/>
              <a:gd name="T25" fmla="*/ 755 h 1385"/>
              <a:gd name="T26" fmla="*/ 2153 w 2789"/>
              <a:gd name="T27" fmla="*/ 812 h 1385"/>
              <a:gd name="T28" fmla="*/ 1957 w 2789"/>
              <a:gd name="T29" fmla="*/ 860 h 1385"/>
              <a:gd name="T30" fmla="*/ 1727 w 2789"/>
              <a:gd name="T31" fmla="*/ 893 h 1385"/>
              <a:gd name="T32" fmla="*/ 1604 w 2789"/>
              <a:gd name="T33" fmla="*/ 903 h 1385"/>
              <a:gd name="T34" fmla="*/ 1467 w 2789"/>
              <a:gd name="T35" fmla="*/ 914 h 1385"/>
              <a:gd name="T36" fmla="*/ 1317 w 2789"/>
              <a:gd name="T37" fmla="*/ 922 h 1385"/>
              <a:gd name="T38" fmla="*/ 1160 w 2789"/>
              <a:gd name="T39" fmla="*/ 932 h 1385"/>
              <a:gd name="T40" fmla="*/ 1000 w 2789"/>
              <a:gd name="T41" fmla="*/ 946 h 1385"/>
              <a:gd name="T42" fmla="*/ 839 w 2789"/>
              <a:gd name="T43" fmla="*/ 963 h 1385"/>
              <a:gd name="T44" fmla="*/ 684 w 2789"/>
              <a:gd name="T45" fmla="*/ 986 h 1385"/>
              <a:gd name="T46" fmla="*/ 535 w 2789"/>
              <a:gd name="T47" fmla="*/ 1017 h 1385"/>
              <a:gd name="T48" fmla="*/ 402 w 2789"/>
              <a:gd name="T49" fmla="*/ 1057 h 1385"/>
              <a:gd name="T50" fmla="*/ 284 w 2789"/>
              <a:gd name="T51" fmla="*/ 1106 h 1385"/>
              <a:gd name="T52" fmla="*/ 186 w 2789"/>
              <a:gd name="T53" fmla="*/ 1169 h 1385"/>
              <a:gd name="T54" fmla="*/ 113 w 2789"/>
              <a:gd name="T55" fmla="*/ 1245 h 1385"/>
              <a:gd name="T56" fmla="*/ 69 w 2789"/>
              <a:gd name="T57" fmla="*/ 1334 h 1385"/>
              <a:gd name="T58" fmla="*/ 57 w 2789"/>
              <a:gd name="T59" fmla="*/ 1383 h 1385"/>
              <a:gd name="T60" fmla="*/ 49 w 2789"/>
              <a:gd name="T61" fmla="*/ 1361 h 1385"/>
              <a:gd name="T62" fmla="*/ 37 w 2789"/>
              <a:gd name="T63" fmla="*/ 1321 h 1385"/>
              <a:gd name="T64" fmla="*/ 22 w 2789"/>
              <a:gd name="T65" fmla="*/ 1265 h 1385"/>
              <a:gd name="T66" fmla="*/ 10 w 2789"/>
              <a:gd name="T67" fmla="*/ 1194 h 1385"/>
              <a:gd name="T68" fmla="*/ 2 w 2789"/>
              <a:gd name="T69" fmla="*/ 1113 h 1385"/>
              <a:gd name="T70" fmla="*/ 2 w 2789"/>
              <a:gd name="T71" fmla="*/ 1023 h 1385"/>
              <a:gd name="T72" fmla="*/ 15 w 2789"/>
              <a:gd name="T73" fmla="*/ 929 h 1385"/>
              <a:gd name="T74" fmla="*/ 42 w 2789"/>
              <a:gd name="T75" fmla="*/ 831 h 1385"/>
              <a:gd name="T76" fmla="*/ 88 w 2789"/>
              <a:gd name="T77" fmla="*/ 733 h 1385"/>
              <a:gd name="T78" fmla="*/ 155 w 2789"/>
              <a:gd name="T79" fmla="*/ 637 h 1385"/>
              <a:gd name="T80" fmla="*/ 246 w 2789"/>
              <a:gd name="T81" fmla="*/ 547 h 1385"/>
              <a:gd name="T82" fmla="*/ 368 w 2789"/>
              <a:gd name="T83" fmla="*/ 464 h 1385"/>
              <a:gd name="T84" fmla="*/ 520 w 2789"/>
              <a:gd name="T85" fmla="*/ 392 h 1385"/>
              <a:gd name="T86" fmla="*/ 706 w 2789"/>
              <a:gd name="T87" fmla="*/ 332 h 1385"/>
              <a:gd name="T88" fmla="*/ 944 w 2789"/>
              <a:gd name="T89" fmla="*/ 280 h 1385"/>
              <a:gd name="T90" fmla="*/ 1179 w 2789"/>
              <a:gd name="T91" fmla="*/ 241 h 1385"/>
              <a:gd name="T92" fmla="*/ 1408 w 2789"/>
              <a:gd name="T93" fmla="*/ 212 h 1385"/>
              <a:gd name="T94" fmla="*/ 1629 w 2789"/>
              <a:gd name="T95" fmla="*/ 192 h 1385"/>
              <a:gd name="T96" fmla="*/ 1839 w 2789"/>
              <a:gd name="T97" fmla="*/ 179 h 1385"/>
              <a:gd name="T98" fmla="*/ 2033 w 2789"/>
              <a:gd name="T99" fmla="*/ 169 h 1385"/>
              <a:gd name="T100" fmla="*/ 2212 w 2789"/>
              <a:gd name="T101" fmla="*/ 158 h 1385"/>
              <a:gd name="T102" fmla="*/ 2371 w 2789"/>
              <a:gd name="T103" fmla="*/ 145 h 1385"/>
              <a:gd name="T104" fmla="*/ 2507 w 2789"/>
              <a:gd name="T105" fmla="*/ 130 h 1385"/>
              <a:gd name="T106" fmla="*/ 2621 w 2789"/>
              <a:gd name="T107" fmla="*/ 106 h 1385"/>
              <a:gd name="T108" fmla="*/ 2703 w 2789"/>
              <a:gd name="T109" fmla="*/ 72 h 1385"/>
              <a:gd name="T110" fmla="*/ 2757 w 2789"/>
              <a:gd name="T111" fmla="*/ 27 h 1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89" h="1385">
                <a:moveTo>
                  <a:pt x="2771" y="0"/>
                </a:moveTo>
                <a:lnTo>
                  <a:pt x="2772" y="1"/>
                </a:lnTo>
                <a:lnTo>
                  <a:pt x="2774" y="8"/>
                </a:lnTo>
                <a:lnTo>
                  <a:pt x="2776" y="18"/>
                </a:lnTo>
                <a:lnTo>
                  <a:pt x="2779" y="33"/>
                </a:lnTo>
                <a:lnTo>
                  <a:pt x="2783" y="52"/>
                </a:lnTo>
                <a:lnTo>
                  <a:pt x="2786" y="74"/>
                </a:lnTo>
                <a:lnTo>
                  <a:pt x="2788" y="99"/>
                </a:lnTo>
                <a:lnTo>
                  <a:pt x="2789" y="126"/>
                </a:lnTo>
                <a:lnTo>
                  <a:pt x="2789" y="157"/>
                </a:lnTo>
                <a:lnTo>
                  <a:pt x="2788" y="189"/>
                </a:lnTo>
                <a:lnTo>
                  <a:pt x="2784" y="224"/>
                </a:lnTo>
                <a:lnTo>
                  <a:pt x="2778" y="260"/>
                </a:lnTo>
                <a:lnTo>
                  <a:pt x="2769" y="297"/>
                </a:lnTo>
                <a:lnTo>
                  <a:pt x="2757" y="336"/>
                </a:lnTo>
                <a:lnTo>
                  <a:pt x="2742" y="375"/>
                </a:lnTo>
                <a:lnTo>
                  <a:pt x="2722" y="415"/>
                </a:lnTo>
                <a:lnTo>
                  <a:pt x="2698" y="456"/>
                </a:lnTo>
                <a:lnTo>
                  <a:pt x="2671" y="496"/>
                </a:lnTo>
                <a:lnTo>
                  <a:pt x="2637" y="535"/>
                </a:lnTo>
                <a:lnTo>
                  <a:pt x="2599" y="576"/>
                </a:lnTo>
                <a:lnTo>
                  <a:pt x="2555" y="615"/>
                </a:lnTo>
                <a:lnTo>
                  <a:pt x="2506" y="652"/>
                </a:lnTo>
                <a:lnTo>
                  <a:pt x="2448" y="687"/>
                </a:lnTo>
                <a:lnTo>
                  <a:pt x="2386" y="723"/>
                </a:lnTo>
                <a:lnTo>
                  <a:pt x="2315" y="755"/>
                </a:lnTo>
                <a:lnTo>
                  <a:pt x="2239" y="785"/>
                </a:lnTo>
                <a:lnTo>
                  <a:pt x="2153" y="812"/>
                </a:lnTo>
                <a:lnTo>
                  <a:pt x="2060" y="838"/>
                </a:lnTo>
                <a:lnTo>
                  <a:pt x="1957" y="860"/>
                </a:lnTo>
                <a:lnTo>
                  <a:pt x="1847" y="878"/>
                </a:lnTo>
                <a:lnTo>
                  <a:pt x="1727" y="893"/>
                </a:lnTo>
                <a:lnTo>
                  <a:pt x="1668" y="898"/>
                </a:lnTo>
                <a:lnTo>
                  <a:pt x="1604" y="903"/>
                </a:lnTo>
                <a:lnTo>
                  <a:pt x="1536" y="909"/>
                </a:lnTo>
                <a:lnTo>
                  <a:pt x="1467" y="914"/>
                </a:lnTo>
                <a:lnTo>
                  <a:pt x="1393" y="917"/>
                </a:lnTo>
                <a:lnTo>
                  <a:pt x="1317" y="922"/>
                </a:lnTo>
                <a:lnTo>
                  <a:pt x="1239" y="927"/>
                </a:lnTo>
                <a:lnTo>
                  <a:pt x="1160" y="932"/>
                </a:lnTo>
                <a:lnTo>
                  <a:pt x="1079" y="939"/>
                </a:lnTo>
                <a:lnTo>
                  <a:pt x="1000" y="946"/>
                </a:lnTo>
                <a:lnTo>
                  <a:pt x="919" y="954"/>
                </a:lnTo>
                <a:lnTo>
                  <a:pt x="839" y="963"/>
                </a:lnTo>
                <a:lnTo>
                  <a:pt x="760" y="974"/>
                </a:lnTo>
                <a:lnTo>
                  <a:pt x="684" y="986"/>
                </a:lnTo>
                <a:lnTo>
                  <a:pt x="608" y="1001"/>
                </a:lnTo>
                <a:lnTo>
                  <a:pt x="535" y="1017"/>
                </a:lnTo>
                <a:lnTo>
                  <a:pt x="466" y="1035"/>
                </a:lnTo>
                <a:lnTo>
                  <a:pt x="402" y="1057"/>
                </a:lnTo>
                <a:lnTo>
                  <a:pt x="339" y="1081"/>
                </a:lnTo>
                <a:lnTo>
                  <a:pt x="284" y="1106"/>
                </a:lnTo>
                <a:lnTo>
                  <a:pt x="231" y="1137"/>
                </a:lnTo>
                <a:lnTo>
                  <a:pt x="186" y="1169"/>
                </a:lnTo>
                <a:lnTo>
                  <a:pt x="145" y="1204"/>
                </a:lnTo>
                <a:lnTo>
                  <a:pt x="113" y="1245"/>
                </a:lnTo>
                <a:lnTo>
                  <a:pt x="88" y="1287"/>
                </a:lnTo>
                <a:lnTo>
                  <a:pt x="69" y="1334"/>
                </a:lnTo>
                <a:lnTo>
                  <a:pt x="59" y="1385"/>
                </a:lnTo>
                <a:lnTo>
                  <a:pt x="57" y="1383"/>
                </a:lnTo>
                <a:lnTo>
                  <a:pt x="54" y="1375"/>
                </a:lnTo>
                <a:lnTo>
                  <a:pt x="49" y="1361"/>
                </a:lnTo>
                <a:lnTo>
                  <a:pt x="44" y="1343"/>
                </a:lnTo>
                <a:lnTo>
                  <a:pt x="37" y="1321"/>
                </a:lnTo>
                <a:lnTo>
                  <a:pt x="29" y="1294"/>
                </a:lnTo>
                <a:lnTo>
                  <a:pt x="22" y="1265"/>
                </a:lnTo>
                <a:lnTo>
                  <a:pt x="15" y="1231"/>
                </a:lnTo>
                <a:lnTo>
                  <a:pt x="10" y="1194"/>
                </a:lnTo>
                <a:lnTo>
                  <a:pt x="5" y="1155"/>
                </a:lnTo>
                <a:lnTo>
                  <a:pt x="2" y="1113"/>
                </a:lnTo>
                <a:lnTo>
                  <a:pt x="0" y="1069"/>
                </a:lnTo>
                <a:lnTo>
                  <a:pt x="2" y="1023"/>
                </a:lnTo>
                <a:lnTo>
                  <a:pt x="7" y="976"/>
                </a:lnTo>
                <a:lnTo>
                  <a:pt x="15" y="929"/>
                </a:lnTo>
                <a:lnTo>
                  <a:pt x="27" y="880"/>
                </a:lnTo>
                <a:lnTo>
                  <a:pt x="42" y="831"/>
                </a:lnTo>
                <a:lnTo>
                  <a:pt x="62" y="782"/>
                </a:lnTo>
                <a:lnTo>
                  <a:pt x="88" y="733"/>
                </a:lnTo>
                <a:lnTo>
                  <a:pt x="118" y="684"/>
                </a:lnTo>
                <a:lnTo>
                  <a:pt x="155" y="637"/>
                </a:lnTo>
                <a:lnTo>
                  <a:pt x="198" y="591"/>
                </a:lnTo>
                <a:lnTo>
                  <a:pt x="246" y="547"/>
                </a:lnTo>
                <a:lnTo>
                  <a:pt x="304" y="503"/>
                </a:lnTo>
                <a:lnTo>
                  <a:pt x="368" y="464"/>
                </a:lnTo>
                <a:lnTo>
                  <a:pt x="439" y="425"/>
                </a:lnTo>
                <a:lnTo>
                  <a:pt x="520" y="392"/>
                </a:lnTo>
                <a:lnTo>
                  <a:pt x="608" y="359"/>
                </a:lnTo>
                <a:lnTo>
                  <a:pt x="706" y="332"/>
                </a:lnTo>
                <a:lnTo>
                  <a:pt x="826" y="304"/>
                </a:lnTo>
                <a:lnTo>
                  <a:pt x="944" y="280"/>
                </a:lnTo>
                <a:lnTo>
                  <a:pt x="1062" y="258"/>
                </a:lnTo>
                <a:lnTo>
                  <a:pt x="1179" y="241"/>
                </a:lnTo>
                <a:lnTo>
                  <a:pt x="1295" y="226"/>
                </a:lnTo>
                <a:lnTo>
                  <a:pt x="1408" y="212"/>
                </a:lnTo>
                <a:lnTo>
                  <a:pt x="1520" y="202"/>
                </a:lnTo>
                <a:lnTo>
                  <a:pt x="1629" y="192"/>
                </a:lnTo>
                <a:lnTo>
                  <a:pt x="1736" y="185"/>
                </a:lnTo>
                <a:lnTo>
                  <a:pt x="1839" y="179"/>
                </a:lnTo>
                <a:lnTo>
                  <a:pt x="1938" y="174"/>
                </a:lnTo>
                <a:lnTo>
                  <a:pt x="2033" y="169"/>
                </a:lnTo>
                <a:lnTo>
                  <a:pt x="2126" y="163"/>
                </a:lnTo>
                <a:lnTo>
                  <a:pt x="2212" y="158"/>
                </a:lnTo>
                <a:lnTo>
                  <a:pt x="2295" y="152"/>
                </a:lnTo>
                <a:lnTo>
                  <a:pt x="2371" y="145"/>
                </a:lnTo>
                <a:lnTo>
                  <a:pt x="2443" y="138"/>
                </a:lnTo>
                <a:lnTo>
                  <a:pt x="2507" y="130"/>
                </a:lnTo>
                <a:lnTo>
                  <a:pt x="2568" y="118"/>
                </a:lnTo>
                <a:lnTo>
                  <a:pt x="2621" y="106"/>
                </a:lnTo>
                <a:lnTo>
                  <a:pt x="2666" y="91"/>
                </a:lnTo>
                <a:lnTo>
                  <a:pt x="2703" y="72"/>
                </a:lnTo>
                <a:lnTo>
                  <a:pt x="2734" y="52"/>
                </a:lnTo>
                <a:lnTo>
                  <a:pt x="2757" y="27"/>
                </a:lnTo>
                <a:lnTo>
                  <a:pt x="2771" y="0"/>
                </a:lnTo>
                <a:close/>
              </a:path>
            </a:pathLst>
          </a:custGeom>
          <a:solidFill>
            <a:schemeClr val="accent3"/>
          </a:solidFill>
          <a:ln w="25400" cap="flat" cmpd="sng" algn="ctr">
            <a:noFill/>
            <a:prstDash val="solid"/>
          </a:ln>
          <a:effectLst/>
        </p:spPr>
        <p:txBody>
          <a:bodyPr rot="0" spcFirstLastPara="0" vertOverflow="overflow" horzOverflow="overflow" vert="horz" wrap="square" lIns="68572" tIns="34286" rIns="68572" bIns="34286" numCol="1" spcCol="0" rtlCol="0" fromWordArt="0" anchor="ctr" anchorCtr="0" forceAA="0" compatLnSpc="1">
            <a:prstTxWarp prst="textNoShape">
              <a:avLst/>
            </a:prstTxWarp>
            <a:noAutofit/>
          </a:bodyPr>
          <a:lstStyle/>
          <a:p>
            <a:pPr algn="ctr">
              <a:lnSpc>
                <a:spcPct val="130000"/>
              </a:lnSpc>
            </a:pPr>
            <a:endParaRPr lang="zh-CN" altLang="en-US" sz="1400" kern="0" dirty="0">
              <a:solidFill>
                <a:sysClr val="window" lastClr="FFFFFF"/>
              </a:solidFill>
              <a:latin typeface="Arial" panose="020B0604020202020204" pitchFamily="34" charset="0"/>
              <a:ea typeface="微软雅黑" panose="020B0503020204020204" pitchFamily="34" charset="-122"/>
            </a:endParaRPr>
          </a:p>
        </p:txBody>
      </p:sp>
      <p:sp>
        <p:nvSpPr>
          <p:cNvPr id="6" name="Freeform 2355"/>
          <p:cNvSpPr>
            <a:spLocks/>
          </p:cNvSpPr>
          <p:nvPr/>
        </p:nvSpPr>
        <p:spPr bwMode="auto">
          <a:xfrm>
            <a:off x="3804356" y="2839750"/>
            <a:ext cx="2055707" cy="1023145"/>
          </a:xfrm>
          <a:custGeom>
            <a:avLst/>
            <a:gdLst>
              <a:gd name="T0" fmla="*/ 3620 w 3642"/>
              <a:gd name="T1" fmla="*/ 8 h 1811"/>
              <a:gd name="T2" fmla="*/ 3630 w 3642"/>
              <a:gd name="T3" fmla="*/ 52 h 1811"/>
              <a:gd name="T4" fmla="*/ 3640 w 3642"/>
              <a:gd name="T5" fmla="*/ 127 h 1811"/>
              <a:gd name="T6" fmla="*/ 3640 w 3642"/>
              <a:gd name="T7" fmla="*/ 226 h 1811"/>
              <a:gd name="T8" fmla="*/ 3625 w 3642"/>
              <a:gd name="T9" fmla="*/ 343 h 1811"/>
              <a:gd name="T10" fmla="*/ 3586 w 3642"/>
              <a:gd name="T11" fmla="*/ 473 h 1811"/>
              <a:gd name="T12" fmla="*/ 3515 w 3642"/>
              <a:gd name="T13" fmla="*/ 608 h 1811"/>
              <a:gd name="T14" fmla="*/ 3402 w 3642"/>
              <a:gd name="T15" fmla="*/ 743 h 1811"/>
              <a:gd name="T16" fmla="*/ 3242 w 3642"/>
              <a:gd name="T17" fmla="*/ 870 h 1811"/>
              <a:gd name="T18" fmla="*/ 3025 w 3642"/>
              <a:gd name="T19" fmla="*/ 985 h 1811"/>
              <a:gd name="T20" fmla="*/ 2743 w 3642"/>
              <a:gd name="T21" fmla="*/ 1081 h 1811"/>
              <a:gd name="T22" fmla="*/ 2389 w 3642"/>
              <a:gd name="T23" fmla="*/ 1152 h 1811"/>
              <a:gd name="T24" fmla="*/ 2115 w 3642"/>
              <a:gd name="T25" fmla="*/ 1181 h 1811"/>
              <a:gd name="T26" fmla="*/ 1879 w 3642"/>
              <a:gd name="T27" fmla="*/ 1196 h 1811"/>
              <a:gd name="T28" fmla="*/ 1621 w 3642"/>
              <a:gd name="T29" fmla="*/ 1211 h 1811"/>
              <a:gd name="T30" fmla="*/ 1347 w 3642"/>
              <a:gd name="T31" fmla="*/ 1232 h 1811"/>
              <a:gd name="T32" fmla="*/ 1074 w 3642"/>
              <a:gd name="T33" fmla="*/ 1262 h 1811"/>
              <a:gd name="T34" fmla="*/ 812 w 3642"/>
              <a:gd name="T35" fmla="*/ 1304 h 1811"/>
              <a:gd name="T36" fmla="*/ 572 w 3642"/>
              <a:gd name="T37" fmla="*/ 1365 h 1811"/>
              <a:gd name="T38" fmla="*/ 366 w 3642"/>
              <a:gd name="T39" fmla="*/ 1448 h 1811"/>
              <a:gd name="T40" fmla="*/ 207 w 3642"/>
              <a:gd name="T41" fmla="*/ 1558 h 1811"/>
              <a:gd name="T42" fmla="*/ 104 w 3642"/>
              <a:gd name="T43" fmla="*/ 1698 h 1811"/>
              <a:gd name="T44" fmla="*/ 74 w 3642"/>
              <a:gd name="T45" fmla="*/ 1808 h 1811"/>
              <a:gd name="T46" fmla="*/ 60 w 3642"/>
              <a:gd name="T47" fmla="*/ 1771 h 1811"/>
              <a:gd name="T48" fmla="*/ 37 w 3642"/>
              <a:gd name="T49" fmla="*/ 1693 h 1811"/>
              <a:gd name="T50" fmla="*/ 15 w 3642"/>
              <a:gd name="T51" fmla="*/ 1583 h 1811"/>
              <a:gd name="T52" fmla="*/ 0 w 3642"/>
              <a:gd name="T53" fmla="*/ 1449 h 1811"/>
              <a:gd name="T54" fmla="*/ 5 w 3642"/>
              <a:gd name="T55" fmla="*/ 1297 h 1811"/>
              <a:gd name="T56" fmla="*/ 37 w 3642"/>
              <a:gd name="T57" fmla="*/ 1137 h 1811"/>
              <a:gd name="T58" fmla="*/ 104 w 3642"/>
              <a:gd name="T59" fmla="*/ 973 h 1811"/>
              <a:gd name="T60" fmla="*/ 217 w 3642"/>
              <a:gd name="T61" fmla="*/ 813 h 1811"/>
              <a:gd name="T62" fmla="*/ 386 w 3642"/>
              <a:gd name="T63" fmla="*/ 666 h 1811"/>
              <a:gd name="T64" fmla="*/ 618 w 3642"/>
              <a:gd name="T65" fmla="*/ 537 h 1811"/>
              <a:gd name="T66" fmla="*/ 922 w 3642"/>
              <a:gd name="T67" fmla="*/ 434 h 1811"/>
              <a:gd name="T68" fmla="*/ 1335 w 3642"/>
              <a:gd name="T69" fmla="*/ 348 h 1811"/>
              <a:gd name="T70" fmla="*/ 1742 w 3642"/>
              <a:gd name="T71" fmla="*/ 289 h 1811"/>
              <a:gd name="T72" fmla="*/ 2131 w 3642"/>
              <a:gd name="T73" fmla="*/ 252 h 1811"/>
              <a:gd name="T74" fmla="*/ 2492 w 3642"/>
              <a:gd name="T75" fmla="*/ 230 h 1811"/>
              <a:gd name="T76" fmla="*/ 2819 w 3642"/>
              <a:gd name="T77" fmla="*/ 211 h 1811"/>
              <a:gd name="T78" fmla="*/ 3101 w 3642"/>
              <a:gd name="T79" fmla="*/ 191 h 1811"/>
              <a:gd name="T80" fmla="*/ 3333 w 3642"/>
              <a:gd name="T81" fmla="*/ 159 h 1811"/>
              <a:gd name="T82" fmla="*/ 3502 w 3642"/>
              <a:gd name="T83" fmla="*/ 110 h 1811"/>
              <a:gd name="T84" fmla="*/ 3601 w 3642"/>
              <a:gd name="T85" fmla="*/ 32 h 1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42" h="1811">
                <a:moveTo>
                  <a:pt x="3618" y="0"/>
                </a:moveTo>
                <a:lnTo>
                  <a:pt x="3618" y="2"/>
                </a:lnTo>
                <a:lnTo>
                  <a:pt x="3620" y="8"/>
                </a:lnTo>
                <a:lnTo>
                  <a:pt x="3623" y="18"/>
                </a:lnTo>
                <a:lnTo>
                  <a:pt x="3627" y="34"/>
                </a:lnTo>
                <a:lnTo>
                  <a:pt x="3630" y="52"/>
                </a:lnTo>
                <a:lnTo>
                  <a:pt x="3633" y="74"/>
                </a:lnTo>
                <a:lnTo>
                  <a:pt x="3637" y="98"/>
                </a:lnTo>
                <a:lnTo>
                  <a:pt x="3640" y="127"/>
                </a:lnTo>
                <a:lnTo>
                  <a:pt x="3642" y="157"/>
                </a:lnTo>
                <a:lnTo>
                  <a:pt x="3642" y="191"/>
                </a:lnTo>
                <a:lnTo>
                  <a:pt x="3640" y="226"/>
                </a:lnTo>
                <a:lnTo>
                  <a:pt x="3638" y="263"/>
                </a:lnTo>
                <a:lnTo>
                  <a:pt x="3633" y="302"/>
                </a:lnTo>
                <a:lnTo>
                  <a:pt x="3625" y="343"/>
                </a:lnTo>
                <a:lnTo>
                  <a:pt x="3616" y="385"/>
                </a:lnTo>
                <a:lnTo>
                  <a:pt x="3603" y="429"/>
                </a:lnTo>
                <a:lnTo>
                  <a:pt x="3586" y="473"/>
                </a:lnTo>
                <a:lnTo>
                  <a:pt x="3566" y="517"/>
                </a:lnTo>
                <a:lnTo>
                  <a:pt x="3542" y="562"/>
                </a:lnTo>
                <a:lnTo>
                  <a:pt x="3515" y="608"/>
                </a:lnTo>
                <a:lnTo>
                  <a:pt x="3483" y="654"/>
                </a:lnTo>
                <a:lnTo>
                  <a:pt x="3446" y="698"/>
                </a:lnTo>
                <a:lnTo>
                  <a:pt x="3402" y="743"/>
                </a:lnTo>
                <a:lnTo>
                  <a:pt x="3355" y="785"/>
                </a:lnTo>
                <a:lnTo>
                  <a:pt x="3302" y="829"/>
                </a:lnTo>
                <a:lnTo>
                  <a:pt x="3242" y="870"/>
                </a:lnTo>
                <a:lnTo>
                  <a:pt x="3176" y="911"/>
                </a:lnTo>
                <a:lnTo>
                  <a:pt x="3105" y="949"/>
                </a:lnTo>
                <a:lnTo>
                  <a:pt x="3025" y="985"/>
                </a:lnTo>
                <a:lnTo>
                  <a:pt x="2939" y="1020"/>
                </a:lnTo>
                <a:lnTo>
                  <a:pt x="2845" y="1052"/>
                </a:lnTo>
                <a:lnTo>
                  <a:pt x="2743" y="1081"/>
                </a:lnTo>
                <a:lnTo>
                  <a:pt x="2634" y="1108"/>
                </a:lnTo>
                <a:lnTo>
                  <a:pt x="2515" y="1132"/>
                </a:lnTo>
                <a:lnTo>
                  <a:pt x="2389" y="1152"/>
                </a:lnTo>
                <a:lnTo>
                  <a:pt x="2252" y="1167"/>
                </a:lnTo>
                <a:lnTo>
                  <a:pt x="2186" y="1174"/>
                </a:lnTo>
                <a:lnTo>
                  <a:pt x="2115" y="1181"/>
                </a:lnTo>
                <a:lnTo>
                  <a:pt x="2039" y="1186"/>
                </a:lnTo>
                <a:lnTo>
                  <a:pt x="1962" y="1191"/>
                </a:lnTo>
                <a:lnTo>
                  <a:pt x="1879" y="1196"/>
                </a:lnTo>
                <a:lnTo>
                  <a:pt x="1795" y="1201"/>
                </a:lnTo>
                <a:lnTo>
                  <a:pt x="1708" y="1206"/>
                </a:lnTo>
                <a:lnTo>
                  <a:pt x="1621" y="1211"/>
                </a:lnTo>
                <a:lnTo>
                  <a:pt x="1529" y="1218"/>
                </a:lnTo>
                <a:lnTo>
                  <a:pt x="1438" y="1225"/>
                </a:lnTo>
                <a:lnTo>
                  <a:pt x="1347" y="1232"/>
                </a:lnTo>
                <a:lnTo>
                  <a:pt x="1256" y="1240"/>
                </a:lnTo>
                <a:lnTo>
                  <a:pt x="1165" y="1250"/>
                </a:lnTo>
                <a:lnTo>
                  <a:pt x="1074" y="1262"/>
                </a:lnTo>
                <a:lnTo>
                  <a:pt x="984" y="1274"/>
                </a:lnTo>
                <a:lnTo>
                  <a:pt x="896" y="1287"/>
                </a:lnTo>
                <a:lnTo>
                  <a:pt x="812" y="1304"/>
                </a:lnTo>
                <a:lnTo>
                  <a:pt x="729" y="1323"/>
                </a:lnTo>
                <a:lnTo>
                  <a:pt x="648" y="1343"/>
                </a:lnTo>
                <a:lnTo>
                  <a:pt x="572" y="1365"/>
                </a:lnTo>
                <a:lnTo>
                  <a:pt x="498" y="1390"/>
                </a:lnTo>
                <a:lnTo>
                  <a:pt x="430" y="1417"/>
                </a:lnTo>
                <a:lnTo>
                  <a:pt x="366" y="1448"/>
                </a:lnTo>
                <a:lnTo>
                  <a:pt x="307" y="1482"/>
                </a:lnTo>
                <a:lnTo>
                  <a:pt x="255" y="1517"/>
                </a:lnTo>
                <a:lnTo>
                  <a:pt x="207" y="1558"/>
                </a:lnTo>
                <a:lnTo>
                  <a:pt x="165" y="1600"/>
                </a:lnTo>
                <a:lnTo>
                  <a:pt x="131" y="1647"/>
                </a:lnTo>
                <a:lnTo>
                  <a:pt x="104" y="1698"/>
                </a:lnTo>
                <a:lnTo>
                  <a:pt x="86" y="1752"/>
                </a:lnTo>
                <a:lnTo>
                  <a:pt x="76" y="1811"/>
                </a:lnTo>
                <a:lnTo>
                  <a:pt x="74" y="1808"/>
                </a:lnTo>
                <a:lnTo>
                  <a:pt x="71" y="1799"/>
                </a:lnTo>
                <a:lnTo>
                  <a:pt x="66" y="1787"/>
                </a:lnTo>
                <a:lnTo>
                  <a:pt x="60" y="1771"/>
                </a:lnTo>
                <a:lnTo>
                  <a:pt x="54" y="1749"/>
                </a:lnTo>
                <a:lnTo>
                  <a:pt x="45" y="1722"/>
                </a:lnTo>
                <a:lnTo>
                  <a:pt x="37" y="1693"/>
                </a:lnTo>
                <a:lnTo>
                  <a:pt x="28" y="1659"/>
                </a:lnTo>
                <a:lnTo>
                  <a:pt x="22" y="1624"/>
                </a:lnTo>
                <a:lnTo>
                  <a:pt x="15" y="1583"/>
                </a:lnTo>
                <a:lnTo>
                  <a:pt x="8" y="1541"/>
                </a:lnTo>
                <a:lnTo>
                  <a:pt x="3" y="1497"/>
                </a:lnTo>
                <a:lnTo>
                  <a:pt x="0" y="1449"/>
                </a:lnTo>
                <a:lnTo>
                  <a:pt x="0" y="1400"/>
                </a:lnTo>
                <a:lnTo>
                  <a:pt x="1" y="1350"/>
                </a:lnTo>
                <a:lnTo>
                  <a:pt x="5" y="1297"/>
                </a:lnTo>
                <a:lnTo>
                  <a:pt x="11" y="1245"/>
                </a:lnTo>
                <a:lnTo>
                  <a:pt x="22" y="1191"/>
                </a:lnTo>
                <a:lnTo>
                  <a:pt x="37" y="1137"/>
                </a:lnTo>
                <a:lnTo>
                  <a:pt x="55" y="1083"/>
                </a:lnTo>
                <a:lnTo>
                  <a:pt x="77" y="1027"/>
                </a:lnTo>
                <a:lnTo>
                  <a:pt x="104" y="973"/>
                </a:lnTo>
                <a:lnTo>
                  <a:pt x="136" y="919"/>
                </a:lnTo>
                <a:lnTo>
                  <a:pt x="175" y="865"/>
                </a:lnTo>
                <a:lnTo>
                  <a:pt x="217" y="813"/>
                </a:lnTo>
                <a:lnTo>
                  <a:pt x="268" y="762"/>
                </a:lnTo>
                <a:lnTo>
                  <a:pt x="324" y="713"/>
                </a:lnTo>
                <a:lnTo>
                  <a:pt x="386" y="666"/>
                </a:lnTo>
                <a:lnTo>
                  <a:pt x="456" y="620"/>
                </a:lnTo>
                <a:lnTo>
                  <a:pt x="532" y="578"/>
                </a:lnTo>
                <a:lnTo>
                  <a:pt x="618" y="537"/>
                </a:lnTo>
                <a:lnTo>
                  <a:pt x="711" y="500"/>
                </a:lnTo>
                <a:lnTo>
                  <a:pt x="810" y="466"/>
                </a:lnTo>
                <a:lnTo>
                  <a:pt x="922" y="434"/>
                </a:lnTo>
                <a:lnTo>
                  <a:pt x="1060" y="402"/>
                </a:lnTo>
                <a:lnTo>
                  <a:pt x="1198" y="373"/>
                </a:lnTo>
                <a:lnTo>
                  <a:pt x="1335" y="348"/>
                </a:lnTo>
                <a:lnTo>
                  <a:pt x="1472" y="324"/>
                </a:lnTo>
                <a:lnTo>
                  <a:pt x="1609" y="306"/>
                </a:lnTo>
                <a:lnTo>
                  <a:pt x="1742" y="289"/>
                </a:lnTo>
                <a:lnTo>
                  <a:pt x="1874" y="275"/>
                </a:lnTo>
                <a:lnTo>
                  <a:pt x="2004" y="263"/>
                </a:lnTo>
                <a:lnTo>
                  <a:pt x="2131" y="252"/>
                </a:lnTo>
                <a:lnTo>
                  <a:pt x="2254" y="243"/>
                </a:lnTo>
                <a:lnTo>
                  <a:pt x="2375" y="236"/>
                </a:lnTo>
                <a:lnTo>
                  <a:pt x="2492" y="230"/>
                </a:lnTo>
                <a:lnTo>
                  <a:pt x="2605" y="223"/>
                </a:lnTo>
                <a:lnTo>
                  <a:pt x="2715" y="218"/>
                </a:lnTo>
                <a:lnTo>
                  <a:pt x="2819" y="211"/>
                </a:lnTo>
                <a:lnTo>
                  <a:pt x="2919" y="204"/>
                </a:lnTo>
                <a:lnTo>
                  <a:pt x="3014" y="198"/>
                </a:lnTo>
                <a:lnTo>
                  <a:pt x="3101" y="191"/>
                </a:lnTo>
                <a:lnTo>
                  <a:pt x="3186" y="182"/>
                </a:lnTo>
                <a:lnTo>
                  <a:pt x="3262" y="172"/>
                </a:lnTo>
                <a:lnTo>
                  <a:pt x="3333" y="159"/>
                </a:lnTo>
                <a:lnTo>
                  <a:pt x="3397" y="145"/>
                </a:lnTo>
                <a:lnTo>
                  <a:pt x="3453" y="128"/>
                </a:lnTo>
                <a:lnTo>
                  <a:pt x="3502" y="110"/>
                </a:lnTo>
                <a:lnTo>
                  <a:pt x="3544" y="88"/>
                </a:lnTo>
                <a:lnTo>
                  <a:pt x="3576" y="61"/>
                </a:lnTo>
                <a:lnTo>
                  <a:pt x="3601" y="32"/>
                </a:lnTo>
                <a:lnTo>
                  <a:pt x="3618" y="0"/>
                </a:lnTo>
                <a:close/>
              </a:path>
            </a:pathLst>
          </a:custGeom>
          <a:solidFill>
            <a:schemeClr val="accent2"/>
          </a:solidFill>
          <a:ln w="25400" cap="flat" cmpd="sng" algn="ctr">
            <a:noFill/>
            <a:prstDash val="solid"/>
          </a:ln>
          <a:effectLst/>
        </p:spPr>
        <p:txBody>
          <a:bodyPr rot="0" spcFirstLastPara="0" vertOverflow="overflow" horzOverflow="overflow" vert="horz" wrap="square" lIns="68572" tIns="34286" rIns="68572" bIns="34286" numCol="1" spcCol="0" rtlCol="0" fromWordArt="0" anchor="ctr" anchorCtr="0" forceAA="0" compatLnSpc="1">
            <a:prstTxWarp prst="textNoShape">
              <a:avLst/>
            </a:prstTxWarp>
            <a:noAutofit/>
          </a:bodyPr>
          <a:lstStyle/>
          <a:p>
            <a:pPr algn="ctr">
              <a:lnSpc>
                <a:spcPct val="130000"/>
              </a:lnSpc>
            </a:pPr>
            <a:endParaRPr lang="zh-CN" altLang="en-US" sz="1400" kern="0" dirty="0">
              <a:solidFill>
                <a:sysClr val="window" lastClr="FFFFFF"/>
              </a:solidFill>
              <a:latin typeface="Arial" panose="020B0604020202020204" pitchFamily="34" charset="0"/>
              <a:ea typeface="微软雅黑" panose="020B0503020204020204" pitchFamily="34" charset="-122"/>
            </a:endParaRPr>
          </a:p>
        </p:txBody>
      </p:sp>
      <p:sp>
        <p:nvSpPr>
          <p:cNvPr id="7" name="Freeform 2356"/>
          <p:cNvSpPr>
            <a:spLocks/>
          </p:cNvSpPr>
          <p:nvPr/>
        </p:nvSpPr>
        <p:spPr bwMode="auto">
          <a:xfrm>
            <a:off x="3507458" y="1817735"/>
            <a:ext cx="2635956" cy="1312246"/>
          </a:xfrm>
          <a:custGeom>
            <a:avLst/>
            <a:gdLst>
              <a:gd name="T0" fmla="*/ 4642 w 4670"/>
              <a:gd name="T1" fmla="*/ 10 h 2325"/>
              <a:gd name="T2" fmla="*/ 4652 w 4670"/>
              <a:gd name="T3" fmla="*/ 54 h 2325"/>
              <a:gd name="T4" fmla="*/ 4664 w 4670"/>
              <a:gd name="T5" fmla="*/ 128 h 2325"/>
              <a:gd name="T6" fmla="*/ 4670 w 4670"/>
              <a:gd name="T7" fmla="*/ 230 h 2325"/>
              <a:gd name="T8" fmla="*/ 4664 w 4670"/>
              <a:gd name="T9" fmla="*/ 353 h 2325"/>
              <a:gd name="T10" fmla="*/ 4638 w 4670"/>
              <a:gd name="T11" fmla="*/ 492 h 2325"/>
              <a:gd name="T12" fmla="*/ 4586 w 4670"/>
              <a:gd name="T13" fmla="*/ 640 h 2325"/>
              <a:gd name="T14" fmla="*/ 4501 w 4670"/>
              <a:gd name="T15" fmla="*/ 792 h 2325"/>
              <a:gd name="T16" fmla="*/ 4375 w 4670"/>
              <a:gd name="T17" fmla="*/ 945 h 2325"/>
              <a:gd name="T18" fmla="*/ 4201 w 4670"/>
              <a:gd name="T19" fmla="*/ 1090 h 2325"/>
              <a:gd name="T20" fmla="*/ 3973 w 4670"/>
              <a:gd name="T21" fmla="*/ 1223 h 2325"/>
              <a:gd name="T22" fmla="*/ 3683 w 4670"/>
              <a:gd name="T23" fmla="*/ 1340 h 2325"/>
              <a:gd name="T24" fmla="*/ 3325 w 4670"/>
              <a:gd name="T25" fmla="*/ 1434 h 2325"/>
              <a:gd name="T26" fmla="*/ 2891 w 4670"/>
              <a:gd name="T27" fmla="*/ 1500 h 2325"/>
              <a:gd name="T28" fmla="*/ 2651 w 4670"/>
              <a:gd name="T29" fmla="*/ 1521 h 2325"/>
              <a:gd name="T30" fmla="*/ 2377 w 4670"/>
              <a:gd name="T31" fmla="*/ 1538 h 2325"/>
              <a:gd name="T32" fmla="*/ 2082 w 4670"/>
              <a:gd name="T33" fmla="*/ 1556 h 2325"/>
              <a:gd name="T34" fmla="*/ 1773 w 4670"/>
              <a:gd name="T35" fmla="*/ 1578 h 2325"/>
              <a:gd name="T36" fmla="*/ 1461 w 4670"/>
              <a:gd name="T37" fmla="*/ 1610 h 2325"/>
              <a:gd name="T38" fmla="*/ 1157 w 4670"/>
              <a:gd name="T39" fmla="*/ 1654 h 2325"/>
              <a:gd name="T40" fmla="*/ 873 w 4670"/>
              <a:gd name="T41" fmla="*/ 1713 h 2325"/>
              <a:gd name="T42" fmla="*/ 616 w 4670"/>
              <a:gd name="T43" fmla="*/ 1794 h 2325"/>
              <a:gd name="T44" fmla="*/ 400 w 4670"/>
              <a:gd name="T45" fmla="*/ 1899 h 2325"/>
              <a:gd name="T46" fmla="*/ 235 w 4670"/>
              <a:gd name="T47" fmla="*/ 2031 h 2325"/>
              <a:gd name="T48" fmla="*/ 128 w 4670"/>
              <a:gd name="T49" fmla="*/ 2196 h 2325"/>
              <a:gd name="T50" fmla="*/ 96 w 4670"/>
              <a:gd name="T51" fmla="*/ 2323 h 2325"/>
              <a:gd name="T52" fmla="*/ 81 w 4670"/>
              <a:gd name="T53" fmla="*/ 2283 h 2325"/>
              <a:gd name="T54" fmla="*/ 56 w 4670"/>
              <a:gd name="T55" fmla="*/ 2203 h 2325"/>
              <a:gd name="T56" fmla="*/ 29 w 4670"/>
              <a:gd name="T57" fmla="*/ 2087 h 2325"/>
              <a:gd name="T58" fmla="*/ 7 w 4670"/>
              <a:gd name="T59" fmla="*/ 1943 h 2325"/>
              <a:gd name="T60" fmla="*/ 0 w 4670"/>
              <a:gd name="T61" fmla="*/ 1779 h 2325"/>
              <a:gd name="T62" fmla="*/ 15 w 4670"/>
              <a:gd name="T63" fmla="*/ 1600 h 2325"/>
              <a:gd name="T64" fmla="*/ 62 w 4670"/>
              <a:gd name="T65" fmla="*/ 1413 h 2325"/>
              <a:gd name="T66" fmla="*/ 149 w 4670"/>
              <a:gd name="T67" fmla="*/ 1225 h 2325"/>
              <a:gd name="T68" fmla="*/ 284 w 4670"/>
              <a:gd name="T69" fmla="*/ 1041 h 2325"/>
              <a:gd name="T70" fmla="*/ 473 w 4670"/>
              <a:gd name="T71" fmla="*/ 872 h 2325"/>
              <a:gd name="T72" fmla="*/ 728 w 4670"/>
              <a:gd name="T73" fmla="*/ 720 h 2325"/>
              <a:gd name="T74" fmla="*/ 1055 w 4670"/>
              <a:gd name="T75" fmla="*/ 595 h 2325"/>
              <a:gd name="T76" fmla="*/ 1493 w 4670"/>
              <a:gd name="T77" fmla="*/ 488 h 2325"/>
              <a:gd name="T78" fmla="*/ 1955 w 4670"/>
              <a:gd name="T79" fmla="*/ 409 h 2325"/>
              <a:gd name="T80" fmla="*/ 2404 w 4670"/>
              <a:gd name="T81" fmla="*/ 355 h 2325"/>
              <a:gd name="T82" fmla="*/ 2833 w 4670"/>
              <a:gd name="T83" fmla="*/ 318 h 2325"/>
              <a:gd name="T84" fmla="*/ 3233 w 4670"/>
              <a:gd name="T85" fmla="*/ 294 h 2325"/>
              <a:gd name="T86" fmla="*/ 3600 w 4670"/>
              <a:gd name="T87" fmla="*/ 274 h 2325"/>
              <a:gd name="T88" fmla="*/ 3922 w 4670"/>
              <a:gd name="T89" fmla="*/ 252 h 2325"/>
              <a:gd name="T90" fmla="*/ 4196 w 4670"/>
              <a:gd name="T91" fmla="*/ 220 h 2325"/>
              <a:gd name="T92" fmla="*/ 4412 w 4670"/>
              <a:gd name="T93" fmla="*/ 172 h 2325"/>
              <a:gd name="T94" fmla="*/ 4562 w 4670"/>
              <a:gd name="T95" fmla="*/ 101 h 2325"/>
              <a:gd name="T96" fmla="*/ 4640 w 4670"/>
              <a:gd name="T97" fmla="*/ 0 h 2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70" h="2325">
                <a:moveTo>
                  <a:pt x="4640" y="0"/>
                </a:moveTo>
                <a:lnTo>
                  <a:pt x="4640" y="3"/>
                </a:lnTo>
                <a:lnTo>
                  <a:pt x="4642" y="10"/>
                </a:lnTo>
                <a:lnTo>
                  <a:pt x="4645" y="20"/>
                </a:lnTo>
                <a:lnTo>
                  <a:pt x="4648" y="36"/>
                </a:lnTo>
                <a:lnTo>
                  <a:pt x="4652" y="54"/>
                </a:lnTo>
                <a:lnTo>
                  <a:pt x="4657" y="74"/>
                </a:lnTo>
                <a:lnTo>
                  <a:pt x="4660" y="100"/>
                </a:lnTo>
                <a:lnTo>
                  <a:pt x="4664" y="128"/>
                </a:lnTo>
                <a:lnTo>
                  <a:pt x="4667" y="161"/>
                </a:lnTo>
                <a:lnTo>
                  <a:pt x="4669" y="194"/>
                </a:lnTo>
                <a:lnTo>
                  <a:pt x="4670" y="230"/>
                </a:lnTo>
                <a:lnTo>
                  <a:pt x="4670" y="269"/>
                </a:lnTo>
                <a:lnTo>
                  <a:pt x="4669" y="311"/>
                </a:lnTo>
                <a:lnTo>
                  <a:pt x="4664" y="353"/>
                </a:lnTo>
                <a:lnTo>
                  <a:pt x="4658" y="399"/>
                </a:lnTo>
                <a:lnTo>
                  <a:pt x="4650" y="444"/>
                </a:lnTo>
                <a:lnTo>
                  <a:pt x="4638" y="492"/>
                </a:lnTo>
                <a:lnTo>
                  <a:pt x="4625" y="541"/>
                </a:lnTo>
                <a:lnTo>
                  <a:pt x="4608" y="590"/>
                </a:lnTo>
                <a:lnTo>
                  <a:pt x="4586" y="640"/>
                </a:lnTo>
                <a:lnTo>
                  <a:pt x="4562" y="691"/>
                </a:lnTo>
                <a:lnTo>
                  <a:pt x="4534" y="742"/>
                </a:lnTo>
                <a:lnTo>
                  <a:pt x="4501" y="792"/>
                </a:lnTo>
                <a:lnTo>
                  <a:pt x="4464" y="843"/>
                </a:lnTo>
                <a:lnTo>
                  <a:pt x="4422" y="894"/>
                </a:lnTo>
                <a:lnTo>
                  <a:pt x="4375" y="945"/>
                </a:lnTo>
                <a:lnTo>
                  <a:pt x="4322" y="994"/>
                </a:lnTo>
                <a:lnTo>
                  <a:pt x="4265" y="1043"/>
                </a:lnTo>
                <a:lnTo>
                  <a:pt x="4201" y="1090"/>
                </a:lnTo>
                <a:lnTo>
                  <a:pt x="4132" y="1135"/>
                </a:lnTo>
                <a:lnTo>
                  <a:pt x="4056" y="1181"/>
                </a:lnTo>
                <a:lnTo>
                  <a:pt x="3973" y="1223"/>
                </a:lnTo>
                <a:lnTo>
                  <a:pt x="3883" y="1264"/>
                </a:lnTo>
                <a:lnTo>
                  <a:pt x="3787" y="1304"/>
                </a:lnTo>
                <a:lnTo>
                  <a:pt x="3683" y="1340"/>
                </a:lnTo>
                <a:lnTo>
                  <a:pt x="3571" y="1374"/>
                </a:lnTo>
                <a:lnTo>
                  <a:pt x="3451" y="1406"/>
                </a:lnTo>
                <a:lnTo>
                  <a:pt x="3325" y="1434"/>
                </a:lnTo>
                <a:lnTo>
                  <a:pt x="3188" y="1460"/>
                </a:lnTo>
                <a:lnTo>
                  <a:pt x="3044" y="1482"/>
                </a:lnTo>
                <a:lnTo>
                  <a:pt x="2891" y="1500"/>
                </a:lnTo>
                <a:lnTo>
                  <a:pt x="2815" y="1507"/>
                </a:lnTo>
                <a:lnTo>
                  <a:pt x="2735" y="1514"/>
                </a:lnTo>
                <a:lnTo>
                  <a:pt x="2651" y="1521"/>
                </a:lnTo>
                <a:lnTo>
                  <a:pt x="2563" y="1526"/>
                </a:lnTo>
                <a:lnTo>
                  <a:pt x="2472" y="1531"/>
                </a:lnTo>
                <a:lnTo>
                  <a:pt x="2377" y="1538"/>
                </a:lnTo>
                <a:lnTo>
                  <a:pt x="2281" y="1543"/>
                </a:lnTo>
                <a:lnTo>
                  <a:pt x="2183" y="1549"/>
                </a:lnTo>
                <a:lnTo>
                  <a:pt x="2082" y="1556"/>
                </a:lnTo>
                <a:lnTo>
                  <a:pt x="1979" y="1563"/>
                </a:lnTo>
                <a:lnTo>
                  <a:pt x="1876" y="1570"/>
                </a:lnTo>
                <a:lnTo>
                  <a:pt x="1773" y="1578"/>
                </a:lnTo>
                <a:lnTo>
                  <a:pt x="1668" y="1588"/>
                </a:lnTo>
                <a:lnTo>
                  <a:pt x="1563" y="1598"/>
                </a:lnTo>
                <a:lnTo>
                  <a:pt x="1461" y="1610"/>
                </a:lnTo>
                <a:lnTo>
                  <a:pt x="1358" y="1622"/>
                </a:lnTo>
                <a:lnTo>
                  <a:pt x="1256" y="1637"/>
                </a:lnTo>
                <a:lnTo>
                  <a:pt x="1157" y="1654"/>
                </a:lnTo>
                <a:lnTo>
                  <a:pt x="1060" y="1671"/>
                </a:lnTo>
                <a:lnTo>
                  <a:pt x="964" y="1691"/>
                </a:lnTo>
                <a:lnTo>
                  <a:pt x="873" y="1713"/>
                </a:lnTo>
                <a:lnTo>
                  <a:pt x="783" y="1739"/>
                </a:lnTo>
                <a:lnTo>
                  <a:pt x="697" y="1766"/>
                </a:lnTo>
                <a:lnTo>
                  <a:pt x="616" y="1794"/>
                </a:lnTo>
                <a:lnTo>
                  <a:pt x="540" y="1826"/>
                </a:lnTo>
                <a:lnTo>
                  <a:pt x="468" y="1860"/>
                </a:lnTo>
                <a:lnTo>
                  <a:pt x="400" y="1899"/>
                </a:lnTo>
                <a:lnTo>
                  <a:pt x="339" y="1940"/>
                </a:lnTo>
                <a:lnTo>
                  <a:pt x="284" y="1984"/>
                </a:lnTo>
                <a:lnTo>
                  <a:pt x="235" y="2031"/>
                </a:lnTo>
                <a:lnTo>
                  <a:pt x="192" y="2083"/>
                </a:lnTo>
                <a:lnTo>
                  <a:pt x="157" y="2137"/>
                </a:lnTo>
                <a:lnTo>
                  <a:pt x="128" y="2196"/>
                </a:lnTo>
                <a:lnTo>
                  <a:pt x="108" y="2259"/>
                </a:lnTo>
                <a:lnTo>
                  <a:pt x="96" y="2325"/>
                </a:lnTo>
                <a:lnTo>
                  <a:pt x="96" y="2323"/>
                </a:lnTo>
                <a:lnTo>
                  <a:pt x="93" y="2315"/>
                </a:lnTo>
                <a:lnTo>
                  <a:pt x="88" y="2301"/>
                </a:lnTo>
                <a:lnTo>
                  <a:pt x="81" y="2283"/>
                </a:lnTo>
                <a:lnTo>
                  <a:pt x="73" y="2261"/>
                </a:lnTo>
                <a:lnTo>
                  <a:pt x="64" y="2234"/>
                </a:lnTo>
                <a:lnTo>
                  <a:pt x="56" y="2203"/>
                </a:lnTo>
                <a:lnTo>
                  <a:pt x="47" y="2168"/>
                </a:lnTo>
                <a:lnTo>
                  <a:pt x="37" y="2129"/>
                </a:lnTo>
                <a:lnTo>
                  <a:pt x="29" y="2087"/>
                </a:lnTo>
                <a:lnTo>
                  <a:pt x="20" y="2043"/>
                </a:lnTo>
                <a:lnTo>
                  <a:pt x="13" y="1994"/>
                </a:lnTo>
                <a:lnTo>
                  <a:pt x="7" y="1943"/>
                </a:lnTo>
                <a:lnTo>
                  <a:pt x="3" y="1891"/>
                </a:lnTo>
                <a:lnTo>
                  <a:pt x="0" y="1835"/>
                </a:lnTo>
                <a:lnTo>
                  <a:pt x="0" y="1779"/>
                </a:lnTo>
                <a:lnTo>
                  <a:pt x="2" y="1720"/>
                </a:lnTo>
                <a:lnTo>
                  <a:pt x="8" y="1661"/>
                </a:lnTo>
                <a:lnTo>
                  <a:pt x="15" y="1600"/>
                </a:lnTo>
                <a:lnTo>
                  <a:pt x="27" y="1538"/>
                </a:lnTo>
                <a:lnTo>
                  <a:pt x="44" y="1475"/>
                </a:lnTo>
                <a:lnTo>
                  <a:pt x="62" y="1413"/>
                </a:lnTo>
                <a:lnTo>
                  <a:pt x="88" y="1350"/>
                </a:lnTo>
                <a:lnTo>
                  <a:pt x="116" y="1286"/>
                </a:lnTo>
                <a:lnTo>
                  <a:pt x="149" y="1225"/>
                </a:lnTo>
                <a:lnTo>
                  <a:pt x="189" y="1162"/>
                </a:lnTo>
                <a:lnTo>
                  <a:pt x="233" y="1102"/>
                </a:lnTo>
                <a:lnTo>
                  <a:pt x="284" y="1041"/>
                </a:lnTo>
                <a:lnTo>
                  <a:pt x="339" y="983"/>
                </a:lnTo>
                <a:lnTo>
                  <a:pt x="404" y="926"/>
                </a:lnTo>
                <a:lnTo>
                  <a:pt x="473" y="872"/>
                </a:lnTo>
                <a:lnTo>
                  <a:pt x="550" y="818"/>
                </a:lnTo>
                <a:lnTo>
                  <a:pt x="635" y="767"/>
                </a:lnTo>
                <a:lnTo>
                  <a:pt x="728" y="720"/>
                </a:lnTo>
                <a:lnTo>
                  <a:pt x="829" y="674"/>
                </a:lnTo>
                <a:lnTo>
                  <a:pt x="937" y="634"/>
                </a:lnTo>
                <a:lnTo>
                  <a:pt x="1055" y="595"/>
                </a:lnTo>
                <a:lnTo>
                  <a:pt x="1182" y="559"/>
                </a:lnTo>
                <a:lnTo>
                  <a:pt x="1337" y="522"/>
                </a:lnTo>
                <a:lnTo>
                  <a:pt x="1493" y="488"/>
                </a:lnTo>
                <a:lnTo>
                  <a:pt x="1648" y="458"/>
                </a:lnTo>
                <a:lnTo>
                  <a:pt x="1802" y="433"/>
                </a:lnTo>
                <a:lnTo>
                  <a:pt x="1955" y="409"/>
                </a:lnTo>
                <a:lnTo>
                  <a:pt x="2106" y="389"/>
                </a:lnTo>
                <a:lnTo>
                  <a:pt x="2256" y="370"/>
                </a:lnTo>
                <a:lnTo>
                  <a:pt x="2404" y="355"/>
                </a:lnTo>
                <a:lnTo>
                  <a:pt x="2550" y="340"/>
                </a:lnTo>
                <a:lnTo>
                  <a:pt x="2693" y="328"/>
                </a:lnTo>
                <a:lnTo>
                  <a:pt x="2833" y="318"/>
                </a:lnTo>
                <a:lnTo>
                  <a:pt x="2970" y="309"/>
                </a:lnTo>
                <a:lnTo>
                  <a:pt x="3103" y="301"/>
                </a:lnTo>
                <a:lnTo>
                  <a:pt x="3233" y="294"/>
                </a:lnTo>
                <a:lnTo>
                  <a:pt x="3360" y="287"/>
                </a:lnTo>
                <a:lnTo>
                  <a:pt x="3482" y="281"/>
                </a:lnTo>
                <a:lnTo>
                  <a:pt x="3600" y="274"/>
                </a:lnTo>
                <a:lnTo>
                  <a:pt x="3713" y="267"/>
                </a:lnTo>
                <a:lnTo>
                  <a:pt x="3821" y="259"/>
                </a:lnTo>
                <a:lnTo>
                  <a:pt x="3922" y="252"/>
                </a:lnTo>
                <a:lnTo>
                  <a:pt x="4020" y="242"/>
                </a:lnTo>
                <a:lnTo>
                  <a:pt x="4111" y="232"/>
                </a:lnTo>
                <a:lnTo>
                  <a:pt x="4196" y="220"/>
                </a:lnTo>
                <a:lnTo>
                  <a:pt x="4274" y="206"/>
                </a:lnTo>
                <a:lnTo>
                  <a:pt x="4346" y="189"/>
                </a:lnTo>
                <a:lnTo>
                  <a:pt x="4412" y="172"/>
                </a:lnTo>
                <a:lnTo>
                  <a:pt x="4469" y="152"/>
                </a:lnTo>
                <a:lnTo>
                  <a:pt x="4518" y="128"/>
                </a:lnTo>
                <a:lnTo>
                  <a:pt x="4562" y="101"/>
                </a:lnTo>
                <a:lnTo>
                  <a:pt x="4596" y="71"/>
                </a:lnTo>
                <a:lnTo>
                  <a:pt x="4621" y="37"/>
                </a:lnTo>
                <a:lnTo>
                  <a:pt x="4640" y="0"/>
                </a:lnTo>
                <a:close/>
              </a:path>
            </a:pathLst>
          </a:custGeom>
          <a:solidFill>
            <a:schemeClr val="accent1"/>
          </a:solidFill>
          <a:ln w="25400" cap="flat" cmpd="sng" algn="ctr">
            <a:noFill/>
            <a:prstDash val="solid"/>
          </a:ln>
          <a:effectLst/>
        </p:spPr>
        <p:txBody>
          <a:bodyPr rot="0" spcFirstLastPara="0" vertOverflow="overflow" horzOverflow="overflow" vert="horz" wrap="square" lIns="68572" tIns="34286" rIns="68572" bIns="34286" numCol="1" spcCol="0" rtlCol="0" fromWordArt="0" anchor="ctr" anchorCtr="0" forceAA="0" compatLnSpc="1">
            <a:prstTxWarp prst="textNoShape">
              <a:avLst/>
            </a:prstTxWarp>
            <a:noAutofit/>
          </a:bodyPr>
          <a:lstStyle/>
          <a:p>
            <a:pPr algn="ctr">
              <a:lnSpc>
                <a:spcPct val="130000"/>
              </a:lnSpc>
            </a:pPr>
            <a:endParaRPr lang="zh-CN" altLang="en-US" sz="1400" kern="0" dirty="0">
              <a:solidFill>
                <a:sysClr val="window" lastClr="FFFFFF"/>
              </a:solidFill>
              <a:latin typeface="Arial" panose="020B0604020202020204" pitchFamily="34" charset="0"/>
              <a:ea typeface="微软雅黑" panose="020B0503020204020204" pitchFamily="34" charset="-122"/>
            </a:endParaRPr>
          </a:p>
        </p:txBody>
      </p:sp>
      <p:grpSp>
        <p:nvGrpSpPr>
          <p:cNvPr id="8" name="组合 7"/>
          <p:cNvGrpSpPr/>
          <p:nvPr/>
        </p:nvGrpSpPr>
        <p:grpSpPr>
          <a:xfrm>
            <a:off x="5199663" y="2119258"/>
            <a:ext cx="488809" cy="1980791"/>
            <a:chOff x="7312026" y="2874963"/>
            <a:chExt cx="687388" cy="2784475"/>
          </a:xfrm>
        </p:grpSpPr>
        <p:sp>
          <p:nvSpPr>
            <p:cNvPr id="9" name="Freeform 2357"/>
            <p:cNvSpPr>
              <a:spLocks/>
            </p:cNvSpPr>
            <p:nvPr/>
          </p:nvSpPr>
          <p:spPr bwMode="auto">
            <a:xfrm>
              <a:off x="7312026" y="5386388"/>
              <a:ext cx="206375" cy="273050"/>
            </a:xfrm>
            <a:custGeom>
              <a:avLst/>
              <a:gdLst>
                <a:gd name="T0" fmla="*/ 132 w 262"/>
                <a:gd name="T1" fmla="*/ 0 h 344"/>
                <a:gd name="T2" fmla="*/ 149 w 262"/>
                <a:gd name="T3" fmla="*/ 1 h 344"/>
                <a:gd name="T4" fmla="*/ 96 w 262"/>
                <a:gd name="T5" fmla="*/ 54 h 344"/>
                <a:gd name="T6" fmla="*/ 120 w 262"/>
                <a:gd name="T7" fmla="*/ 138 h 344"/>
                <a:gd name="T8" fmla="*/ 204 w 262"/>
                <a:gd name="T9" fmla="*/ 162 h 344"/>
                <a:gd name="T10" fmla="*/ 260 w 262"/>
                <a:gd name="T11" fmla="*/ 106 h 344"/>
                <a:gd name="T12" fmla="*/ 262 w 262"/>
                <a:gd name="T13" fmla="*/ 118 h 344"/>
                <a:gd name="T14" fmla="*/ 262 w 262"/>
                <a:gd name="T15" fmla="*/ 131 h 344"/>
                <a:gd name="T16" fmla="*/ 258 w 262"/>
                <a:gd name="T17" fmla="*/ 162 h 344"/>
                <a:gd name="T18" fmla="*/ 248 w 262"/>
                <a:gd name="T19" fmla="*/ 190 h 344"/>
                <a:gd name="T20" fmla="*/ 231 w 262"/>
                <a:gd name="T21" fmla="*/ 216 h 344"/>
                <a:gd name="T22" fmla="*/ 209 w 262"/>
                <a:gd name="T23" fmla="*/ 236 h 344"/>
                <a:gd name="T24" fmla="*/ 184 w 262"/>
                <a:gd name="T25" fmla="*/ 251 h 344"/>
                <a:gd name="T26" fmla="*/ 154 w 262"/>
                <a:gd name="T27" fmla="*/ 260 h 344"/>
                <a:gd name="T28" fmla="*/ 154 w 262"/>
                <a:gd name="T29" fmla="*/ 344 h 344"/>
                <a:gd name="T30" fmla="*/ 46 w 262"/>
                <a:gd name="T31" fmla="*/ 344 h 344"/>
                <a:gd name="T32" fmla="*/ 46 w 262"/>
                <a:gd name="T33" fmla="*/ 231 h 344"/>
                <a:gd name="T34" fmla="*/ 27 w 262"/>
                <a:gd name="T35" fmla="*/ 211 h 344"/>
                <a:gd name="T36" fmla="*/ 14 w 262"/>
                <a:gd name="T37" fmla="*/ 187 h 344"/>
                <a:gd name="T38" fmla="*/ 3 w 262"/>
                <a:gd name="T39" fmla="*/ 160 h 344"/>
                <a:gd name="T40" fmla="*/ 0 w 262"/>
                <a:gd name="T41" fmla="*/ 131 h 344"/>
                <a:gd name="T42" fmla="*/ 5 w 262"/>
                <a:gd name="T43" fmla="*/ 96 h 344"/>
                <a:gd name="T44" fmla="*/ 19 w 262"/>
                <a:gd name="T45" fmla="*/ 65 h 344"/>
                <a:gd name="T46" fmla="*/ 39 w 262"/>
                <a:gd name="T47" fmla="*/ 38 h 344"/>
                <a:gd name="T48" fmla="*/ 66 w 262"/>
                <a:gd name="T49" fmla="*/ 18 h 344"/>
                <a:gd name="T50" fmla="*/ 96 w 262"/>
                <a:gd name="T51" fmla="*/ 5 h 344"/>
                <a:gd name="T52" fmla="*/ 132 w 262"/>
                <a:gd name="T53"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2" h="344">
                  <a:moveTo>
                    <a:pt x="132" y="0"/>
                  </a:moveTo>
                  <a:lnTo>
                    <a:pt x="149" y="1"/>
                  </a:lnTo>
                  <a:lnTo>
                    <a:pt x="96" y="54"/>
                  </a:lnTo>
                  <a:lnTo>
                    <a:pt x="120" y="138"/>
                  </a:lnTo>
                  <a:lnTo>
                    <a:pt x="204" y="162"/>
                  </a:lnTo>
                  <a:lnTo>
                    <a:pt x="260" y="106"/>
                  </a:lnTo>
                  <a:lnTo>
                    <a:pt x="262" y="118"/>
                  </a:lnTo>
                  <a:lnTo>
                    <a:pt x="262" y="131"/>
                  </a:lnTo>
                  <a:lnTo>
                    <a:pt x="258" y="162"/>
                  </a:lnTo>
                  <a:lnTo>
                    <a:pt x="248" y="190"/>
                  </a:lnTo>
                  <a:lnTo>
                    <a:pt x="231" y="216"/>
                  </a:lnTo>
                  <a:lnTo>
                    <a:pt x="209" y="236"/>
                  </a:lnTo>
                  <a:lnTo>
                    <a:pt x="184" y="251"/>
                  </a:lnTo>
                  <a:lnTo>
                    <a:pt x="154" y="260"/>
                  </a:lnTo>
                  <a:lnTo>
                    <a:pt x="154" y="344"/>
                  </a:lnTo>
                  <a:lnTo>
                    <a:pt x="46" y="344"/>
                  </a:lnTo>
                  <a:lnTo>
                    <a:pt x="46" y="231"/>
                  </a:lnTo>
                  <a:lnTo>
                    <a:pt x="27" y="211"/>
                  </a:lnTo>
                  <a:lnTo>
                    <a:pt x="14" y="187"/>
                  </a:lnTo>
                  <a:lnTo>
                    <a:pt x="3" y="160"/>
                  </a:lnTo>
                  <a:lnTo>
                    <a:pt x="0" y="131"/>
                  </a:lnTo>
                  <a:lnTo>
                    <a:pt x="5" y="96"/>
                  </a:lnTo>
                  <a:lnTo>
                    <a:pt x="19" y="65"/>
                  </a:lnTo>
                  <a:lnTo>
                    <a:pt x="39" y="38"/>
                  </a:lnTo>
                  <a:lnTo>
                    <a:pt x="66" y="18"/>
                  </a:lnTo>
                  <a:lnTo>
                    <a:pt x="96" y="5"/>
                  </a:lnTo>
                  <a:lnTo>
                    <a:pt x="132"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 name="任意多边形 9"/>
            <p:cNvSpPr>
              <a:spLocks/>
            </p:cNvSpPr>
            <p:nvPr/>
          </p:nvSpPr>
          <p:spPr bwMode="auto">
            <a:xfrm>
              <a:off x="7405687" y="4200525"/>
              <a:ext cx="339726" cy="341313"/>
            </a:xfrm>
            <a:custGeom>
              <a:avLst/>
              <a:gdLst>
                <a:gd name="connsiteX0" fmla="*/ 185739 w 339726"/>
                <a:gd name="connsiteY0" fmla="*/ 211138 h 341313"/>
                <a:gd name="connsiteX1" fmla="*/ 189707 w 339726"/>
                <a:gd name="connsiteY1" fmla="*/ 211138 h 341313"/>
                <a:gd name="connsiteX2" fmla="*/ 189707 w 339726"/>
                <a:gd name="connsiteY2" fmla="*/ 212707 h 341313"/>
                <a:gd name="connsiteX3" fmla="*/ 189707 w 339726"/>
                <a:gd name="connsiteY3" fmla="*/ 215059 h 341313"/>
                <a:gd name="connsiteX4" fmla="*/ 189707 w 339726"/>
                <a:gd name="connsiteY4" fmla="*/ 218980 h 341313"/>
                <a:gd name="connsiteX5" fmla="*/ 191295 w 339726"/>
                <a:gd name="connsiteY5" fmla="*/ 226038 h 341313"/>
                <a:gd name="connsiteX6" fmla="*/ 191295 w 339726"/>
                <a:gd name="connsiteY6" fmla="*/ 232311 h 341313"/>
                <a:gd name="connsiteX7" fmla="*/ 191295 w 339726"/>
                <a:gd name="connsiteY7" fmla="*/ 241722 h 341313"/>
                <a:gd name="connsiteX8" fmla="*/ 192089 w 339726"/>
                <a:gd name="connsiteY8" fmla="*/ 251132 h 341313"/>
                <a:gd name="connsiteX9" fmla="*/ 192089 w 339726"/>
                <a:gd name="connsiteY9" fmla="*/ 261326 h 341313"/>
                <a:gd name="connsiteX10" fmla="*/ 192089 w 339726"/>
                <a:gd name="connsiteY10" fmla="*/ 273873 h 341313"/>
                <a:gd name="connsiteX11" fmla="*/ 193676 w 339726"/>
                <a:gd name="connsiteY11" fmla="*/ 285636 h 341313"/>
                <a:gd name="connsiteX12" fmla="*/ 193676 w 339726"/>
                <a:gd name="connsiteY12" fmla="*/ 291909 h 341313"/>
                <a:gd name="connsiteX13" fmla="*/ 193676 w 339726"/>
                <a:gd name="connsiteY13" fmla="*/ 298967 h 341313"/>
                <a:gd name="connsiteX14" fmla="*/ 193676 w 339726"/>
                <a:gd name="connsiteY14" fmla="*/ 313083 h 341313"/>
                <a:gd name="connsiteX15" fmla="*/ 192089 w 339726"/>
                <a:gd name="connsiteY15" fmla="*/ 327982 h 341313"/>
                <a:gd name="connsiteX16" fmla="*/ 192089 w 339726"/>
                <a:gd name="connsiteY16" fmla="*/ 341313 h 341313"/>
                <a:gd name="connsiteX17" fmla="*/ 169863 w 339726"/>
                <a:gd name="connsiteY17" fmla="*/ 341313 h 341313"/>
                <a:gd name="connsiteX18" fmla="*/ 169863 w 339726"/>
                <a:gd name="connsiteY18" fmla="*/ 339745 h 341313"/>
                <a:gd name="connsiteX19" fmla="*/ 172245 w 339726"/>
                <a:gd name="connsiteY19" fmla="*/ 324845 h 341313"/>
                <a:gd name="connsiteX20" fmla="*/ 174626 w 339726"/>
                <a:gd name="connsiteY20" fmla="*/ 312298 h 341313"/>
                <a:gd name="connsiteX21" fmla="*/ 176213 w 339726"/>
                <a:gd name="connsiteY21" fmla="*/ 297399 h 341313"/>
                <a:gd name="connsiteX22" fmla="*/ 178595 w 339726"/>
                <a:gd name="connsiteY22" fmla="*/ 285636 h 341313"/>
                <a:gd name="connsiteX23" fmla="*/ 180182 w 339726"/>
                <a:gd name="connsiteY23" fmla="*/ 272305 h 341313"/>
                <a:gd name="connsiteX24" fmla="*/ 181770 w 339726"/>
                <a:gd name="connsiteY24" fmla="*/ 261326 h 341313"/>
                <a:gd name="connsiteX25" fmla="*/ 183357 w 339726"/>
                <a:gd name="connsiteY25" fmla="*/ 251132 h 341313"/>
                <a:gd name="connsiteX26" fmla="*/ 183357 w 339726"/>
                <a:gd name="connsiteY26" fmla="*/ 240153 h 341313"/>
                <a:gd name="connsiteX27" fmla="*/ 184151 w 339726"/>
                <a:gd name="connsiteY27" fmla="*/ 232311 h 341313"/>
                <a:gd name="connsiteX28" fmla="*/ 184151 w 339726"/>
                <a:gd name="connsiteY28" fmla="*/ 226038 h 341313"/>
                <a:gd name="connsiteX29" fmla="*/ 185739 w 339726"/>
                <a:gd name="connsiteY29" fmla="*/ 218980 h 341313"/>
                <a:gd name="connsiteX30" fmla="*/ 185739 w 339726"/>
                <a:gd name="connsiteY30" fmla="*/ 215059 h 341313"/>
                <a:gd name="connsiteX31" fmla="*/ 185739 w 339726"/>
                <a:gd name="connsiteY31" fmla="*/ 212707 h 341313"/>
                <a:gd name="connsiteX32" fmla="*/ 298218 w 339726"/>
                <a:gd name="connsiteY32" fmla="*/ 173038 h 341313"/>
                <a:gd name="connsiteX33" fmla="*/ 314183 w 339726"/>
                <a:gd name="connsiteY33" fmla="*/ 173038 h 341313"/>
                <a:gd name="connsiteX34" fmla="*/ 327753 w 339726"/>
                <a:gd name="connsiteY34" fmla="*/ 174614 h 341313"/>
                <a:gd name="connsiteX35" fmla="*/ 337332 w 339726"/>
                <a:gd name="connsiteY35" fmla="*/ 175402 h 341313"/>
                <a:gd name="connsiteX36" fmla="*/ 339726 w 339726"/>
                <a:gd name="connsiteY36" fmla="*/ 175402 h 341313"/>
                <a:gd name="connsiteX37" fmla="*/ 339726 w 339726"/>
                <a:gd name="connsiteY37" fmla="*/ 179341 h 341313"/>
                <a:gd name="connsiteX38" fmla="*/ 338130 w 339726"/>
                <a:gd name="connsiteY38" fmla="*/ 188797 h 341313"/>
                <a:gd name="connsiteX39" fmla="*/ 334139 w 339726"/>
                <a:gd name="connsiteY39" fmla="*/ 200616 h 341313"/>
                <a:gd name="connsiteX40" fmla="*/ 329349 w 339726"/>
                <a:gd name="connsiteY40" fmla="*/ 217164 h 341313"/>
                <a:gd name="connsiteX41" fmla="*/ 320569 w 339726"/>
                <a:gd name="connsiteY41" fmla="*/ 234499 h 341313"/>
                <a:gd name="connsiteX42" fmla="*/ 310191 w 339726"/>
                <a:gd name="connsiteY42" fmla="*/ 250258 h 341313"/>
                <a:gd name="connsiteX43" fmla="*/ 294227 w 339726"/>
                <a:gd name="connsiteY43" fmla="*/ 263653 h 341313"/>
                <a:gd name="connsiteX44" fmla="*/ 272674 w 339726"/>
                <a:gd name="connsiteY44" fmla="*/ 273897 h 341313"/>
                <a:gd name="connsiteX45" fmla="*/ 249525 w 339726"/>
                <a:gd name="connsiteY45" fmla="*/ 279412 h 341313"/>
                <a:gd name="connsiteX46" fmla="*/ 229570 w 339726"/>
                <a:gd name="connsiteY46" fmla="*/ 280988 h 341313"/>
                <a:gd name="connsiteX47" fmla="*/ 212008 w 339726"/>
                <a:gd name="connsiteY47" fmla="*/ 279412 h 341313"/>
                <a:gd name="connsiteX48" fmla="*/ 199236 w 339726"/>
                <a:gd name="connsiteY48" fmla="*/ 277048 h 341313"/>
                <a:gd name="connsiteX49" fmla="*/ 206421 w 339726"/>
                <a:gd name="connsiteY49" fmla="*/ 271533 h 341313"/>
                <a:gd name="connsiteX50" fmla="*/ 216798 w 339726"/>
                <a:gd name="connsiteY50" fmla="*/ 262077 h 341313"/>
                <a:gd name="connsiteX51" fmla="*/ 222385 w 339726"/>
                <a:gd name="connsiteY51" fmla="*/ 256562 h 341313"/>
                <a:gd name="connsiteX52" fmla="*/ 227973 w 339726"/>
                <a:gd name="connsiteY52" fmla="*/ 252622 h 341313"/>
                <a:gd name="connsiteX53" fmla="*/ 241543 w 339726"/>
                <a:gd name="connsiteY53" fmla="*/ 242378 h 341313"/>
                <a:gd name="connsiteX54" fmla="*/ 243938 w 339726"/>
                <a:gd name="connsiteY54" fmla="*/ 240802 h 341313"/>
                <a:gd name="connsiteX55" fmla="*/ 247131 w 339726"/>
                <a:gd name="connsiteY55" fmla="*/ 238439 h 341313"/>
                <a:gd name="connsiteX56" fmla="*/ 253517 w 339726"/>
                <a:gd name="connsiteY56" fmla="*/ 232923 h 341313"/>
                <a:gd name="connsiteX57" fmla="*/ 259903 w 339726"/>
                <a:gd name="connsiteY57" fmla="*/ 228983 h 341313"/>
                <a:gd name="connsiteX58" fmla="*/ 265490 w 339726"/>
                <a:gd name="connsiteY58" fmla="*/ 223467 h 341313"/>
                <a:gd name="connsiteX59" fmla="*/ 272674 w 339726"/>
                <a:gd name="connsiteY59" fmla="*/ 219528 h 341313"/>
                <a:gd name="connsiteX60" fmla="*/ 277464 w 339726"/>
                <a:gd name="connsiteY60" fmla="*/ 215588 h 341313"/>
                <a:gd name="connsiteX61" fmla="*/ 288639 w 339726"/>
                <a:gd name="connsiteY61" fmla="*/ 209284 h 341313"/>
                <a:gd name="connsiteX62" fmla="*/ 292630 w 339726"/>
                <a:gd name="connsiteY62" fmla="*/ 206132 h 341313"/>
                <a:gd name="connsiteX63" fmla="*/ 298218 w 339726"/>
                <a:gd name="connsiteY63" fmla="*/ 202192 h 341313"/>
                <a:gd name="connsiteX64" fmla="*/ 300613 w 339726"/>
                <a:gd name="connsiteY64" fmla="*/ 200616 h 341313"/>
                <a:gd name="connsiteX65" fmla="*/ 304604 w 339726"/>
                <a:gd name="connsiteY65" fmla="*/ 198252 h 341313"/>
                <a:gd name="connsiteX66" fmla="*/ 307797 w 339726"/>
                <a:gd name="connsiteY66" fmla="*/ 196676 h 341313"/>
                <a:gd name="connsiteX67" fmla="*/ 310191 w 339726"/>
                <a:gd name="connsiteY67" fmla="*/ 195888 h 341313"/>
                <a:gd name="connsiteX68" fmla="*/ 311788 w 339726"/>
                <a:gd name="connsiteY68" fmla="*/ 194313 h 341313"/>
                <a:gd name="connsiteX69" fmla="*/ 310191 w 339726"/>
                <a:gd name="connsiteY69" fmla="*/ 194313 h 341313"/>
                <a:gd name="connsiteX70" fmla="*/ 307797 w 339726"/>
                <a:gd name="connsiteY70" fmla="*/ 195888 h 341313"/>
                <a:gd name="connsiteX71" fmla="*/ 304604 w 339726"/>
                <a:gd name="connsiteY71" fmla="*/ 198252 h 341313"/>
                <a:gd name="connsiteX72" fmla="*/ 300613 w 339726"/>
                <a:gd name="connsiteY72" fmla="*/ 199828 h 341313"/>
                <a:gd name="connsiteX73" fmla="*/ 296621 w 339726"/>
                <a:gd name="connsiteY73" fmla="*/ 202192 h 341313"/>
                <a:gd name="connsiteX74" fmla="*/ 292630 w 339726"/>
                <a:gd name="connsiteY74" fmla="*/ 204556 h 341313"/>
                <a:gd name="connsiteX75" fmla="*/ 287043 w 339726"/>
                <a:gd name="connsiteY75" fmla="*/ 207708 h 341313"/>
                <a:gd name="connsiteX76" fmla="*/ 276666 w 339726"/>
                <a:gd name="connsiteY76" fmla="*/ 213224 h 341313"/>
                <a:gd name="connsiteX77" fmla="*/ 269481 w 339726"/>
                <a:gd name="connsiteY77" fmla="*/ 217164 h 341313"/>
                <a:gd name="connsiteX78" fmla="*/ 264692 w 339726"/>
                <a:gd name="connsiteY78" fmla="*/ 221104 h 341313"/>
                <a:gd name="connsiteX79" fmla="*/ 257508 w 339726"/>
                <a:gd name="connsiteY79" fmla="*/ 225043 h 341313"/>
                <a:gd name="connsiteX80" fmla="*/ 251122 w 339726"/>
                <a:gd name="connsiteY80" fmla="*/ 228983 h 341313"/>
                <a:gd name="connsiteX81" fmla="*/ 243938 w 339726"/>
                <a:gd name="connsiteY81" fmla="*/ 232923 h 341313"/>
                <a:gd name="connsiteX82" fmla="*/ 239947 w 339726"/>
                <a:gd name="connsiteY82" fmla="*/ 235287 h 341313"/>
                <a:gd name="connsiteX83" fmla="*/ 237552 w 339726"/>
                <a:gd name="connsiteY83" fmla="*/ 238439 h 341313"/>
                <a:gd name="connsiteX84" fmla="*/ 223982 w 339726"/>
                <a:gd name="connsiteY84" fmla="*/ 246318 h 341313"/>
                <a:gd name="connsiteX85" fmla="*/ 216798 w 339726"/>
                <a:gd name="connsiteY85" fmla="*/ 251834 h 341313"/>
                <a:gd name="connsiteX86" fmla="*/ 212008 w 339726"/>
                <a:gd name="connsiteY86" fmla="*/ 255774 h 341313"/>
                <a:gd name="connsiteX87" fmla="*/ 199236 w 339726"/>
                <a:gd name="connsiteY87" fmla="*/ 264441 h 341313"/>
                <a:gd name="connsiteX88" fmla="*/ 198438 w 339726"/>
                <a:gd name="connsiteY88" fmla="*/ 266017 h 341313"/>
                <a:gd name="connsiteX89" fmla="*/ 200833 w 339726"/>
                <a:gd name="connsiteY89" fmla="*/ 252622 h 341313"/>
                <a:gd name="connsiteX90" fmla="*/ 206421 w 339726"/>
                <a:gd name="connsiteY90" fmla="*/ 236863 h 341313"/>
                <a:gd name="connsiteX91" fmla="*/ 214403 w 339726"/>
                <a:gd name="connsiteY91" fmla="*/ 219528 h 341313"/>
                <a:gd name="connsiteX92" fmla="*/ 226377 w 339726"/>
                <a:gd name="connsiteY92" fmla="*/ 203768 h 341313"/>
                <a:gd name="connsiteX93" fmla="*/ 241543 w 339726"/>
                <a:gd name="connsiteY93" fmla="*/ 188797 h 341313"/>
                <a:gd name="connsiteX94" fmla="*/ 259903 w 339726"/>
                <a:gd name="connsiteY94" fmla="*/ 179341 h 341313"/>
                <a:gd name="connsiteX95" fmla="*/ 279060 w 339726"/>
                <a:gd name="connsiteY95" fmla="*/ 174614 h 341313"/>
                <a:gd name="connsiteX96" fmla="*/ 54523 w 339726"/>
                <a:gd name="connsiteY96" fmla="*/ 128588 h 341313"/>
                <a:gd name="connsiteX97" fmla="*/ 73488 w 339726"/>
                <a:gd name="connsiteY97" fmla="*/ 128588 h 341313"/>
                <a:gd name="connsiteX98" fmla="*/ 93243 w 339726"/>
                <a:gd name="connsiteY98" fmla="*/ 131763 h 341313"/>
                <a:gd name="connsiteX99" fmla="*/ 112207 w 339726"/>
                <a:gd name="connsiteY99" fmla="*/ 138113 h 341313"/>
                <a:gd name="connsiteX100" fmla="*/ 131172 w 339726"/>
                <a:gd name="connsiteY100" fmla="*/ 151607 h 341313"/>
                <a:gd name="connsiteX101" fmla="*/ 145395 w 339726"/>
                <a:gd name="connsiteY101" fmla="*/ 167482 h 341313"/>
                <a:gd name="connsiteX102" fmla="*/ 157248 w 339726"/>
                <a:gd name="connsiteY102" fmla="*/ 183357 h 341313"/>
                <a:gd name="connsiteX103" fmla="*/ 166730 w 339726"/>
                <a:gd name="connsiteY103" fmla="*/ 200819 h 341313"/>
                <a:gd name="connsiteX104" fmla="*/ 172262 w 339726"/>
                <a:gd name="connsiteY104" fmla="*/ 214314 h 341313"/>
                <a:gd name="connsiteX105" fmla="*/ 176213 w 339726"/>
                <a:gd name="connsiteY105" fmla="*/ 225426 h 341313"/>
                <a:gd name="connsiteX106" fmla="*/ 166730 w 339726"/>
                <a:gd name="connsiteY106" fmla="*/ 221457 h 341313"/>
                <a:gd name="connsiteX107" fmla="*/ 152507 w 339726"/>
                <a:gd name="connsiteY107" fmla="*/ 215901 h 341313"/>
                <a:gd name="connsiteX108" fmla="*/ 144605 w 339726"/>
                <a:gd name="connsiteY108" fmla="*/ 213520 h 341313"/>
                <a:gd name="connsiteX109" fmla="*/ 135913 w 339726"/>
                <a:gd name="connsiteY109" fmla="*/ 209551 h 341313"/>
                <a:gd name="connsiteX110" fmla="*/ 120109 w 339726"/>
                <a:gd name="connsiteY110" fmla="*/ 202407 h 341313"/>
                <a:gd name="connsiteX111" fmla="*/ 116158 w 339726"/>
                <a:gd name="connsiteY111" fmla="*/ 200819 h 341313"/>
                <a:gd name="connsiteX112" fmla="*/ 110627 w 339726"/>
                <a:gd name="connsiteY112" fmla="*/ 198438 h 341313"/>
                <a:gd name="connsiteX113" fmla="*/ 102725 w 339726"/>
                <a:gd name="connsiteY113" fmla="*/ 196057 h 341313"/>
                <a:gd name="connsiteX114" fmla="*/ 96403 w 339726"/>
                <a:gd name="connsiteY114" fmla="*/ 192088 h 341313"/>
                <a:gd name="connsiteX115" fmla="*/ 88501 w 339726"/>
                <a:gd name="connsiteY115" fmla="*/ 187326 h 341313"/>
                <a:gd name="connsiteX116" fmla="*/ 80599 w 339726"/>
                <a:gd name="connsiteY116" fmla="*/ 183357 h 341313"/>
                <a:gd name="connsiteX117" fmla="*/ 73488 w 339726"/>
                <a:gd name="connsiteY117" fmla="*/ 180975 h 341313"/>
                <a:gd name="connsiteX118" fmla="*/ 67166 w 339726"/>
                <a:gd name="connsiteY118" fmla="*/ 177007 h 341313"/>
                <a:gd name="connsiteX119" fmla="*/ 60054 w 339726"/>
                <a:gd name="connsiteY119" fmla="*/ 174625 h 341313"/>
                <a:gd name="connsiteX120" fmla="*/ 54523 w 339726"/>
                <a:gd name="connsiteY120" fmla="*/ 170657 h 341313"/>
                <a:gd name="connsiteX121" fmla="*/ 49782 w 339726"/>
                <a:gd name="connsiteY121" fmla="*/ 167482 h 341313"/>
                <a:gd name="connsiteX122" fmla="*/ 45831 w 339726"/>
                <a:gd name="connsiteY122" fmla="*/ 165100 h 341313"/>
                <a:gd name="connsiteX123" fmla="*/ 41880 w 339726"/>
                <a:gd name="connsiteY123" fmla="*/ 163513 h 341313"/>
                <a:gd name="connsiteX124" fmla="*/ 45831 w 339726"/>
                <a:gd name="connsiteY124" fmla="*/ 165894 h 341313"/>
                <a:gd name="connsiteX125" fmla="*/ 49782 w 339726"/>
                <a:gd name="connsiteY125" fmla="*/ 169069 h 341313"/>
                <a:gd name="connsiteX126" fmla="*/ 53733 w 339726"/>
                <a:gd name="connsiteY126" fmla="*/ 173038 h 341313"/>
                <a:gd name="connsiteX127" fmla="*/ 60054 w 339726"/>
                <a:gd name="connsiteY127" fmla="*/ 175419 h 341313"/>
                <a:gd name="connsiteX128" fmla="*/ 65586 w 339726"/>
                <a:gd name="connsiteY128" fmla="*/ 179388 h 341313"/>
                <a:gd name="connsiteX129" fmla="*/ 71907 w 339726"/>
                <a:gd name="connsiteY129" fmla="*/ 183357 h 341313"/>
                <a:gd name="connsiteX130" fmla="*/ 79019 w 339726"/>
                <a:gd name="connsiteY130" fmla="*/ 187326 h 341313"/>
                <a:gd name="connsiteX131" fmla="*/ 85341 w 339726"/>
                <a:gd name="connsiteY131" fmla="*/ 192088 h 341313"/>
                <a:gd name="connsiteX132" fmla="*/ 93243 w 339726"/>
                <a:gd name="connsiteY132" fmla="*/ 196057 h 341313"/>
                <a:gd name="connsiteX133" fmla="*/ 100354 w 339726"/>
                <a:gd name="connsiteY133" fmla="*/ 200819 h 341313"/>
                <a:gd name="connsiteX134" fmla="*/ 108256 w 339726"/>
                <a:gd name="connsiteY134" fmla="*/ 204788 h 341313"/>
                <a:gd name="connsiteX135" fmla="*/ 112207 w 339726"/>
                <a:gd name="connsiteY135" fmla="*/ 206376 h 341313"/>
                <a:gd name="connsiteX136" fmla="*/ 116158 w 339726"/>
                <a:gd name="connsiteY136" fmla="*/ 209551 h 341313"/>
                <a:gd name="connsiteX137" fmla="*/ 131962 w 339726"/>
                <a:gd name="connsiteY137" fmla="*/ 217489 h 341313"/>
                <a:gd name="connsiteX138" fmla="*/ 140654 w 339726"/>
                <a:gd name="connsiteY138" fmla="*/ 221457 h 341313"/>
                <a:gd name="connsiteX139" fmla="*/ 148556 w 339726"/>
                <a:gd name="connsiteY139" fmla="*/ 225426 h 341313"/>
                <a:gd name="connsiteX140" fmla="*/ 162779 w 339726"/>
                <a:gd name="connsiteY140" fmla="*/ 231776 h 341313"/>
                <a:gd name="connsiteX141" fmla="*/ 165940 w 339726"/>
                <a:gd name="connsiteY141" fmla="*/ 233364 h 341313"/>
                <a:gd name="connsiteX142" fmla="*/ 150927 w 339726"/>
                <a:gd name="connsiteY142" fmla="*/ 237332 h 341313"/>
                <a:gd name="connsiteX143" fmla="*/ 131962 w 339726"/>
                <a:gd name="connsiteY143" fmla="*/ 239714 h 341313"/>
                <a:gd name="connsiteX144" fmla="*/ 110627 w 339726"/>
                <a:gd name="connsiteY144" fmla="*/ 241301 h 341313"/>
                <a:gd name="connsiteX145" fmla="*/ 88501 w 339726"/>
                <a:gd name="connsiteY145" fmla="*/ 238920 h 341313"/>
                <a:gd name="connsiteX146" fmla="*/ 65586 w 339726"/>
                <a:gd name="connsiteY146" fmla="*/ 230982 h 341313"/>
                <a:gd name="connsiteX147" fmla="*/ 46621 w 339726"/>
                <a:gd name="connsiteY147" fmla="*/ 217489 h 341313"/>
                <a:gd name="connsiteX148" fmla="*/ 32398 w 339726"/>
                <a:gd name="connsiteY148" fmla="*/ 200819 h 341313"/>
                <a:gd name="connsiteX149" fmla="*/ 20545 w 339726"/>
                <a:gd name="connsiteY149" fmla="*/ 184944 h 341313"/>
                <a:gd name="connsiteX150" fmla="*/ 11062 w 339726"/>
                <a:gd name="connsiteY150" fmla="*/ 167482 h 341313"/>
                <a:gd name="connsiteX151" fmla="*/ 5531 w 339726"/>
                <a:gd name="connsiteY151" fmla="*/ 153988 h 341313"/>
                <a:gd name="connsiteX152" fmla="*/ 1580 w 339726"/>
                <a:gd name="connsiteY152" fmla="*/ 143669 h 341313"/>
                <a:gd name="connsiteX153" fmla="*/ 0 w 339726"/>
                <a:gd name="connsiteY153" fmla="*/ 139700 h 341313"/>
                <a:gd name="connsiteX154" fmla="*/ 3161 w 339726"/>
                <a:gd name="connsiteY154" fmla="*/ 139700 h 341313"/>
                <a:gd name="connsiteX155" fmla="*/ 11062 w 339726"/>
                <a:gd name="connsiteY155" fmla="*/ 136525 h 341313"/>
                <a:gd name="connsiteX156" fmla="*/ 22915 w 339726"/>
                <a:gd name="connsiteY156" fmla="*/ 132557 h 341313"/>
                <a:gd name="connsiteX157" fmla="*/ 37139 w 339726"/>
                <a:gd name="connsiteY157" fmla="*/ 130175 h 341313"/>
                <a:gd name="connsiteX158" fmla="*/ 191688 w 339726"/>
                <a:gd name="connsiteY158" fmla="*/ 0 h 341313"/>
                <a:gd name="connsiteX159" fmla="*/ 194052 w 339726"/>
                <a:gd name="connsiteY159" fmla="*/ 2381 h 341313"/>
                <a:gd name="connsiteX160" fmla="*/ 200357 w 339726"/>
                <a:gd name="connsiteY160" fmla="*/ 7937 h 341313"/>
                <a:gd name="connsiteX161" fmla="*/ 209025 w 339726"/>
                <a:gd name="connsiteY161" fmla="*/ 19050 h 341313"/>
                <a:gd name="connsiteX162" fmla="*/ 219270 w 339726"/>
                <a:gd name="connsiteY162" fmla="*/ 30956 h 341313"/>
                <a:gd name="connsiteX163" fmla="*/ 228726 w 339726"/>
                <a:gd name="connsiteY163" fmla="*/ 46831 h 341313"/>
                <a:gd name="connsiteX164" fmla="*/ 238183 w 339726"/>
                <a:gd name="connsiteY164" fmla="*/ 64294 h 341313"/>
                <a:gd name="connsiteX165" fmla="*/ 243699 w 339726"/>
                <a:gd name="connsiteY165" fmla="*/ 84137 h 341313"/>
                <a:gd name="connsiteX166" fmla="*/ 246063 w 339726"/>
                <a:gd name="connsiteY166" fmla="*/ 105569 h 341313"/>
                <a:gd name="connsiteX167" fmla="*/ 243699 w 339726"/>
                <a:gd name="connsiteY167" fmla="*/ 130175 h 341313"/>
                <a:gd name="connsiteX168" fmla="*/ 235031 w 339726"/>
                <a:gd name="connsiteY168" fmla="*/ 153194 h 341313"/>
                <a:gd name="connsiteX169" fmla="*/ 224786 w 339726"/>
                <a:gd name="connsiteY169" fmla="*/ 171450 h 341313"/>
                <a:gd name="connsiteX170" fmla="*/ 212965 w 339726"/>
                <a:gd name="connsiteY170" fmla="*/ 188912 h 341313"/>
                <a:gd name="connsiteX171" fmla="*/ 203509 w 339726"/>
                <a:gd name="connsiteY171" fmla="*/ 200819 h 341313"/>
                <a:gd name="connsiteX172" fmla="*/ 195628 w 339726"/>
                <a:gd name="connsiteY172" fmla="*/ 209550 h 341313"/>
                <a:gd name="connsiteX173" fmla="*/ 194052 w 339726"/>
                <a:gd name="connsiteY173" fmla="*/ 198437 h 341313"/>
                <a:gd name="connsiteX174" fmla="*/ 191688 w 339726"/>
                <a:gd name="connsiteY174" fmla="*/ 182562 h 341313"/>
                <a:gd name="connsiteX175" fmla="*/ 191688 w 339726"/>
                <a:gd name="connsiteY175" fmla="*/ 173037 h 341313"/>
                <a:gd name="connsiteX176" fmla="*/ 190112 w 339726"/>
                <a:gd name="connsiteY176" fmla="*/ 163512 h 341313"/>
                <a:gd name="connsiteX177" fmla="*/ 188536 w 339726"/>
                <a:gd name="connsiteY177" fmla="*/ 144462 h 341313"/>
                <a:gd name="connsiteX178" fmla="*/ 188536 w 339726"/>
                <a:gd name="connsiteY178" fmla="*/ 139700 h 341313"/>
                <a:gd name="connsiteX179" fmla="*/ 188536 w 339726"/>
                <a:gd name="connsiteY179" fmla="*/ 135731 h 341313"/>
                <a:gd name="connsiteX180" fmla="*/ 188536 w 339726"/>
                <a:gd name="connsiteY180" fmla="*/ 124619 h 341313"/>
                <a:gd name="connsiteX181" fmla="*/ 188536 w 339726"/>
                <a:gd name="connsiteY181" fmla="*/ 116681 h 341313"/>
                <a:gd name="connsiteX182" fmla="*/ 187748 w 339726"/>
                <a:gd name="connsiteY182" fmla="*/ 107156 h 341313"/>
                <a:gd name="connsiteX183" fmla="*/ 187748 w 339726"/>
                <a:gd name="connsiteY183" fmla="*/ 97631 h 341313"/>
                <a:gd name="connsiteX184" fmla="*/ 187748 w 339726"/>
                <a:gd name="connsiteY184" fmla="*/ 89694 h 341313"/>
                <a:gd name="connsiteX185" fmla="*/ 188536 w 339726"/>
                <a:gd name="connsiteY185" fmla="*/ 81756 h 341313"/>
                <a:gd name="connsiteX186" fmla="*/ 188536 w 339726"/>
                <a:gd name="connsiteY186" fmla="*/ 73819 h 341313"/>
                <a:gd name="connsiteX187" fmla="*/ 188536 w 339726"/>
                <a:gd name="connsiteY187" fmla="*/ 66675 h 341313"/>
                <a:gd name="connsiteX188" fmla="*/ 188536 w 339726"/>
                <a:gd name="connsiteY188" fmla="*/ 60325 h 341313"/>
                <a:gd name="connsiteX189" fmla="*/ 188536 w 339726"/>
                <a:gd name="connsiteY189" fmla="*/ 54769 h 341313"/>
                <a:gd name="connsiteX190" fmla="*/ 188536 w 339726"/>
                <a:gd name="connsiteY190" fmla="*/ 50800 h 341313"/>
                <a:gd name="connsiteX191" fmla="*/ 190112 w 339726"/>
                <a:gd name="connsiteY191" fmla="*/ 45244 h 341313"/>
                <a:gd name="connsiteX192" fmla="*/ 190112 w 339726"/>
                <a:gd name="connsiteY192" fmla="*/ 42862 h 341313"/>
                <a:gd name="connsiteX193" fmla="*/ 188536 w 339726"/>
                <a:gd name="connsiteY193" fmla="*/ 45244 h 341313"/>
                <a:gd name="connsiteX194" fmla="*/ 188536 w 339726"/>
                <a:gd name="connsiteY194" fmla="*/ 50800 h 341313"/>
                <a:gd name="connsiteX195" fmla="*/ 187748 w 339726"/>
                <a:gd name="connsiteY195" fmla="*/ 54769 h 341313"/>
                <a:gd name="connsiteX196" fmla="*/ 187748 w 339726"/>
                <a:gd name="connsiteY196" fmla="*/ 60325 h 341313"/>
                <a:gd name="connsiteX197" fmla="*/ 186172 w 339726"/>
                <a:gd name="connsiteY197" fmla="*/ 66675 h 341313"/>
                <a:gd name="connsiteX198" fmla="*/ 186172 w 339726"/>
                <a:gd name="connsiteY198" fmla="*/ 73819 h 341313"/>
                <a:gd name="connsiteX199" fmla="*/ 184596 w 339726"/>
                <a:gd name="connsiteY199" fmla="*/ 81756 h 341313"/>
                <a:gd name="connsiteX200" fmla="*/ 184596 w 339726"/>
                <a:gd name="connsiteY200" fmla="*/ 89694 h 341313"/>
                <a:gd name="connsiteX201" fmla="*/ 183808 w 339726"/>
                <a:gd name="connsiteY201" fmla="*/ 97631 h 341313"/>
                <a:gd name="connsiteX202" fmla="*/ 183808 w 339726"/>
                <a:gd name="connsiteY202" fmla="*/ 107156 h 341313"/>
                <a:gd name="connsiteX203" fmla="*/ 183808 w 339726"/>
                <a:gd name="connsiteY203" fmla="*/ 115094 h 341313"/>
                <a:gd name="connsiteX204" fmla="*/ 182232 w 339726"/>
                <a:gd name="connsiteY204" fmla="*/ 124619 h 341313"/>
                <a:gd name="connsiteX205" fmla="*/ 182232 w 339726"/>
                <a:gd name="connsiteY205" fmla="*/ 135731 h 341313"/>
                <a:gd name="connsiteX206" fmla="*/ 182232 w 339726"/>
                <a:gd name="connsiteY206" fmla="*/ 139700 h 341313"/>
                <a:gd name="connsiteX207" fmla="*/ 182232 w 339726"/>
                <a:gd name="connsiteY207" fmla="*/ 144462 h 341313"/>
                <a:gd name="connsiteX208" fmla="*/ 182232 w 339726"/>
                <a:gd name="connsiteY208" fmla="*/ 163512 h 341313"/>
                <a:gd name="connsiteX209" fmla="*/ 182232 w 339726"/>
                <a:gd name="connsiteY209" fmla="*/ 173037 h 341313"/>
                <a:gd name="connsiteX210" fmla="*/ 182232 w 339726"/>
                <a:gd name="connsiteY210" fmla="*/ 182562 h 341313"/>
                <a:gd name="connsiteX211" fmla="*/ 182232 w 339726"/>
                <a:gd name="connsiteY211" fmla="*/ 192087 h 341313"/>
                <a:gd name="connsiteX212" fmla="*/ 182232 w 339726"/>
                <a:gd name="connsiteY212" fmla="*/ 200025 h 341313"/>
                <a:gd name="connsiteX213" fmla="*/ 182232 w 339726"/>
                <a:gd name="connsiteY213" fmla="*/ 202406 h 341313"/>
                <a:gd name="connsiteX214" fmla="*/ 171199 w 339726"/>
                <a:gd name="connsiteY214" fmla="*/ 190500 h 341313"/>
                <a:gd name="connsiteX215" fmla="*/ 159378 w 339726"/>
                <a:gd name="connsiteY215" fmla="*/ 174625 h 341313"/>
                <a:gd name="connsiteX216" fmla="*/ 149133 w 339726"/>
                <a:gd name="connsiteY216" fmla="*/ 153987 h 341313"/>
                <a:gd name="connsiteX217" fmla="*/ 141253 w 339726"/>
                <a:gd name="connsiteY217" fmla="*/ 131762 h 341313"/>
                <a:gd name="connsiteX218" fmla="*/ 136525 w 339726"/>
                <a:gd name="connsiteY218" fmla="*/ 105569 h 341313"/>
                <a:gd name="connsiteX219" fmla="*/ 139677 w 339726"/>
                <a:gd name="connsiteY219" fmla="*/ 84137 h 341313"/>
                <a:gd name="connsiteX220" fmla="*/ 145981 w 339726"/>
                <a:gd name="connsiteY220" fmla="*/ 64294 h 341313"/>
                <a:gd name="connsiteX221" fmla="*/ 153862 w 339726"/>
                <a:gd name="connsiteY221" fmla="*/ 46831 h 341313"/>
                <a:gd name="connsiteX222" fmla="*/ 164894 w 339726"/>
                <a:gd name="connsiteY222" fmla="*/ 30956 h 341313"/>
                <a:gd name="connsiteX223" fmla="*/ 174351 w 339726"/>
                <a:gd name="connsiteY223" fmla="*/ 19050 h 341313"/>
                <a:gd name="connsiteX224" fmla="*/ 183808 w 339726"/>
                <a:gd name="connsiteY224" fmla="*/ 7937 h 341313"/>
                <a:gd name="connsiteX225" fmla="*/ 188536 w 339726"/>
                <a:gd name="connsiteY225" fmla="*/ 2381 h 341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Lst>
              <a:rect l="l" t="t" r="r" b="b"/>
              <a:pathLst>
                <a:path w="339726" h="341313">
                  <a:moveTo>
                    <a:pt x="185739" y="211138"/>
                  </a:moveTo>
                  <a:lnTo>
                    <a:pt x="189707" y="211138"/>
                  </a:lnTo>
                  <a:lnTo>
                    <a:pt x="189707" y="212707"/>
                  </a:lnTo>
                  <a:lnTo>
                    <a:pt x="189707" y="215059"/>
                  </a:lnTo>
                  <a:lnTo>
                    <a:pt x="189707" y="218980"/>
                  </a:lnTo>
                  <a:lnTo>
                    <a:pt x="191295" y="226038"/>
                  </a:lnTo>
                  <a:lnTo>
                    <a:pt x="191295" y="232311"/>
                  </a:lnTo>
                  <a:lnTo>
                    <a:pt x="191295" y="241722"/>
                  </a:lnTo>
                  <a:lnTo>
                    <a:pt x="192089" y="251132"/>
                  </a:lnTo>
                  <a:lnTo>
                    <a:pt x="192089" y="261326"/>
                  </a:lnTo>
                  <a:lnTo>
                    <a:pt x="192089" y="273873"/>
                  </a:lnTo>
                  <a:lnTo>
                    <a:pt x="193676" y="285636"/>
                  </a:lnTo>
                  <a:lnTo>
                    <a:pt x="193676" y="291909"/>
                  </a:lnTo>
                  <a:lnTo>
                    <a:pt x="193676" y="298967"/>
                  </a:lnTo>
                  <a:lnTo>
                    <a:pt x="193676" y="313083"/>
                  </a:lnTo>
                  <a:lnTo>
                    <a:pt x="192089" y="327982"/>
                  </a:lnTo>
                  <a:lnTo>
                    <a:pt x="192089" y="341313"/>
                  </a:lnTo>
                  <a:lnTo>
                    <a:pt x="169863" y="341313"/>
                  </a:lnTo>
                  <a:lnTo>
                    <a:pt x="169863" y="339745"/>
                  </a:lnTo>
                  <a:lnTo>
                    <a:pt x="172245" y="324845"/>
                  </a:lnTo>
                  <a:lnTo>
                    <a:pt x="174626" y="312298"/>
                  </a:lnTo>
                  <a:lnTo>
                    <a:pt x="176213" y="297399"/>
                  </a:lnTo>
                  <a:lnTo>
                    <a:pt x="178595" y="285636"/>
                  </a:lnTo>
                  <a:lnTo>
                    <a:pt x="180182" y="272305"/>
                  </a:lnTo>
                  <a:lnTo>
                    <a:pt x="181770" y="261326"/>
                  </a:lnTo>
                  <a:lnTo>
                    <a:pt x="183357" y="251132"/>
                  </a:lnTo>
                  <a:lnTo>
                    <a:pt x="183357" y="240153"/>
                  </a:lnTo>
                  <a:lnTo>
                    <a:pt x="184151" y="232311"/>
                  </a:lnTo>
                  <a:lnTo>
                    <a:pt x="184151" y="226038"/>
                  </a:lnTo>
                  <a:lnTo>
                    <a:pt x="185739" y="218980"/>
                  </a:lnTo>
                  <a:lnTo>
                    <a:pt x="185739" y="215059"/>
                  </a:lnTo>
                  <a:lnTo>
                    <a:pt x="185739" y="212707"/>
                  </a:lnTo>
                  <a:close/>
                  <a:moveTo>
                    <a:pt x="298218" y="173038"/>
                  </a:moveTo>
                  <a:lnTo>
                    <a:pt x="314183" y="173038"/>
                  </a:lnTo>
                  <a:lnTo>
                    <a:pt x="327753" y="174614"/>
                  </a:lnTo>
                  <a:lnTo>
                    <a:pt x="337332" y="175402"/>
                  </a:lnTo>
                  <a:lnTo>
                    <a:pt x="339726" y="175402"/>
                  </a:lnTo>
                  <a:lnTo>
                    <a:pt x="339726" y="179341"/>
                  </a:lnTo>
                  <a:lnTo>
                    <a:pt x="338130" y="188797"/>
                  </a:lnTo>
                  <a:lnTo>
                    <a:pt x="334139" y="200616"/>
                  </a:lnTo>
                  <a:lnTo>
                    <a:pt x="329349" y="217164"/>
                  </a:lnTo>
                  <a:lnTo>
                    <a:pt x="320569" y="234499"/>
                  </a:lnTo>
                  <a:lnTo>
                    <a:pt x="310191" y="250258"/>
                  </a:lnTo>
                  <a:lnTo>
                    <a:pt x="294227" y="263653"/>
                  </a:lnTo>
                  <a:lnTo>
                    <a:pt x="272674" y="273897"/>
                  </a:lnTo>
                  <a:lnTo>
                    <a:pt x="249525" y="279412"/>
                  </a:lnTo>
                  <a:lnTo>
                    <a:pt x="229570" y="280988"/>
                  </a:lnTo>
                  <a:lnTo>
                    <a:pt x="212008" y="279412"/>
                  </a:lnTo>
                  <a:lnTo>
                    <a:pt x="199236" y="277048"/>
                  </a:lnTo>
                  <a:lnTo>
                    <a:pt x="206421" y="271533"/>
                  </a:lnTo>
                  <a:lnTo>
                    <a:pt x="216798" y="262077"/>
                  </a:lnTo>
                  <a:lnTo>
                    <a:pt x="222385" y="256562"/>
                  </a:lnTo>
                  <a:lnTo>
                    <a:pt x="227973" y="252622"/>
                  </a:lnTo>
                  <a:lnTo>
                    <a:pt x="241543" y="242378"/>
                  </a:lnTo>
                  <a:lnTo>
                    <a:pt x="243938" y="240802"/>
                  </a:lnTo>
                  <a:lnTo>
                    <a:pt x="247131" y="238439"/>
                  </a:lnTo>
                  <a:lnTo>
                    <a:pt x="253517" y="232923"/>
                  </a:lnTo>
                  <a:lnTo>
                    <a:pt x="259903" y="228983"/>
                  </a:lnTo>
                  <a:lnTo>
                    <a:pt x="265490" y="223467"/>
                  </a:lnTo>
                  <a:lnTo>
                    <a:pt x="272674" y="219528"/>
                  </a:lnTo>
                  <a:lnTo>
                    <a:pt x="277464" y="215588"/>
                  </a:lnTo>
                  <a:lnTo>
                    <a:pt x="288639" y="209284"/>
                  </a:lnTo>
                  <a:lnTo>
                    <a:pt x="292630" y="206132"/>
                  </a:lnTo>
                  <a:lnTo>
                    <a:pt x="298218" y="202192"/>
                  </a:lnTo>
                  <a:lnTo>
                    <a:pt x="300613" y="200616"/>
                  </a:lnTo>
                  <a:lnTo>
                    <a:pt x="304604" y="198252"/>
                  </a:lnTo>
                  <a:lnTo>
                    <a:pt x="307797" y="196676"/>
                  </a:lnTo>
                  <a:lnTo>
                    <a:pt x="310191" y="195888"/>
                  </a:lnTo>
                  <a:lnTo>
                    <a:pt x="311788" y="194313"/>
                  </a:lnTo>
                  <a:lnTo>
                    <a:pt x="310191" y="194313"/>
                  </a:lnTo>
                  <a:lnTo>
                    <a:pt x="307797" y="195888"/>
                  </a:lnTo>
                  <a:lnTo>
                    <a:pt x="304604" y="198252"/>
                  </a:lnTo>
                  <a:lnTo>
                    <a:pt x="300613" y="199828"/>
                  </a:lnTo>
                  <a:lnTo>
                    <a:pt x="296621" y="202192"/>
                  </a:lnTo>
                  <a:lnTo>
                    <a:pt x="292630" y="204556"/>
                  </a:lnTo>
                  <a:lnTo>
                    <a:pt x="287043" y="207708"/>
                  </a:lnTo>
                  <a:lnTo>
                    <a:pt x="276666" y="213224"/>
                  </a:lnTo>
                  <a:lnTo>
                    <a:pt x="269481" y="217164"/>
                  </a:lnTo>
                  <a:lnTo>
                    <a:pt x="264692" y="221104"/>
                  </a:lnTo>
                  <a:lnTo>
                    <a:pt x="257508" y="225043"/>
                  </a:lnTo>
                  <a:lnTo>
                    <a:pt x="251122" y="228983"/>
                  </a:lnTo>
                  <a:lnTo>
                    <a:pt x="243938" y="232923"/>
                  </a:lnTo>
                  <a:lnTo>
                    <a:pt x="239947" y="235287"/>
                  </a:lnTo>
                  <a:lnTo>
                    <a:pt x="237552" y="238439"/>
                  </a:lnTo>
                  <a:lnTo>
                    <a:pt x="223982" y="246318"/>
                  </a:lnTo>
                  <a:lnTo>
                    <a:pt x="216798" y="251834"/>
                  </a:lnTo>
                  <a:lnTo>
                    <a:pt x="212008" y="255774"/>
                  </a:lnTo>
                  <a:lnTo>
                    <a:pt x="199236" y="264441"/>
                  </a:lnTo>
                  <a:lnTo>
                    <a:pt x="198438" y="266017"/>
                  </a:lnTo>
                  <a:lnTo>
                    <a:pt x="200833" y="252622"/>
                  </a:lnTo>
                  <a:lnTo>
                    <a:pt x="206421" y="236863"/>
                  </a:lnTo>
                  <a:lnTo>
                    <a:pt x="214403" y="219528"/>
                  </a:lnTo>
                  <a:lnTo>
                    <a:pt x="226377" y="203768"/>
                  </a:lnTo>
                  <a:lnTo>
                    <a:pt x="241543" y="188797"/>
                  </a:lnTo>
                  <a:lnTo>
                    <a:pt x="259903" y="179341"/>
                  </a:lnTo>
                  <a:lnTo>
                    <a:pt x="279060" y="174614"/>
                  </a:lnTo>
                  <a:close/>
                  <a:moveTo>
                    <a:pt x="54523" y="128588"/>
                  </a:moveTo>
                  <a:lnTo>
                    <a:pt x="73488" y="128588"/>
                  </a:lnTo>
                  <a:lnTo>
                    <a:pt x="93243" y="131763"/>
                  </a:lnTo>
                  <a:lnTo>
                    <a:pt x="112207" y="138113"/>
                  </a:lnTo>
                  <a:lnTo>
                    <a:pt x="131172" y="151607"/>
                  </a:lnTo>
                  <a:lnTo>
                    <a:pt x="145395" y="167482"/>
                  </a:lnTo>
                  <a:lnTo>
                    <a:pt x="157248" y="183357"/>
                  </a:lnTo>
                  <a:lnTo>
                    <a:pt x="166730" y="200819"/>
                  </a:lnTo>
                  <a:lnTo>
                    <a:pt x="172262" y="214314"/>
                  </a:lnTo>
                  <a:lnTo>
                    <a:pt x="176213" y="225426"/>
                  </a:lnTo>
                  <a:lnTo>
                    <a:pt x="166730" y="221457"/>
                  </a:lnTo>
                  <a:lnTo>
                    <a:pt x="152507" y="215901"/>
                  </a:lnTo>
                  <a:lnTo>
                    <a:pt x="144605" y="213520"/>
                  </a:lnTo>
                  <a:lnTo>
                    <a:pt x="135913" y="209551"/>
                  </a:lnTo>
                  <a:lnTo>
                    <a:pt x="120109" y="202407"/>
                  </a:lnTo>
                  <a:lnTo>
                    <a:pt x="116158" y="200819"/>
                  </a:lnTo>
                  <a:lnTo>
                    <a:pt x="110627" y="198438"/>
                  </a:lnTo>
                  <a:lnTo>
                    <a:pt x="102725" y="196057"/>
                  </a:lnTo>
                  <a:lnTo>
                    <a:pt x="96403" y="192088"/>
                  </a:lnTo>
                  <a:lnTo>
                    <a:pt x="88501" y="187326"/>
                  </a:lnTo>
                  <a:lnTo>
                    <a:pt x="80599" y="183357"/>
                  </a:lnTo>
                  <a:lnTo>
                    <a:pt x="73488" y="180975"/>
                  </a:lnTo>
                  <a:lnTo>
                    <a:pt x="67166" y="177007"/>
                  </a:lnTo>
                  <a:lnTo>
                    <a:pt x="60054" y="174625"/>
                  </a:lnTo>
                  <a:lnTo>
                    <a:pt x="54523" y="170657"/>
                  </a:lnTo>
                  <a:lnTo>
                    <a:pt x="49782" y="167482"/>
                  </a:lnTo>
                  <a:lnTo>
                    <a:pt x="45831" y="165100"/>
                  </a:lnTo>
                  <a:lnTo>
                    <a:pt x="41880" y="163513"/>
                  </a:lnTo>
                  <a:lnTo>
                    <a:pt x="45831" y="165894"/>
                  </a:lnTo>
                  <a:lnTo>
                    <a:pt x="49782" y="169069"/>
                  </a:lnTo>
                  <a:lnTo>
                    <a:pt x="53733" y="173038"/>
                  </a:lnTo>
                  <a:lnTo>
                    <a:pt x="60054" y="175419"/>
                  </a:lnTo>
                  <a:lnTo>
                    <a:pt x="65586" y="179388"/>
                  </a:lnTo>
                  <a:lnTo>
                    <a:pt x="71907" y="183357"/>
                  </a:lnTo>
                  <a:lnTo>
                    <a:pt x="79019" y="187326"/>
                  </a:lnTo>
                  <a:lnTo>
                    <a:pt x="85341" y="192088"/>
                  </a:lnTo>
                  <a:lnTo>
                    <a:pt x="93243" y="196057"/>
                  </a:lnTo>
                  <a:lnTo>
                    <a:pt x="100354" y="200819"/>
                  </a:lnTo>
                  <a:lnTo>
                    <a:pt x="108256" y="204788"/>
                  </a:lnTo>
                  <a:lnTo>
                    <a:pt x="112207" y="206376"/>
                  </a:lnTo>
                  <a:lnTo>
                    <a:pt x="116158" y="209551"/>
                  </a:lnTo>
                  <a:lnTo>
                    <a:pt x="131962" y="217489"/>
                  </a:lnTo>
                  <a:lnTo>
                    <a:pt x="140654" y="221457"/>
                  </a:lnTo>
                  <a:lnTo>
                    <a:pt x="148556" y="225426"/>
                  </a:lnTo>
                  <a:lnTo>
                    <a:pt x="162779" y="231776"/>
                  </a:lnTo>
                  <a:lnTo>
                    <a:pt x="165940" y="233364"/>
                  </a:lnTo>
                  <a:lnTo>
                    <a:pt x="150927" y="237332"/>
                  </a:lnTo>
                  <a:lnTo>
                    <a:pt x="131962" y="239714"/>
                  </a:lnTo>
                  <a:lnTo>
                    <a:pt x="110627" y="241301"/>
                  </a:lnTo>
                  <a:lnTo>
                    <a:pt x="88501" y="238920"/>
                  </a:lnTo>
                  <a:lnTo>
                    <a:pt x="65586" y="230982"/>
                  </a:lnTo>
                  <a:lnTo>
                    <a:pt x="46621" y="217489"/>
                  </a:lnTo>
                  <a:lnTo>
                    <a:pt x="32398" y="200819"/>
                  </a:lnTo>
                  <a:lnTo>
                    <a:pt x="20545" y="184944"/>
                  </a:lnTo>
                  <a:lnTo>
                    <a:pt x="11062" y="167482"/>
                  </a:lnTo>
                  <a:lnTo>
                    <a:pt x="5531" y="153988"/>
                  </a:lnTo>
                  <a:lnTo>
                    <a:pt x="1580" y="143669"/>
                  </a:lnTo>
                  <a:lnTo>
                    <a:pt x="0" y="139700"/>
                  </a:lnTo>
                  <a:lnTo>
                    <a:pt x="3161" y="139700"/>
                  </a:lnTo>
                  <a:lnTo>
                    <a:pt x="11062" y="136525"/>
                  </a:lnTo>
                  <a:lnTo>
                    <a:pt x="22915" y="132557"/>
                  </a:lnTo>
                  <a:lnTo>
                    <a:pt x="37139" y="130175"/>
                  </a:lnTo>
                  <a:close/>
                  <a:moveTo>
                    <a:pt x="191688" y="0"/>
                  </a:moveTo>
                  <a:lnTo>
                    <a:pt x="194052" y="2381"/>
                  </a:lnTo>
                  <a:lnTo>
                    <a:pt x="200357" y="7937"/>
                  </a:lnTo>
                  <a:lnTo>
                    <a:pt x="209025" y="19050"/>
                  </a:lnTo>
                  <a:lnTo>
                    <a:pt x="219270" y="30956"/>
                  </a:lnTo>
                  <a:lnTo>
                    <a:pt x="228726" y="46831"/>
                  </a:lnTo>
                  <a:lnTo>
                    <a:pt x="238183" y="64294"/>
                  </a:lnTo>
                  <a:lnTo>
                    <a:pt x="243699" y="84137"/>
                  </a:lnTo>
                  <a:lnTo>
                    <a:pt x="246063" y="105569"/>
                  </a:lnTo>
                  <a:lnTo>
                    <a:pt x="243699" y="130175"/>
                  </a:lnTo>
                  <a:lnTo>
                    <a:pt x="235031" y="153194"/>
                  </a:lnTo>
                  <a:lnTo>
                    <a:pt x="224786" y="171450"/>
                  </a:lnTo>
                  <a:lnTo>
                    <a:pt x="212965" y="188912"/>
                  </a:lnTo>
                  <a:lnTo>
                    <a:pt x="203509" y="200819"/>
                  </a:lnTo>
                  <a:lnTo>
                    <a:pt x="195628" y="209550"/>
                  </a:lnTo>
                  <a:lnTo>
                    <a:pt x="194052" y="198437"/>
                  </a:lnTo>
                  <a:lnTo>
                    <a:pt x="191688" y="182562"/>
                  </a:lnTo>
                  <a:lnTo>
                    <a:pt x="191688" y="173037"/>
                  </a:lnTo>
                  <a:lnTo>
                    <a:pt x="190112" y="163512"/>
                  </a:lnTo>
                  <a:lnTo>
                    <a:pt x="188536" y="144462"/>
                  </a:lnTo>
                  <a:lnTo>
                    <a:pt x="188536" y="139700"/>
                  </a:lnTo>
                  <a:lnTo>
                    <a:pt x="188536" y="135731"/>
                  </a:lnTo>
                  <a:lnTo>
                    <a:pt x="188536" y="124619"/>
                  </a:lnTo>
                  <a:lnTo>
                    <a:pt x="188536" y="116681"/>
                  </a:lnTo>
                  <a:lnTo>
                    <a:pt x="187748" y="107156"/>
                  </a:lnTo>
                  <a:lnTo>
                    <a:pt x="187748" y="97631"/>
                  </a:lnTo>
                  <a:lnTo>
                    <a:pt x="187748" y="89694"/>
                  </a:lnTo>
                  <a:lnTo>
                    <a:pt x="188536" y="81756"/>
                  </a:lnTo>
                  <a:lnTo>
                    <a:pt x="188536" y="73819"/>
                  </a:lnTo>
                  <a:lnTo>
                    <a:pt x="188536" y="66675"/>
                  </a:lnTo>
                  <a:lnTo>
                    <a:pt x="188536" y="60325"/>
                  </a:lnTo>
                  <a:lnTo>
                    <a:pt x="188536" y="54769"/>
                  </a:lnTo>
                  <a:lnTo>
                    <a:pt x="188536" y="50800"/>
                  </a:lnTo>
                  <a:lnTo>
                    <a:pt x="190112" y="45244"/>
                  </a:lnTo>
                  <a:lnTo>
                    <a:pt x="190112" y="42862"/>
                  </a:lnTo>
                  <a:lnTo>
                    <a:pt x="188536" y="45244"/>
                  </a:lnTo>
                  <a:lnTo>
                    <a:pt x="188536" y="50800"/>
                  </a:lnTo>
                  <a:lnTo>
                    <a:pt x="187748" y="54769"/>
                  </a:lnTo>
                  <a:lnTo>
                    <a:pt x="187748" y="60325"/>
                  </a:lnTo>
                  <a:lnTo>
                    <a:pt x="186172" y="66675"/>
                  </a:lnTo>
                  <a:lnTo>
                    <a:pt x="186172" y="73819"/>
                  </a:lnTo>
                  <a:lnTo>
                    <a:pt x="184596" y="81756"/>
                  </a:lnTo>
                  <a:lnTo>
                    <a:pt x="184596" y="89694"/>
                  </a:lnTo>
                  <a:lnTo>
                    <a:pt x="183808" y="97631"/>
                  </a:lnTo>
                  <a:lnTo>
                    <a:pt x="183808" y="107156"/>
                  </a:lnTo>
                  <a:lnTo>
                    <a:pt x="183808" y="115094"/>
                  </a:lnTo>
                  <a:lnTo>
                    <a:pt x="182232" y="124619"/>
                  </a:lnTo>
                  <a:lnTo>
                    <a:pt x="182232" y="135731"/>
                  </a:lnTo>
                  <a:lnTo>
                    <a:pt x="182232" y="139700"/>
                  </a:lnTo>
                  <a:lnTo>
                    <a:pt x="182232" y="144462"/>
                  </a:lnTo>
                  <a:lnTo>
                    <a:pt x="182232" y="163512"/>
                  </a:lnTo>
                  <a:lnTo>
                    <a:pt x="182232" y="173037"/>
                  </a:lnTo>
                  <a:lnTo>
                    <a:pt x="182232" y="182562"/>
                  </a:lnTo>
                  <a:lnTo>
                    <a:pt x="182232" y="192087"/>
                  </a:lnTo>
                  <a:lnTo>
                    <a:pt x="182232" y="200025"/>
                  </a:lnTo>
                  <a:lnTo>
                    <a:pt x="182232" y="202406"/>
                  </a:lnTo>
                  <a:lnTo>
                    <a:pt x="171199" y="190500"/>
                  </a:lnTo>
                  <a:lnTo>
                    <a:pt x="159378" y="174625"/>
                  </a:lnTo>
                  <a:lnTo>
                    <a:pt x="149133" y="153987"/>
                  </a:lnTo>
                  <a:lnTo>
                    <a:pt x="141253" y="131762"/>
                  </a:lnTo>
                  <a:lnTo>
                    <a:pt x="136525" y="105569"/>
                  </a:lnTo>
                  <a:lnTo>
                    <a:pt x="139677" y="84137"/>
                  </a:lnTo>
                  <a:lnTo>
                    <a:pt x="145981" y="64294"/>
                  </a:lnTo>
                  <a:lnTo>
                    <a:pt x="153862" y="46831"/>
                  </a:lnTo>
                  <a:lnTo>
                    <a:pt x="164894" y="30956"/>
                  </a:lnTo>
                  <a:lnTo>
                    <a:pt x="174351" y="19050"/>
                  </a:lnTo>
                  <a:lnTo>
                    <a:pt x="183808" y="7937"/>
                  </a:lnTo>
                  <a:lnTo>
                    <a:pt x="188536" y="2381"/>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zh-CN" altLang="en-US"/>
            </a:p>
          </p:txBody>
        </p:sp>
        <p:sp>
          <p:nvSpPr>
            <p:cNvPr id="11" name="任意多边形 10"/>
            <p:cNvSpPr>
              <a:spLocks/>
            </p:cNvSpPr>
            <p:nvPr/>
          </p:nvSpPr>
          <p:spPr bwMode="auto">
            <a:xfrm>
              <a:off x="7632701" y="2874963"/>
              <a:ext cx="366713" cy="301625"/>
            </a:xfrm>
            <a:custGeom>
              <a:avLst/>
              <a:gdLst>
                <a:gd name="connsiteX0" fmla="*/ 79375 w 366713"/>
                <a:gd name="connsiteY0" fmla="*/ 201612 h 301625"/>
                <a:gd name="connsiteX1" fmla="*/ 79375 w 366713"/>
                <a:gd name="connsiteY1" fmla="*/ 301625 h 301625"/>
                <a:gd name="connsiteX2" fmla="*/ 14287 w 366713"/>
                <a:gd name="connsiteY2" fmla="*/ 301625 h 301625"/>
                <a:gd name="connsiteX3" fmla="*/ 14287 w 366713"/>
                <a:gd name="connsiteY3" fmla="*/ 250418 h 301625"/>
                <a:gd name="connsiteX4" fmla="*/ 131743 w 366713"/>
                <a:gd name="connsiteY4" fmla="*/ 163512 h 301625"/>
                <a:gd name="connsiteX5" fmla="*/ 161925 w 366713"/>
                <a:gd name="connsiteY5" fmla="*/ 182562 h 301625"/>
                <a:gd name="connsiteX6" fmla="*/ 161925 w 366713"/>
                <a:gd name="connsiteY6" fmla="*/ 301625 h 301625"/>
                <a:gd name="connsiteX7" fmla="*/ 100012 w 366713"/>
                <a:gd name="connsiteY7" fmla="*/ 301625 h 301625"/>
                <a:gd name="connsiteX8" fmla="*/ 100012 w 366713"/>
                <a:gd name="connsiteY8" fmla="*/ 187325 h 301625"/>
                <a:gd name="connsiteX9" fmla="*/ 246062 w 366713"/>
                <a:gd name="connsiteY9" fmla="*/ 139700 h 301625"/>
                <a:gd name="connsiteX10" fmla="*/ 246062 w 366713"/>
                <a:gd name="connsiteY10" fmla="*/ 301625 h 301625"/>
                <a:gd name="connsiteX11" fmla="*/ 182562 w 366713"/>
                <a:gd name="connsiteY11" fmla="*/ 301625 h 301625"/>
                <a:gd name="connsiteX12" fmla="*/ 182562 w 366713"/>
                <a:gd name="connsiteY12" fmla="*/ 192346 h 301625"/>
                <a:gd name="connsiteX13" fmla="*/ 184130 w 366713"/>
                <a:gd name="connsiteY13" fmla="*/ 193941 h 301625"/>
                <a:gd name="connsiteX14" fmla="*/ 330200 w 366713"/>
                <a:gd name="connsiteY14" fmla="*/ 69850 h 301625"/>
                <a:gd name="connsiteX15" fmla="*/ 330200 w 366713"/>
                <a:gd name="connsiteY15" fmla="*/ 301625 h 301625"/>
                <a:gd name="connsiteX16" fmla="*/ 265112 w 366713"/>
                <a:gd name="connsiteY16" fmla="*/ 301625 h 301625"/>
                <a:gd name="connsiteX17" fmla="*/ 265112 w 366713"/>
                <a:gd name="connsiteY17" fmla="*/ 124011 h 301625"/>
                <a:gd name="connsiteX18" fmla="*/ 279211 w 366713"/>
                <a:gd name="connsiteY18" fmla="*/ 0 h 301625"/>
                <a:gd name="connsiteX19" fmla="*/ 366713 w 366713"/>
                <a:gd name="connsiteY19" fmla="*/ 3996 h 301625"/>
                <a:gd name="connsiteX20" fmla="*/ 356372 w 366713"/>
                <a:gd name="connsiteY20" fmla="*/ 90312 h 301625"/>
                <a:gd name="connsiteX21" fmla="*/ 333303 w 366713"/>
                <a:gd name="connsiteY21" fmla="*/ 88714 h 301625"/>
                <a:gd name="connsiteX22" fmla="*/ 338872 w 366713"/>
                <a:gd name="connsiteY22" fmla="*/ 43158 h 301625"/>
                <a:gd name="connsiteX23" fmla="*/ 184550 w 366713"/>
                <a:gd name="connsiteY23" fmla="*/ 174231 h 301625"/>
                <a:gd name="connsiteX24" fmla="*/ 132049 w 366713"/>
                <a:gd name="connsiteY24" fmla="*/ 143860 h 301625"/>
                <a:gd name="connsiteX25" fmla="*/ 15114 w 366713"/>
                <a:gd name="connsiteY25" fmla="*/ 231775 h 301625"/>
                <a:gd name="connsiteX26" fmla="*/ 0 w 366713"/>
                <a:gd name="connsiteY26" fmla="*/ 213393 h 301625"/>
                <a:gd name="connsiteX27" fmla="*/ 130458 w 366713"/>
                <a:gd name="connsiteY27" fmla="*/ 114289 h 301625"/>
                <a:gd name="connsiteX28" fmla="*/ 181368 w 366713"/>
                <a:gd name="connsiteY28" fmla="*/ 143860 h 301625"/>
                <a:gd name="connsiteX29" fmla="*/ 322167 w 366713"/>
                <a:gd name="connsiteY29" fmla="*/ 25575 h 301625"/>
                <a:gd name="connsiteX30" fmla="*/ 278416 w 366713"/>
                <a:gd name="connsiteY30" fmla="*/ 22378 h 301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66713" h="301625">
                  <a:moveTo>
                    <a:pt x="79375" y="201612"/>
                  </a:moveTo>
                  <a:lnTo>
                    <a:pt x="79375" y="301625"/>
                  </a:lnTo>
                  <a:lnTo>
                    <a:pt x="14287" y="301625"/>
                  </a:lnTo>
                  <a:lnTo>
                    <a:pt x="14287" y="250418"/>
                  </a:lnTo>
                  <a:close/>
                  <a:moveTo>
                    <a:pt x="131743" y="163512"/>
                  </a:moveTo>
                  <a:lnTo>
                    <a:pt x="161925" y="182562"/>
                  </a:lnTo>
                  <a:lnTo>
                    <a:pt x="161925" y="301625"/>
                  </a:lnTo>
                  <a:lnTo>
                    <a:pt x="100012" y="301625"/>
                  </a:lnTo>
                  <a:lnTo>
                    <a:pt x="100012" y="187325"/>
                  </a:lnTo>
                  <a:close/>
                  <a:moveTo>
                    <a:pt x="246062" y="139700"/>
                  </a:moveTo>
                  <a:lnTo>
                    <a:pt x="246062" y="301625"/>
                  </a:lnTo>
                  <a:lnTo>
                    <a:pt x="182562" y="301625"/>
                  </a:lnTo>
                  <a:lnTo>
                    <a:pt x="182562" y="192346"/>
                  </a:lnTo>
                  <a:lnTo>
                    <a:pt x="184130" y="193941"/>
                  </a:lnTo>
                  <a:close/>
                  <a:moveTo>
                    <a:pt x="330200" y="69850"/>
                  </a:moveTo>
                  <a:lnTo>
                    <a:pt x="330200" y="301625"/>
                  </a:lnTo>
                  <a:lnTo>
                    <a:pt x="265112" y="301625"/>
                  </a:lnTo>
                  <a:lnTo>
                    <a:pt x="265112" y="124011"/>
                  </a:lnTo>
                  <a:close/>
                  <a:moveTo>
                    <a:pt x="279211" y="0"/>
                  </a:moveTo>
                  <a:lnTo>
                    <a:pt x="366713" y="3996"/>
                  </a:lnTo>
                  <a:lnTo>
                    <a:pt x="356372" y="90312"/>
                  </a:lnTo>
                  <a:lnTo>
                    <a:pt x="333303" y="88714"/>
                  </a:lnTo>
                  <a:lnTo>
                    <a:pt x="338872" y="43158"/>
                  </a:lnTo>
                  <a:lnTo>
                    <a:pt x="184550" y="174231"/>
                  </a:lnTo>
                  <a:lnTo>
                    <a:pt x="132049" y="143860"/>
                  </a:lnTo>
                  <a:lnTo>
                    <a:pt x="15114" y="231775"/>
                  </a:lnTo>
                  <a:lnTo>
                    <a:pt x="0" y="213393"/>
                  </a:lnTo>
                  <a:lnTo>
                    <a:pt x="130458" y="114289"/>
                  </a:lnTo>
                  <a:lnTo>
                    <a:pt x="181368" y="143860"/>
                  </a:lnTo>
                  <a:lnTo>
                    <a:pt x="322167" y="25575"/>
                  </a:lnTo>
                  <a:lnTo>
                    <a:pt x="278416" y="22378"/>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zh-CN" altLang="en-US"/>
            </a:p>
          </p:txBody>
        </p:sp>
      </p:grpSp>
      <p:sp>
        <p:nvSpPr>
          <p:cNvPr id="12" name="TextBox 23"/>
          <p:cNvSpPr txBox="1"/>
          <p:nvPr/>
        </p:nvSpPr>
        <p:spPr>
          <a:xfrm>
            <a:off x="1124235" y="1740929"/>
            <a:ext cx="1748787" cy="872170"/>
          </a:xfrm>
          <a:prstGeom prst="rect">
            <a:avLst/>
          </a:prstGeom>
          <a:noFill/>
        </p:spPr>
        <p:txBody>
          <a:bodyPr wrap="square" lIns="65032" tIns="32516" rIns="65032" bIns="32516"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3" name="TextBox 24"/>
          <p:cNvSpPr txBox="1"/>
          <p:nvPr/>
        </p:nvSpPr>
        <p:spPr>
          <a:xfrm>
            <a:off x="1124236" y="1458508"/>
            <a:ext cx="1054664" cy="250333"/>
          </a:xfrm>
          <a:prstGeom prst="rect">
            <a:avLst/>
          </a:prstGeom>
          <a:noFill/>
        </p:spPr>
        <p:txBody>
          <a:bodyPr wrap="none" lIns="65032" tIns="32516" rIns="65032" bIns="32516"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TextBox 23"/>
          <p:cNvSpPr txBox="1"/>
          <p:nvPr/>
        </p:nvSpPr>
        <p:spPr>
          <a:xfrm>
            <a:off x="1115616" y="3601859"/>
            <a:ext cx="1748787" cy="872170"/>
          </a:xfrm>
          <a:prstGeom prst="rect">
            <a:avLst/>
          </a:prstGeom>
          <a:noFill/>
        </p:spPr>
        <p:txBody>
          <a:bodyPr wrap="square" lIns="65032" tIns="32516" rIns="65032" bIns="32516"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5" name="TextBox 24"/>
          <p:cNvSpPr txBox="1"/>
          <p:nvPr/>
        </p:nvSpPr>
        <p:spPr>
          <a:xfrm>
            <a:off x="1124236" y="3294712"/>
            <a:ext cx="1054664" cy="250333"/>
          </a:xfrm>
          <a:prstGeom prst="rect">
            <a:avLst/>
          </a:prstGeom>
          <a:noFill/>
        </p:spPr>
        <p:txBody>
          <a:bodyPr wrap="none" lIns="65032" tIns="32516" rIns="65032" bIns="32516"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TextBox 23"/>
          <p:cNvSpPr txBox="1"/>
          <p:nvPr/>
        </p:nvSpPr>
        <p:spPr>
          <a:xfrm>
            <a:off x="6393419" y="2731892"/>
            <a:ext cx="1748787" cy="872170"/>
          </a:xfrm>
          <a:prstGeom prst="rect">
            <a:avLst/>
          </a:prstGeom>
          <a:noFill/>
        </p:spPr>
        <p:txBody>
          <a:bodyPr wrap="square" lIns="65032" tIns="32516" rIns="65032" bIns="32516"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7" name="TextBox 24"/>
          <p:cNvSpPr txBox="1"/>
          <p:nvPr/>
        </p:nvSpPr>
        <p:spPr>
          <a:xfrm>
            <a:off x="6393420" y="2430616"/>
            <a:ext cx="1054664" cy="250333"/>
          </a:xfrm>
          <a:prstGeom prst="rect">
            <a:avLst/>
          </a:prstGeom>
          <a:noFill/>
        </p:spPr>
        <p:txBody>
          <a:bodyPr wrap="none" lIns="65032" tIns="32516" rIns="65032" bIns="32516"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58472428"/>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250"/>
                                        <p:tgtEl>
                                          <p:spTgt spid="4"/>
                                        </p:tgtEl>
                                      </p:cBhvr>
                                    </p:animEffect>
                                  </p:childTnLst>
                                </p:cTn>
                              </p:par>
                            </p:childTnLst>
                          </p:cTn>
                        </p:par>
                        <p:par>
                          <p:cTn id="12" fill="hold">
                            <p:stCondLst>
                              <p:cond delay="75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250"/>
                                        <p:tgtEl>
                                          <p:spTgt spid="6"/>
                                        </p:tgtEl>
                                      </p:cBhvr>
                                    </p:animEffect>
                                  </p:childTnLst>
                                </p:cTn>
                              </p:par>
                            </p:childTnLst>
                          </p:cTn>
                        </p:par>
                        <p:par>
                          <p:cTn id="16" fill="hold">
                            <p:stCondLst>
                              <p:cond delay="1000"/>
                            </p:stCondLst>
                            <p:childTnLst>
                              <p:par>
                                <p:cTn id="17" presetID="22" presetClass="entr" presetSubtype="2"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right)">
                                      <p:cBhvr>
                                        <p:cTn id="19" dur="250"/>
                                        <p:tgtEl>
                                          <p:spTgt spid="3"/>
                                        </p:tgtEl>
                                      </p:cBhvr>
                                    </p:animEffect>
                                  </p:childTnLst>
                                </p:cTn>
                              </p:par>
                            </p:childTnLst>
                          </p:cTn>
                        </p:par>
                        <p:par>
                          <p:cTn id="20" fill="hold">
                            <p:stCondLst>
                              <p:cond delay="125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250"/>
                                        <p:tgtEl>
                                          <p:spTgt spid="7"/>
                                        </p:tgtEl>
                                      </p:cBhvr>
                                    </p:animEffect>
                                  </p:childTnLst>
                                </p:cTn>
                              </p:par>
                            </p:childTnLst>
                          </p:cTn>
                        </p:par>
                        <p:par>
                          <p:cTn id="24" fill="hold">
                            <p:stCondLst>
                              <p:cond delay="1500"/>
                            </p:stCondLst>
                            <p:childTnLst>
                              <p:par>
                                <p:cTn id="25" presetID="22" presetClass="entr" presetSubtype="2"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right)">
                                      <p:cBhvr>
                                        <p:cTn id="27" dur="250"/>
                                        <p:tgtEl>
                                          <p:spTgt spid="2"/>
                                        </p:tgtEl>
                                      </p:cBhvr>
                                    </p:animEffect>
                                  </p:childTnLst>
                                </p:cTn>
                              </p:par>
                            </p:childTnLst>
                          </p:cTn>
                        </p:par>
                        <p:par>
                          <p:cTn id="28" fill="hold">
                            <p:stCondLst>
                              <p:cond delay="1750"/>
                            </p:stCondLst>
                            <p:childTnLst>
                              <p:par>
                                <p:cTn id="29" presetID="53" presetClass="entr" presetSubtype="16"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par>
                          <p:cTn id="34" fill="hold">
                            <p:stCondLst>
                              <p:cond delay="2250"/>
                            </p:stCondLst>
                            <p:childTnLst>
                              <p:par>
                                <p:cTn id="35" presetID="12" presetClass="entr" presetSubtype="4"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ppt_y</p:attrName>
                                        </p:attrNameLst>
                                      </p:cBhvr>
                                      <p:tavLst>
                                        <p:tav tm="0">
                                          <p:val>
                                            <p:strVal val="#ppt_y+#ppt_h*1.125000"/>
                                          </p:val>
                                        </p:tav>
                                        <p:tav tm="100000">
                                          <p:val>
                                            <p:strVal val="#ppt_y"/>
                                          </p:val>
                                        </p:tav>
                                      </p:tavLst>
                                    </p:anim>
                                    <p:animEffect transition="in" filter="wipe(up)">
                                      <p:cBhvr>
                                        <p:cTn id="38" dur="500"/>
                                        <p:tgtEl>
                                          <p:spTgt spid="12"/>
                                        </p:tgtEl>
                                      </p:cBhvr>
                                    </p:animEffect>
                                  </p:childTnLst>
                                </p:cTn>
                              </p:par>
                              <p:par>
                                <p:cTn id="39" presetID="12" presetClass="entr" presetSubtype="1"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p:tgtEl>
                                          <p:spTgt spid="13"/>
                                        </p:tgtEl>
                                        <p:attrNameLst>
                                          <p:attrName>ppt_y</p:attrName>
                                        </p:attrNameLst>
                                      </p:cBhvr>
                                      <p:tavLst>
                                        <p:tav tm="0">
                                          <p:val>
                                            <p:strVal val="#ppt_y-#ppt_h*1.125000"/>
                                          </p:val>
                                        </p:tav>
                                        <p:tav tm="100000">
                                          <p:val>
                                            <p:strVal val="#ppt_y"/>
                                          </p:val>
                                        </p:tav>
                                      </p:tavLst>
                                    </p:anim>
                                    <p:animEffect transition="in" filter="wipe(down)">
                                      <p:cBhvr>
                                        <p:cTn id="42" dur="500"/>
                                        <p:tgtEl>
                                          <p:spTgt spid="13"/>
                                        </p:tgtEl>
                                      </p:cBhvr>
                                    </p:animEffect>
                                  </p:childTnLst>
                                </p:cTn>
                              </p:par>
                            </p:childTnLst>
                          </p:cTn>
                        </p:par>
                        <p:par>
                          <p:cTn id="43" fill="hold">
                            <p:stCondLst>
                              <p:cond delay="2750"/>
                            </p:stCondLst>
                            <p:childTnLst>
                              <p:par>
                                <p:cTn id="44" presetID="12" presetClass="entr" presetSubtype="4"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p:tgtEl>
                                          <p:spTgt spid="14"/>
                                        </p:tgtEl>
                                        <p:attrNameLst>
                                          <p:attrName>ppt_y</p:attrName>
                                        </p:attrNameLst>
                                      </p:cBhvr>
                                      <p:tavLst>
                                        <p:tav tm="0">
                                          <p:val>
                                            <p:strVal val="#ppt_y+#ppt_h*1.125000"/>
                                          </p:val>
                                        </p:tav>
                                        <p:tav tm="100000">
                                          <p:val>
                                            <p:strVal val="#ppt_y"/>
                                          </p:val>
                                        </p:tav>
                                      </p:tavLst>
                                    </p:anim>
                                    <p:animEffect transition="in" filter="wipe(up)">
                                      <p:cBhvr>
                                        <p:cTn id="47" dur="500"/>
                                        <p:tgtEl>
                                          <p:spTgt spid="14"/>
                                        </p:tgtEl>
                                      </p:cBhvr>
                                    </p:animEffect>
                                  </p:childTnLst>
                                </p:cTn>
                              </p:par>
                              <p:par>
                                <p:cTn id="48" presetID="12" presetClass="entr" presetSubtype="1" fill="hold" grpId="0" nodeType="with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additive="base">
                                        <p:cTn id="50" dur="500"/>
                                        <p:tgtEl>
                                          <p:spTgt spid="15"/>
                                        </p:tgtEl>
                                        <p:attrNameLst>
                                          <p:attrName>ppt_y</p:attrName>
                                        </p:attrNameLst>
                                      </p:cBhvr>
                                      <p:tavLst>
                                        <p:tav tm="0">
                                          <p:val>
                                            <p:strVal val="#ppt_y-#ppt_h*1.125000"/>
                                          </p:val>
                                        </p:tav>
                                        <p:tav tm="100000">
                                          <p:val>
                                            <p:strVal val="#ppt_y"/>
                                          </p:val>
                                        </p:tav>
                                      </p:tavLst>
                                    </p:anim>
                                    <p:animEffect transition="in" filter="wipe(down)">
                                      <p:cBhvr>
                                        <p:cTn id="51" dur="500"/>
                                        <p:tgtEl>
                                          <p:spTgt spid="15"/>
                                        </p:tgtEl>
                                      </p:cBhvr>
                                    </p:animEffect>
                                  </p:childTnLst>
                                </p:cTn>
                              </p:par>
                            </p:childTnLst>
                          </p:cTn>
                        </p:par>
                        <p:par>
                          <p:cTn id="52" fill="hold">
                            <p:stCondLst>
                              <p:cond delay="3250"/>
                            </p:stCondLst>
                            <p:childTnLst>
                              <p:par>
                                <p:cTn id="53" presetID="12" presetClass="entr" presetSubtype="4"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p:tgtEl>
                                          <p:spTgt spid="16"/>
                                        </p:tgtEl>
                                        <p:attrNameLst>
                                          <p:attrName>ppt_y</p:attrName>
                                        </p:attrNameLst>
                                      </p:cBhvr>
                                      <p:tavLst>
                                        <p:tav tm="0">
                                          <p:val>
                                            <p:strVal val="#ppt_y+#ppt_h*1.125000"/>
                                          </p:val>
                                        </p:tav>
                                        <p:tav tm="100000">
                                          <p:val>
                                            <p:strVal val="#ppt_y"/>
                                          </p:val>
                                        </p:tav>
                                      </p:tavLst>
                                    </p:anim>
                                    <p:animEffect transition="in" filter="wipe(up)">
                                      <p:cBhvr>
                                        <p:cTn id="56" dur="500"/>
                                        <p:tgtEl>
                                          <p:spTgt spid="16"/>
                                        </p:tgtEl>
                                      </p:cBhvr>
                                    </p:animEffect>
                                  </p:childTnLst>
                                </p:cTn>
                              </p:par>
                              <p:par>
                                <p:cTn id="57" presetID="12" presetClass="entr" presetSubtype="1" fill="hold" grpId="0" nodeType="with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additive="base">
                                        <p:cTn id="59" dur="500"/>
                                        <p:tgtEl>
                                          <p:spTgt spid="17"/>
                                        </p:tgtEl>
                                        <p:attrNameLst>
                                          <p:attrName>ppt_y</p:attrName>
                                        </p:attrNameLst>
                                      </p:cBhvr>
                                      <p:tavLst>
                                        <p:tav tm="0">
                                          <p:val>
                                            <p:strVal val="#ppt_y-#ppt_h*1.125000"/>
                                          </p:val>
                                        </p:tav>
                                        <p:tav tm="100000">
                                          <p:val>
                                            <p:strVal val="#ppt_y"/>
                                          </p:val>
                                        </p:tav>
                                      </p:tavLst>
                                    </p:anim>
                                    <p:animEffect transition="in" filter="wipe(down)">
                                      <p:cBhvr>
                                        <p:cTn id="6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2" grpId="0"/>
      <p:bldP spid="13" grpId="0"/>
      <p:bldP spid="14" grpId="0"/>
      <p:bldP spid="15" grpId="0"/>
      <p:bldP spid="16" grpId="0"/>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Line 34"/>
          <p:cNvSpPr>
            <a:spLocks noChangeShapeType="1"/>
          </p:cNvSpPr>
          <p:nvPr/>
        </p:nvSpPr>
        <p:spPr bwMode="auto">
          <a:xfrm>
            <a:off x="0" y="2339903"/>
            <a:ext cx="9144000" cy="0"/>
          </a:xfrm>
          <a:prstGeom prst="line">
            <a:avLst/>
          </a:prstGeom>
          <a:solidFill>
            <a:schemeClr val="accent1">
              <a:lumMod val="75000"/>
            </a:schemeClr>
          </a:solidFill>
          <a:ln w="34925">
            <a:solidFill>
              <a:schemeClr val="accent1"/>
            </a:solidFill>
            <a:round/>
          </a:ln>
        </p:spPr>
        <p:txBody>
          <a:bodyPr wrap="none" lIns="87043" tIns="43521" rIns="87043" bIns="43521" anchor="ctr"/>
          <a:lstStyle/>
          <a:p>
            <a:endParaRPr lang="zh-CN" altLang="en-US" sz="1700" dirty="0">
              <a:latin typeface="微软雅黑" panose="020B0503020204020204" pitchFamily="34" charset="-122"/>
              <a:ea typeface="微软雅黑" panose="020B0503020204020204" pitchFamily="34" charset="-122"/>
            </a:endParaRPr>
          </a:p>
        </p:txBody>
      </p:sp>
      <p:sp>
        <p:nvSpPr>
          <p:cNvPr id="4" name="椭圆 3"/>
          <p:cNvSpPr/>
          <p:nvPr/>
        </p:nvSpPr>
        <p:spPr>
          <a:xfrm>
            <a:off x="2735796" y="1672444"/>
            <a:ext cx="1259750" cy="126014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5316" tIns="32658" rIns="65316" bIns="32658" rtlCol="0" anchor="ctr"/>
          <a:lstStyle/>
          <a:p>
            <a:pPr algn="ctr"/>
            <a:r>
              <a:rPr lang="en-US" altLang="zh-CN" sz="5400" b="1" dirty="0">
                <a:solidFill>
                  <a:schemeClr val="bg1"/>
                </a:solidFill>
                <a:latin typeface="微软雅黑" panose="020B0503020204020204" pitchFamily="34" charset="-122"/>
                <a:ea typeface="微软雅黑" panose="020B0503020204020204" pitchFamily="34" charset="-122"/>
              </a:rPr>
              <a:t>3</a:t>
            </a:r>
            <a:endParaRPr lang="zh-CN" altLang="en-US" sz="5400" b="1" dirty="0">
              <a:solidFill>
                <a:schemeClr val="bg1"/>
              </a:solidFill>
              <a:latin typeface="微软雅黑" panose="020B0503020204020204" pitchFamily="34" charset="-122"/>
              <a:ea typeface="微软雅黑" panose="020B0503020204020204" pitchFamily="34" charset="-122"/>
            </a:endParaRPr>
          </a:p>
        </p:txBody>
      </p:sp>
      <p:sp>
        <p:nvSpPr>
          <p:cNvPr id="5" name="Rectangle 33"/>
          <p:cNvSpPr>
            <a:spLocks noChangeArrowheads="1"/>
          </p:cNvSpPr>
          <p:nvPr/>
        </p:nvSpPr>
        <p:spPr bwMode="auto">
          <a:xfrm>
            <a:off x="4716016" y="1708448"/>
            <a:ext cx="1817262" cy="580335"/>
          </a:xfrm>
          <a:prstGeom prst="rect">
            <a:avLst/>
          </a:prstGeom>
          <a:noFill/>
          <a:ln w="9525" algn="ctr">
            <a:noFill/>
            <a:miter lim="800000"/>
          </a:ln>
        </p:spPr>
        <p:txBody>
          <a:bodyPr wrap="none" lIns="87043" tIns="43521" rIns="87043" bIns="43521">
            <a:spAutoFit/>
          </a:bodyPr>
          <a:lstStyle/>
          <a:p>
            <a:pPr algn="ctr"/>
            <a:r>
              <a:rPr lang="zh-CN" altLang="en-US" sz="3200" b="1" dirty="0">
                <a:solidFill>
                  <a:schemeClr val="accent1"/>
                </a:solidFill>
                <a:ea typeface="微软雅黑" panose="020B0503020204020204" pitchFamily="34" charset="-122"/>
              </a:rPr>
              <a:t>教学过程</a:t>
            </a:r>
          </a:p>
        </p:txBody>
      </p:sp>
      <p:sp>
        <p:nvSpPr>
          <p:cNvPr id="7" name="文本框 7"/>
          <p:cNvSpPr txBox="1">
            <a:spLocks noChangeArrowheads="1"/>
          </p:cNvSpPr>
          <p:nvPr/>
        </p:nvSpPr>
        <p:spPr bwMode="auto">
          <a:xfrm>
            <a:off x="4752020" y="2536540"/>
            <a:ext cx="1368152" cy="276999"/>
          </a:xfrm>
          <a:prstGeom prst="rect">
            <a:avLst/>
          </a:prstGeom>
          <a:noFill/>
          <a:ln w="9525">
            <a:noFill/>
            <a:miter lim="800000"/>
            <a:headEnd/>
            <a:tailEnd/>
          </a:ln>
        </p:spPr>
        <p:txBody>
          <a:bodyPr wrap="square">
            <a:spAutoFit/>
          </a:bodyPr>
          <a:lstStyle/>
          <a:p>
            <a:pPr>
              <a:buFont typeface="Wingdings" pitchFamily="2" charset="2"/>
              <a:buChar char="Ø"/>
            </a:pPr>
            <a:r>
              <a:rPr lang="zh-CN" altLang="en-US" sz="1200" dirty="0">
                <a:solidFill>
                  <a:schemeClr val="tx1">
                    <a:lumMod val="65000"/>
                    <a:lumOff val="35000"/>
                  </a:schemeClr>
                </a:solidFill>
                <a:latin typeface="微软雅黑" pitchFamily="34" charset="-122"/>
                <a:ea typeface="微软雅黑" pitchFamily="34" charset="-122"/>
              </a:rPr>
              <a:t>添加小节标题</a:t>
            </a:r>
            <a:endParaRPr lang="zh-CN" altLang="en-US" sz="1200" dirty="0">
              <a:solidFill>
                <a:schemeClr val="tx1">
                  <a:lumMod val="65000"/>
                  <a:lumOff val="35000"/>
                </a:schemeClr>
              </a:solidFill>
            </a:endParaRPr>
          </a:p>
        </p:txBody>
      </p:sp>
      <p:sp>
        <p:nvSpPr>
          <p:cNvPr id="8" name="文本框 7"/>
          <p:cNvSpPr txBox="1">
            <a:spLocks noChangeArrowheads="1"/>
          </p:cNvSpPr>
          <p:nvPr/>
        </p:nvSpPr>
        <p:spPr bwMode="auto">
          <a:xfrm>
            <a:off x="4752020" y="2860576"/>
            <a:ext cx="1368152" cy="276999"/>
          </a:xfrm>
          <a:prstGeom prst="rect">
            <a:avLst/>
          </a:prstGeom>
          <a:noFill/>
          <a:ln w="9525">
            <a:noFill/>
            <a:miter lim="800000"/>
            <a:headEnd/>
            <a:tailEnd/>
          </a:ln>
        </p:spPr>
        <p:txBody>
          <a:bodyPr wrap="square">
            <a:spAutoFit/>
          </a:bodyPr>
          <a:lstStyle/>
          <a:p>
            <a:pPr>
              <a:buFont typeface="Wingdings" pitchFamily="2" charset="2"/>
              <a:buChar char="Ø"/>
            </a:pPr>
            <a:r>
              <a:rPr lang="zh-CN" altLang="en-US" sz="1200" dirty="0">
                <a:solidFill>
                  <a:schemeClr val="tx1">
                    <a:lumMod val="65000"/>
                    <a:lumOff val="35000"/>
                  </a:schemeClr>
                </a:solidFill>
                <a:latin typeface="微软雅黑" pitchFamily="34" charset="-122"/>
                <a:ea typeface="微软雅黑" pitchFamily="34" charset="-122"/>
              </a:rPr>
              <a:t>添加小节标题</a:t>
            </a:r>
            <a:endParaRPr lang="zh-CN" altLang="en-US" sz="1200" dirty="0">
              <a:solidFill>
                <a:schemeClr val="tx1">
                  <a:lumMod val="65000"/>
                  <a:lumOff val="35000"/>
                </a:schemeClr>
              </a:solidFill>
            </a:endParaRPr>
          </a:p>
        </p:txBody>
      </p:sp>
      <p:sp>
        <p:nvSpPr>
          <p:cNvPr id="9" name="文本框 7"/>
          <p:cNvSpPr txBox="1">
            <a:spLocks noChangeArrowheads="1"/>
          </p:cNvSpPr>
          <p:nvPr/>
        </p:nvSpPr>
        <p:spPr bwMode="auto">
          <a:xfrm>
            <a:off x="6084168" y="2536540"/>
            <a:ext cx="1368152" cy="276999"/>
          </a:xfrm>
          <a:prstGeom prst="rect">
            <a:avLst/>
          </a:prstGeom>
          <a:noFill/>
          <a:ln w="9525">
            <a:noFill/>
            <a:miter lim="800000"/>
            <a:headEnd/>
            <a:tailEnd/>
          </a:ln>
        </p:spPr>
        <p:txBody>
          <a:bodyPr wrap="square">
            <a:spAutoFit/>
          </a:bodyPr>
          <a:lstStyle/>
          <a:p>
            <a:pPr>
              <a:buFont typeface="Wingdings" pitchFamily="2" charset="2"/>
              <a:buChar char="Ø"/>
            </a:pPr>
            <a:r>
              <a:rPr lang="zh-CN" altLang="en-US" sz="1200" dirty="0">
                <a:solidFill>
                  <a:schemeClr val="tx1">
                    <a:lumMod val="65000"/>
                    <a:lumOff val="35000"/>
                  </a:schemeClr>
                </a:solidFill>
                <a:latin typeface="微软雅黑" pitchFamily="34" charset="-122"/>
                <a:ea typeface="微软雅黑" pitchFamily="34" charset="-122"/>
              </a:rPr>
              <a:t>添加小节标题</a:t>
            </a:r>
            <a:endParaRPr lang="zh-CN" altLang="en-US" sz="1200" dirty="0">
              <a:solidFill>
                <a:schemeClr val="tx1">
                  <a:lumMod val="65000"/>
                  <a:lumOff val="35000"/>
                </a:schemeClr>
              </a:solidFill>
            </a:endParaRPr>
          </a:p>
        </p:txBody>
      </p:sp>
      <p:sp>
        <p:nvSpPr>
          <p:cNvPr id="10" name="文本框 7"/>
          <p:cNvSpPr txBox="1">
            <a:spLocks noChangeArrowheads="1"/>
          </p:cNvSpPr>
          <p:nvPr/>
        </p:nvSpPr>
        <p:spPr bwMode="auto">
          <a:xfrm>
            <a:off x="6084168" y="2885547"/>
            <a:ext cx="1368152" cy="276999"/>
          </a:xfrm>
          <a:prstGeom prst="rect">
            <a:avLst/>
          </a:prstGeom>
          <a:noFill/>
          <a:ln w="9525">
            <a:noFill/>
            <a:miter lim="800000"/>
            <a:headEnd/>
            <a:tailEnd/>
          </a:ln>
        </p:spPr>
        <p:txBody>
          <a:bodyPr wrap="square">
            <a:spAutoFit/>
          </a:bodyPr>
          <a:lstStyle/>
          <a:p>
            <a:pPr>
              <a:buFont typeface="Wingdings" pitchFamily="2" charset="2"/>
              <a:buChar char="Ø"/>
            </a:pPr>
            <a:r>
              <a:rPr lang="zh-CN" altLang="en-US" sz="1200" dirty="0">
                <a:solidFill>
                  <a:schemeClr val="tx1">
                    <a:lumMod val="65000"/>
                    <a:lumOff val="35000"/>
                  </a:schemeClr>
                </a:solidFill>
                <a:latin typeface="微软雅黑" pitchFamily="34" charset="-122"/>
                <a:ea typeface="微软雅黑" pitchFamily="34" charset="-122"/>
              </a:rPr>
              <a:t>添加小节标题</a:t>
            </a:r>
            <a:endParaRPr lang="zh-CN" altLang="en-US" sz="1200" dirty="0">
              <a:solidFill>
                <a:schemeClr val="tx1">
                  <a:lumMod val="65000"/>
                  <a:lumOff val="35000"/>
                </a:schemeClr>
              </a:solidFill>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2" presetClass="entr" presetSubtype="2"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1+#ppt_w/2"/>
                                          </p:val>
                                        </p:tav>
                                        <p:tav tm="100000">
                                          <p:val>
                                            <p:strVal val="#ppt_x"/>
                                          </p:val>
                                        </p:tav>
                                      </p:tavLst>
                                    </p:anim>
                                    <p:anim calcmode="lin" valueType="num">
                                      <p:cBhvr additive="base">
                                        <p:cTn id="15" dur="500" fill="hold"/>
                                        <p:tgtEl>
                                          <p:spTgt spid="5"/>
                                        </p:tgtEl>
                                        <p:attrNameLst>
                                          <p:attrName>ppt_y</p:attrName>
                                        </p:attrNameLst>
                                      </p:cBhvr>
                                      <p:tavLst>
                                        <p:tav tm="0">
                                          <p:val>
                                            <p:strVal val="#ppt_y"/>
                                          </p:val>
                                        </p:tav>
                                        <p:tav tm="100000">
                                          <p:val>
                                            <p:strVal val="#ppt_y"/>
                                          </p:val>
                                        </p:tav>
                                      </p:tavLst>
                                    </p:anim>
                                  </p:childTnLst>
                                </p:cTn>
                              </p:par>
                              <p:par>
                                <p:cTn id="16" presetID="12" presetClass="entr" presetSubtype="1"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p:tgtEl>
                                          <p:spTgt spid="7"/>
                                        </p:tgtEl>
                                        <p:attrNameLst>
                                          <p:attrName>ppt_y</p:attrName>
                                        </p:attrNameLst>
                                      </p:cBhvr>
                                      <p:tavLst>
                                        <p:tav tm="0">
                                          <p:val>
                                            <p:strVal val="#ppt_y-#ppt_h*1.125000"/>
                                          </p:val>
                                        </p:tav>
                                        <p:tav tm="100000">
                                          <p:val>
                                            <p:strVal val="#ppt_y"/>
                                          </p:val>
                                        </p:tav>
                                      </p:tavLst>
                                    </p:anim>
                                    <p:animEffect transition="in" filter="wipe(down)">
                                      <p:cBhvr>
                                        <p:cTn id="19" dur="500"/>
                                        <p:tgtEl>
                                          <p:spTgt spid="7"/>
                                        </p:tgtEl>
                                      </p:cBhvr>
                                    </p:animEffect>
                                  </p:childTnLst>
                                </p:cTn>
                              </p:par>
                              <p:par>
                                <p:cTn id="20" presetID="12" presetClass="entr" presetSubtype="1"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p:tgtEl>
                                          <p:spTgt spid="8"/>
                                        </p:tgtEl>
                                        <p:attrNameLst>
                                          <p:attrName>ppt_y</p:attrName>
                                        </p:attrNameLst>
                                      </p:cBhvr>
                                      <p:tavLst>
                                        <p:tav tm="0">
                                          <p:val>
                                            <p:strVal val="#ppt_y-#ppt_h*1.125000"/>
                                          </p:val>
                                        </p:tav>
                                        <p:tav tm="100000">
                                          <p:val>
                                            <p:strVal val="#ppt_y"/>
                                          </p:val>
                                        </p:tav>
                                      </p:tavLst>
                                    </p:anim>
                                    <p:animEffect transition="in" filter="wipe(down)">
                                      <p:cBhvr>
                                        <p:cTn id="23" dur="500"/>
                                        <p:tgtEl>
                                          <p:spTgt spid="8"/>
                                        </p:tgtEl>
                                      </p:cBhvr>
                                    </p:animEffect>
                                  </p:childTnLst>
                                </p:cTn>
                              </p:par>
                              <p:par>
                                <p:cTn id="24" presetID="12" presetClass="entr" presetSubtype="1"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p:tgtEl>
                                          <p:spTgt spid="9"/>
                                        </p:tgtEl>
                                        <p:attrNameLst>
                                          <p:attrName>ppt_y</p:attrName>
                                        </p:attrNameLst>
                                      </p:cBhvr>
                                      <p:tavLst>
                                        <p:tav tm="0">
                                          <p:val>
                                            <p:strVal val="#ppt_y-#ppt_h*1.125000"/>
                                          </p:val>
                                        </p:tav>
                                        <p:tav tm="100000">
                                          <p:val>
                                            <p:strVal val="#ppt_y"/>
                                          </p:val>
                                        </p:tav>
                                      </p:tavLst>
                                    </p:anim>
                                    <p:animEffect transition="in" filter="wipe(down)">
                                      <p:cBhvr>
                                        <p:cTn id="27" dur="500"/>
                                        <p:tgtEl>
                                          <p:spTgt spid="9"/>
                                        </p:tgtEl>
                                      </p:cBhvr>
                                    </p:animEffect>
                                  </p:childTnLst>
                                </p:cTn>
                              </p:par>
                              <p:par>
                                <p:cTn id="28" presetID="12" presetClass="entr" presetSubtype="1"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p:tgtEl>
                                          <p:spTgt spid="10"/>
                                        </p:tgtEl>
                                        <p:attrNameLst>
                                          <p:attrName>ppt_y</p:attrName>
                                        </p:attrNameLst>
                                      </p:cBhvr>
                                      <p:tavLst>
                                        <p:tav tm="0">
                                          <p:val>
                                            <p:strVal val="#ppt_y-#ppt_h*1.125000"/>
                                          </p:val>
                                        </p:tav>
                                        <p:tav tm="100000">
                                          <p:val>
                                            <p:strVal val="#ppt_y"/>
                                          </p:val>
                                        </p:tav>
                                      </p:tavLst>
                                    </p:anim>
                                    <p:animEffect transition="in" filter="wipe(down)">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P spid="5" grpId="0"/>
      <p:bldP spid="7" grpId="0"/>
      <p:bldP spid="8" grpId="0"/>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a:xfrm>
            <a:off x="1020486" y="1527098"/>
            <a:ext cx="1675228" cy="2631074"/>
            <a:chOff x="778084" y="1038958"/>
            <a:chExt cx="1850186" cy="2900945"/>
          </a:xfrm>
        </p:grpSpPr>
        <p:sp>
          <p:nvSpPr>
            <p:cNvPr id="5" name="圆角矩形 4"/>
            <p:cNvSpPr/>
            <p:nvPr/>
          </p:nvSpPr>
          <p:spPr>
            <a:xfrm>
              <a:off x="887052" y="1038958"/>
              <a:ext cx="1632254" cy="1502650"/>
            </a:xfrm>
            <a:prstGeom prst="roundRect">
              <a:avLst>
                <a:gd name="adj" fmla="val 9350"/>
              </a:avLst>
            </a:prstGeom>
            <a:solidFill>
              <a:schemeClr val="accent1"/>
            </a:solidFill>
            <a:ln w="25400" cap="flat" cmpd="sng" algn="ctr">
              <a:solidFill>
                <a:sysClr val="window" lastClr="FFFFFF"/>
              </a:solidFill>
              <a:prstDash val="solid"/>
            </a:ln>
            <a:effectLst/>
          </p:spPr>
          <p:txBody>
            <a:bodyPr lIns="68580" tIns="34290" rIns="68580" bIns="34290" rtlCol="0" anchor="ctr"/>
            <a:lstStyle/>
            <a:p>
              <a:pPr algn="ctr" defTabSz="913924">
                <a:defRPr/>
              </a:pPr>
              <a:endParaRPr lang="zh-HK" altLang="en-US" sz="1600" kern="0" dirty="0">
                <a:solidFill>
                  <a:prstClr val="white"/>
                </a:solidFill>
                <a:latin typeface="Calibri" panose="020F0502020204030204"/>
                <a:ea typeface="PMingLiU" panose="02020300000000000000" pitchFamily="18" charset="-120"/>
              </a:endParaRPr>
            </a:p>
          </p:txBody>
        </p:sp>
        <p:sp>
          <p:nvSpPr>
            <p:cNvPr id="7" name="任意多边形 6"/>
            <p:cNvSpPr/>
            <p:nvPr/>
          </p:nvSpPr>
          <p:spPr>
            <a:xfrm>
              <a:off x="778084" y="1947913"/>
              <a:ext cx="1850186" cy="1991990"/>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ysClr val="window" lastClr="FFFFFF">
                <a:lumMod val="95000"/>
              </a:sysClr>
            </a:solidFill>
            <a:ln w="25400" cap="flat" cmpd="sng" algn="ctr">
              <a:solidFill>
                <a:schemeClr val="accent1"/>
              </a:solidFill>
              <a:prstDash val="solid"/>
            </a:ln>
            <a:effectLst/>
          </p:spPr>
          <p:txBody>
            <a:bodyPr lIns="68580" tIns="34290" rIns="68580" bIns="34290" rtlCol="0" anchor="ctr"/>
            <a:lstStyle/>
            <a:p>
              <a:pPr algn="ctr" defTabSz="913924">
                <a:defRPr/>
              </a:pPr>
              <a:endParaRPr lang="zh-HK" altLang="en-US" sz="1600" kern="0" dirty="0">
                <a:solidFill>
                  <a:prstClr val="white"/>
                </a:solidFill>
                <a:latin typeface="Calibri" panose="020F0502020204030204"/>
                <a:ea typeface="PMingLiU" panose="02020300000000000000" pitchFamily="18" charset="-120"/>
              </a:endParaRPr>
            </a:p>
          </p:txBody>
        </p:sp>
        <p:sp>
          <p:nvSpPr>
            <p:cNvPr id="8" name="椭圆 7"/>
            <p:cNvSpPr/>
            <p:nvPr/>
          </p:nvSpPr>
          <p:spPr>
            <a:xfrm>
              <a:off x="1403141" y="1647875"/>
              <a:ext cx="600075" cy="600075"/>
            </a:xfrm>
            <a:prstGeom prst="ellipse">
              <a:avLst/>
            </a:prstGeom>
            <a:solidFill>
              <a:schemeClr val="accent1"/>
            </a:solidFill>
            <a:ln w="25400" cap="flat" cmpd="sng" algn="ctr">
              <a:noFill/>
              <a:prstDash val="solid"/>
            </a:ln>
            <a:effectLst/>
          </p:spPr>
          <p:txBody>
            <a:bodyPr lIns="68580" tIns="34290" rIns="68580" bIns="34290" rtlCol="0" anchor="ctr"/>
            <a:lstStyle/>
            <a:p>
              <a:pPr algn="ctr" defTabSz="913924">
                <a:defRPr/>
              </a:pPr>
              <a:endParaRPr lang="zh-HK" altLang="en-US" sz="1600" kern="0" dirty="0">
                <a:solidFill>
                  <a:prstClr val="white"/>
                </a:solidFill>
                <a:latin typeface="Impact" panose="020B0806030902050204" pitchFamily="34" charset="0"/>
                <a:ea typeface="PMingLiU" panose="02020300000000000000" pitchFamily="18" charset="-120"/>
              </a:endParaRPr>
            </a:p>
          </p:txBody>
        </p:sp>
        <p:sp>
          <p:nvSpPr>
            <p:cNvPr id="9" name="文本框 11"/>
            <p:cNvSpPr txBox="1"/>
            <p:nvPr/>
          </p:nvSpPr>
          <p:spPr>
            <a:xfrm>
              <a:off x="1304926" y="1222952"/>
              <a:ext cx="839367" cy="641613"/>
            </a:xfrm>
            <a:prstGeom prst="rect">
              <a:avLst/>
            </a:prstGeom>
            <a:noFill/>
          </p:spPr>
          <p:txBody>
            <a:bodyPr wrap="square" lIns="68580" tIns="34290" rIns="68580" bIns="34290" rtlCol="0">
              <a:spAutoFit/>
            </a:bodyPr>
            <a:lstStyle/>
            <a:p>
              <a:pPr algn="ctr" defTabSz="913924">
                <a:defRPr/>
              </a:pPr>
              <a:r>
                <a:rPr lang="en-US" altLang="zh-HK" sz="3200" kern="0" dirty="0">
                  <a:solidFill>
                    <a:prstClr val="white"/>
                  </a:solidFill>
                  <a:latin typeface="Impact" panose="020B0806030902050204" pitchFamily="34" charset="0"/>
                  <a:ea typeface="张海山锐谐体2.0-授权联系：Samtype@QQ.com" panose="02000000000000000000" pitchFamily="2" charset="-122"/>
                </a:rPr>
                <a:t>01</a:t>
              </a:r>
              <a:endParaRPr lang="zh-HK" altLang="en-US" sz="3200" kern="0" dirty="0">
                <a:solidFill>
                  <a:prstClr val="white"/>
                </a:solidFill>
                <a:latin typeface="Impact" panose="020B0806030902050204" pitchFamily="34" charset="0"/>
                <a:ea typeface="张海山锐谐体2.0-授权联系：Samtype@QQ.com" panose="02000000000000000000" pitchFamily="2" charset="-122"/>
              </a:endParaRPr>
            </a:p>
          </p:txBody>
        </p:sp>
        <p:sp>
          <p:nvSpPr>
            <p:cNvPr id="10" name="文本框 64"/>
            <p:cNvSpPr txBox="1"/>
            <p:nvPr/>
          </p:nvSpPr>
          <p:spPr>
            <a:xfrm>
              <a:off x="1148007" y="2434565"/>
              <a:ext cx="1110344" cy="279960"/>
            </a:xfrm>
            <a:prstGeom prst="rect">
              <a:avLst/>
            </a:prstGeom>
            <a:noFill/>
          </p:spPr>
          <p:txBody>
            <a:bodyPr wrap="square" lIns="68580" tIns="34290" rIns="68580" bIns="34290" rtlCol="0">
              <a:spAutoFit/>
            </a:bodyPr>
            <a:lstStyle/>
            <a:p>
              <a:pPr algn="ctr" defTabSz="913924">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HK" altLang="en-US"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文本框 65"/>
            <p:cNvSpPr txBox="1"/>
            <p:nvPr/>
          </p:nvSpPr>
          <p:spPr>
            <a:xfrm>
              <a:off x="1139623" y="2788385"/>
              <a:ext cx="1127111" cy="687175"/>
            </a:xfrm>
            <a:prstGeom prst="rect">
              <a:avLst/>
            </a:prstGeom>
            <a:noFill/>
          </p:spPr>
          <p:txBody>
            <a:bodyPr wrap="square" lIns="68580" tIns="34290" rIns="68580" bIns="34290" rtlCol="0">
              <a:spAutoFit/>
            </a:bodyPr>
            <a:lstStyle/>
            <a:p>
              <a:pPr algn="ctr" defTabSz="685800" fontAlgn="base">
                <a:spcBef>
                  <a:spcPct val="0"/>
                </a:spcBef>
                <a:spcAft>
                  <a:spcPct val="0"/>
                </a:spcAf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点击增加文本点击增加文本</a:t>
              </a:r>
            </a:p>
            <a:p>
              <a:pPr algn="ctr" defTabSz="685800" fontAlgn="base">
                <a:spcBef>
                  <a:spcPct val="0"/>
                </a:spcBef>
                <a:spcAft>
                  <a:spcPct val="0"/>
                </a:spcAf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点击增加文本点击增加文本</a:t>
              </a:r>
              <a:endParaRPr lang="zh-HK"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 name="组合 11"/>
          <p:cNvGrpSpPr/>
          <p:nvPr/>
        </p:nvGrpSpPr>
        <p:grpSpPr>
          <a:xfrm>
            <a:off x="2824180" y="1527098"/>
            <a:ext cx="1675228" cy="2631074"/>
            <a:chOff x="2690633" y="1038958"/>
            <a:chExt cx="1850186" cy="2900945"/>
          </a:xfrm>
        </p:grpSpPr>
        <p:sp>
          <p:nvSpPr>
            <p:cNvPr id="13" name="圆角矩形 12"/>
            <p:cNvSpPr/>
            <p:nvPr/>
          </p:nvSpPr>
          <p:spPr>
            <a:xfrm>
              <a:off x="2799601" y="1038958"/>
              <a:ext cx="1632254" cy="1502651"/>
            </a:xfrm>
            <a:prstGeom prst="roundRect">
              <a:avLst>
                <a:gd name="adj" fmla="val 9350"/>
              </a:avLst>
            </a:prstGeom>
            <a:solidFill>
              <a:schemeClr val="accent2"/>
            </a:solidFill>
            <a:ln w="25400" cap="flat" cmpd="sng" algn="ctr">
              <a:solidFill>
                <a:sysClr val="window" lastClr="FFFFFF"/>
              </a:solidFill>
              <a:prstDash val="solid"/>
            </a:ln>
            <a:effectLst/>
          </p:spPr>
          <p:txBody>
            <a:bodyPr lIns="68580" tIns="34290" rIns="68580" bIns="34290" rtlCol="0" anchor="ctr"/>
            <a:lstStyle/>
            <a:p>
              <a:pPr algn="ctr" defTabSz="913924">
                <a:defRPr/>
              </a:pPr>
              <a:endParaRPr lang="zh-HK" altLang="en-US" sz="1600" kern="0" dirty="0">
                <a:solidFill>
                  <a:prstClr val="white"/>
                </a:solidFill>
                <a:latin typeface="Calibri" panose="020F0502020204030204"/>
                <a:ea typeface="PMingLiU" panose="02020300000000000000" pitchFamily="18" charset="-120"/>
              </a:endParaRPr>
            </a:p>
          </p:txBody>
        </p:sp>
        <p:sp>
          <p:nvSpPr>
            <p:cNvPr id="14" name="任意多边形 13"/>
            <p:cNvSpPr/>
            <p:nvPr/>
          </p:nvSpPr>
          <p:spPr>
            <a:xfrm>
              <a:off x="2690633"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ysClr val="window" lastClr="FFFFFF">
                <a:lumMod val="95000"/>
              </a:sysClr>
            </a:solidFill>
            <a:ln w="25400" cap="flat" cmpd="sng" algn="ctr">
              <a:solidFill>
                <a:schemeClr val="accent2"/>
              </a:solidFill>
              <a:prstDash val="solid"/>
            </a:ln>
            <a:effectLst/>
          </p:spPr>
          <p:txBody>
            <a:bodyPr lIns="68580" tIns="34290" rIns="68580" bIns="34290" rtlCol="0" anchor="ctr"/>
            <a:lstStyle/>
            <a:p>
              <a:pPr algn="ctr" defTabSz="913924">
                <a:defRPr/>
              </a:pPr>
              <a:endParaRPr lang="zh-HK" altLang="en-US" sz="1600" kern="0" dirty="0">
                <a:solidFill>
                  <a:prstClr val="white"/>
                </a:solidFill>
                <a:latin typeface="Calibri" panose="020F0502020204030204"/>
                <a:ea typeface="PMingLiU" panose="02020300000000000000" pitchFamily="18" charset="-120"/>
              </a:endParaRPr>
            </a:p>
          </p:txBody>
        </p:sp>
        <p:sp>
          <p:nvSpPr>
            <p:cNvPr id="15" name="椭圆 14"/>
            <p:cNvSpPr/>
            <p:nvPr/>
          </p:nvSpPr>
          <p:spPr>
            <a:xfrm>
              <a:off x="3315689" y="1647875"/>
              <a:ext cx="600075" cy="600075"/>
            </a:xfrm>
            <a:prstGeom prst="ellipse">
              <a:avLst/>
            </a:prstGeom>
            <a:solidFill>
              <a:schemeClr val="accent2"/>
            </a:solidFill>
            <a:ln w="25400" cap="flat" cmpd="sng" algn="ctr">
              <a:noFill/>
              <a:prstDash val="solid"/>
            </a:ln>
            <a:effectLst/>
          </p:spPr>
          <p:txBody>
            <a:bodyPr lIns="68580" tIns="34290" rIns="68580" bIns="34290" rtlCol="0" anchor="ctr"/>
            <a:lstStyle/>
            <a:p>
              <a:pPr algn="ctr" defTabSz="913924">
                <a:defRPr/>
              </a:pPr>
              <a:endParaRPr lang="zh-HK" altLang="en-US" sz="1600" kern="0" dirty="0">
                <a:solidFill>
                  <a:prstClr val="white"/>
                </a:solidFill>
                <a:latin typeface="Impact" panose="020B0806030902050204" pitchFamily="34" charset="0"/>
                <a:ea typeface="PMingLiU" panose="02020300000000000000" pitchFamily="18" charset="-120"/>
              </a:endParaRPr>
            </a:p>
          </p:txBody>
        </p:sp>
        <p:sp>
          <p:nvSpPr>
            <p:cNvPr id="16" name="文本框 48"/>
            <p:cNvSpPr txBox="1"/>
            <p:nvPr/>
          </p:nvSpPr>
          <p:spPr>
            <a:xfrm>
              <a:off x="3185327" y="1222952"/>
              <a:ext cx="894944" cy="641613"/>
            </a:xfrm>
            <a:prstGeom prst="rect">
              <a:avLst/>
            </a:prstGeom>
            <a:noFill/>
          </p:spPr>
          <p:txBody>
            <a:bodyPr wrap="square" lIns="68580" tIns="34290" rIns="68580" bIns="34290" rtlCol="0">
              <a:spAutoFit/>
            </a:bodyPr>
            <a:lstStyle/>
            <a:p>
              <a:pPr algn="ctr" defTabSz="913924">
                <a:defRPr/>
              </a:pPr>
              <a:r>
                <a:rPr lang="en-US" altLang="zh-HK" sz="3200" kern="0" dirty="0">
                  <a:solidFill>
                    <a:prstClr val="white"/>
                  </a:solidFill>
                  <a:latin typeface="Impact" panose="020B0806030902050204" pitchFamily="34" charset="0"/>
                  <a:ea typeface="张海山锐谐体2.0-授权联系：Samtype@QQ.com" panose="02000000000000000000" pitchFamily="2" charset="-122"/>
                </a:rPr>
                <a:t>02</a:t>
              </a:r>
              <a:endParaRPr lang="zh-HK" altLang="en-US" sz="3200" kern="0" dirty="0">
                <a:solidFill>
                  <a:prstClr val="white"/>
                </a:solidFill>
                <a:latin typeface="Impact" panose="020B0806030902050204" pitchFamily="34" charset="0"/>
                <a:ea typeface="张海山锐谐体2.0-授权联系：Samtype@QQ.com" panose="02000000000000000000" pitchFamily="2" charset="-122"/>
              </a:endParaRPr>
            </a:p>
          </p:txBody>
        </p:sp>
        <p:sp>
          <p:nvSpPr>
            <p:cNvPr id="17" name="文本框 66"/>
            <p:cNvSpPr txBox="1"/>
            <p:nvPr/>
          </p:nvSpPr>
          <p:spPr>
            <a:xfrm>
              <a:off x="3060555" y="2434565"/>
              <a:ext cx="1110344" cy="279960"/>
            </a:xfrm>
            <a:prstGeom prst="rect">
              <a:avLst/>
            </a:prstGeom>
            <a:noFill/>
          </p:spPr>
          <p:txBody>
            <a:bodyPr wrap="square" lIns="68580" tIns="34290" rIns="68580" bIns="34290" rtlCol="0">
              <a:spAutoFit/>
            </a:bodyPr>
            <a:lstStyle/>
            <a:p>
              <a:pPr algn="ctr" defTabSz="913924">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HK" altLang="en-US"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文本框 67"/>
            <p:cNvSpPr txBox="1"/>
            <p:nvPr/>
          </p:nvSpPr>
          <p:spPr>
            <a:xfrm>
              <a:off x="3114104" y="2788385"/>
              <a:ext cx="1029718" cy="687175"/>
            </a:xfrm>
            <a:prstGeom prst="rect">
              <a:avLst/>
            </a:prstGeom>
            <a:noFill/>
          </p:spPr>
          <p:txBody>
            <a:bodyPr wrap="square" lIns="68580" tIns="34290" rIns="68580" bIns="34290" rtlCol="0">
              <a:spAutoFit/>
            </a:bodyPr>
            <a:lstStyle/>
            <a:p>
              <a:pPr algn="ctr" defTabSz="685800" fontAlgn="base">
                <a:spcBef>
                  <a:spcPct val="0"/>
                </a:spcBef>
                <a:spcAft>
                  <a:spcPct val="0"/>
                </a:spcAf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点击增加文本点击增加文本</a:t>
              </a:r>
            </a:p>
            <a:p>
              <a:pPr algn="ctr" defTabSz="685800" fontAlgn="base">
                <a:spcBef>
                  <a:spcPct val="0"/>
                </a:spcBef>
                <a:spcAft>
                  <a:spcPct val="0"/>
                </a:spcAf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点击增加文本点击增加文本</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4" name="组合 18"/>
          <p:cNvGrpSpPr/>
          <p:nvPr/>
        </p:nvGrpSpPr>
        <p:grpSpPr>
          <a:xfrm>
            <a:off x="4620417" y="1527098"/>
            <a:ext cx="1675228" cy="2631074"/>
            <a:chOff x="4603182" y="1038958"/>
            <a:chExt cx="1850186" cy="2900945"/>
          </a:xfrm>
        </p:grpSpPr>
        <p:sp>
          <p:nvSpPr>
            <p:cNvPr id="20" name="圆角矩形 19"/>
            <p:cNvSpPr/>
            <p:nvPr/>
          </p:nvSpPr>
          <p:spPr>
            <a:xfrm>
              <a:off x="4712149" y="1038958"/>
              <a:ext cx="1632254" cy="1502651"/>
            </a:xfrm>
            <a:prstGeom prst="roundRect">
              <a:avLst>
                <a:gd name="adj" fmla="val 9350"/>
              </a:avLst>
            </a:prstGeom>
            <a:solidFill>
              <a:schemeClr val="accent3"/>
            </a:solidFill>
            <a:ln w="25400" cap="flat" cmpd="sng" algn="ctr">
              <a:solidFill>
                <a:sysClr val="window" lastClr="FFFFFF"/>
              </a:solidFill>
              <a:prstDash val="solid"/>
            </a:ln>
            <a:effectLst/>
          </p:spPr>
          <p:txBody>
            <a:bodyPr lIns="68580" tIns="34290" rIns="68580" bIns="34290" rtlCol="0" anchor="ctr"/>
            <a:lstStyle/>
            <a:p>
              <a:pPr algn="ctr" defTabSz="913924">
                <a:defRPr/>
              </a:pPr>
              <a:endParaRPr lang="zh-HK" altLang="en-US" sz="1600" kern="0" dirty="0">
                <a:solidFill>
                  <a:prstClr val="white"/>
                </a:solidFill>
                <a:latin typeface="Calibri" panose="020F0502020204030204"/>
                <a:ea typeface="PMingLiU" panose="02020300000000000000" pitchFamily="18" charset="-120"/>
              </a:endParaRPr>
            </a:p>
          </p:txBody>
        </p:sp>
        <p:sp>
          <p:nvSpPr>
            <p:cNvPr id="21" name="任意多边形 20"/>
            <p:cNvSpPr/>
            <p:nvPr/>
          </p:nvSpPr>
          <p:spPr>
            <a:xfrm>
              <a:off x="4603182"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ysClr val="window" lastClr="FFFFFF">
                <a:lumMod val="95000"/>
              </a:sysClr>
            </a:solidFill>
            <a:ln w="25400" cap="flat" cmpd="sng" algn="ctr">
              <a:solidFill>
                <a:schemeClr val="accent3"/>
              </a:solidFill>
              <a:prstDash val="solid"/>
            </a:ln>
            <a:effectLst/>
          </p:spPr>
          <p:txBody>
            <a:bodyPr lIns="68580" tIns="34290" rIns="68580" bIns="34290" rtlCol="0" anchor="ctr"/>
            <a:lstStyle/>
            <a:p>
              <a:pPr algn="ctr" defTabSz="913924">
                <a:defRPr/>
              </a:pPr>
              <a:endParaRPr lang="zh-HK" altLang="en-US" sz="1600" kern="0" dirty="0">
                <a:solidFill>
                  <a:prstClr val="white"/>
                </a:solidFill>
                <a:latin typeface="Calibri" panose="020F0502020204030204"/>
                <a:ea typeface="PMingLiU" panose="02020300000000000000" pitchFamily="18" charset="-120"/>
              </a:endParaRPr>
            </a:p>
          </p:txBody>
        </p:sp>
        <p:sp>
          <p:nvSpPr>
            <p:cNvPr id="22" name="椭圆 21"/>
            <p:cNvSpPr/>
            <p:nvPr/>
          </p:nvSpPr>
          <p:spPr>
            <a:xfrm>
              <a:off x="5228238" y="1647875"/>
              <a:ext cx="600075" cy="600075"/>
            </a:xfrm>
            <a:prstGeom prst="ellipse">
              <a:avLst/>
            </a:prstGeom>
            <a:solidFill>
              <a:schemeClr val="accent3"/>
            </a:solidFill>
            <a:ln w="25400" cap="flat" cmpd="sng" algn="ctr">
              <a:noFill/>
              <a:prstDash val="solid"/>
            </a:ln>
            <a:effectLst/>
          </p:spPr>
          <p:txBody>
            <a:bodyPr lIns="68580" tIns="34290" rIns="68580" bIns="34290" rtlCol="0" anchor="ctr"/>
            <a:lstStyle/>
            <a:p>
              <a:pPr algn="ctr" defTabSz="913924">
                <a:defRPr/>
              </a:pPr>
              <a:endParaRPr lang="zh-HK" altLang="en-US" sz="1600" kern="0" dirty="0">
                <a:solidFill>
                  <a:prstClr val="white"/>
                </a:solidFill>
                <a:latin typeface="Impact" panose="020B0806030902050204" pitchFamily="34" charset="0"/>
                <a:ea typeface="PMingLiU" panose="02020300000000000000" pitchFamily="18" charset="-120"/>
              </a:endParaRPr>
            </a:p>
          </p:txBody>
        </p:sp>
        <p:sp>
          <p:nvSpPr>
            <p:cNvPr id="23" name="文本框 54"/>
            <p:cNvSpPr txBox="1"/>
            <p:nvPr/>
          </p:nvSpPr>
          <p:spPr>
            <a:xfrm>
              <a:off x="5044295" y="1222952"/>
              <a:ext cx="978584" cy="641613"/>
            </a:xfrm>
            <a:prstGeom prst="rect">
              <a:avLst/>
            </a:prstGeom>
            <a:noFill/>
          </p:spPr>
          <p:txBody>
            <a:bodyPr wrap="square" lIns="68580" tIns="34290" rIns="68580" bIns="34290" rtlCol="0">
              <a:spAutoFit/>
            </a:bodyPr>
            <a:lstStyle/>
            <a:p>
              <a:pPr algn="ctr" defTabSz="913924">
                <a:defRPr/>
              </a:pPr>
              <a:r>
                <a:rPr lang="en-US" altLang="zh-HK" sz="3200" kern="0" dirty="0">
                  <a:solidFill>
                    <a:prstClr val="white"/>
                  </a:solidFill>
                  <a:latin typeface="Impact" panose="020B0806030902050204" pitchFamily="34" charset="0"/>
                  <a:ea typeface="张海山锐谐体2.0-授权联系：Samtype@QQ.com" panose="02000000000000000000" pitchFamily="2" charset="-122"/>
                </a:rPr>
                <a:t>03</a:t>
              </a:r>
              <a:endParaRPr lang="zh-HK" altLang="en-US" sz="3200" kern="0" dirty="0">
                <a:solidFill>
                  <a:prstClr val="white"/>
                </a:solidFill>
                <a:latin typeface="Impact" panose="020B0806030902050204" pitchFamily="34" charset="0"/>
                <a:ea typeface="张海山锐谐体2.0-授权联系：Samtype@QQ.com" panose="02000000000000000000" pitchFamily="2" charset="-122"/>
              </a:endParaRPr>
            </a:p>
          </p:txBody>
        </p:sp>
        <p:sp>
          <p:nvSpPr>
            <p:cNvPr id="24" name="文本框 68"/>
            <p:cNvSpPr txBox="1"/>
            <p:nvPr/>
          </p:nvSpPr>
          <p:spPr>
            <a:xfrm>
              <a:off x="4973104" y="2434565"/>
              <a:ext cx="1110344" cy="279960"/>
            </a:xfrm>
            <a:prstGeom prst="rect">
              <a:avLst/>
            </a:prstGeom>
            <a:noFill/>
          </p:spPr>
          <p:txBody>
            <a:bodyPr wrap="square" lIns="68580" tIns="34290" rIns="68580" bIns="34290" rtlCol="0">
              <a:spAutoFit/>
            </a:bodyPr>
            <a:lstStyle/>
            <a:p>
              <a:pPr algn="ctr" defTabSz="913924">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HK" altLang="en-US"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文本框 69"/>
            <p:cNvSpPr txBox="1"/>
            <p:nvPr/>
          </p:nvSpPr>
          <p:spPr>
            <a:xfrm>
              <a:off x="4952453" y="2788385"/>
              <a:ext cx="1108295" cy="687175"/>
            </a:xfrm>
            <a:prstGeom prst="rect">
              <a:avLst/>
            </a:prstGeom>
            <a:noFill/>
          </p:spPr>
          <p:txBody>
            <a:bodyPr wrap="square" lIns="68580" tIns="34290" rIns="68580" bIns="34290" rtlCol="0">
              <a:spAutoFit/>
            </a:bodyPr>
            <a:lstStyle/>
            <a:p>
              <a:pPr algn="ctr" defTabSz="685800" fontAlgn="base">
                <a:spcBef>
                  <a:spcPct val="0"/>
                </a:spcBef>
                <a:spcAft>
                  <a:spcPct val="0"/>
                </a:spcAf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点击增加文本点击增加文本</a:t>
              </a:r>
            </a:p>
            <a:p>
              <a:pPr algn="ctr" defTabSz="685800" fontAlgn="base">
                <a:spcBef>
                  <a:spcPct val="0"/>
                </a:spcBef>
                <a:spcAft>
                  <a:spcPct val="0"/>
                </a:spcAf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点击增加文本点击增加文本</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2" name="组合 25"/>
          <p:cNvGrpSpPr/>
          <p:nvPr/>
        </p:nvGrpSpPr>
        <p:grpSpPr>
          <a:xfrm>
            <a:off x="6424110" y="1527098"/>
            <a:ext cx="1675228" cy="2631074"/>
            <a:chOff x="6515731" y="1038958"/>
            <a:chExt cx="1850186" cy="2900945"/>
          </a:xfrm>
        </p:grpSpPr>
        <p:sp>
          <p:nvSpPr>
            <p:cNvPr id="27" name="圆角矩形 26"/>
            <p:cNvSpPr/>
            <p:nvPr/>
          </p:nvSpPr>
          <p:spPr>
            <a:xfrm>
              <a:off x="6624698" y="1038958"/>
              <a:ext cx="1632254" cy="1502651"/>
            </a:xfrm>
            <a:prstGeom prst="roundRect">
              <a:avLst>
                <a:gd name="adj" fmla="val 9350"/>
              </a:avLst>
            </a:prstGeom>
            <a:solidFill>
              <a:schemeClr val="accent4"/>
            </a:solidFill>
            <a:ln w="25400" cap="flat" cmpd="sng" algn="ctr">
              <a:solidFill>
                <a:sysClr val="window" lastClr="FFFFFF"/>
              </a:solidFill>
              <a:prstDash val="solid"/>
            </a:ln>
            <a:effectLst/>
          </p:spPr>
          <p:txBody>
            <a:bodyPr lIns="68580" tIns="34290" rIns="68580" bIns="34290" rtlCol="0" anchor="ctr"/>
            <a:lstStyle/>
            <a:p>
              <a:pPr algn="ctr" defTabSz="913924">
                <a:defRPr/>
              </a:pPr>
              <a:endParaRPr lang="zh-HK" altLang="en-US" sz="1600" kern="0" dirty="0">
                <a:solidFill>
                  <a:prstClr val="white"/>
                </a:solidFill>
                <a:latin typeface="Calibri" panose="020F0502020204030204"/>
                <a:ea typeface="PMingLiU" panose="02020300000000000000" pitchFamily="18" charset="-120"/>
              </a:endParaRPr>
            </a:p>
          </p:txBody>
        </p:sp>
        <p:sp>
          <p:nvSpPr>
            <p:cNvPr id="28" name="任意多边形 27"/>
            <p:cNvSpPr/>
            <p:nvPr/>
          </p:nvSpPr>
          <p:spPr>
            <a:xfrm>
              <a:off x="6515731"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ysClr val="window" lastClr="FFFFFF">
                <a:lumMod val="95000"/>
              </a:sysClr>
            </a:solidFill>
            <a:ln w="25400" cap="flat" cmpd="sng" algn="ctr">
              <a:solidFill>
                <a:schemeClr val="accent4"/>
              </a:solidFill>
              <a:prstDash val="solid"/>
            </a:ln>
            <a:effectLst/>
          </p:spPr>
          <p:txBody>
            <a:bodyPr lIns="68580" tIns="34290" rIns="68580" bIns="34290" rtlCol="0" anchor="ctr"/>
            <a:lstStyle/>
            <a:p>
              <a:pPr algn="ctr" defTabSz="913924">
                <a:defRPr/>
              </a:pPr>
              <a:endParaRPr lang="zh-HK" altLang="en-US" sz="1600" kern="0" dirty="0">
                <a:solidFill>
                  <a:prstClr val="white"/>
                </a:solidFill>
                <a:latin typeface="Calibri" panose="020F0502020204030204"/>
                <a:ea typeface="PMingLiU" panose="02020300000000000000" pitchFamily="18" charset="-120"/>
              </a:endParaRPr>
            </a:p>
          </p:txBody>
        </p:sp>
        <p:sp>
          <p:nvSpPr>
            <p:cNvPr id="29" name="椭圆 28"/>
            <p:cNvSpPr/>
            <p:nvPr/>
          </p:nvSpPr>
          <p:spPr>
            <a:xfrm>
              <a:off x="7140787" y="1647875"/>
              <a:ext cx="600075" cy="600075"/>
            </a:xfrm>
            <a:prstGeom prst="ellipse">
              <a:avLst/>
            </a:prstGeom>
            <a:solidFill>
              <a:schemeClr val="accent4"/>
            </a:solidFill>
            <a:ln w="25400" cap="flat" cmpd="sng" algn="ctr">
              <a:noFill/>
              <a:prstDash val="solid"/>
            </a:ln>
            <a:effectLst/>
          </p:spPr>
          <p:txBody>
            <a:bodyPr lIns="68580" tIns="34290" rIns="68580" bIns="34290" rtlCol="0" anchor="ctr"/>
            <a:lstStyle/>
            <a:p>
              <a:pPr algn="ctr" defTabSz="913924">
                <a:defRPr/>
              </a:pPr>
              <a:endParaRPr lang="zh-HK" altLang="en-US" sz="1600" kern="0" dirty="0">
                <a:solidFill>
                  <a:prstClr val="white"/>
                </a:solidFill>
                <a:latin typeface="Impact" panose="020B0806030902050204" pitchFamily="34" charset="0"/>
                <a:ea typeface="PMingLiU" panose="02020300000000000000" pitchFamily="18" charset="-120"/>
              </a:endParaRPr>
            </a:p>
          </p:txBody>
        </p:sp>
        <p:sp>
          <p:nvSpPr>
            <p:cNvPr id="30" name="文本框 60"/>
            <p:cNvSpPr txBox="1"/>
            <p:nvPr/>
          </p:nvSpPr>
          <p:spPr>
            <a:xfrm>
              <a:off x="6988992" y="1222952"/>
              <a:ext cx="876274" cy="641613"/>
            </a:xfrm>
            <a:prstGeom prst="rect">
              <a:avLst/>
            </a:prstGeom>
            <a:noFill/>
          </p:spPr>
          <p:txBody>
            <a:bodyPr wrap="square" lIns="68580" tIns="34290" rIns="68580" bIns="34290" rtlCol="0">
              <a:spAutoFit/>
            </a:bodyPr>
            <a:lstStyle/>
            <a:p>
              <a:pPr algn="ctr" defTabSz="913924">
                <a:defRPr/>
              </a:pPr>
              <a:r>
                <a:rPr lang="en-US" altLang="zh-HK" sz="3200" kern="0" dirty="0">
                  <a:solidFill>
                    <a:prstClr val="white"/>
                  </a:solidFill>
                  <a:latin typeface="Impact" panose="020B0806030902050204" pitchFamily="34" charset="0"/>
                  <a:ea typeface="张海山锐谐体2.0-授权联系：Samtype@QQ.com" panose="02000000000000000000" pitchFamily="2" charset="-122"/>
                </a:rPr>
                <a:t>04</a:t>
              </a:r>
              <a:endParaRPr lang="zh-HK" altLang="en-US" sz="3200" kern="0" dirty="0">
                <a:solidFill>
                  <a:prstClr val="white"/>
                </a:solidFill>
                <a:latin typeface="Impact" panose="020B0806030902050204" pitchFamily="34" charset="0"/>
                <a:ea typeface="张海山锐谐体2.0-授权联系：Samtype@QQ.com" panose="02000000000000000000" pitchFamily="2" charset="-122"/>
              </a:endParaRPr>
            </a:p>
          </p:txBody>
        </p:sp>
        <p:sp>
          <p:nvSpPr>
            <p:cNvPr id="31" name="文本框 70"/>
            <p:cNvSpPr txBox="1"/>
            <p:nvPr/>
          </p:nvSpPr>
          <p:spPr>
            <a:xfrm>
              <a:off x="6885653" y="2434565"/>
              <a:ext cx="1110344" cy="279960"/>
            </a:xfrm>
            <a:prstGeom prst="rect">
              <a:avLst/>
            </a:prstGeom>
            <a:noFill/>
          </p:spPr>
          <p:txBody>
            <a:bodyPr wrap="square" lIns="68580" tIns="34290" rIns="68580" bIns="34290" rtlCol="0">
              <a:spAutoFit/>
            </a:bodyPr>
            <a:lstStyle/>
            <a:p>
              <a:pPr algn="ctr" defTabSz="913924">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HK" altLang="en-US"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文本框 71"/>
            <p:cNvSpPr txBox="1"/>
            <p:nvPr/>
          </p:nvSpPr>
          <p:spPr>
            <a:xfrm>
              <a:off x="6850281" y="2788385"/>
              <a:ext cx="1158922" cy="687175"/>
            </a:xfrm>
            <a:prstGeom prst="rect">
              <a:avLst/>
            </a:prstGeom>
            <a:noFill/>
          </p:spPr>
          <p:txBody>
            <a:bodyPr wrap="square" lIns="68580" tIns="34290" rIns="68580" bIns="34290" rtlCol="0">
              <a:spAutoFit/>
            </a:bodyPr>
            <a:lstStyle/>
            <a:p>
              <a:pPr algn="ctr" defTabSz="685800" fontAlgn="base">
                <a:spcBef>
                  <a:spcPct val="0"/>
                </a:spcBef>
                <a:spcAft>
                  <a:spcPct val="0"/>
                </a:spcAf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点击增加文本点击增加文本</a:t>
              </a:r>
            </a:p>
            <a:p>
              <a:pPr algn="ctr" defTabSz="685800" fontAlgn="base">
                <a:spcBef>
                  <a:spcPct val="0"/>
                </a:spcBef>
                <a:spcAft>
                  <a:spcPct val="0"/>
                </a:spcAf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点击增加文本点击增加文本</a:t>
              </a:r>
              <a:endParaRPr lang="zh-HK"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943078603"/>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ppt_x"/>
                                          </p:val>
                                        </p:tav>
                                        <p:tav tm="100000">
                                          <p:val>
                                            <p:strVal val="#ppt_x"/>
                                          </p:val>
                                        </p:tav>
                                      </p:tavLst>
                                    </p:anim>
                                    <p:anim calcmode="lin" valueType="num">
                                      <p:cBhvr additive="base">
                                        <p:cTn id="2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Cloud Callout 8"/>
          <p:cNvSpPr/>
          <p:nvPr/>
        </p:nvSpPr>
        <p:spPr bwMode="auto">
          <a:xfrm>
            <a:off x="4661851" y="962819"/>
            <a:ext cx="1746517" cy="1085215"/>
          </a:xfrm>
          <a:prstGeom prst="cloudCallout">
            <a:avLst>
              <a:gd name="adj1" fmla="val -66639"/>
              <a:gd name="adj2" fmla="val 117063"/>
            </a:avLst>
          </a:prstGeom>
          <a:solidFill>
            <a:schemeClr val="bg1"/>
          </a:solidFill>
          <a:ln>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wrap="none" lIns="0" tIns="26983" rIns="26983" bIns="53960" anchor="b"/>
          <a:lstStyle/>
          <a:p>
            <a:pPr defTabSz="914178">
              <a:defRPr/>
            </a:pPr>
            <a:r>
              <a:rPr lang="zh-CN" altLang="en-US" sz="1013" b="1" dirty="0">
                <a:solidFill>
                  <a:schemeClr val="accent1"/>
                </a:solidFill>
                <a:latin typeface="微软雅黑" pitchFamily="34" charset="-122"/>
              </a:rPr>
              <a:t>单击填加问题三？</a:t>
            </a:r>
            <a:endParaRPr lang="en-US" altLang="zh-CN" sz="1013" b="1" dirty="0">
              <a:solidFill>
                <a:schemeClr val="accent1"/>
              </a:solidFill>
              <a:latin typeface="微软雅黑" pitchFamily="34" charset="-122"/>
            </a:endParaRPr>
          </a:p>
          <a:p>
            <a:pPr defTabSz="914178">
              <a:defRPr/>
            </a:pPr>
            <a:endParaRPr lang="en-US" altLang="zh-CN" sz="1013" b="1" dirty="0">
              <a:solidFill>
                <a:schemeClr val="accent1"/>
              </a:solidFill>
              <a:latin typeface="微软雅黑" pitchFamily="34" charset="-122"/>
            </a:endParaRPr>
          </a:p>
        </p:txBody>
      </p:sp>
      <p:sp>
        <p:nvSpPr>
          <p:cNvPr id="27" name="Cloud Callout 9"/>
          <p:cNvSpPr/>
          <p:nvPr/>
        </p:nvSpPr>
        <p:spPr bwMode="auto">
          <a:xfrm>
            <a:off x="1090300" y="2449785"/>
            <a:ext cx="1987906" cy="1093970"/>
          </a:xfrm>
          <a:prstGeom prst="cloudCallout">
            <a:avLst>
              <a:gd name="adj1" fmla="val 68799"/>
              <a:gd name="adj2" fmla="val 17194"/>
            </a:avLst>
          </a:prstGeom>
          <a:solidFill>
            <a:schemeClr val="bg1"/>
          </a:solidFill>
          <a:ln>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wrap="none" lIns="0" tIns="26983" rIns="26983" bIns="53960" anchor="b"/>
          <a:lstStyle/>
          <a:p>
            <a:pPr defTabSz="914178">
              <a:defRPr/>
            </a:pPr>
            <a:r>
              <a:rPr lang="zh-CN" altLang="en-US" sz="1013" b="1" dirty="0">
                <a:solidFill>
                  <a:schemeClr val="accent1"/>
                </a:solidFill>
                <a:latin typeface="微软雅黑" pitchFamily="34" charset="-122"/>
              </a:rPr>
              <a:t>单击填加问题一？</a:t>
            </a:r>
            <a:endParaRPr lang="en-US" altLang="zh-CN" sz="1013" b="1" dirty="0">
              <a:solidFill>
                <a:schemeClr val="accent1"/>
              </a:solidFill>
              <a:latin typeface="微软雅黑" pitchFamily="34" charset="-122"/>
            </a:endParaRPr>
          </a:p>
          <a:p>
            <a:pPr defTabSz="914178">
              <a:defRPr/>
            </a:pPr>
            <a:endParaRPr lang="en-US" sz="1013" b="1" dirty="0">
              <a:solidFill>
                <a:schemeClr val="accent1"/>
              </a:solidFill>
              <a:latin typeface="微软雅黑" pitchFamily="34" charset="-122"/>
            </a:endParaRPr>
          </a:p>
        </p:txBody>
      </p:sp>
      <p:sp>
        <p:nvSpPr>
          <p:cNvPr id="29" name="Cloud Callout 11"/>
          <p:cNvSpPr/>
          <p:nvPr/>
        </p:nvSpPr>
        <p:spPr bwMode="auto">
          <a:xfrm>
            <a:off x="5563960" y="2345392"/>
            <a:ext cx="1849679" cy="1216506"/>
          </a:xfrm>
          <a:prstGeom prst="cloudCallout">
            <a:avLst>
              <a:gd name="adj1" fmla="val -90339"/>
              <a:gd name="adj2" fmla="val 18228"/>
            </a:avLst>
          </a:prstGeom>
          <a:solidFill>
            <a:schemeClr val="bg1"/>
          </a:solidFill>
          <a:ln>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wrap="none" lIns="0" tIns="26983" rIns="26983" bIns="53960" anchor="b"/>
          <a:lstStyle/>
          <a:p>
            <a:pPr defTabSz="914178">
              <a:defRPr/>
            </a:pPr>
            <a:r>
              <a:rPr lang="zh-CN" altLang="en-US" sz="1013" b="1" dirty="0">
                <a:solidFill>
                  <a:schemeClr val="accent1"/>
                </a:solidFill>
                <a:latin typeface="微软雅黑" pitchFamily="34" charset="-122"/>
              </a:rPr>
              <a:t>单击填加问题四？</a:t>
            </a:r>
            <a:endParaRPr lang="en-US" altLang="zh-CN" sz="1013" b="1" dirty="0">
              <a:solidFill>
                <a:schemeClr val="accent1"/>
              </a:solidFill>
              <a:latin typeface="微软雅黑" pitchFamily="34" charset="-122"/>
            </a:endParaRPr>
          </a:p>
          <a:p>
            <a:pPr defTabSz="914178">
              <a:defRPr/>
            </a:pPr>
            <a:endParaRPr lang="en-US" altLang="zh-CN" sz="1013" b="1" dirty="0">
              <a:solidFill>
                <a:schemeClr val="accent1"/>
              </a:solidFill>
              <a:latin typeface="微软雅黑" pitchFamily="34" charset="-122"/>
            </a:endParaRPr>
          </a:p>
        </p:txBody>
      </p:sp>
      <p:sp>
        <p:nvSpPr>
          <p:cNvPr id="30" name="Cloud Callout 12"/>
          <p:cNvSpPr/>
          <p:nvPr/>
        </p:nvSpPr>
        <p:spPr bwMode="auto">
          <a:xfrm>
            <a:off x="2021895" y="1159355"/>
            <a:ext cx="2095838" cy="1093082"/>
          </a:xfrm>
          <a:prstGeom prst="cloudCallout">
            <a:avLst>
              <a:gd name="adj1" fmla="val 44578"/>
              <a:gd name="adj2" fmla="val 117581"/>
            </a:avLst>
          </a:prstGeom>
          <a:solidFill>
            <a:schemeClr val="bg1"/>
          </a:solidFill>
          <a:ln>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0" tIns="26983" rIns="26983" bIns="53960" anchor="b"/>
          <a:lstStyle/>
          <a:p>
            <a:pPr algn="ctr" defTabSz="914178">
              <a:defRPr/>
            </a:pPr>
            <a:r>
              <a:rPr lang="zh-CN" altLang="en-US" sz="1013" b="1" dirty="0">
                <a:solidFill>
                  <a:schemeClr val="accent1"/>
                </a:solidFill>
                <a:latin typeface="微软雅黑" pitchFamily="34" charset="-122"/>
              </a:rPr>
              <a:t>单击填加问题二？</a:t>
            </a:r>
            <a:endParaRPr lang="en-US" altLang="zh-CN" sz="1013" b="1" dirty="0">
              <a:solidFill>
                <a:schemeClr val="accent1"/>
              </a:solidFill>
              <a:latin typeface="微软雅黑" pitchFamily="34" charset="-122"/>
            </a:endParaRPr>
          </a:p>
          <a:p>
            <a:pPr defTabSz="914178">
              <a:defRPr/>
            </a:pPr>
            <a:endParaRPr lang="en-US" altLang="zh-CN" sz="1013" b="1" dirty="0">
              <a:solidFill>
                <a:schemeClr val="accent1"/>
              </a:solidFill>
              <a:latin typeface="微软雅黑" pitchFamily="34" charset="-122"/>
            </a:endParaRPr>
          </a:p>
        </p:txBody>
      </p:sp>
      <p:sp>
        <p:nvSpPr>
          <p:cNvPr id="28" name="Freeform 53"/>
          <p:cNvSpPr>
            <a:spLocks noEditPoints="1"/>
          </p:cNvSpPr>
          <p:nvPr/>
        </p:nvSpPr>
        <p:spPr bwMode="black">
          <a:xfrm>
            <a:off x="3744913" y="2961105"/>
            <a:ext cx="1712402" cy="1956405"/>
          </a:xfrm>
          <a:custGeom>
            <a:avLst/>
            <a:gdLst>
              <a:gd name="T0" fmla="*/ 466 w 1443"/>
              <a:gd name="T1" fmla="*/ 0 h 1627"/>
              <a:gd name="T2" fmla="*/ 466 w 1443"/>
              <a:gd name="T3" fmla="*/ 294 h 1627"/>
              <a:gd name="T4" fmla="*/ 0 w 1443"/>
              <a:gd name="T5" fmla="*/ 1173 h 1627"/>
              <a:gd name="T6" fmla="*/ 48 w 1443"/>
              <a:gd name="T7" fmla="*/ 1230 h 1627"/>
              <a:gd name="T8" fmla="*/ 186 w 1443"/>
              <a:gd name="T9" fmla="*/ 1363 h 1627"/>
              <a:gd name="T10" fmla="*/ 210 w 1443"/>
              <a:gd name="T11" fmla="*/ 1455 h 1627"/>
              <a:gd name="T12" fmla="*/ 31 w 1443"/>
              <a:gd name="T13" fmla="*/ 1545 h 1627"/>
              <a:gd name="T14" fmla="*/ 49 w 1443"/>
              <a:gd name="T15" fmla="*/ 1554 h 1627"/>
              <a:gd name="T16" fmla="*/ 61 w 1443"/>
              <a:gd name="T17" fmla="*/ 1620 h 1627"/>
              <a:gd name="T18" fmla="*/ 73 w 1443"/>
              <a:gd name="T19" fmla="*/ 1553 h 1627"/>
              <a:gd name="T20" fmla="*/ 210 w 1443"/>
              <a:gd name="T21" fmla="*/ 1525 h 1627"/>
              <a:gd name="T22" fmla="*/ 215 w 1443"/>
              <a:gd name="T23" fmla="*/ 1537 h 1627"/>
              <a:gd name="T24" fmla="*/ 228 w 1443"/>
              <a:gd name="T25" fmla="*/ 1594 h 1627"/>
              <a:gd name="T26" fmla="*/ 258 w 1443"/>
              <a:gd name="T27" fmla="*/ 1627 h 1627"/>
              <a:gd name="T28" fmla="*/ 271 w 1443"/>
              <a:gd name="T29" fmla="*/ 1594 h 1627"/>
              <a:gd name="T30" fmla="*/ 276 w 1443"/>
              <a:gd name="T31" fmla="*/ 1537 h 1627"/>
              <a:gd name="T32" fmla="*/ 411 w 1443"/>
              <a:gd name="T33" fmla="*/ 1541 h 1627"/>
              <a:gd name="T34" fmla="*/ 388 w 1443"/>
              <a:gd name="T35" fmla="*/ 1586 h 1627"/>
              <a:gd name="T36" fmla="*/ 457 w 1443"/>
              <a:gd name="T37" fmla="*/ 1586 h 1627"/>
              <a:gd name="T38" fmla="*/ 435 w 1443"/>
              <a:gd name="T39" fmla="*/ 1543 h 1627"/>
              <a:gd name="T40" fmla="*/ 452 w 1443"/>
              <a:gd name="T41" fmla="*/ 1504 h 1627"/>
              <a:gd name="T42" fmla="*/ 276 w 1443"/>
              <a:gd name="T43" fmla="*/ 1363 h 1627"/>
              <a:gd name="T44" fmla="*/ 299 w 1443"/>
              <a:gd name="T45" fmla="*/ 1230 h 1627"/>
              <a:gd name="T46" fmla="*/ 514 w 1443"/>
              <a:gd name="T47" fmla="*/ 1182 h 1627"/>
              <a:gd name="T48" fmla="*/ 494 w 1443"/>
              <a:gd name="T49" fmla="*/ 1134 h 1627"/>
              <a:gd name="T50" fmla="*/ 538 w 1443"/>
              <a:gd name="T51" fmla="*/ 1491 h 1627"/>
              <a:gd name="T52" fmla="*/ 722 w 1443"/>
              <a:gd name="T53" fmla="*/ 1528 h 1627"/>
              <a:gd name="T54" fmla="*/ 816 w 1443"/>
              <a:gd name="T55" fmla="*/ 1053 h 1627"/>
              <a:gd name="T56" fmla="*/ 817 w 1443"/>
              <a:gd name="T57" fmla="*/ 1052 h 1627"/>
              <a:gd name="T58" fmla="*/ 818 w 1443"/>
              <a:gd name="T59" fmla="*/ 1027 h 1627"/>
              <a:gd name="T60" fmla="*/ 439 w 1443"/>
              <a:gd name="T61" fmla="*/ 938 h 1627"/>
              <a:gd name="T62" fmla="*/ 820 w 1443"/>
              <a:gd name="T63" fmla="*/ 772 h 1627"/>
              <a:gd name="T64" fmla="*/ 1231 w 1443"/>
              <a:gd name="T65" fmla="*/ 760 h 1627"/>
              <a:gd name="T66" fmla="*/ 1245 w 1443"/>
              <a:gd name="T67" fmla="*/ 707 h 1627"/>
              <a:gd name="T68" fmla="*/ 1428 w 1443"/>
              <a:gd name="T69" fmla="*/ 267 h 1627"/>
              <a:gd name="T70" fmla="*/ 1235 w 1443"/>
              <a:gd name="T71" fmla="*/ 687 h 1627"/>
              <a:gd name="T72" fmla="*/ 1215 w 1443"/>
              <a:gd name="T73" fmla="*/ 700 h 1627"/>
              <a:gd name="T74" fmla="*/ 898 w 1443"/>
              <a:gd name="T75" fmla="*/ 693 h 1627"/>
              <a:gd name="T76" fmla="*/ 507 w 1443"/>
              <a:gd name="T77" fmla="*/ 615 h 1627"/>
              <a:gd name="T78" fmla="*/ 415 w 1443"/>
              <a:gd name="T79" fmla="*/ 354 h 1627"/>
              <a:gd name="T80" fmla="*/ 196 w 1443"/>
              <a:gd name="T81" fmla="*/ 456 h 1627"/>
              <a:gd name="T82" fmla="*/ 138 w 1443"/>
              <a:gd name="T83" fmla="*/ 730 h 1627"/>
              <a:gd name="T84" fmla="*/ 90 w 1443"/>
              <a:gd name="T85" fmla="*/ 530 h 1627"/>
              <a:gd name="T86" fmla="*/ 6 w 1443"/>
              <a:gd name="T87" fmla="*/ 578 h 1627"/>
              <a:gd name="T88" fmla="*/ 49 w 1443"/>
              <a:gd name="T89" fmla="*/ 966 h 1627"/>
              <a:gd name="T90" fmla="*/ 48 w 1443"/>
              <a:gd name="T91" fmla="*/ 1125 h 1627"/>
              <a:gd name="T92" fmla="*/ 96 w 1443"/>
              <a:gd name="T93" fmla="*/ 1084 h 1627"/>
              <a:gd name="T94" fmla="*/ 96 w 1443"/>
              <a:gd name="T95" fmla="*/ 1125 h 1627"/>
              <a:gd name="T96" fmla="*/ 1084 w 1443"/>
              <a:gd name="T97" fmla="*/ 1519 h 1627"/>
              <a:gd name="T98" fmla="*/ 824 w 1443"/>
              <a:gd name="T99" fmla="*/ 1618 h 1627"/>
              <a:gd name="T100" fmla="*/ 1443 w 1443"/>
              <a:gd name="T101" fmla="*/ 1519 h 1627"/>
              <a:gd name="T102" fmla="*/ 1293 w 1443"/>
              <a:gd name="T103" fmla="*/ 870 h 1627"/>
              <a:gd name="T104" fmla="*/ 1443 w 1443"/>
              <a:gd name="T105" fmla="*/ 772 h 1627"/>
              <a:gd name="T106" fmla="*/ 586 w 1443"/>
              <a:gd name="T107" fmla="*/ 870 h 1627"/>
              <a:gd name="T108" fmla="*/ 1084 w 1443"/>
              <a:gd name="T109" fmla="*/ 1519 h 1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43" h="1627">
                <a:moveTo>
                  <a:pt x="613" y="147"/>
                </a:moveTo>
                <a:cubicBezTo>
                  <a:pt x="613" y="65"/>
                  <a:pt x="547" y="0"/>
                  <a:pt x="466" y="0"/>
                </a:cubicBezTo>
                <a:cubicBezTo>
                  <a:pt x="385" y="0"/>
                  <a:pt x="319" y="65"/>
                  <a:pt x="319" y="147"/>
                </a:cubicBezTo>
                <a:cubicBezTo>
                  <a:pt x="319" y="228"/>
                  <a:pt x="385" y="294"/>
                  <a:pt x="466" y="294"/>
                </a:cubicBezTo>
                <a:cubicBezTo>
                  <a:pt x="547" y="294"/>
                  <a:pt x="613" y="228"/>
                  <a:pt x="613" y="147"/>
                </a:cubicBezTo>
                <a:close/>
                <a:moveTo>
                  <a:pt x="0" y="1173"/>
                </a:moveTo>
                <a:cubicBezTo>
                  <a:pt x="0" y="1182"/>
                  <a:pt x="0" y="1182"/>
                  <a:pt x="0" y="1182"/>
                </a:cubicBezTo>
                <a:cubicBezTo>
                  <a:pt x="0" y="1208"/>
                  <a:pt x="22" y="1230"/>
                  <a:pt x="48" y="1230"/>
                </a:cubicBezTo>
                <a:cubicBezTo>
                  <a:pt x="186" y="1230"/>
                  <a:pt x="186" y="1230"/>
                  <a:pt x="186" y="1230"/>
                </a:cubicBezTo>
                <a:cubicBezTo>
                  <a:pt x="186" y="1363"/>
                  <a:pt x="186" y="1363"/>
                  <a:pt x="186" y="1363"/>
                </a:cubicBezTo>
                <a:cubicBezTo>
                  <a:pt x="210" y="1363"/>
                  <a:pt x="210" y="1363"/>
                  <a:pt x="210" y="1363"/>
                </a:cubicBezTo>
                <a:cubicBezTo>
                  <a:pt x="210" y="1455"/>
                  <a:pt x="210" y="1455"/>
                  <a:pt x="210" y="1455"/>
                </a:cubicBezTo>
                <a:cubicBezTo>
                  <a:pt x="31" y="1504"/>
                  <a:pt x="31" y="1504"/>
                  <a:pt x="31" y="1504"/>
                </a:cubicBezTo>
                <a:cubicBezTo>
                  <a:pt x="31" y="1545"/>
                  <a:pt x="31" y="1545"/>
                  <a:pt x="31" y="1545"/>
                </a:cubicBezTo>
                <a:cubicBezTo>
                  <a:pt x="49" y="1543"/>
                  <a:pt x="49" y="1543"/>
                  <a:pt x="49" y="1543"/>
                </a:cubicBezTo>
                <a:cubicBezTo>
                  <a:pt x="49" y="1554"/>
                  <a:pt x="49" y="1554"/>
                  <a:pt x="49" y="1554"/>
                </a:cubicBezTo>
                <a:cubicBezTo>
                  <a:pt x="36" y="1558"/>
                  <a:pt x="26" y="1571"/>
                  <a:pt x="26" y="1586"/>
                </a:cubicBezTo>
                <a:cubicBezTo>
                  <a:pt x="26" y="1605"/>
                  <a:pt x="42" y="1620"/>
                  <a:pt x="61" y="1620"/>
                </a:cubicBezTo>
                <a:cubicBezTo>
                  <a:pt x="80" y="1620"/>
                  <a:pt x="95" y="1605"/>
                  <a:pt x="95" y="1586"/>
                </a:cubicBezTo>
                <a:cubicBezTo>
                  <a:pt x="95" y="1571"/>
                  <a:pt x="86" y="1558"/>
                  <a:pt x="73" y="1553"/>
                </a:cubicBezTo>
                <a:cubicBezTo>
                  <a:pt x="73" y="1541"/>
                  <a:pt x="73" y="1541"/>
                  <a:pt x="73" y="1541"/>
                </a:cubicBezTo>
                <a:cubicBezTo>
                  <a:pt x="210" y="1525"/>
                  <a:pt x="210" y="1525"/>
                  <a:pt x="210" y="1525"/>
                </a:cubicBezTo>
                <a:cubicBezTo>
                  <a:pt x="210" y="1537"/>
                  <a:pt x="210" y="1537"/>
                  <a:pt x="210" y="1537"/>
                </a:cubicBezTo>
                <a:cubicBezTo>
                  <a:pt x="215" y="1537"/>
                  <a:pt x="215" y="1537"/>
                  <a:pt x="215" y="1537"/>
                </a:cubicBezTo>
                <a:cubicBezTo>
                  <a:pt x="215" y="1594"/>
                  <a:pt x="215" y="1594"/>
                  <a:pt x="215" y="1594"/>
                </a:cubicBezTo>
                <a:cubicBezTo>
                  <a:pt x="228" y="1594"/>
                  <a:pt x="228" y="1594"/>
                  <a:pt x="228" y="1594"/>
                </a:cubicBezTo>
                <a:cubicBezTo>
                  <a:pt x="228" y="1627"/>
                  <a:pt x="228" y="1627"/>
                  <a:pt x="228" y="1627"/>
                </a:cubicBezTo>
                <a:cubicBezTo>
                  <a:pt x="258" y="1627"/>
                  <a:pt x="258" y="1627"/>
                  <a:pt x="258" y="1627"/>
                </a:cubicBezTo>
                <a:cubicBezTo>
                  <a:pt x="258" y="1594"/>
                  <a:pt x="258" y="1594"/>
                  <a:pt x="258" y="1594"/>
                </a:cubicBezTo>
                <a:cubicBezTo>
                  <a:pt x="271" y="1594"/>
                  <a:pt x="271" y="1594"/>
                  <a:pt x="271" y="1594"/>
                </a:cubicBezTo>
                <a:cubicBezTo>
                  <a:pt x="271" y="1537"/>
                  <a:pt x="271" y="1537"/>
                  <a:pt x="271" y="1537"/>
                </a:cubicBezTo>
                <a:cubicBezTo>
                  <a:pt x="276" y="1537"/>
                  <a:pt x="276" y="1537"/>
                  <a:pt x="276" y="1537"/>
                </a:cubicBezTo>
                <a:cubicBezTo>
                  <a:pt x="276" y="1525"/>
                  <a:pt x="276" y="1525"/>
                  <a:pt x="276" y="1525"/>
                </a:cubicBezTo>
                <a:cubicBezTo>
                  <a:pt x="411" y="1541"/>
                  <a:pt x="411" y="1541"/>
                  <a:pt x="411" y="1541"/>
                </a:cubicBezTo>
                <a:cubicBezTo>
                  <a:pt x="411" y="1553"/>
                  <a:pt x="411" y="1553"/>
                  <a:pt x="411" y="1553"/>
                </a:cubicBezTo>
                <a:cubicBezTo>
                  <a:pt x="398" y="1558"/>
                  <a:pt x="388" y="1571"/>
                  <a:pt x="388" y="1586"/>
                </a:cubicBezTo>
                <a:cubicBezTo>
                  <a:pt x="388" y="1605"/>
                  <a:pt x="404" y="1620"/>
                  <a:pt x="423" y="1620"/>
                </a:cubicBezTo>
                <a:cubicBezTo>
                  <a:pt x="442" y="1620"/>
                  <a:pt x="457" y="1605"/>
                  <a:pt x="457" y="1586"/>
                </a:cubicBezTo>
                <a:cubicBezTo>
                  <a:pt x="457" y="1571"/>
                  <a:pt x="448" y="1558"/>
                  <a:pt x="435" y="1554"/>
                </a:cubicBezTo>
                <a:cubicBezTo>
                  <a:pt x="435" y="1543"/>
                  <a:pt x="435" y="1543"/>
                  <a:pt x="435" y="1543"/>
                </a:cubicBezTo>
                <a:cubicBezTo>
                  <a:pt x="452" y="1545"/>
                  <a:pt x="452" y="1545"/>
                  <a:pt x="452" y="1545"/>
                </a:cubicBezTo>
                <a:cubicBezTo>
                  <a:pt x="452" y="1504"/>
                  <a:pt x="452" y="1504"/>
                  <a:pt x="452" y="1504"/>
                </a:cubicBezTo>
                <a:cubicBezTo>
                  <a:pt x="276" y="1456"/>
                  <a:pt x="276" y="1456"/>
                  <a:pt x="276" y="1456"/>
                </a:cubicBezTo>
                <a:cubicBezTo>
                  <a:pt x="276" y="1363"/>
                  <a:pt x="276" y="1363"/>
                  <a:pt x="276" y="1363"/>
                </a:cubicBezTo>
                <a:cubicBezTo>
                  <a:pt x="299" y="1363"/>
                  <a:pt x="299" y="1363"/>
                  <a:pt x="299" y="1363"/>
                </a:cubicBezTo>
                <a:cubicBezTo>
                  <a:pt x="299" y="1230"/>
                  <a:pt x="299" y="1230"/>
                  <a:pt x="299" y="1230"/>
                </a:cubicBezTo>
                <a:cubicBezTo>
                  <a:pt x="466" y="1230"/>
                  <a:pt x="466" y="1230"/>
                  <a:pt x="466" y="1230"/>
                </a:cubicBezTo>
                <a:cubicBezTo>
                  <a:pt x="493" y="1230"/>
                  <a:pt x="514" y="1208"/>
                  <a:pt x="514" y="1182"/>
                </a:cubicBezTo>
                <a:cubicBezTo>
                  <a:pt x="514" y="1173"/>
                  <a:pt x="514" y="1173"/>
                  <a:pt x="514" y="1173"/>
                </a:cubicBezTo>
                <a:cubicBezTo>
                  <a:pt x="514" y="1157"/>
                  <a:pt x="506" y="1143"/>
                  <a:pt x="494" y="1134"/>
                </a:cubicBezTo>
                <a:cubicBezTo>
                  <a:pt x="609" y="1134"/>
                  <a:pt x="609" y="1134"/>
                  <a:pt x="609" y="1134"/>
                </a:cubicBezTo>
                <a:cubicBezTo>
                  <a:pt x="538" y="1491"/>
                  <a:pt x="538" y="1491"/>
                  <a:pt x="538" y="1491"/>
                </a:cubicBezTo>
                <a:cubicBezTo>
                  <a:pt x="528" y="1539"/>
                  <a:pt x="562" y="1586"/>
                  <a:pt x="613" y="1596"/>
                </a:cubicBezTo>
                <a:cubicBezTo>
                  <a:pt x="664" y="1606"/>
                  <a:pt x="713" y="1576"/>
                  <a:pt x="722" y="1528"/>
                </a:cubicBezTo>
                <a:cubicBezTo>
                  <a:pt x="816" y="1057"/>
                  <a:pt x="816" y="1057"/>
                  <a:pt x="816" y="1057"/>
                </a:cubicBezTo>
                <a:cubicBezTo>
                  <a:pt x="816" y="1056"/>
                  <a:pt x="816" y="1054"/>
                  <a:pt x="816" y="1053"/>
                </a:cubicBezTo>
                <a:cubicBezTo>
                  <a:pt x="816" y="1053"/>
                  <a:pt x="816" y="1053"/>
                  <a:pt x="816" y="1053"/>
                </a:cubicBezTo>
                <a:cubicBezTo>
                  <a:pt x="817" y="1053"/>
                  <a:pt x="817" y="1052"/>
                  <a:pt x="817" y="1052"/>
                </a:cubicBezTo>
                <a:cubicBezTo>
                  <a:pt x="817" y="1051"/>
                  <a:pt x="817" y="1051"/>
                  <a:pt x="817" y="1051"/>
                </a:cubicBezTo>
                <a:cubicBezTo>
                  <a:pt x="818" y="1043"/>
                  <a:pt x="818" y="1035"/>
                  <a:pt x="818" y="1027"/>
                </a:cubicBezTo>
                <a:cubicBezTo>
                  <a:pt x="813" y="977"/>
                  <a:pt x="771" y="938"/>
                  <a:pt x="720" y="938"/>
                </a:cubicBezTo>
                <a:cubicBezTo>
                  <a:pt x="439" y="938"/>
                  <a:pt x="439" y="938"/>
                  <a:pt x="439" y="938"/>
                </a:cubicBezTo>
                <a:cubicBezTo>
                  <a:pt x="474" y="772"/>
                  <a:pt x="474" y="772"/>
                  <a:pt x="474" y="772"/>
                </a:cubicBezTo>
                <a:cubicBezTo>
                  <a:pt x="820" y="772"/>
                  <a:pt x="820" y="772"/>
                  <a:pt x="820" y="772"/>
                </a:cubicBezTo>
                <a:cubicBezTo>
                  <a:pt x="835" y="772"/>
                  <a:pt x="849" y="767"/>
                  <a:pt x="861" y="760"/>
                </a:cubicBezTo>
                <a:cubicBezTo>
                  <a:pt x="1231" y="760"/>
                  <a:pt x="1231" y="760"/>
                  <a:pt x="1231" y="760"/>
                </a:cubicBezTo>
                <a:cubicBezTo>
                  <a:pt x="1231" y="717"/>
                  <a:pt x="1231" y="717"/>
                  <a:pt x="1231" y="717"/>
                </a:cubicBezTo>
                <a:cubicBezTo>
                  <a:pt x="1238" y="717"/>
                  <a:pt x="1251" y="709"/>
                  <a:pt x="1245" y="707"/>
                </a:cubicBezTo>
                <a:cubicBezTo>
                  <a:pt x="1258" y="712"/>
                  <a:pt x="1258" y="712"/>
                  <a:pt x="1258" y="712"/>
                </a:cubicBezTo>
                <a:cubicBezTo>
                  <a:pt x="1427" y="272"/>
                  <a:pt x="1255" y="721"/>
                  <a:pt x="1428" y="267"/>
                </a:cubicBezTo>
                <a:cubicBezTo>
                  <a:pt x="1372" y="246"/>
                  <a:pt x="1400" y="256"/>
                  <a:pt x="1400" y="256"/>
                </a:cubicBezTo>
                <a:cubicBezTo>
                  <a:pt x="1235" y="687"/>
                  <a:pt x="1235" y="687"/>
                  <a:pt x="1235" y="687"/>
                </a:cubicBezTo>
                <a:cubicBezTo>
                  <a:pt x="1234" y="686"/>
                  <a:pt x="1232" y="686"/>
                  <a:pt x="1231" y="686"/>
                </a:cubicBezTo>
                <a:cubicBezTo>
                  <a:pt x="1223" y="686"/>
                  <a:pt x="1216" y="692"/>
                  <a:pt x="1215" y="700"/>
                </a:cubicBezTo>
                <a:cubicBezTo>
                  <a:pt x="898" y="700"/>
                  <a:pt x="898" y="700"/>
                  <a:pt x="898" y="700"/>
                </a:cubicBezTo>
                <a:cubicBezTo>
                  <a:pt x="898" y="698"/>
                  <a:pt x="898" y="695"/>
                  <a:pt x="898" y="693"/>
                </a:cubicBezTo>
                <a:cubicBezTo>
                  <a:pt x="898" y="650"/>
                  <a:pt x="863" y="615"/>
                  <a:pt x="820" y="615"/>
                </a:cubicBezTo>
                <a:cubicBezTo>
                  <a:pt x="507" y="615"/>
                  <a:pt x="507" y="615"/>
                  <a:pt x="507" y="615"/>
                </a:cubicBezTo>
                <a:cubicBezTo>
                  <a:pt x="526" y="525"/>
                  <a:pt x="526" y="525"/>
                  <a:pt x="526" y="525"/>
                </a:cubicBezTo>
                <a:cubicBezTo>
                  <a:pt x="542" y="447"/>
                  <a:pt x="492" y="371"/>
                  <a:pt x="415" y="354"/>
                </a:cubicBezTo>
                <a:cubicBezTo>
                  <a:pt x="367" y="344"/>
                  <a:pt x="367" y="344"/>
                  <a:pt x="367" y="344"/>
                </a:cubicBezTo>
                <a:cubicBezTo>
                  <a:pt x="289" y="328"/>
                  <a:pt x="213" y="378"/>
                  <a:pt x="196" y="456"/>
                </a:cubicBezTo>
                <a:cubicBezTo>
                  <a:pt x="151" y="670"/>
                  <a:pt x="151" y="670"/>
                  <a:pt x="151" y="670"/>
                </a:cubicBezTo>
                <a:cubicBezTo>
                  <a:pt x="138" y="730"/>
                  <a:pt x="138" y="730"/>
                  <a:pt x="138" y="730"/>
                </a:cubicBezTo>
                <a:cubicBezTo>
                  <a:pt x="138" y="578"/>
                  <a:pt x="138" y="578"/>
                  <a:pt x="138" y="578"/>
                </a:cubicBezTo>
                <a:cubicBezTo>
                  <a:pt x="138" y="552"/>
                  <a:pt x="117" y="530"/>
                  <a:pt x="90" y="530"/>
                </a:cubicBezTo>
                <a:cubicBezTo>
                  <a:pt x="54" y="530"/>
                  <a:pt x="54" y="530"/>
                  <a:pt x="54" y="530"/>
                </a:cubicBezTo>
                <a:cubicBezTo>
                  <a:pt x="28" y="530"/>
                  <a:pt x="6" y="552"/>
                  <a:pt x="6" y="578"/>
                </a:cubicBezTo>
                <a:cubicBezTo>
                  <a:pt x="6" y="918"/>
                  <a:pt x="6" y="918"/>
                  <a:pt x="6" y="918"/>
                </a:cubicBezTo>
                <a:cubicBezTo>
                  <a:pt x="6" y="943"/>
                  <a:pt x="25" y="964"/>
                  <a:pt x="49" y="966"/>
                </a:cubicBezTo>
                <a:cubicBezTo>
                  <a:pt x="49" y="1125"/>
                  <a:pt x="49" y="1125"/>
                  <a:pt x="49" y="1125"/>
                </a:cubicBezTo>
                <a:cubicBezTo>
                  <a:pt x="48" y="1125"/>
                  <a:pt x="48" y="1125"/>
                  <a:pt x="48" y="1125"/>
                </a:cubicBezTo>
                <a:cubicBezTo>
                  <a:pt x="22" y="1125"/>
                  <a:pt x="0" y="1146"/>
                  <a:pt x="0" y="1173"/>
                </a:cubicBezTo>
                <a:close/>
                <a:moveTo>
                  <a:pt x="96" y="1084"/>
                </a:moveTo>
                <a:cubicBezTo>
                  <a:pt x="106" y="1101"/>
                  <a:pt x="121" y="1116"/>
                  <a:pt x="140" y="1125"/>
                </a:cubicBezTo>
                <a:cubicBezTo>
                  <a:pt x="96" y="1125"/>
                  <a:pt x="96" y="1125"/>
                  <a:pt x="96" y="1125"/>
                </a:cubicBezTo>
                <a:lnTo>
                  <a:pt x="96" y="1084"/>
                </a:lnTo>
                <a:close/>
                <a:moveTo>
                  <a:pt x="1084" y="1519"/>
                </a:moveTo>
                <a:cubicBezTo>
                  <a:pt x="824" y="1519"/>
                  <a:pt x="824" y="1519"/>
                  <a:pt x="824" y="1519"/>
                </a:cubicBezTo>
                <a:cubicBezTo>
                  <a:pt x="824" y="1618"/>
                  <a:pt x="824" y="1618"/>
                  <a:pt x="824" y="1618"/>
                </a:cubicBezTo>
                <a:cubicBezTo>
                  <a:pt x="1443" y="1618"/>
                  <a:pt x="1443" y="1618"/>
                  <a:pt x="1443" y="1618"/>
                </a:cubicBezTo>
                <a:cubicBezTo>
                  <a:pt x="1443" y="1519"/>
                  <a:pt x="1443" y="1519"/>
                  <a:pt x="1443" y="1519"/>
                </a:cubicBezTo>
                <a:cubicBezTo>
                  <a:pt x="1293" y="1519"/>
                  <a:pt x="1293" y="1519"/>
                  <a:pt x="1293" y="1519"/>
                </a:cubicBezTo>
                <a:cubicBezTo>
                  <a:pt x="1293" y="870"/>
                  <a:pt x="1293" y="870"/>
                  <a:pt x="1293" y="870"/>
                </a:cubicBezTo>
                <a:cubicBezTo>
                  <a:pt x="1443" y="870"/>
                  <a:pt x="1443" y="870"/>
                  <a:pt x="1443" y="870"/>
                </a:cubicBezTo>
                <a:cubicBezTo>
                  <a:pt x="1443" y="772"/>
                  <a:pt x="1443" y="772"/>
                  <a:pt x="1443" y="772"/>
                </a:cubicBezTo>
                <a:cubicBezTo>
                  <a:pt x="586" y="772"/>
                  <a:pt x="586" y="772"/>
                  <a:pt x="586" y="772"/>
                </a:cubicBezTo>
                <a:cubicBezTo>
                  <a:pt x="586" y="870"/>
                  <a:pt x="586" y="870"/>
                  <a:pt x="586" y="870"/>
                </a:cubicBezTo>
                <a:cubicBezTo>
                  <a:pt x="1084" y="870"/>
                  <a:pt x="1084" y="870"/>
                  <a:pt x="1084" y="870"/>
                </a:cubicBezTo>
                <a:lnTo>
                  <a:pt x="1084" y="1519"/>
                </a:lnTo>
                <a:close/>
              </a:path>
            </a:pathLst>
          </a:custGeom>
          <a:solidFill>
            <a:schemeClr val="accent2"/>
          </a:solidFill>
          <a:ln>
            <a:noFill/>
          </a:ln>
          <a:extLst/>
        </p:spPr>
        <p:txBody>
          <a:bodyPr lIns="53960" tIns="26983" rIns="53960" bIns="26983"/>
          <a:lstStyle/>
          <a:p>
            <a:pPr defTabSz="914178">
              <a:defRPr/>
            </a:pPr>
            <a:endParaRPr lang="en-US" sz="1799" dirty="0"/>
          </a:p>
        </p:txBody>
      </p:sp>
    </p:spTree>
    <p:extLst>
      <p:ext uri="{BB962C8B-B14F-4D97-AF65-F5344CB8AC3E}">
        <p14:creationId xmlns:p14="http://schemas.microsoft.com/office/powerpoint/2010/main" val="1906116265"/>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par>
                          <p:cTn id="12" fill="hold" nodeType="after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childTnLst>
                          </p:cTn>
                        </p:par>
                        <p:par>
                          <p:cTn id="20" fill="hold" nodeType="afterGroup">
                            <p:stCondLst>
                              <p:cond delay="2000"/>
                            </p:stCondLst>
                            <p:childTnLst>
                              <p:par>
                                <p:cTn id="21" presetID="10" presetClass="entr" presetSubtype="0"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9" name="图表 318"/>
          <p:cNvGraphicFramePr/>
          <p:nvPr>
            <p:extLst>
              <p:ext uri="{D42A27DB-BD31-4B8C-83A1-F6EECF244321}">
                <p14:modId xmlns:p14="http://schemas.microsoft.com/office/powerpoint/2010/main" val="2641185032"/>
              </p:ext>
            </p:extLst>
          </p:nvPr>
        </p:nvGraphicFramePr>
        <p:xfrm>
          <a:off x="610287" y="2287051"/>
          <a:ext cx="6179973" cy="2568666"/>
        </p:xfrm>
        <a:graphic>
          <a:graphicData uri="http://schemas.openxmlformats.org/drawingml/2006/chart">
            <c:chart xmlns:c="http://schemas.openxmlformats.org/drawingml/2006/chart" xmlns:r="http://schemas.openxmlformats.org/officeDocument/2006/relationships" r:id="rId3"/>
          </a:graphicData>
        </a:graphic>
      </p:graphicFrame>
      <p:sp>
        <p:nvSpPr>
          <p:cNvPr id="320" name="矩形 319"/>
          <p:cNvSpPr/>
          <p:nvPr/>
        </p:nvSpPr>
        <p:spPr>
          <a:xfrm>
            <a:off x="610170" y="1677869"/>
            <a:ext cx="7449563" cy="462627"/>
          </a:xfrm>
          <a:prstGeom prst="rect">
            <a:avLst/>
          </a:prstGeom>
        </p:spPr>
        <p:txBody>
          <a:bodyPr wrap="square" lIns="68580" tIns="34290" rIns="68580" bIns="3429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成绩和缺点。这是汇报的中心。汇报的目的就是要肯定成绩，找出缺点。成绩有哪些，有多大，表现在哪些方面，是怎样取得的；缺点有多少，表现在哪些方面，是什么性质的，怎样产生的，都应讲清楚</a:t>
            </a:r>
            <a:endParaRPr lang="zh-CN" altLang="en-US" sz="900" dirty="0">
              <a:solidFill>
                <a:schemeClr val="tx1">
                  <a:lumMod val="50000"/>
                  <a:lumOff val="50000"/>
                </a:schemeClr>
              </a:solidFill>
            </a:endParaRPr>
          </a:p>
        </p:txBody>
      </p:sp>
      <p:sp>
        <p:nvSpPr>
          <p:cNvPr id="321" name="文本框 320"/>
          <p:cNvSpPr txBox="1"/>
          <p:nvPr/>
        </p:nvSpPr>
        <p:spPr>
          <a:xfrm>
            <a:off x="647564" y="1337395"/>
            <a:ext cx="2358402" cy="253916"/>
          </a:xfrm>
          <a:prstGeom prst="rect">
            <a:avLst/>
          </a:prstGeom>
          <a:noFill/>
        </p:spPr>
        <p:txBody>
          <a:bodyPr vert="horz" wrap="squar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spTree>
    <p:extLst>
      <p:ext uri="{BB962C8B-B14F-4D97-AF65-F5344CB8AC3E}">
        <p14:creationId xmlns:p14="http://schemas.microsoft.com/office/powerpoint/2010/main" val="243536809"/>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withEffect">
                                  <p:stCondLst>
                                    <p:cond delay="1600"/>
                                  </p:stCondLst>
                                  <p:iterate type="lt">
                                    <p:tmPct val="10000"/>
                                  </p:iterate>
                                  <p:childTnLst>
                                    <p:set>
                                      <p:cBhvr>
                                        <p:cTn id="6" dur="1" fill="hold">
                                          <p:stCondLst>
                                            <p:cond delay="0"/>
                                          </p:stCondLst>
                                        </p:cTn>
                                        <p:tgtEl>
                                          <p:spTgt spid="321"/>
                                        </p:tgtEl>
                                        <p:attrNameLst>
                                          <p:attrName>style.visibility</p:attrName>
                                        </p:attrNameLst>
                                      </p:cBhvr>
                                      <p:to>
                                        <p:strVal val="visible"/>
                                      </p:to>
                                    </p:set>
                                    <p:anim calcmode="lin" valueType="num">
                                      <p:cBhvr>
                                        <p:cTn id="7" dur="500" fill="hold"/>
                                        <p:tgtEl>
                                          <p:spTgt spid="321"/>
                                        </p:tgtEl>
                                        <p:attrNameLst>
                                          <p:attrName>ppt_w</p:attrName>
                                        </p:attrNameLst>
                                      </p:cBhvr>
                                      <p:tavLst>
                                        <p:tav tm="0">
                                          <p:val>
                                            <p:strVal val="4/3*#ppt_w"/>
                                          </p:val>
                                        </p:tav>
                                        <p:tav tm="100000">
                                          <p:val>
                                            <p:strVal val="#ppt_w"/>
                                          </p:val>
                                        </p:tav>
                                      </p:tavLst>
                                    </p:anim>
                                    <p:anim calcmode="lin" valueType="num">
                                      <p:cBhvr>
                                        <p:cTn id="8" dur="500" fill="hold"/>
                                        <p:tgtEl>
                                          <p:spTgt spid="321"/>
                                        </p:tgtEl>
                                        <p:attrNameLst>
                                          <p:attrName>ppt_h</p:attrName>
                                        </p:attrNameLst>
                                      </p:cBhvr>
                                      <p:tavLst>
                                        <p:tav tm="0">
                                          <p:val>
                                            <p:strVal val="4/3*#ppt_h"/>
                                          </p:val>
                                        </p:tav>
                                        <p:tav tm="100000">
                                          <p:val>
                                            <p:strVal val="#ppt_h"/>
                                          </p:val>
                                        </p:tav>
                                      </p:tavLst>
                                    </p:anim>
                                  </p:childTnLst>
                                </p:cTn>
                              </p:par>
                              <p:par>
                                <p:cTn id="9" presetID="22" presetClass="entr" presetSubtype="8" fill="hold" grpId="0" nodeType="withEffect">
                                  <p:stCondLst>
                                    <p:cond delay="1900"/>
                                  </p:stCondLst>
                                  <p:childTnLst>
                                    <p:set>
                                      <p:cBhvr>
                                        <p:cTn id="10" dur="1" fill="hold">
                                          <p:stCondLst>
                                            <p:cond delay="0"/>
                                          </p:stCondLst>
                                        </p:cTn>
                                        <p:tgtEl>
                                          <p:spTgt spid="320"/>
                                        </p:tgtEl>
                                        <p:attrNameLst>
                                          <p:attrName>style.visibility</p:attrName>
                                        </p:attrNameLst>
                                      </p:cBhvr>
                                      <p:to>
                                        <p:strVal val="visible"/>
                                      </p:to>
                                    </p:set>
                                    <p:animEffect transition="in" filter="wipe(left)">
                                      <p:cBhvr>
                                        <p:cTn id="11" dur="500"/>
                                        <p:tgtEl>
                                          <p:spTgt spid="320"/>
                                        </p:tgtEl>
                                      </p:cBhvr>
                                    </p:animEffect>
                                  </p:childTnLst>
                                </p:cTn>
                              </p:par>
                              <p:par>
                                <p:cTn id="12" presetID="23" presetClass="entr" presetSubtype="288" fill="hold" grpId="0" nodeType="withEffect">
                                  <p:stCondLst>
                                    <p:cond delay="2800"/>
                                  </p:stCondLst>
                                  <p:childTnLst>
                                    <p:set>
                                      <p:cBhvr>
                                        <p:cTn id="13" dur="1" fill="hold">
                                          <p:stCondLst>
                                            <p:cond delay="0"/>
                                          </p:stCondLst>
                                        </p:cTn>
                                        <p:tgtEl>
                                          <p:spTgt spid="319">
                                            <p:graphicEl>
                                              <a:chart seriesIdx="-3" categoryIdx="-3" bldStep="gridLegend"/>
                                            </p:graphicEl>
                                          </p:spTgt>
                                        </p:tgtEl>
                                        <p:attrNameLst>
                                          <p:attrName>style.visibility</p:attrName>
                                        </p:attrNameLst>
                                      </p:cBhvr>
                                      <p:to>
                                        <p:strVal val="visible"/>
                                      </p:to>
                                    </p:set>
                                    <p:anim calcmode="lin" valueType="num">
                                      <p:cBhvr>
                                        <p:cTn id="14" dur="500" fill="hold"/>
                                        <p:tgtEl>
                                          <p:spTgt spid="319">
                                            <p:graphicEl>
                                              <a:chart seriesIdx="-3" categoryIdx="-3" bldStep="gridLegend"/>
                                            </p:graphicEl>
                                          </p:spTgt>
                                        </p:tgtEl>
                                        <p:attrNameLst>
                                          <p:attrName>ppt_w</p:attrName>
                                        </p:attrNameLst>
                                      </p:cBhvr>
                                      <p:tavLst>
                                        <p:tav tm="0">
                                          <p:val>
                                            <p:strVal val="4/3*#ppt_w"/>
                                          </p:val>
                                        </p:tav>
                                        <p:tav tm="100000">
                                          <p:val>
                                            <p:strVal val="#ppt_w"/>
                                          </p:val>
                                        </p:tav>
                                      </p:tavLst>
                                    </p:anim>
                                    <p:anim calcmode="lin" valueType="num">
                                      <p:cBhvr>
                                        <p:cTn id="15" dur="500" fill="hold"/>
                                        <p:tgtEl>
                                          <p:spTgt spid="319">
                                            <p:graphicEl>
                                              <a:chart seriesIdx="-3" categoryIdx="-3" bldStep="gridLegend"/>
                                            </p:graphicEl>
                                          </p:spTgt>
                                        </p:tgtEl>
                                        <p:attrNameLst>
                                          <p:attrName>ppt_h</p:attrName>
                                        </p:attrNameLst>
                                      </p:cBhvr>
                                      <p:tavLst>
                                        <p:tav tm="0">
                                          <p:val>
                                            <p:strVal val="4/3*#ppt_h"/>
                                          </p:val>
                                        </p:tav>
                                        <p:tav tm="100000">
                                          <p:val>
                                            <p:strVal val="#ppt_h"/>
                                          </p:val>
                                        </p:tav>
                                      </p:tavLst>
                                    </p:anim>
                                  </p:childTnLst>
                                </p:cTn>
                              </p:par>
                              <p:par>
                                <p:cTn id="16" presetID="23" presetClass="entr" presetSubtype="288" fill="hold" grpId="0" nodeType="withEffect">
                                  <p:stCondLst>
                                    <p:cond delay="3100"/>
                                  </p:stCondLst>
                                  <p:childTnLst>
                                    <p:set>
                                      <p:cBhvr>
                                        <p:cTn id="17" dur="1" fill="hold">
                                          <p:stCondLst>
                                            <p:cond delay="0"/>
                                          </p:stCondLst>
                                        </p:cTn>
                                        <p:tgtEl>
                                          <p:spTgt spid="319">
                                            <p:graphicEl>
                                              <a:chart seriesIdx="0" categoryIdx="-4" bldStep="series"/>
                                            </p:graphicEl>
                                          </p:spTgt>
                                        </p:tgtEl>
                                        <p:attrNameLst>
                                          <p:attrName>style.visibility</p:attrName>
                                        </p:attrNameLst>
                                      </p:cBhvr>
                                      <p:to>
                                        <p:strVal val="visible"/>
                                      </p:to>
                                    </p:set>
                                    <p:anim calcmode="lin" valueType="num">
                                      <p:cBhvr>
                                        <p:cTn id="18" dur="750" fill="hold"/>
                                        <p:tgtEl>
                                          <p:spTgt spid="319">
                                            <p:graphicEl>
                                              <a:chart seriesIdx="0" categoryIdx="-4" bldStep="series"/>
                                            </p:graphicEl>
                                          </p:spTgt>
                                        </p:tgtEl>
                                        <p:attrNameLst>
                                          <p:attrName>ppt_w</p:attrName>
                                        </p:attrNameLst>
                                      </p:cBhvr>
                                      <p:tavLst>
                                        <p:tav tm="0">
                                          <p:val>
                                            <p:strVal val="4/3*#ppt_w"/>
                                          </p:val>
                                        </p:tav>
                                        <p:tav tm="100000">
                                          <p:val>
                                            <p:strVal val="#ppt_w"/>
                                          </p:val>
                                        </p:tav>
                                      </p:tavLst>
                                    </p:anim>
                                    <p:anim calcmode="lin" valueType="num">
                                      <p:cBhvr>
                                        <p:cTn id="19" dur="750" fill="hold"/>
                                        <p:tgtEl>
                                          <p:spTgt spid="319">
                                            <p:graphicEl>
                                              <a:chart seriesIdx="0" categoryIdx="-4" bldStep="series"/>
                                            </p:graphicEl>
                                          </p:spTgt>
                                        </p:tgtEl>
                                        <p:attrNameLst>
                                          <p:attrName>ppt_h</p:attrName>
                                        </p:attrNameLst>
                                      </p:cBhvr>
                                      <p:tavLst>
                                        <p:tav tm="0">
                                          <p:val>
                                            <p:strVal val="4/3*#ppt_h"/>
                                          </p:val>
                                        </p:tav>
                                        <p:tav tm="100000">
                                          <p:val>
                                            <p:strVal val="#ppt_h"/>
                                          </p:val>
                                        </p:tav>
                                      </p:tavLst>
                                    </p:anim>
                                  </p:childTnLst>
                                </p:cTn>
                              </p:par>
                              <p:par>
                                <p:cTn id="20" presetID="23" presetClass="entr" presetSubtype="288" fill="hold" grpId="0" nodeType="withEffect">
                                  <p:stCondLst>
                                    <p:cond delay="3700"/>
                                  </p:stCondLst>
                                  <p:childTnLst>
                                    <p:set>
                                      <p:cBhvr>
                                        <p:cTn id="21" dur="1" fill="hold">
                                          <p:stCondLst>
                                            <p:cond delay="0"/>
                                          </p:stCondLst>
                                        </p:cTn>
                                        <p:tgtEl>
                                          <p:spTgt spid="319">
                                            <p:graphicEl>
                                              <a:chart seriesIdx="1" categoryIdx="-4" bldStep="series"/>
                                            </p:graphicEl>
                                          </p:spTgt>
                                        </p:tgtEl>
                                        <p:attrNameLst>
                                          <p:attrName>style.visibility</p:attrName>
                                        </p:attrNameLst>
                                      </p:cBhvr>
                                      <p:to>
                                        <p:strVal val="visible"/>
                                      </p:to>
                                    </p:set>
                                    <p:anim calcmode="lin" valueType="num">
                                      <p:cBhvr>
                                        <p:cTn id="22" dur="750" fill="hold"/>
                                        <p:tgtEl>
                                          <p:spTgt spid="319">
                                            <p:graphicEl>
                                              <a:chart seriesIdx="1" categoryIdx="-4" bldStep="series"/>
                                            </p:graphicEl>
                                          </p:spTgt>
                                        </p:tgtEl>
                                        <p:attrNameLst>
                                          <p:attrName>ppt_w</p:attrName>
                                        </p:attrNameLst>
                                      </p:cBhvr>
                                      <p:tavLst>
                                        <p:tav tm="0">
                                          <p:val>
                                            <p:strVal val="4/3*#ppt_w"/>
                                          </p:val>
                                        </p:tav>
                                        <p:tav tm="100000">
                                          <p:val>
                                            <p:strVal val="#ppt_w"/>
                                          </p:val>
                                        </p:tav>
                                      </p:tavLst>
                                    </p:anim>
                                    <p:anim calcmode="lin" valueType="num">
                                      <p:cBhvr>
                                        <p:cTn id="23" dur="750" fill="hold"/>
                                        <p:tgtEl>
                                          <p:spTgt spid="319">
                                            <p:graphicEl>
                                              <a:chart seriesIdx="1" categoryIdx="-4" bldStep="series"/>
                                            </p:graphicEl>
                                          </p:spTgt>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19" grpId="0">
        <p:bldSub>
          <a:bldChart bld="series"/>
        </p:bldSub>
      </p:bldGraphic>
      <p:bldP spid="320" grpId="0"/>
      <p:bldP spid="3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192"/>
          <p:cNvSpPr>
            <a:spLocks noEditPoints="1"/>
          </p:cNvSpPr>
          <p:nvPr/>
        </p:nvSpPr>
        <p:spPr bwMode="auto">
          <a:xfrm>
            <a:off x="953366" y="2270333"/>
            <a:ext cx="864791" cy="2043527"/>
          </a:xfrm>
          <a:custGeom>
            <a:avLst/>
            <a:gdLst>
              <a:gd name="T0" fmla="*/ 625 w 693"/>
              <a:gd name="T1" fmla="*/ 1522 h 1641"/>
              <a:gd name="T2" fmla="*/ 520 w 693"/>
              <a:gd name="T3" fmla="*/ 985 h 1641"/>
              <a:gd name="T4" fmla="*/ 498 w 693"/>
              <a:gd name="T5" fmla="*/ 789 h 1641"/>
              <a:gd name="T6" fmla="*/ 532 w 693"/>
              <a:gd name="T7" fmla="*/ 760 h 1641"/>
              <a:gd name="T8" fmla="*/ 571 w 693"/>
              <a:gd name="T9" fmla="*/ 506 h 1641"/>
              <a:gd name="T10" fmla="*/ 505 w 693"/>
              <a:gd name="T11" fmla="*/ 282 h 1641"/>
              <a:gd name="T12" fmla="*/ 394 w 693"/>
              <a:gd name="T13" fmla="*/ 243 h 1641"/>
              <a:gd name="T14" fmla="*/ 344 w 693"/>
              <a:gd name="T15" fmla="*/ 214 h 1641"/>
              <a:gd name="T16" fmla="*/ 341 w 693"/>
              <a:gd name="T17" fmla="*/ 204 h 1641"/>
              <a:gd name="T18" fmla="*/ 354 w 693"/>
              <a:gd name="T19" fmla="*/ 65 h 1641"/>
              <a:gd name="T20" fmla="*/ 313 w 693"/>
              <a:gd name="T21" fmla="*/ 0 h 1641"/>
              <a:gd name="T22" fmla="*/ 228 w 693"/>
              <a:gd name="T23" fmla="*/ 24 h 1641"/>
              <a:gd name="T24" fmla="*/ 214 w 693"/>
              <a:gd name="T25" fmla="*/ 121 h 1641"/>
              <a:gd name="T26" fmla="*/ 240 w 693"/>
              <a:gd name="T27" fmla="*/ 200 h 1641"/>
              <a:gd name="T28" fmla="*/ 240 w 693"/>
              <a:gd name="T29" fmla="*/ 215 h 1641"/>
              <a:gd name="T30" fmla="*/ 147 w 693"/>
              <a:gd name="T31" fmla="*/ 272 h 1641"/>
              <a:gd name="T32" fmla="*/ 22 w 693"/>
              <a:gd name="T33" fmla="*/ 531 h 1641"/>
              <a:gd name="T34" fmla="*/ 113 w 693"/>
              <a:gd name="T35" fmla="*/ 777 h 1641"/>
              <a:gd name="T36" fmla="*/ 143 w 693"/>
              <a:gd name="T37" fmla="*/ 802 h 1641"/>
              <a:gd name="T38" fmla="*/ 220 w 693"/>
              <a:gd name="T39" fmla="*/ 1183 h 1641"/>
              <a:gd name="T40" fmla="*/ 267 w 693"/>
              <a:gd name="T41" fmla="*/ 1470 h 1641"/>
              <a:gd name="T42" fmla="*/ 231 w 693"/>
              <a:gd name="T43" fmla="*/ 1602 h 1641"/>
              <a:gd name="T44" fmla="*/ 343 w 693"/>
              <a:gd name="T45" fmla="*/ 1595 h 1641"/>
              <a:gd name="T46" fmla="*/ 351 w 693"/>
              <a:gd name="T47" fmla="*/ 1504 h 1641"/>
              <a:gd name="T48" fmla="*/ 342 w 693"/>
              <a:gd name="T49" fmla="*/ 1327 h 1641"/>
              <a:gd name="T50" fmla="*/ 334 w 693"/>
              <a:gd name="T51" fmla="*/ 1168 h 1641"/>
              <a:gd name="T52" fmla="*/ 372 w 693"/>
              <a:gd name="T53" fmla="*/ 991 h 1641"/>
              <a:gd name="T54" fmla="*/ 495 w 693"/>
              <a:gd name="T55" fmla="*/ 1455 h 1641"/>
              <a:gd name="T56" fmla="*/ 553 w 693"/>
              <a:gd name="T57" fmla="*/ 1595 h 1641"/>
              <a:gd name="T58" fmla="*/ 693 w 693"/>
              <a:gd name="T59" fmla="*/ 1628 h 1641"/>
              <a:gd name="T60" fmla="*/ 115 w 693"/>
              <a:gd name="T61" fmla="*/ 608 h 1641"/>
              <a:gd name="T62" fmla="*/ 125 w 693"/>
              <a:gd name="T63" fmla="*/ 524 h 1641"/>
              <a:gd name="T64" fmla="*/ 395 w 693"/>
              <a:gd name="T65" fmla="*/ 690 h 1641"/>
              <a:gd name="T66" fmla="*/ 314 w 693"/>
              <a:gd name="T67" fmla="*/ 307 h 1641"/>
              <a:gd name="T68" fmla="*/ 280 w 693"/>
              <a:gd name="T69" fmla="*/ 291 h 1641"/>
              <a:gd name="T70" fmla="*/ 295 w 693"/>
              <a:gd name="T71" fmla="*/ 485 h 1641"/>
              <a:gd name="T72" fmla="*/ 274 w 693"/>
              <a:gd name="T73" fmla="*/ 687 h 1641"/>
              <a:gd name="T74" fmla="*/ 235 w 693"/>
              <a:gd name="T75" fmla="*/ 542 h 1641"/>
              <a:gd name="T76" fmla="*/ 248 w 693"/>
              <a:gd name="T77" fmla="*/ 225 h 1641"/>
              <a:gd name="T78" fmla="*/ 334 w 693"/>
              <a:gd name="T79" fmla="*/ 227 h 1641"/>
              <a:gd name="T80" fmla="*/ 381 w 693"/>
              <a:gd name="T81" fmla="*/ 413 h 1641"/>
              <a:gd name="T82" fmla="*/ 411 w 693"/>
              <a:gd name="T83" fmla="*/ 689 h 1641"/>
              <a:gd name="T84" fmla="*/ 473 w 693"/>
              <a:gd name="T85" fmla="*/ 485 h 1641"/>
              <a:gd name="T86" fmla="*/ 501 w 693"/>
              <a:gd name="T87" fmla="*/ 576 h 1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tx1">
              <a:lumMod val="85000"/>
              <a:lumOff val="15000"/>
            </a:schemeClr>
          </a:solidFill>
          <a:ln>
            <a:noFill/>
          </a:ln>
          <a:effectLst/>
        </p:spPr>
        <p:txBody>
          <a:bodyPr vert="horz" wrap="square" lIns="91436" tIns="45718" rIns="91436" bIns="45718" numCol="1" anchor="t" anchorCtr="0" compatLnSpc="1">
            <a:prstTxWarp prst="textNoShape">
              <a:avLst/>
            </a:prstTxWarp>
          </a:bodyPr>
          <a:lstStyle/>
          <a:p>
            <a:endParaRPr lang="id-ID" dirty="0">
              <a:solidFill>
                <a:srgbClr val="F6AC19"/>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Oval 12"/>
          <p:cNvSpPr/>
          <p:nvPr/>
        </p:nvSpPr>
        <p:spPr>
          <a:xfrm>
            <a:off x="1736418" y="2490795"/>
            <a:ext cx="163476" cy="163498"/>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Oval 13"/>
          <p:cNvSpPr/>
          <p:nvPr/>
        </p:nvSpPr>
        <p:spPr>
          <a:xfrm>
            <a:off x="2790959" y="1853895"/>
            <a:ext cx="163476" cy="163498"/>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Oval 14"/>
          <p:cNvSpPr/>
          <p:nvPr/>
        </p:nvSpPr>
        <p:spPr>
          <a:xfrm>
            <a:off x="3780450" y="2245741"/>
            <a:ext cx="163476" cy="163498"/>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Oval 15"/>
          <p:cNvSpPr/>
          <p:nvPr/>
        </p:nvSpPr>
        <p:spPr>
          <a:xfrm>
            <a:off x="4874465" y="1474248"/>
            <a:ext cx="163476" cy="163498"/>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7" name="Oval 16"/>
          <p:cNvSpPr/>
          <p:nvPr/>
        </p:nvSpPr>
        <p:spPr>
          <a:xfrm>
            <a:off x="5853116" y="1519295"/>
            <a:ext cx="163476" cy="163498"/>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Oval 17"/>
          <p:cNvSpPr/>
          <p:nvPr/>
        </p:nvSpPr>
        <p:spPr>
          <a:xfrm>
            <a:off x="6792009" y="2163992"/>
            <a:ext cx="163476" cy="163498"/>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Oval 18"/>
          <p:cNvSpPr/>
          <p:nvPr/>
        </p:nvSpPr>
        <p:spPr>
          <a:xfrm>
            <a:off x="8226188" y="1310751"/>
            <a:ext cx="163476" cy="163498"/>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cxnSp>
        <p:nvCxnSpPr>
          <p:cNvPr id="21" name="Straight Connector 20"/>
          <p:cNvCxnSpPr>
            <a:stCxn id="13" idx="7"/>
            <a:endCxn id="14" idx="3"/>
          </p:cNvCxnSpPr>
          <p:nvPr/>
        </p:nvCxnSpPr>
        <p:spPr>
          <a:xfrm flipV="1">
            <a:off x="1875953" y="1993448"/>
            <a:ext cx="938948" cy="521291"/>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a:stCxn id="14" idx="5"/>
            <a:endCxn id="15" idx="2"/>
          </p:cNvCxnSpPr>
          <p:nvPr/>
        </p:nvCxnSpPr>
        <p:spPr>
          <a:xfrm>
            <a:off x="2930494" y="1993449"/>
            <a:ext cx="849957" cy="334042"/>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a:stCxn id="15" idx="7"/>
            <a:endCxn id="16" idx="3"/>
          </p:cNvCxnSpPr>
          <p:nvPr/>
        </p:nvCxnSpPr>
        <p:spPr>
          <a:xfrm flipV="1">
            <a:off x="3919986" y="1613803"/>
            <a:ext cx="978421" cy="655882"/>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16" idx="6"/>
            <a:endCxn id="17" idx="2"/>
          </p:cNvCxnSpPr>
          <p:nvPr/>
        </p:nvCxnSpPr>
        <p:spPr>
          <a:xfrm>
            <a:off x="5037942" y="1555998"/>
            <a:ext cx="815175" cy="45046"/>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a:stCxn id="17" idx="5"/>
            <a:endCxn id="18" idx="1"/>
          </p:cNvCxnSpPr>
          <p:nvPr/>
        </p:nvCxnSpPr>
        <p:spPr>
          <a:xfrm>
            <a:off x="5992650" y="1658848"/>
            <a:ext cx="823299" cy="529088"/>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a:stCxn id="18" idx="6"/>
            <a:endCxn id="19" idx="3"/>
          </p:cNvCxnSpPr>
          <p:nvPr/>
        </p:nvCxnSpPr>
        <p:spPr>
          <a:xfrm flipV="1">
            <a:off x="6955484" y="1450305"/>
            <a:ext cx="1294645" cy="795436"/>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2521372" y="1621996"/>
            <a:ext cx="702653" cy="238496"/>
          </a:xfrm>
          <a:prstGeom prst="rect">
            <a:avLst/>
          </a:prstGeom>
          <a:noFill/>
        </p:spPr>
        <p:txBody>
          <a:bodyPr wrap="none" lIns="68577" tIns="34289" rIns="68577" bIns="34289" rtlCol="0">
            <a:spAutoFit/>
          </a:bodyPr>
          <a:lstStyle/>
          <a:p>
            <a:pPr lvl="0" algn="ctr"/>
            <a:r>
              <a:rPr lang="zh-CN" altLang="en-US" sz="1100" b="1" dirty="0">
                <a:solidFill>
                  <a:prstClr val="black">
                    <a:lumMod val="50000"/>
                    <a:lumOff val="50000"/>
                  </a:prst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100" b="1" dirty="0">
              <a:solidFill>
                <a:prstClr val="black">
                  <a:lumMod val="50000"/>
                  <a:lumOff val="50000"/>
                </a:prst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4" name="TextBox 33"/>
          <p:cNvSpPr txBox="1"/>
          <p:nvPr/>
        </p:nvSpPr>
        <p:spPr>
          <a:xfrm>
            <a:off x="1753688" y="2753690"/>
            <a:ext cx="702653" cy="238496"/>
          </a:xfrm>
          <a:prstGeom prst="rect">
            <a:avLst/>
          </a:prstGeom>
          <a:noFill/>
        </p:spPr>
        <p:txBody>
          <a:bodyPr wrap="none" lIns="68577" tIns="34289" rIns="68577" bIns="34289" rtlCol="0">
            <a:spAutoFit/>
          </a:bodyPr>
          <a:lstStyle/>
          <a:p>
            <a:pPr lvl="0" algn="ctr"/>
            <a:r>
              <a:rPr lang="zh-CN" altLang="en-US" sz="1100" b="1" dirty="0">
                <a:solidFill>
                  <a:prstClr val="black">
                    <a:lumMod val="50000"/>
                    <a:lumOff val="50000"/>
                  </a:prst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100" b="1" dirty="0">
              <a:solidFill>
                <a:prstClr val="black">
                  <a:lumMod val="50000"/>
                  <a:lumOff val="50000"/>
                </a:prst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5" name="TextBox 34"/>
          <p:cNvSpPr txBox="1"/>
          <p:nvPr/>
        </p:nvSpPr>
        <p:spPr>
          <a:xfrm>
            <a:off x="3510864" y="2529800"/>
            <a:ext cx="702653" cy="238496"/>
          </a:xfrm>
          <a:prstGeom prst="rect">
            <a:avLst/>
          </a:prstGeom>
          <a:noFill/>
        </p:spPr>
        <p:txBody>
          <a:bodyPr wrap="none" lIns="68577" tIns="34289" rIns="68577" bIns="34289" rtlCol="0">
            <a:spAutoFit/>
          </a:bodyPr>
          <a:lstStyle/>
          <a:p>
            <a:pPr lvl="0" algn="ctr"/>
            <a:r>
              <a:rPr lang="zh-CN" altLang="en-US" sz="1100" b="1" dirty="0">
                <a:solidFill>
                  <a:prstClr val="black">
                    <a:lumMod val="50000"/>
                    <a:lumOff val="50000"/>
                  </a:prst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100" b="1" dirty="0">
              <a:solidFill>
                <a:prstClr val="black">
                  <a:lumMod val="50000"/>
                  <a:lumOff val="50000"/>
                </a:prst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6" name="TextBox 35"/>
          <p:cNvSpPr txBox="1"/>
          <p:nvPr/>
        </p:nvSpPr>
        <p:spPr>
          <a:xfrm>
            <a:off x="4601307" y="1214134"/>
            <a:ext cx="702653" cy="238496"/>
          </a:xfrm>
          <a:prstGeom prst="rect">
            <a:avLst/>
          </a:prstGeom>
          <a:noFill/>
        </p:spPr>
        <p:txBody>
          <a:bodyPr wrap="none" lIns="68577" tIns="34289" rIns="68577" bIns="34289" rtlCol="0">
            <a:spAutoFit/>
          </a:bodyPr>
          <a:lstStyle/>
          <a:p>
            <a:pPr algn="ctr"/>
            <a:r>
              <a:rPr lang="zh-CN" altLang="en-US" sz="1100" b="1"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1100" b="1"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7" name="TextBox 36"/>
          <p:cNvSpPr txBox="1"/>
          <p:nvPr/>
        </p:nvSpPr>
        <p:spPr>
          <a:xfrm>
            <a:off x="5583529" y="1214134"/>
            <a:ext cx="702653" cy="238496"/>
          </a:xfrm>
          <a:prstGeom prst="rect">
            <a:avLst/>
          </a:prstGeom>
          <a:noFill/>
        </p:spPr>
        <p:txBody>
          <a:bodyPr wrap="none" lIns="68577" tIns="34289" rIns="68577" bIns="34289" rtlCol="0">
            <a:spAutoFit/>
          </a:bodyPr>
          <a:lstStyle/>
          <a:p>
            <a:pPr lvl="0" algn="ctr"/>
            <a:r>
              <a:rPr lang="zh-CN" altLang="en-US" sz="1100" b="1" dirty="0">
                <a:solidFill>
                  <a:prstClr val="black">
                    <a:lumMod val="50000"/>
                    <a:lumOff val="50000"/>
                  </a:prst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100" b="1" dirty="0">
              <a:solidFill>
                <a:prstClr val="black">
                  <a:lumMod val="50000"/>
                  <a:lumOff val="50000"/>
                </a:prst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8" name="TextBox 37"/>
          <p:cNvSpPr txBox="1"/>
          <p:nvPr/>
        </p:nvSpPr>
        <p:spPr>
          <a:xfrm>
            <a:off x="6522422" y="2413401"/>
            <a:ext cx="702653" cy="238496"/>
          </a:xfrm>
          <a:prstGeom prst="rect">
            <a:avLst/>
          </a:prstGeom>
          <a:noFill/>
        </p:spPr>
        <p:txBody>
          <a:bodyPr wrap="none" lIns="68577" tIns="34289" rIns="68577" bIns="34289" rtlCol="0">
            <a:spAutoFit/>
          </a:bodyPr>
          <a:lstStyle/>
          <a:p>
            <a:pPr lvl="0" algn="ctr"/>
            <a:r>
              <a:rPr lang="zh-CN" altLang="en-US" sz="1100" b="1" dirty="0">
                <a:solidFill>
                  <a:prstClr val="black">
                    <a:lumMod val="50000"/>
                    <a:lumOff val="50000"/>
                  </a:prst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100" b="1" dirty="0">
              <a:solidFill>
                <a:prstClr val="black">
                  <a:lumMod val="50000"/>
                  <a:lumOff val="50000"/>
                </a:prst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9" name="TextBox 38"/>
          <p:cNvSpPr txBox="1"/>
          <p:nvPr/>
        </p:nvSpPr>
        <p:spPr>
          <a:xfrm>
            <a:off x="7405419" y="1298695"/>
            <a:ext cx="702653" cy="238496"/>
          </a:xfrm>
          <a:prstGeom prst="rect">
            <a:avLst/>
          </a:prstGeom>
          <a:noFill/>
        </p:spPr>
        <p:txBody>
          <a:bodyPr wrap="none" lIns="68577" tIns="34289" rIns="68577" bIns="34289" rtlCol="0">
            <a:spAutoFit/>
          </a:bodyPr>
          <a:lstStyle/>
          <a:p>
            <a:pPr lvl="0" algn="ctr"/>
            <a:r>
              <a:rPr lang="zh-CN" altLang="en-US" sz="1100" b="1" dirty="0">
                <a:solidFill>
                  <a:prstClr val="black">
                    <a:lumMod val="50000"/>
                    <a:lumOff val="50000"/>
                  </a:prst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100" b="1" dirty="0">
              <a:solidFill>
                <a:prstClr val="black">
                  <a:lumMod val="50000"/>
                  <a:lumOff val="50000"/>
                </a:prst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40" name="TextBox 39"/>
          <p:cNvSpPr txBox="1"/>
          <p:nvPr/>
        </p:nvSpPr>
        <p:spPr>
          <a:xfrm>
            <a:off x="2671199" y="2154253"/>
            <a:ext cx="420573" cy="238496"/>
          </a:xfrm>
          <a:prstGeom prst="rect">
            <a:avLst/>
          </a:prstGeom>
          <a:noFill/>
        </p:spPr>
        <p:txBody>
          <a:bodyPr wrap="none" lIns="68577" tIns="34289" rIns="68577" bIns="34289" rtlCol="0">
            <a:spAutoFit/>
          </a:bodyPr>
          <a:lstStyle/>
          <a:p>
            <a:r>
              <a:rPr lang="en-US" sz="1100" b="1"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45%</a:t>
            </a:r>
          </a:p>
        </p:txBody>
      </p:sp>
      <p:sp>
        <p:nvSpPr>
          <p:cNvPr id="41" name="TextBox 40"/>
          <p:cNvSpPr txBox="1"/>
          <p:nvPr/>
        </p:nvSpPr>
        <p:spPr>
          <a:xfrm>
            <a:off x="3660690" y="1902098"/>
            <a:ext cx="420573" cy="238496"/>
          </a:xfrm>
          <a:prstGeom prst="rect">
            <a:avLst/>
          </a:prstGeom>
          <a:noFill/>
        </p:spPr>
        <p:txBody>
          <a:bodyPr wrap="none" lIns="68577" tIns="34289" rIns="68577" bIns="34289" rtlCol="0">
            <a:spAutoFit/>
          </a:bodyPr>
          <a:lstStyle/>
          <a:p>
            <a:r>
              <a:rPr lang="en-US" sz="1100" b="1"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35%</a:t>
            </a:r>
          </a:p>
        </p:txBody>
      </p:sp>
      <p:sp>
        <p:nvSpPr>
          <p:cNvPr id="42" name="TextBox 41"/>
          <p:cNvSpPr txBox="1"/>
          <p:nvPr/>
        </p:nvSpPr>
        <p:spPr>
          <a:xfrm>
            <a:off x="4751135" y="1761348"/>
            <a:ext cx="420573" cy="238496"/>
          </a:xfrm>
          <a:prstGeom prst="rect">
            <a:avLst/>
          </a:prstGeom>
          <a:noFill/>
        </p:spPr>
        <p:txBody>
          <a:bodyPr wrap="none" lIns="68577" tIns="34289" rIns="68577" bIns="34289" rtlCol="0">
            <a:spAutoFit/>
          </a:bodyPr>
          <a:lstStyle/>
          <a:p>
            <a:r>
              <a:rPr lang="en-US" sz="1100" b="1"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55%</a:t>
            </a:r>
          </a:p>
        </p:txBody>
      </p:sp>
      <p:sp>
        <p:nvSpPr>
          <p:cNvPr id="43" name="TextBox 42"/>
          <p:cNvSpPr txBox="1"/>
          <p:nvPr/>
        </p:nvSpPr>
        <p:spPr>
          <a:xfrm>
            <a:off x="5736928" y="1799983"/>
            <a:ext cx="420573" cy="238496"/>
          </a:xfrm>
          <a:prstGeom prst="rect">
            <a:avLst/>
          </a:prstGeom>
          <a:noFill/>
        </p:spPr>
        <p:txBody>
          <a:bodyPr wrap="none" lIns="68577" tIns="34289" rIns="68577" bIns="34289" rtlCol="0">
            <a:spAutoFit/>
          </a:bodyPr>
          <a:lstStyle/>
          <a:p>
            <a:r>
              <a:rPr lang="en-US" sz="1100" b="1"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50%</a:t>
            </a:r>
          </a:p>
        </p:txBody>
      </p:sp>
      <p:sp>
        <p:nvSpPr>
          <p:cNvPr id="44" name="TextBox 43"/>
          <p:cNvSpPr txBox="1"/>
          <p:nvPr/>
        </p:nvSpPr>
        <p:spPr>
          <a:xfrm>
            <a:off x="6675820" y="1810456"/>
            <a:ext cx="420573" cy="238496"/>
          </a:xfrm>
          <a:prstGeom prst="rect">
            <a:avLst/>
          </a:prstGeom>
          <a:noFill/>
        </p:spPr>
        <p:txBody>
          <a:bodyPr wrap="none" lIns="68577" tIns="34289" rIns="68577" bIns="34289" rtlCol="0">
            <a:spAutoFit/>
          </a:bodyPr>
          <a:lstStyle/>
          <a:p>
            <a:r>
              <a:rPr lang="en-US" sz="1100" b="1"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30%</a:t>
            </a:r>
          </a:p>
        </p:txBody>
      </p:sp>
      <p:sp>
        <p:nvSpPr>
          <p:cNvPr id="45" name="TextBox 44"/>
          <p:cNvSpPr txBox="1"/>
          <p:nvPr/>
        </p:nvSpPr>
        <p:spPr>
          <a:xfrm>
            <a:off x="8106428" y="1613179"/>
            <a:ext cx="420573" cy="238496"/>
          </a:xfrm>
          <a:prstGeom prst="rect">
            <a:avLst/>
          </a:prstGeom>
          <a:noFill/>
        </p:spPr>
        <p:txBody>
          <a:bodyPr wrap="none" lIns="68577" tIns="34289" rIns="68577" bIns="34289" rtlCol="0">
            <a:spAutoFit/>
          </a:bodyPr>
          <a:lstStyle/>
          <a:p>
            <a:r>
              <a:rPr lang="en-US" sz="1100" b="1"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60%</a:t>
            </a:r>
          </a:p>
        </p:txBody>
      </p:sp>
      <p:sp>
        <p:nvSpPr>
          <p:cNvPr id="46" name="TextBox 45"/>
          <p:cNvSpPr txBox="1"/>
          <p:nvPr/>
        </p:nvSpPr>
        <p:spPr>
          <a:xfrm>
            <a:off x="1616657" y="2130308"/>
            <a:ext cx="420573" cy="238496"/>
          </a:xfrm>
          <a:prstGeom prst="rect">
            <a:avLst/>
          </a:prstGeom>
          <a:noFill/>
        </p:spPr>
        <p:txBody>
          <a:bodyPr wrap="none" lIns="68577" tIns="34289" rIns="68577" bIns="34289" rtlCol="0">
            <a:spAutoFit/>
          </a:bodyPr>
          <a:lstStyle/>
          <a:p>
            <a:r>
              <a:rPr lang="en-US" sz="1100" b="1"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30%</a:t>
            </a:r>
          </a:p>
        </p:txBody>
      </p:sp>
      <p:sp>
        <p:nvSpPr>
          <p:cNvPr id="47" name="TextBox 46"/>
          <p:cNvSpPr txBox="1"/>
          <p:nvPr/>
        </p:nvSpPr>
        <p:spPr>
          <a:xfrm>
            <a:off x="4186468" y="3467047"/>
            <a:ext cx="4271732" cy="746238"/>
          </a:xfrm>
          <a:prstGeom prst="rect">
            <a:avLst/>
          </a:prstGeom>
          <a:noFill/>
        </p:spPr>
        <p:txBody>
          <a:bodyPr wrap="square" lIns="68577" tIns="34289" rIns="68577" bIns="34289" rtlCol="0">
            <a:spAutoFit/>
          </a:bodyPr>
          <a:lstStyle/>
          <a:p>
            <a:r>
              <a:rPr lang="zh-CN" altLang="en-US" sz="1200" b="1"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1200" b="1"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endParaRPr lang="en-US" sz="8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r>
              <a:rPr lang="zh-CN" altLang="en-US" sz="8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r>
              <a:rPr lang="en-US" sz="8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r>
              <a:rPr lang="zh-CN" altLang="en-US" sz="8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r>
              <a:rPr lang="en-US" sz="8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r>
              <a:rPr lang="zh-CN" altLang="en-US" sz="8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r>
              <a:rPr lang="en-US" sz="8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p>
        </p:txBody>
      </p:sp>
      <p:grpSp>
        <p:nvGrpSpPr>
          <p:cNvPr id="2" name="组合 1"/>
          <p:cNvGrpSpPr/>
          <p:nvPr/>
        </p:nvGrpSpPr>
        <p:grpSpPr>
          <a:xfrm>
            <a:off x="3001315" y="3395940"/>
            <a:ext cx="1073161" cy="1058614"/>
            <a:chOff x="3830471" y="4471629"/>
            <a:chExt cx="1430881" cy="1411295"/>
          </a:xfrm>
        </p:grpSpPr>
        <p:sp>
          <p:nvSpPr>
            <p:cNvPr id="48" name="Oval 47"/>
            <p:cNvSpPr/>
            <p:nvPr/>
          </p:nvSpPr>
          <p:spPr>
            <a:xfrm>
              <a:off x="3830471" y="4471629"/>
              <a:ext cx="1407757" cy="1407757"/>
            </a:xfrm>
            <a:prstGeom prst="ellipse">
              <a:avLst/>
            </a:prstGeom>
            <a:noFill/>
            <a:ln w="1016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85%</a:t>
              </a:r>
            </a:p>
            <a:p>
              <a:pPr algn="ctr"/>
              <a:r>
                <a:rPr lang="zh-CN" altLang="en-US" sz="1000"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1000"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49" name="Arc 48"/>
            <p:cNvSpPr/>
            <p:nvPr/>
          </p:nvSpPr>
          <p:spPr>
            <a:xfrm>
              <a:off x="3853176" y="4474748"/>
              <a:ext cx="1408176" cy="1408176"/>
            </a:xfrm>
            <a:prstGeom prst="arc">
              <a:avLst>
                <a:gd name="adj1" fmla="val 16200000"/>
                <a:gd name="adj2" fmla="val 11287514"/>
              </a:avLst>
            </a:prstGeom>
            <a:ln w="101600" cap="rnd">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3342704102"/>
      </p:ext>
    </p:extLst>
  </p:cSld>
  <p:clrMapOvr>
    <a:masterClrMapping/>
  </p:clrMapOvr>
  <p:transition spd="slow" advClick="0" advTm="15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ppt_x</p:attrName>
                                        </p:attrNameLst>
                                      </p:cBhvr>
                                      <p:tavLst>
                                        <p:tav tm="0">
                                          <p:val>
                                            <p:strVal val="#ppt_x-#ppt_w*1.125000"/>
                                          </p:val>
                                        </p:tav>
                                        <p:tav tm="100000">
                                          <p:val>
                                            <p:strVal val="#ppt_x"/>
                                          </p:val>
                                        </p:tav>
                                      </p:tavLst>
                                    </p:anim>
                                    <p:animEffect transition="in" filter="wipe(right)">
                                      <p:cBhvr>
                                        <p:cTn id="8" dur="500"/>
                                        <p:tgtEl>
                                          <p:spTgt spid="7"/>
                                        </p:tgtEl>
                                      </p:cBhvr>
                                    </p:animEffect>
                                  </p:childTnLst>
                                </p:cTn>
                              </p:par>
                            </p:childTnLst>
                          </p:cTn>
                        </p:par>
                        <p:par>
                          <p:cTn id="9" fill="hold">
                            <p:stCondLst>
                              <p:cond delay="500"/>
                            </p:stCondLst>
                            <p:childTnLst>
                              <p:par>
                                <p:cTn id="10" presetID="23" presetClass="entr" presetSubtype="32"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250" fill="hold"/>
                                        <p:tgtEl>
                                          <p:spTgt spid="13"/>
                                        </p:tgtEl>
                                        <p:attrNameLst>
                                          <p:attrName>ppt_w</p:attrName>
                                        </p:attrNameLst>
                                      </p:cBhvr>
                                      <p:tavLst>
                                        <p:tav tm="0">
                                          <p:val>
                                            <p:strVal val="4*#ppt_w"/>
                                          </p:val>
                                        </p:tav>
                                        <p:tav tm="100000">
                                          <p:val>
                                            <p:strVal val="#ppt_w"/>
                                          </p:val>
                                        </p:tav>
                                      </p:tavLst>
                                    </p:anim>
                                    <p:anim calcmode="lin" valueType="num">
                                      <p:cBhvr>
                                        <p:cTn id="13" dur="250" fill="hold"/>
                                        <p:tgtEl>
                                          <p:spTgt spid="13"/>
                                        </p:tgtEl>
                                        <p:attrNameLst>
                                          <p:attrName>ppt_h</p:attrName>
                                        </p:attrNameLst>
                                      </p:cBhvr>
                                      <p:tavLst>
                                        <p:tav tm="0">
                                          <p:val>
                                            <p:strVal val="4*#ppt_h"/>
                                          </p:val>
                                        </p:tav>
                                        <p:tav tm="100000">
                                          <p:val>
                                            <p:strVal val="#ppt_h"/>
                                          </p:val>
                                        </p:tav>
                                      </p:tavLst>
                                    </p:anim>
                                  </p:childTnLst>
                                </p:cTn>
                              </p:par>
                            </p:childTnLst>
                          </p:cTn>
                        </p:par>
                        <p:par>
                          <p:cTn id="14" fill="hold">
                            <p:stCondLst>
                              <p:cond delay="750"/>
                            </p:stCondLst>
                            <p:childTnLst>
                              <p:par>
                                <p:cTn id="15" presetID="23" presetClass="entr" presetSubtype="32"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250" fill="hold"/>
                                        <p:tgtEl>
                                          <p:spTgt spid="14"/>
                                        </p:tgtEl>
                                        <p:attrNameLst>
                                          <p:attrName>ppt_w</p:attrName>
                                        </p:attrNameLst>
                                      </p:cBhvr>
                                      <p:tavLst>
                                        <p:tav tm="0">
                                          <p:val>
                                            <p:strVal val="4*#ppt_w"/>
                                          </p:val>
                                        </p:tav>
                                        <p:tav tm="100000">
                                          <p:val>
                                            <p:strVal val="#ppt_w"/>
                                          </p:val>
                                        </p:tav>
                                      </p:tavLst>
                                    </p:anim>
                                    <p:anim calcmode="lin" valueType="num">
                                      <p:cBhvr>
                                        <p:cTn id="18" dur="250" fill="hold"/>
                                        <p:tgtEl>
                                          <p:spTgt spid="14"/>
                                        </p:tgtEl>
                                        <p:attrNameLst>
                                          <p:attrName>ppt_h</p:attrName>
                                        </p:attrNameLst>
                                      </p:cBhvr>
                                      <p:tavLst>
                                        <p:tav tm="0">
                                          <p:val>
                                            <p:strVal val="4*#ppt_h"/>
                                          </p:val>
                                        </p:tav>
                                        <p:tav tm="100000">
                                          <p:val>
                                            <p:strVal val="#ppt_h"/>
                                          </p:val>
                                        </p:tav>
                                      </p:tavLst>
                                    </p:anim>
                                  </p:childTnLst>
                                </p:cTn>
                              </p:par>
                            </p:childTnLst>
                          </p:cTn>
                        </p:par>
                        <p:par>
                          <p:cTn id="19" fill="hold">
                            <p:stCondLst>
                              <p:cond delay="1000"/>
                            </p:stCondLst>
                            <p:childTnLst>
                              <p:par>
                                <p:cTn id="20" presetID="23" presetClass="entr" presetSubtype="32"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250" fill="hold"/>
                                        <p:tgtEl>
                                          <p:spTgt spid="15"/>
                                        </p:tgtEl>
                                        <p:attrNameLst>
                                          <p:attrName>ppt_w</p:attrName>
                                        </p:attrNameLst>
                                      </p:cBhvr>
                                      <p:tavLst>
                                        <p:tav tm="0">
                                          <p:val>
                                            <p:strVal val="4*#ppt_w"/>
                                          </p:val>
                                        </p:tav>
                                        <p:tav tm="100000">
                                          <p:val>
                                            <p:strVal val="#ppt_w"/>
                                          </p:val>
                                        </p:tav>
                                      </p:tavLst>
                                    </p:anim>
                                    <p:anim calcmode="lin" valueType="num">
                                      <p:cBhvr>
                                        <p:cTn id="23" dur="250" fill="hold"/>
                                        <p:tgtEl>
                                          <p:spTgt spid="15"/>
                                        </p:tgtEl>
                                        <p:attrNameLst>
                                          <p:attrName>ppt_h</p:attrName>
                                        </p:attrNameLst>
                                      </p:cBhvr>
                                      <p:tavLst>
                                        <p:tav tm="0">
                                          <p:val>
                                            <p:strVal val="4*#ppt_h"/>
                                          </p:val>
                                        </p:tav>
                                        <p:tav tm="100000">
                                          <p:val>
                                            <p:strVal val="#ppt_h"/>
                                          </p:val>
                                        </p:tav>
                                      </p:tavLst>
                                    </p:anim>
                                  </p:childTnLst>
                                </p:cTn>
                              </p:par>
                            </p:childTnLst>
                          </p:cTn>
                        </p:par>
                        <p:par>
                          <p:cTn id="24" fill="hold">
                            <p:stCondLst>
                              <p:cond delay="1250"/>
                            </p:stCondLst>
                            <p:childTnLst>
                              <p:par>
                                <p:cTn id="25" presetID="23" presetClass="entr" presetSubtype="32"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250" fill="hold"/>
                                        <p:tgtEl>
                                          <p:spTgt spid="16"/>
                                        </p:tgtEl>
                                        <p:attrNameLst>
                                          <p:attrName>ppt_w</p:attrName>
                                        </p:attrNameLst>
                                      </p:cBhvr>
                                      <p:tavLst>
                                        <p:tav tm="0">
                                          <p:val>
                                            <p:strVal val="4*#ppt_w"/>
                                          </p:val>
                                        </p:tav>
                                        <p:tav tm="100000">
                                          <p:val>
                                            <p:strVal val="#ppt_w"/>
                                          </p:val>
                                        </p:tav>
                                      </p:tavLst>
                                    </p:anim>
                                    <p:anim calcmode="lin" valueType="num">
                                      <p:cBhvr>
                                        <p:cTn id="28" dur="250" fill="hold"/>
                                        <p:tgtEl>
                                          <p:spTgt spid="16"/>
                                        </p:tgtEl>
                                        <p:attrNameLst>
                                          <p:attrName>ppt_h</p:attrName>
                                        </p:attrNameLst>
                                      </p:cBhvr>
                                      <p:tavLst>
                                        <p:tav tm="0">
                                          <p:val>
                                            <p:strVal val="4*#ppt_h"/>
                                          </p:val>
                                        </p:tav>
                                        <p:tav tm="100000">
                                          <p:val>
                                            <p:strVal val="#ppt_h"/>
                                          </p:val>
                                        </p:tav>
                                      </p:tavLst>
                                    </p:anim>
                                  </p:childTnLst>
                                </p:cTn>
                              </p:par>
                            </p:childTnLst>
                          </p:cTn>
                        </p:par>
                        <p:par>
                          <p:cTn id="29" fill="hold">
                            <p:stCondLst>
                              <p:cond delay="1500"/>
                            </p:stCondLst>
                            <p:childTnLst>
                              <p:par>
                                <p:cTn id="30" presetID="23" presetClass="entr" presetSubtype="32"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250" fill="hold"/>
                                        <p:tgtEl>
                                          <p:spTgt spid="17"/>
                                        </p:tgtEl>
                                        <p:attrNameLst>
                                          <p:attrName>ppt_w</p:attrName>
                                        </p:attrNameLst>
                                      </p:cBhvr>
                                      <p:tavLst>
                                        <p:tav tm="0">
                                          <p:val>
                                            <p:strVal val="4*#ppt_w"/>
                                          </p:val>
                                        </p:tav>
                                        <p:tav tm="100000">
                                          <p:val>
                                            <p:strVal val="#ppt_w"/>
                                          </p:val>
                                        </p:tav>
                                      </p:tavLst>
                                    </p:anim>
                                    <p:anim calcmode="lin" valueType="num">
                                      <p:cBhvr>
                                        <p:cTn id="33" dur="250" fill="hold"/>
                                        <p:tgtEl>
                                          <p:spTgt spid="17"/>
                                        </p:tgtEl>
                                        <p:attrNameLst>
                                          <p:attrName>ppt_h</p:attrName>
                                        </p:attrNameLst>
                                      </p:cBhvr>
                                      <p:tavLst>
                                        <p:tav tm="0">
                                          <p:val>
                                            <p:strVal val="4*#ppt_h"/>
                                          </p:val>
                                        </p:tav>
                                        <p:tav tm="100000">
                                          <p:val>
                                            <p:strVal val="#ppt_h"/>
                                          </p:val>
                                        </p:tav>
                                      </p:tavLst>
                                    </p:anim>
                                  </p:childTnLst>
                                </p:cTn>
                              </p:par>
                            </p:childTnLst>
                          </p:cTn>
                        </p:par>
                        <p:par>
                          <p:cTn id="34" fill="hold">
                            <p:stCondLst>
                              <p:cond delay="1750"/>
                            </p:stCondLst>
                            <p:childTnLst>
                              <p:par>
                                <p:cTn id="35" presetID="23" presetClass="entr" presetSubtype="32"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250" fill="hold"/>
                                        <p:tgtEl>
                                          <p:spTgt spid="18"/>
                                        </p:tgtEl>
                                        <p:attrNameLst>
                                          <p:attrName>ppt_w</p:attrName>
                                        </p:attrNameLst>
                                      </p:cBhvr>
                                      <p:tavLst>
                                        <p:tav tm="0">
                                          <p:val>
                                            <p:strVal val="4*#ppt_w"/>
                                          </p:val>
                                        </p:tav>
                                        <p:tav tm="100000">
                                          <p:val>
                                            <p:strVal val="#ppt_w"/>
                                          </p:val>
                                        </p:tav>
                                      </p:tavLst>
                                    </p:anim>
                                    <p:anim calcmode="lin" valueType="num">
                                      <p:cBhvr>
                                        <p:cTn id="38" dur="250" fill="hold"/>
                                        <p:tgtEl>
                                          <p:spTgt spid="18"/>
                                        </p:tgtEl>
                                        <p:attrNameLst>
                                          <p:attrName>ppt_h</p:attrName>
                                        </p:attrNameLst>
                                      </p:cBhvr>
                                      <p:tavLst>
                                        <p:tav tm="0">
                                          <p:val>
                                            <p:strVal val="4*#ppt_h"/>
                                          </p:val>
                                        </p:tav>
                                        <p:tav tm="100000">
                                          <p:val>
                                            <p:strVal val="#ppt_h"/>
                                          </p:val>
                                        </p:tav>
                                      </p:tavLst>
                                    </p:anim>
                                  </p:childTnLst>
                                </p:cTn>
                              </p:par>
                            </p:childTnLst>
                          </p:cTn>
                        </p:par>
                        <p:par>
                          <p:cTn id="39" fill="hold">
                            <p:stCondLst>
                              <p:cond delay="2000"/>
                            </p:stCondLst>
                            <p:childTnLst>
                              <p:par>
                                <p:cTn id="40" presetID="23" presetClass="entr" presetSubtype="32" fill="hold" grpId="0" nodeType="after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250" fill="hold"/>
                                        <p:tgtEl>
                                          <p:spTgt spid="19"/>
                                        </p:tgtEl>
                                        <p:attrNameLst>
                                          <p:attrName>ppt_w</p:attrName>
                                        </p:attrNameLst>
                                      </p:cBhvr>
                                      <p:tavLst>
                                        <p:tav tm="0">
                                          <p:val>
                                            <p:strVal val="4*#ppt_w"/>
                                          </p:val>
                                        </p:tav>
                                        <p:tav tm="100000">
                                          <p:val>
                                            <p:strVal val="#ppt_w"/>
                                          </p:val>
                                        </p:tav>
                                      </p:tavLst>
                                    </p:anim>
                                    <p:anim calcmode="lin" valueType="num">
                                      <p:cBhvr>
                                        <p:cTn id="43" dur="250" fill="hold"/>
                                        <p:tgtEl>
                                          <p:spTgt spid="19"/>
                                        </p:tgtEl>
                                        <p:attrNameLst>
                                          <p:attrName>ppt_h</p:attrName>
                                        </p:attrNameLst>
                                      </p:cBhvr>
                                      <p:tavLst>
                                        <p:tav tm="0">
                                          <p:val>
                                            <p:strVal val="4*#ppt_h"/>
                                          </p:val>
                                        </p:tav>
                                        <p:tav tm="100000">
                                          <p:val>
                                            <p:strVal val="#ppt_h"/>
                                          </p:val>
                                        </p:tav>
                                      </p:tavLst>
                                    </p:anim>
                                  </p:childTnLst>
                                </p:cTn>
                              </p:par>
                            </p:childTnLst>
                          </p:cTn>
                        </p:par>
                        <p:par>
                          <p:cTn id="44" fill="hold">
                            <p:stCondLst>
                              <p:cond delay="2250"/>
                            </p:stCondLst>
                            <p:childTnLst>
                              <p:par>
                                <p:cTn id="45" presetID="22" presetClass="entr" presetSubtype="8" fill="hold"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wipe(left)">
                                      <p:cBhvr>
                                        <p:cTn id="47" dur="250"/>
                                        <p:tgtEl>
                                          <p:spTgt spid="21"/>
                                        </p:tgtEl>
                                      </p:cBhvr>
                                    </p:animEffect>
                                  </p:childTnLst>
                                </p:cTn>
                              </p:par>
                            </p:childTnLst>
                          </p:cTn>
                        </p:par>
                        <p:par>
                          <p:cTn id="48" fill="hold">
                            <p:stCondLst>
                              <p:cond delay="2500"/>
                            </p:stCondLst>
                            <p:childTnLst>
                              <p:par>
                                <p:cTn id="49" presetID="22" presetClass="entr" presetSubtype="8" fill="hold"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left)">
                                      <p:cBhvr>
                                        <p:cTn id="51" dur="250"/>
                                        <p:tgtEl>
                                          <p:spTgt spid="24"/>
                                        </p:tgtEl>
                                      </p:cBhvr>
                                    </p:animEffect>
                                  </p:childTnLst>
                                </p:cTn>
                              </p:par>
                            </p:childTnLst>
                          </p:cTn>
                        </p:par>
                        <p:par>
                          <p:cTn id="52" fill="hold">
                            <p:stCondLst>
                              <p:cond delay="2750"/>
                            </p:stCondLst>
                            <p:childTnLst>
                              <p:par>
                                <p:cTn id="53" presetID="22" presetClass="entr" presetSubtype="8" fill="hold"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ipe(left)">
                                      <p:cBhvr>
                                        <p:cTn id="55" dur="250"/>
                                        <p:tgtEl>
                                          <p:spTgt spid="26"/>
                                        </p:tgtEl>
                                      </p:cBhvr>
                                    </p:animEffect>
                                  </p:childTnLst>
                                </p:cTn>
                              </p:par>
                            </p:childTnLst>
                          </p:cTn>
                        </p:par>
                        <p:par>
                          <p:cTn id="56" fill="hold">
                            <p:stCondLst>
                              <p:cond delay="3000"/>
                            </p:stCondLst>
                            <p:childTnLst>
                              <p:par>
                                <p:cTn id="57" presetID="22" presetClass="entr" presetSubtype="8" fill="hold"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ipe(left)">
                                      <p:cBhvr>
                                        <p:cTn id="59" dur="250"/>
                                        <p:tgtEl>
                                          <p:spTgt spid="28"/>
                                        </p:tgtEl>
                                      </p:cBhvr>
                                    </p:animEffect>
                                  </p:childTnLst>
                                </p:cTn>
                              </p:par>
                            </p:childTnLst>
                          </p:cTn>
                        </p:par>
                        <p:par>
                          <p:cTn id="60" fill="hold">
                            <p:stCondLst>
                              <p:cond delay="3250"/>
                            </p:stCondLst>
                            <p:childTnLst>
                              <p:par>
                                <p:cTn id="61" presetID="22" presetClass="entr" presetSubtype="8" fill="hold"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wipe(left)">
                                      <p:cBhvr>
                                        <p:cTn id="63" dur="250"/>
                                        <p:tgtEl>
                                          <p:spTgt spid="30"/>
                                        </p:tgtEl>
                                      </p:cBhvr>
                                    </p:animEffect>
                                  </p:childTnLst>
                                </p:cTn>
                              </p:par>
                            </p:childTnLst>
                          </p:cTn>
                        </p:par>
                        <p:par>
                          <p:cTn id="64" fill="hold">
                            <p:stCondLst>
                              <p:cond delay="3500"/>
                            </p:stCondLst>
                            <p:childTnLst>
                              <p:par>
                                <p:cTn id="65" presetID="22" presetClass="entr" presetSubtype="8" fill="hold" nodeType="after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wipe(left)">
                                      <p:cBhvr>
                                        <p:cTn id="67" dur="250"/>
                                        <p:tgtEl>
                                          <p:spTgt spid="32"/>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4"/>
                                        </p:tgtEl>
                                        <p:attrNameLst>
                                          <p:attrName>style.visibility</p:attrName>
                                        </p:attrNameLst>
                                      </p:cBhvr>
                                      <p:to>
                                        <p:strVal val="visible"/>
                                      </p:to>
                                    </p:set>
                                    <p:animEffect transition="in" filter="fade">
                                      <p:cBhvr>
                                        <p:cTn id="72" dur="500"/>
                                        <p:tgtEl>
                                          <p:spTgt spid="34"/>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3"/>
                                        </p:tgtEl>
                                        <p:attrNameLst>
                                          <p:attrName>style.visibility</p:attrName>
                                        </p:attrNameLst>
                                      </p:cBhvr>
                                      <p:to>
                                        <p:strVal val="visible"/>
                                      </p:to>
                                    </p:set>
                                    <p:animEffect transition="in" filter="fade">
                                      <p:cBhvr>
                                        <p:cTn id="75" dur="500"/>
                                        <p:tgtEl>
                                          <p:spTgt spid="33"/>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35"/>
                                        </p:tgtEl>
                                        <p:attrNameLst>
                                          <p:attrName>style.visibility</p:attrName>
                                        </p:attrNameLst>
                                      </p:cBhvr>
                                      <p:to>
                                        <p:strVal val="visible"/>
                                      </p:to>
                                    </p:set>
                                    <p:animEffect transition="in" filter="fade">
                                      <p:cBhvr>
                                        <p:cTn id="78" dur="500"/>
                                        <p:tgtEl>
                                          <p:spTgt spid="35"/>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36"/>
                                        </p:tgtEl>
                                        <p:attrNameLst>
                                          <p:attrName>style.visibility</p:attrName>
                                        </p:attrNameLst>
                                      </p:cBhvr>
                                      <p:to>
                                        <p:strVal val="visible"/>
                                      </p:to>
                                    </p:set>
                                    <p:animEffect transition="in" filter="fade">
                                      <p:cBhvr>
                                        <p:cTn id="81" dur="500"/>
                                        <p:tgtEl>
                                          <p:spTgt spid="36"/>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37"/>
                                        </p:tgtEl>
                                        <p:attrNameLst>
                                          <p:attrName>style.visibility</p:attrName>
                                        </p:attrNameLst>
                                      </p:cBhvr>
                                      <p:to>
                                        <p:strVal val="visible"/>
                                      </p:to>
                                    </p:set>
                                    <p:animEffect transition="in" filter="fade">
                                      <p:cBhvr>
                                        <p:cTn id="84" dur="500"/>
                                        <p:tgtEl>
                                          <p:spTgt spid="37"/>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38"/>
                                        </p:tgtEl>
                                        <p:attrNameLst>
                                          <p:attrName>style.visibility</p:attrName>
                                        </p:attrNameLst>
                                      </p:cBhvr>
                                      <p:to>
                                        <p:strVal val="visible"/>
                                      </p:to>
                                    </p:set>
                                    <p:animEffect transition="in" filter="fade">
                                      <p:cBhvr>
                                        <p:cTn id="87" dur="500"/>
                                        <p:tgtEl>
                                          <p:spTgt spid="38"/>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39"/>
                                        </p:tgtEl>
                                        <p:attrNameLst>
                                          <p:attrName>style.visibility</p:attrName>
                                        </p:attrNameLst>
                                      </p:cBhvr>
                                      <p:to>
                                        <p:strVal val="visible"/>
                                      </p:to>
                                    </p:set>
                                    <p:animEffect transition="in" filter="fade">
                                      <p:cBhvr>
                                        <p:cTn id="90" dur="500"/>
                                        <p:tgtEl>
                                          <p:spTgt spid="39"/>
                                        </p:tgtEl>
                                      </p:cBhvr>
                                    </p:animEffect>
                                  </p:childTnLst>
                                </p:cTn>
                              </p:par>
                            </p:childTnLst>
                          </p:cTn>
                        </p:par>
                      </p:childTnLst>
                    </p:cTn>
                  </p:par>
                  <p:par>
                    <p:cTn id="91" fill="hold">
                      <p:stCondLst>
                        <p:cond delay="indefinite"/>
                      </p:stCondLst>
                      <p:childTnLst>
                        <p:par>
                          <p:cTn id="92" fill="hold">
                            <p:stCondLst>
                              <p:cond delay="0"/>
                            </p:stCondLst>
                            <p:childTnLst>
                              <p:par>
                                <p:cTn id="93" presetID="49" presetClass="entr" presetSubtype="0" decel="100000" fill="hold" grpId="0" nodeType="clickEffect">
                                  <p:stCondLst>
                                    <p:cond delay="0"/>
                                  </p:stCondLst>
                                  <p:childTnLst>
                                    <p:set>
                                      <p:cBhvr>
                                        <p:cTn id="94" dur="1" fill="hold">
                                          <p:stCondLst>
                                            <p:cond delay="0"/>
                                          </p:stCondLst>
                                        </p:cTn>
                                        <p:tgtEl>
                                          <p:spTgt spid="46"/>
                                        </p:tgtEl>
                                        <p:attrNameLst>
                                          <p:attrName>style.visibility</p:attrName>
                                        </p:attrNameLst>
                                      </p:cBhvr>
                                      <p:to>
                                        <p:strVal val="visible"/>
                                      </p:to>
                                    </p:set>
                                    <p:anim calcmode="lin" valueType="num">
                                      <p:cBhvr>
                                        <p:cTn id="95" dur="500" fill="hold"/>
                                        <p:tgtEl>
                                          <p:spTgt spid="46"/>
                                        </p:tgtEl>
                                        <p:attrNameLst>
                                          <p:attrName>ppt_w</p:attrName>
                                        </p:attrNameLst>
                                      </p:cBhvr>
                                      <p:tavLst>
                                        <p:tav tm="0">
                                          <p:val>
                                            <p:fltVal val="0"/>
                                          </p:val>
                                        </p:tav>
                                        <p:tav tm="100000">
                                          <p:val>
                                            <p:strVal val="#ppt_w"/>
                                          </p:val>
                                        </p:tav>
                                      </p:tavLst>
                                    </p:anim>
                                    <p:anim calcmode="lin" valueType="num">
                                      <p:cBhvr>
                                        <p:cTn id="96" dur="500" fill="hold"/>
                                        <p:tgtEl>
                                          <p:spTgt spid="46"/>
                                        </p:tgtEl>
                                        <p:attrNameLst>
                                          <p:attrName>ppt_h</p:attrName>
                                        </p:attrNameLst>
                                      </p:cBhvr>
                                      <p:tavLst>
                                        <p:tav tm="0">
                                          <p:val>
                                            <p:fltVal val="0"/>
                                          </p:val>
                                        </p:tav>
                                        <p:tav tm="100000">
                                          <p:val>
                                            <p:strVal val="#ppt_h"/>
                                          </p:val>
                                        </p:tav>
                                      </p:tavLst>
                                    </p:anim>
                                    <p:anim calcmode="lin" valueType="num">
                                      <p:cBhvr>
                                        <p:cTn id="97" dur="500" fill="hold"/>
                                        <p:tgtEl>
                                          <p:spTgt spid="46"/>
                                        </p:tgtEl>
                                        <p:attrNameLst>
                                          <p:attrName>style.rotation</p:attrName>
                                        </p:attrNameLst>
                                      </p:cBhvr>
                                      <p:tavLst>
                                        <p:tav tm="0">
                                          <p:val>
                                            <p:fltVal val="360"/>
                                          </p:val>
                                        </p:tav>
                                        <p:tav tm="100000">
                                          <p:val>
                                            <p:fltVal val="0"/>
                                          </p:val>
                                        </p:tav>
                                      </p:tavLst>
                                    </p:anim>
                                    <p:animEffect transition="in" filter="fade">
                                      <p:cBhvr>
                                        <p:cTn id="98" dur="500"/>
                                        <p:tgtEl>
                                          <p:spTgt spid="46"/>
                                        </p:tgtEl>
                                      </p:cBhvr>
                                    </p:animEffect>
                                  </p:childTnLst>
                                </p:cTn>
                              </p:par>
                              <p:par>
                                <p:cTn id="99" presetID="49" presetClass="entr" presetSubtype="0" decel="100000" fill="hold" grpId="0" nodeType="withEffect">
                                  <p:stCondLst>
                                    <p:cond delay="0"/>
                                  </p:stCondLst>
                                  <p:childTnLst>
                                    <p:set>
                                      <p:cBhvr>
                                        <p:cTn id="100" dur="1" fill="hold">
                                          <p:stCondLst>
                                            <p:cond delay="0"/>
                                          </p:stCondLst>
                                        </p:cTn>
                                        <p:tgtEl>
                                          <p:spTgt spid="40"/>
                                        </p:tgtEl>
                                        <p:attrNameLst>
                                          <p:attrName>style.visibility</p:attrName>
                                        </p:attrNameLst>
                                      </p:cBhvr>
                                      <p:to>
                                        <p:strVal val="visible"/>
                                      </p:to>
                                    </p:set>
                                    <p:anim calcmode="lin" valueType="num">
                                      <p:cBhvr>
                                        <p:cTn id="101" dur="500" fill="hold"/>
                                        <p:tgtEl>
                                          <p:spTgt spid="40"/>
                                        </p:tgtEl>
                                        <p:attrNameLst>
                                          <p:attrName>ppt_w</p:attrName>
                                        </p:attrNameLst>
                                      </p:cBhvr>
                                      <p:tavLst>
                                        <p:tav tm="0">
                                          <p:val>
                                            <p:fltVal val="0"/>
                                          </p:val>
                                        </p:tav>
                                        <p:tav tm="100000">
                                          <p:val>
                                            <p:strVal val="#ppt_w"/>
                                          </p:val>
                                        </p:tav>
                                      </p:tavLst>
                                    </p:anim>
                                    <p:anim calcmode="lin" valueType="num">
                                      <p:cBhvr>
                                        <p:cTn id="102" dur="500" fill="hold"/>
                                        <p:tgtEl>
                                          <p:spTgt spid="40"/>
                                        </p:tgtEl>
                                        <p:attrNameLst>
                                          <p:attrName>ppt_h</p:attrName>
                                        </p:attrNameLst>
                                      </p:cBhvr>
                                      <p:tavLst>
                                        <p:tav tm="0">
                                          <p:val>
                                            <p:fltVal val="0"/>
                                          </p:val>
                                        </p:tav>
                                        <p:tav tm="100000">
                                          <p:val>
                                            <p:strVal val="#ppt_h"/>
                                          </p:val>
                                        </p:tav>
                                      </p:tavLst>
                                    </p:anim>
                                    <p:anim calcmode="lin" valueType="num">
                                      <p:cBhvr>
                                        <p:cTn id="103" dur="500" fill="hold"/>
                                        <p:tgtEl>
                                          <p:spTgt spid="40"/>
                                        </p:tgtEl>
                                        <p:attrNameLst>
                                          <p:attrName>style.rotation</p:attrName>
                                        </p:attrNameLst>
                                      </p:cBhvr>
                                      <p:tavLst>
                                        <p:tav tm="0">
                                          <p:val>
                                            <p:fltVal val="360"/>
                                          </p:val>
                                        </p:tav>
                                        <p:tav tm="100000">
                                          <p:val>
                                            <p:fltVal val="0"/>
                                          </p:val>
                                        </p:tav>
                                      </p:tavLst>
                                    </p:anim>
                                    <p:animEffect transition="in" filter="fade">
                                      <p:cBhvr>
                                        <p:cTn id="104" dur="500"/>
                                        <p:tgtEl>
                                          <p:spTgt spid="40"/>
                                        </p:tgtEl>
                                      </p:cBhvr>
                                    </p:animEffect>
                                  </p:childTnLst>
                                </p:cTn>
                              </p:par>
                              <p:par>
                                <p:cTn id="105" presetID="49" presetClass="entr" presetSubtype="0" decel="100000" fill="hold" grpId="0" nodeType="withEffect">
                                  <p:stCondLst>
                                    <p:cond delay="0"/>
                                  </p:stCondLst>
                                  <p:childTnLst>
                                    <p:set>
                                      <p:cBhvr>
                                        <p:cTn id="106" dur="1" fill="hold">
                                          <p:stCondLst>
                                            <p:cond delay="0"/>
                                          </p:stCondLst>
                                        </p:cTn>
                                        <p:tgtEl>
                                          <p:spTgt spid="41"/>
                                        </p:tgtEl>
                                        <p:attrNameLst>
                                          <p:attrName>style.visibility</p:attrName>
                                        </p:attrNameLst>
                                      </p:cBhvr>
                                      <p:to>
                                        <p:strVal val="visible"/>
                                      </p:to>
                                    </p:set>
                                    <p:anim calcmode="lin" valueType="num">
                                      <p:cBhvr>
                                        <p:cTn id="107" dur="500" fill="hold"/>
                                        <p:tgtEl>
                                          <p:spTgt spid="41"/>
                                        </p:tgtEl>
                                        <p:attrNameLst>
                                          <p:attrName>ppt_w</p:attrName>
                                        </p:attrNameLst>
                                      </p:cBhvr>
                                      <p:tavLst>
                                        <p:tav tm="0">
                                          <p:val>
                                            <p:fltVal val="0"/>
                                          </p:val>
                                        </p:tav>
                                        <p:tav tm="100000">
                                          <p:val>
                                            <p:strVal val="#ppt_w"/>
                                          </p:val>
                                        </p:tav>
                                      </p:tavLst>
                                    </p:anim>
                                    <p:anim calcmode="lin" valueType="num">
                                      <p:cBhvr>
                                        <p:cTn id="108" dur="500" fill="hold"/>
                                        <p:tgtEl>
                                          <p:spTgt spid="41"/>
                                        </p:tgtEl>
                                        <p:attrNameLst>
                                          <p:attrName>ppt_h</p:attrName>
                                        </p:attrNameLst>
                                      </p:cBhvr>
                                      <p:tavLst>
                                        <p:tav tm="0">
                                          <p:val>
                                            <p:fltVal val="0"/>
                                          </p:val>
                                        </p:tav>
                                        <p:tav tm="100000">
                                          <p:val>
                                            <p:strVal val="#ppt_h"/>
                                          </p:val>
                                        </p:tav>
                                      </p:tavLst>
                                    </p:anim>
                                    <p:anim calcmode="lin" valueType="num">
                                      <p:cBhvr>
                                        <p:cTn id="109" dur="500" fill="hold"/>
                                        <p:tgtEl>
                                          <p:spTgt spid="41"/>
                                        </p:tgtEl>
                                        <p:attrNameLst>
                                          <p:attrName>style.rotation</p:attrName>
                                        </p:attrNameLst>
                                      </p:cBhvr>
                                      <p:tavLst>
                                        <p:tav tm="0">
                                          <p:val>
                                            <p:fltVal val="360"/>
                                          </p:val>
                                        </p:tav>
                                        <p:tav tm="100000">
                                          <p:val>
                                            <p:fltVal val="0"/>
                                          </p:val>
                                        </p:tav>
                                      </p:tavLst>
                                    </p:anim>
                                    <p:animEffect transition="in" filter="fade">
                                      <p:cBhvr>
                                        <p:cTn id="110" dur="500"/>
                                        <p:tgtEl>
                                          <p:spTgt spid="41"/>
                                        </p:tgtEl>
                                      </p:cBhvr>
                                    </p:animEffect>
                                  </p:childTnLst>
                                </p:cTn>
                              </p:par>
                              <p:par>
                                <p:cTn id="111" presetID="49" presetClass="entr" presetSubtype="0" decel="100000" fill="hold" grpId="0" nodeType="withEffect">
                                  <p:stCondLst>
                                    <p:cond delay="0"/>
                                  </p:stCondLst>
                                  <p:childTnLst>
                                    <p:set>
                                      <p:cBhvr>
                                        <p:cTn id="112" dur="1" fill="hold">
                                          <p:stCondLst>
                                            <p:cond delay="0"/>
                                          </p:stCondLst>
                                        </p:cTn>
                                        <p:tgtEl>
                                          <p:spTgt spid="42"/>
                                        </p:tgtEl>
                                        <p:attrNameLst>
                                          <p:attrName>style.visibility</p:attrName>
                                        </p:attrNameLst>
                                      </p:cBhvr>
                                      <p:to>
                                        <p:strVal val="visible"/>
                                      </p:to>
                                    </p:set>
                                    <p:anim calcmode="lin" valueType="num">
                                      <p:cBhvr>
                                        <p:cTn id="113" dur="500" fill="hold"/>
                                        <p:tgtEl>
                                          <p:spTgt spid="42"/>
                                        </p:tgtEl>
                                        <p:attrNameLst>
                                          <p:attrName>ppt_w</p:attrName>
                                        </p:attrNameLst>
                                      </p:cBhvr>
                                      <p:tavLst>
                                        <p:tav tm="0">
                                          <p:val>
                                            <p:fltVal val="0"/>
                                          </p:val>
                                        </p:tav>
                                        <p:tav tm="100000">
                                          <p:val>
                                            <p:strVal val="#ppt_w"/>
                                          </p:val>
                                        </p:tav>
                                      </p:tavLst>
                                    </p:anim>
                                    <p:anim calcmode="lin" valueType="num">
                                      <p:cBhvr>
                                        <p:cTn id="114" dur="500" fill="hold"/>
                                        <p:tgtEl>
                                          <p:spTgt spid="42"/>
                                        </p:tgtEl>
                                        <p:attrNameLst>
                                          <p:attrName>ppt_h</p:attrName>
                                        </p:attrNameLst>
                                      </p:cBhvr>
                                      <p:tavLst>
                                        <p:tav tm="0">
                                          <p:val>
                                            <p:fltVal val="0"/>
                                          </p:val>
                                        </p:tav>
                                        <p:tav tm="100000">
                                          <p:val>
                                            <p:strVal val="#ppt_h"/>
                                          </p:val>
                                        </p:tav>
                                      </p:tavLst>
                                    </p:anim>
                                    <p:anim calcmode="lin" valueType="num">
                                      <p:cBhvr>
                                        <p:cTn id="115" dur="500" fill="hold"/>
                                        <p:tgtEl>
                                          <p:spTgt spid="42"/>
                                        </p:tgtEl>
                                        <p:attrNameLst>
                                          <p:attrName>style.rotation</p:attrName>
                                        </p:attrNameLst>
                                      </p:cBhvr>
                                      <p:tavLst>
                                        <p:tav tm="0">
                                          <p:val>
                                            <p:fltVal val="360"/>
                                          </p:val>
                                        </p:tav>
                                        <p:tav tm="100000">
                                          <p:val>
                                            <p:fltVal val="0"/>
                                          </p:val>
                                        </p:tav>
                                      </p:tavLst>
                                    </p:anim>
                                    <p:animEffect transition="in" filter="fade">
                                      <p:cBhvr>
                                        <p:cTn id="116" dur="500"/>
                                        <p:tgtEl>
                                          <p:spTgt spid="42"/>
                                        </p:tgtEl>
                                      </p:cBhvr>
                                    </p:animEffect>
                                  </p:childTnLst>
                                </p:cTn>
                              </p:par>
                              <p:par>
                                <p:cTn id="117" presetID="49" presetClass="entr" presetSubtype="0" decel="100000" fill="hold" grpId="0" nodeType="withEffect">
                                  <p:stCondLst>
                                    <p:cond delay="0"/>
                                  </p:stCondLst>
                                  <p:childTnLst>
                                    <p:set>
                                      <p:cBhvr>
                                        <p:cTn id="118" dur="1" fill="hold">
                                          <p:stCondLst>
                                            <p:cond delay="0"/>
                                          </p:stCondLst>
                                        </p:cTn>
                                        <p:tgtEl>
                                          <p:spTgt spid="43"/>
                                        </p:tgtEl>
                                        <p:attrNameLst>
                                          <p:attrName>style.visibility</p:attrName>
                                        </p:attrNameLst>
                                      </p:cBhvr>
                                      <p:to>
                                        <p:strVal val="visible"/>
                                      </p:to>
                                    </p:set>
                                    <p:anim calcmode="lin" valueType="num">
                                      <p:cBhvr>
                                        <p:cTn id="119" dur="500" fill="hold"/>
                                        <p:tgtEl>
                                          <p:spTgt spid="43"/>
                                        </p:tgtEl>
                                        <p:attrNameLst>
                                          <p:attrName>ppt_w</p:attrName>
                                        </p:attrNameLst>
                                      </p:cBhvr>
                                      <p:tavLst>
                                        <p:tav tm="0">
                                          <p:val>
                                            <p:fltVal val="0"/>
                                          </p:val>
                                        </p:tav>
                                        <p:tav tm="100000">
                                          <p:val>
                                            <p:strVal val="#ppt_w"/>
                                          </p:val>
                                        </p:tav>
                                      </p:tavLst>
                                    </p:anim>
                                    <p:anim calcmode="lin" valueType="num">
                                      <p:cBhvr>
                                        <p:cTn id="120" dur="500" fill="hold"/>
                                        <p:tgtEl>
                                          <p:spTgt spid="43"/>
                                        </p:tgtEl>
                                        <p:attrNameLst>
                                          <p:attrName>ppt_h</p:attrName>
                                        </p:attrNameLst>
                                      </p:cBhvr>
                                      <p:tavLst>
                                        <p:tav tm="0">
                                          <p:val>
                                            <p:fltVal val="0"/>
                                          </p:val>
                                        </p:tav>
                                        <p:tav tm="100000">
                                          <p:val>
                                            <p:strVal val="#ppt_h"/>
                                          </p:val>
                                        </p:tav>
                                      </p:tavLst>
                                    </p:anim>
                                    <p:anim calcmode="lin" valueType="num">
                                      <p:cBhvr>
                                        <p:cTn id="121" dur="500" fill="hold"/>
                                        <p:tgtEl>
                                          <p:spTgt spid="43"/>
                                        </p:tgtEl>
                                        <p:attrNameLst>
                                          <p:attrName>style.rotation</p:attrName>
                                        </p:attrNameLst>
                                      </p:cBhvr>
                                      <p:tavLst>
                                        <p:tav tm="0">
                                          <p:val>
                                            <p:fltVal val="360"/>
                                          </p:val>
                                        </p:tav>
                                        <p:tav tm="100000">
                                          <p:val>
                                            <p:fltVal val="0"/>
                                          </p:val>
                                        </p:tav>
                                      </p:tavLst>
                                    </p:anim>
                                    <p:animEffect transition="in" filter="fade">
                                      <p:cBhvr>
                                        <p:cTn id="122" dur="500"/>
                                        <p:tgtEl>
                                          <p:spTgt spid="43"/>
                                        </p:tgtEl>
                                      </p:cBhvr>
                                    </p:animEffect>
                                  </p:childTnLst>
                                </p:cTn>
                              </p:par>
                              <p:par>
                                <p:cTn id="123" presetID="49" presetClass="entr" presetSubtype="0" decel="100000" fill="hold" grpId="0" nodeType="withEffect">
                                  <p:stCondLst>
                                    <p:cond delay="0"/>
                                  </p:stCondLst>
                                  <p:childTnLst>
                                    <p:set>
                                      <p:cBhvr>
                                        <p:cTn id="124" dur="1" fill="hold">
                                          <p:stCondLst>
                                            <p:cond delay="0"/>
                                          </p:stCondLst>
                                        </p:cTn>
                                        <p:tgtEl>
                                          <p:spTgt spid="44"/>
                                        </p:tgtEl>
                                        <p:attrNameLst>
                                          <p:attrName>style.visibility</p:attrName>
                                        </p:attrNameLst>
                                      </p:cBhvr>
                                      <p:to>
                                        <p:strVal val="visible"/>
                                      </p:to>
                                    </p:set>
                                    <p:anim calcmode="lin" valueType="num">
                                      <p:cBhvr>
                                        <p:cTn id="125" dur="500" fill="hold"/>
                                        <p:tgtEl>
                                          <p:spTgt spid="44"/>
                                        </p:tgtEl>
                                        <p:attrNameLst>
                                          <p:attrName>ppt_w</p:attrName>
                                        </p:attrNameLst>
                                      </p:cBhvr>
                                      <p:tavLst>
                                        <p:tav tm="0">
                                          <p:val>
                                            <p:fltVal val="0"/>
                                          </p:val>
                                        </p:tav>
                                        <p:tav tm="100000">
                                          <p:val>
                                            <p:strVal val="#ppt_w"/>
                                          </p:val>
                                        </p:tav>
                                      </p:tavLst>
                                    </p:anim>
                                    <p:anim calcmode="lin" valueType="num">
                                      <p:cBhvr>
                                        <p:cTn id="126" dur="500" fill="hold"/>
                                        <p:tgtEl>
                                          <p:spTgt spid="44"/>
                                        </p:tgtEl>
                                        <p:attrNameLst>
                                          <p:attrName>ppt_h</p:attrName>
                                        </p:attrNameLst>
                                      </p:cBhvr>
                                      <p:tavLst>
                                        <p:tav tm="0">
                                          <p:val>
                                            <p:fltVal val="0"/>
                                          </p:val>
                                        </p:tav>
                                        <p:tav tm="100000">
                                          <p:val>
                                            <p:strVal val="#ppt_h"/>
                                          </p:val>
                                        </p:tav>
                                      </p:tavLst>
                                    </p:anim>
                                    <p:anim calcmode="lin" valueType="num">
                                      <p:cBhvr>
                                        <p:cTn id="127" dur="500" fill="hold"/>
                                        <p:tgtEl>
                                          <p:spTgt spid="44"/>
                                        </p:tgtEl>
                                        <p:attrNameLst>
                                          <p:attrName>style.rotation</p:attrName>
                                        </p:attrNameLst>
                                      </p:cBhvr>
                                      <p:tavLst>
                                        <p:tav tm="0">
                                          <p:val>
                                            <p:fltVal val="360"/>
                                          </p:val>
                                        </p:tav>
                                        <p:tav tm="100000">
                                          <p:val>
                                            <p:fltVal val="0"/>
                                          </p:val>
                                        </p:tav>
                                      </p:tavLst>
                                    </p:anim>
                                    <p:animEffect transition="in" filter="fade">
                                      <p:cBhvr>
                                        <p:cTn id="128" dur="500"/>
                                        <p:tgtEl>
                                          <p:spTgt spid="44"/>
                                        </p:tgtEl>
                                      </p:cBhvr>
                                    </p:animEffect>
                                  </p:childTnLst>
                                </p:cTn>
                              </p:par>
                              <p:par>
                                <p:cTn id="129" presetID="49" presetClass="entr" presetSubtype="0" decel="100000" fill="hold" grpId="0" nodeType="withEffect">
                                  <p:stCondLst>
                                    <p:cond delay="0"/>
                                  </p:stCondLst>
                                  <p:childTnLst>
                                    <p:set>
                                      <p:cBhvr>
                                        <p:cTn id="130" dur="1" fill="hold">
                                          <p:stCondLst>
                                            <p:cond delay="0"/>
                                          </p:stCondLst>
                                        </p:cTn>
                                        <p:tgtEl>
                                          <p:spTgt spid="45"/>
                                        </p:tgtEl>
                                        <p:attrNameLst>
                                          <p:attrName>style.visibility</p:attrName>
                                        </p:attrNameLst>
                                      </p:cBhvr>
                                      <p:to>
                                        <p:strVal val="visible"/>
                                      </p:to>
                                    </p:set>
                                    <p:anim calcmode="lin" valueType="num">
                                      <p:cBhvr>
                                        <p:cTn id="131" dur="500" fill="hold"/>
                                        <p:tgtEl>
                                          <p:spTgt spid="45"/>
                                        </p:tgtEl>
                                        <p:attrNameLst>
                                          <p:attrName>ppt_w</p:attrName>
                                        </p:attrNameLst>
                                      </p:cBhvr>
                                      <p:tavLst>
                                        <p:tav tm="0">
                                          <p:val>
                                            <p:fltVal val="0"/>
                                          </p:val>
                                        </p:tav>
                                        <p:tav tm="100000">
                                          <p:val>
                                            <p:strVal val="#ppt_w"/>
                                          </p:val>
                                        </p:tav>
                                      </p:tavLst>
                                    </p:anim>
                                    <p:anim calcmode="lin" valueType="num">
                                      <p:cBhvr>
                                        <p:cTn id="132" dur="500" fill="hold"/>
                                        <p:tgtEl>
                                          <p:spTgt spid="45"/>
                                        </p:tgtEl>
                                        <p:attrNameLst>
                                          <p:attrName>ppt_h</p:attrName>
                                        </p:attrNameLst>
                                      </p:cBhvr>
                                      <p:tavLst>
                                        <p:tav tm="0">
                                          <p:val>
                                            <p:fltVal val="0"/>
                                          </p:val>
                                        </p:tav>
                                        <p:tav tm="100000">
                                          <p:val>
                                            <p:strVal val="#ppt_h"/>
                                          </p:val>
                                        </p:tav>
                                      </p:tavLst>
                                    </p:anim>
                                    <p:anim calcmode="lin" valueType="num">
                                      <p:cBhvr>
                                        <p:cTn id="133" dur="500" fill="hold"/>
                                        <p:tgtEl>
                                          <p:spTgt spid="45"/>
                                        </p:tgtEl>
                                        <p:attrNameLst>
                                          <p:attrName>style.rotation</p:attrName>
                                        </p:attrNameLst>
                                      </p:cBhvr>
                                      <p:tavLst>
                                        <p:tav tm="0">
                                          <p:val>
                                            <p:fltVal val="360"/>
                                          </p:val>
                                        </p:tav>
                                        <p:tav tm="100000">
                                          <p:val>
                                            <p:fltVal val="0"/>
                                          </p:val>
                                        </p:tav>
                                      </p:tavLst>
                                    </p:anim>
                                    <p:animEffect transition="in" filter="fade">
                                      <p:cBhvr>
                                        <p:cTn id="134" dur="500"/>
                                        <p:tgtEl>
                                          <p:spTgt spid="45"/>
                                        </p:tgtEl>
                                      </p:cBhvr>
                                    </p:animEffect>
                                  </p:childTnLst>
                                </p:cTn>
                              </p:par>
                            </p:childTnLst>
                          </p:cTn>
                        </p:par>
                      </p:childTnLst>
                    </p:cTn>
                  </p:par>
                  <p:par>
                    <p:cTn id="135" fill="hold">
                      <p:stCondLst>
                        <p:cond delay="indefinite"/>
                      </p:stCondLst>
                      <p:childTnLst>
                        <p:par>
                          <p:cTn id="136" fill="hold">
                            <p:stCondLst>
                              <p:cond delay="0"/>
                            </p:stCondLst>
                            <p:childTnLst>
                              <p:par>
                                <p:cTn id="137" presetID="21" presetClass="entr" presetSubtype="1" fill="hold" nodeType="clickEffect">
                                  <p:stCondLst>
                                    <p:cond delay="0"/>
                                  </p:stCondLst>
                                  <p:childTnLst>
                                    <p:set>
                                      <p:cBhvr>
                                        <p:cTn id="138" dur="1" fill="hold">
                                          <p:stCondLst>
                                            <p:cond delay="0"/>
                                          </p:stCondLst>
                                        </p:cTn>
                                        <p:tgtEl>
                                          <p:spTgt spid="2"/>
                                        </p:tgtEl>
                                        <p:attrNameLst>
                                          <p:attrName>style.visibility</p:attrName>
                                        </p:attrNameLst>
                                      </p:cBhvr>
                                      <p:to>
                                        <p:strVal val="visible"/>
                                      </p:to>
                                    </p:set>
                                    <p:animEffect transition="in" filter="wheel(1)">
                                      <p:cBhvr>
                                        <p:cTn id="139" dur="2000"/>
                                        <p:tgtEl>
                                          <p:spTgt spid="2"/>
                                        </p:tgtEl>
                                      </p:cBhvr>
                                    </p:animEffect>
                                  </p:childTnLst>
                                </p:cTn>
                              </p:par>
                            </p:childTnLst>
                          </p:cTn>
                        </p:par>
                      </p:childTnLst>
                    </p:cTn>
                  </p:par>
                  <p:par>
                    <p:cTn id="140" fill="hold">
                      <p:stCondLst>
                        <p:cond delay="indefinite"/>
                      </p:stCondLst>
                      <p:childTnLst>
                        <p:par>
                          <p:cTn id="141" fill="hold">
                            <p:stCondLst>
                              <p:cond delay="0"/>
                            </p:stCondLst>
                            <p:childTnLst>
                              <p:par>
                                <p:cTn id="142" presetID="14" presetClass="entr" presetSubtype="10" fill="hold" grpId="0" nodeType="clickEffect">
                                  <p:stCondLst>
                                    <p:cond delay="0"/>
                                  </p:stCondLst>
                                  <p:childTnLst>
                                    <p:set>
                                      <p:cBhvr>
                                        <p:cTn id="143" dur="1" fill="hold">
                                          <p:stCondLst>
                                            <p:cond delay="0"/>
                                          </p:stCondLst>
                                        </p:cTn>
                                        <p:tgtEl>
                                          <p:spTgt spid="47"/>
                                        </p:tgtEl>
                                        <p:attrNameLst>
                                          <p:attrName>style.visibility</p:attrName>
                                        </p:attrNameLst>
                                      </p:cBhvr>
                                      <p:to>
                                        <p:strVal val="visible"/>
                                      </p:to>
                                    </p:set>
                                    <p:animEffect transition="in" filter="randombar(horizontal)">
                                      <p:cBhvr>
                                        <p:cTn id="144"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14" grpId="0" animBg="1"/>
      <p:bldP spid="15" grpId="0" animBg="1"/>
      <p:bldP spid="16" grpId="0" animBg="1"/>
      <p:bldP spid="17" grpId="0" animBg="1"/>
      <p:bldP spid="18" grpId="0" animBg="1"/>
      <p:bldP spid="19" grpId="0" animBg="1"/>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p:bldP spid="4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Line 34"/>
          <p:cNvSpPr>
            <a:spLocks noChangeShapeType="1"/>
          </p:cNvSpPr>
          <p:nvPr/>
        </p:nvSpPr>
        <p:spPr bwMode="auto">
          <a:xfrm>
            <a:off x="0" y="2339903"/>
            <a:ext cx="9144000" cy="0"/>
          </a:xfrm>
          <a:prstGeom prst="line">
            <a:avLst/>
          </a:prstGeom>
          <a:solidFill>
            <a:schemeClr val="accent1">
              <a:lumMod val="75000"/>
            </a:schemeClr>
          </a:solidFill>
          <a:ln w="34925">
            <a:solidFill>
              <a:schemeClr val="accent1"/>
            </a:solidFill>
            <a:round/>
          </a:ln>
        </p:spPr>
        <p:txBody>
          <a:bodyPr wrap="none" lIns="87043" tIns="43521" rIns="87043" bIns="43521" anchor="ctr"/>
          <a:lstStyle/>
          <a:p>
            <a:endParaRPr lang="zh-CN" altLang="en-US" sz="1700" dirty="0">
              <a:latin typeface="微软雅黑" panose="020B0503020204020204" pitchFamily="34" charset="-122"/>
              <a:ea typeface="微软雅黑" panose="020B0503020204020204" pitchFamily="34" charset="-122"/>
            </a:endParaRPr>
          </a:p>
        </p:txBody>
      </p:sp>
      <p:sp>
        <p:nvSpPr>
          <p:cNvPr id="4" name="椭圆 3"/>
          <p:cNvSpPr/>
          <p:nvPr/>
        </p:nvSpPr>
        <p:spPr>
          <a:xfrm>
            <a:off x="2735796" y="1672444"/>
            <a:ext cx="1259750" cy="126014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5316" tIns="32658" rIns="65316" bIns="32658" rtlCol="0" anchor="ctr"/>
          <a:lstStyle/>
          <a:p>
            <a:pPr algn="ctr"/>
            <a:r>
              <a:rPr lang="en-US" altLang="zh-CN" sz="5400" b="1" dirty="0">
                <a:solidFill>
                  <a:schemeClr val="bg1"/>
                </a:solidFill>
                <a:latin typeface="微软雅黑" panose="020B0503020204020204" pitchFamily="34" charset="-122"/>
                <a:ea typeface="微软雅黑" panose="020B0503020204020204" pitchFamily="34" charset="-122"/>
              </a:rPr>
              <a:t>4</a:t>
            </a:r>
            <a:endParaRPr lang="zh-CN" altLang="en-US" sz="5400" b="1" dirty="0">
              <a:solidFill>
                <a:schemeClr val="bg1"/>
              </a:solidFill>
              <a:latin typeface="微软雅黑" panose="020B0503020204020204" pitchFamily="34" charset="-122"/>
              <a:ea typeface="微软雅黑" panose="020B0503020204020204" pitchFamily="34" charset="-122"/>
            </a:endParaRPr>
          </a:p>
        </p:txBody>
      </p:sp>
      <p:sp>
        <p:nvSpPr>
          <p:cNvPr id="5" name="Rectangle 33"/>
          <p:cNvSpPr>
            <a:spLocks noChangeArrowheads="1"/>
          </p:cNvSpPr>
          <p:nvPr/>
        </p:nvSpPr>
        <p:spPr bwMode="auto">
          <a:xfrm>
            <a:off x="4716016" y="1708448"/>
            <a:ext cx="1817262" cy="580335"/>
          </a:xfrm>
          <a:prstGeom prst="rect">
            <a:avLst/>
          </a:prstGeom>
          <a:noFill/>
          <a:ln w="9525" algn="ctr">
            <a:noFill/>
            <a:miter lim="800000"/>
          </a:ln>
        </p:spPr>
        <p:txBody>
          <a:bodyPr wrap="none" lIns="87043" tIns="43521" rIns="87043" bIns="43521">
            <a:spAutoFit/>
          </a:bodyPr>
          <a:lstStyle/>
          <a:p>
            <a:pPr algn="ctr"/>
            <a:r>
              <a:rPr lang="zh-CN" altLang="en-US" sz="3200" b="1" dirty="0">
                <a:solidFill>
                  <a:schemeClr val="accent1"/>
                </a:solidFill>
                <a:ea typeface="微软雅黑" panose="020B0503020204020204" pitchFamily="34" charset="-122"/>
              </a:rPr>
              <a:t>板书设计</a:t>
            </a:r>
          </a:p>
        </p:txBody>
      </p:sp>
      <p:sp>
        <p:nvSpPr>
          <p:cNvPr id="7" name="文本框 7"/>
          <p:cNvSpPr txBox="1">
            <a:spLocks noChangeArrowheads="1"/>
          </p:cNvSpPr>
          <p:nvPr/>
        </p:nvSpPr>
        <p:spPr bwMode="auto">
          <a:xfrm>
            <a:off x="4752020" y="2536540"/>
            <a:ext cx="1368152" cy="276999"/>
          </a:xfrm>
          <a:prstGeom prst="rect">
            <a:avLst/>
          </a:prstGeom>
          <a:noFill/>
          <a:ln w="9525">
            <a:noFill/>
            <a:miter lim="800000"/>
            <a:headEnd/>
            <a:tailEnd/>
          </a:ln>
        </p:spPr>
        <p:txBody>
          <a:bodyPr wrap="square">
            <a:spAutoFit/>
          </a:bodyPr>
          <a:lstStyle/>
          <a:p>
            <a:pPr>
              <a:buFont typeface="Wingdings" pitchFamily="2" charset="2"/>
              <a:buChar char="Ø"/>
            </a:pPr>
            <a:r>
              <a:rPr lang="zh-CN" altLang="en-US" sz="1200" dirty="0">
                <a:solidFill>
                  <a:schemeClr val="tx1">
                    <a:lumMod val="65000"/>
                    <a:lumOff val="35000"/>
                  </a:schemeClr>
                </a:solidFill>
                <a:latin typeface="微软雅黑" pitchFamily="34" charset="-122"/>
                <a:ea typeface="微软雅黑" pitchFamily="34" charset="-122"/>
              </a:rPr>
              <a:t>添加小节标题</a:t>
            </a:r>
            <a:endParaRPr lang="zh-CN" altLang="en-US" sz="1200" dirty="0">
              <a:solidFill>
                <a:schemeClr val="tx1">
                  <a:lumMod val="65000"/>
                  <a:lumOff val="35000"/>
                </a:schemeClr>
              </a:solidFill>
            </a:endParaRPr>
          </a:p>
        </p:txBody>
      </p:sp>
      <p:sp>
        <p:nvSpPr>
          <p:cNvPr id="8" name="文本框 7"/>
          <p:cNvSpPr txBox="1">
            <a:spLocks noChangeArrowheads="1"/>
          </p:cNvSpPr>
          <p:nvPr/>
        </p:nvSpPr>
        <p:spPr bwMode="auto">
          <a:xfrm>
            <a:off x="4752020" y="2860576"/>
            <a:ext cx="1368152" cy="276999"/>
          </a:xfrm>
          <a:prstGeom prst="rect">
            <a:avLst/>
          </a:prstGeom>
          <a:noFill/>
          <a:ln w="9525">
            <a:noFill/>
            <a:miter lim="800000"/>
            <a:headEnd/>
            <a:tailEnd/>
          </a:ln>
        </p:spPr>
        <p:txBody>
          <a:bodyPr wrap="square">
            <a:spAutoFit/>
          </a:bodyPr>
          <a:lstStyle/>
          <a:p>
            <a:pPr>
              <a:buFont typeface="Wingdings" pitchFamily="2" charset="2"/>
              <a:buChar char="Ø"/>
            </a:pPr>
            <a:r>
              <a:rPr lang="zh-CN" altLang="en-US" sz="1200" dirty="0">
                <a:solidFill>
                  <a:schemeClr val="tx1">
                    <a:lumMod val="65000"/>
                    <a:lumOff val="35000"/>
                  </a:schemeClr>
                </a:solidFill>
                <a:latin typeface="微软雅黑" pitchFamily="34" charset="-122"/>
                <a:ea typeface="微软雅黑" pitchFamily="34" charset="-122"/>
              </a:rPr>
              <a:t>添加小节标题</a:t>
            </a:r>
            <a:endParaRPr lang="zh-CN" altLang="en-US" sz="1200" dirty="0">
              <a:solidFill>
                <a:schemeClr val="tx1">
                  <a:lumMod val="65000"/>
                  <a:lumOff val="35000"/>
                </a:schemeClr>
              </a:solidFill>
            </a:endParaRPr>
          </a:p>
        </p:txBody>
      </p:sp>
      <p:sp>
        <p:nvSpPr>
          <p:cNvPr id="9" name="文本框 7"/>
          <p:cNvSpPr txBox="1">
            <a:spLocks noChangeArrowheads="1"/>
          </p:cNvSpPr>
          <p:nvPr/>
        </p:nvSpPr>
        <p:spPr bwMode="auto">
          <a:xfrm>
            <a:off x="6084168" y="2536540"/>
            <a:ext cx="1368152" cy="276999"/>
          </a:xfrm>
          <a:prstGeom prst="rect">
            <a:avLst/>
          </a:prstGeom>
          <a:noFill/>
          <a:ln w="9525">
            <a:noFill/>
            <a:miter lim="800000"/>
            <a:headEnd/>
            <a:tailEnd/>
          </a:ln>
        </p:spPr>
        <p:txBody>
          <a:bodyPr wrap="square">
            <a:spAutoFit/>
          </a:bodyPr>
          <a:lstStyle/>
          <a:p>
            <a:pPr>
              <a:buFont typeface="Wingdings" pitchFamily="2" charset="2"/>
              <a:buChar char="Ø"/>
            </a:pPr>
            <a:r>
              <a:rPr lang="zh-CN" altLang="en-US" sz="1200" dirty="0">
                <a:solidFill>
                  <a:schemeClr val="tx1">
                    <a:lumMod val="65000"/>
                    <a:lumOff val="35000"/>
                  </a:schemeClr>
                </a:solidFill>
                <a:latin typeface="微软雅黑" pitchFamily="34" charset="-122"/>
                <a:ea typeface="微软雅黑" pitchFamily="34" charset="-122"/>
              </a:rPr>
              <a:t>添加小节标题</a:t>
            </a:r>
            <a:endParaRPr lang="zh-CN" altLang="en-US" sz="1200" dirty="0">
              <a:solidFill>
                <a:schemeClr val="tx1">
                  <a:lumMod val="65000"/>
                  <a:lumOff val="35000"/>
                </a:schemeClr>
              </a:solidFill>
            </a:endParaRPr>
          </a:p>
        </p:txBody>
      </p:sp>
      <p:sp>
        <p:nvSpPr>
          <p:cNvPr id="10" name="文本框 7"/>
          <p:cNvSpPr txBox="1">
            <a:spLocks noChangeArrowheads="1"/>
          </p:cNvSpPr>
          <p:nvPr/>
        </p:nvSpPr>
        <p:spPr bwMode="auto">
          <a:xfrm>
            <a:off x="6084168" y="2885547"/>
            <a:ext cx="1368152" cy="276999"/>
          </a:xfrm>
          <a:prstGeom prst="rect">
            <a:avLst/>
          </a:prstGeom>
          <a:noFill/>
          <a:ln w="9525">
            <a:noFill/>
            <a:miter lim="800000"/>
            <a:headEnd/>
            <a:tailEnd/>
          </a:ln>
        </p:spPr>
        <p:txBody>
          <a:bodyPr wrap="square">
            <a:spAutoFit/>
          </a:bodyPr>
          <a:lstStyle/>
          <a:p>
            <a:pPr>
              <a:buFont typeface="Wingdings" pitchFamily="2" charset="2"/>
              <a:buChar char="Ø"/>
            </a:pPr>
            <a:r>
              <a:rPr lang="zh-CN" altLang="en-US" sz="1200" dirty="0">
                <a:solidFill>
                  <a:schemeClr val="tx1">
                    <a:lumMod val="65000"/>
                    <a:lumOff val="35000"/>
                  </a:schemeClr>
                </a:solidFill>
                <a:latin typeface="微软雅黑" pitchFamily="34" charset="-122"/>
                <a:ea typeface="微软雅黑" pitchFamily="34" charset="-122"/>
              </a:rPr>
              <a:t>添加小节标题</a:t>
            </a:r>
            <a:endParaRPr lang="zh-CN" altLang="en-US" sz="1200" dirty="0">
              <a:solidFill>
                <a:schemeClr val="tx1">
                  <a:lumMod val="65000"/>
                  <a:lumOff val="35000"/>
                </a:schemeClr>
              </a:solidFill>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2" presetClass="entr" presetSubtype="2"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1+#ppt_w/2"/>
                                          </p:val>
                                        </p:tav>
                                        <p:tav tm="100000">
                                          <p:val>
                                            <p:strVal val="#ppt_x"/>
                                          </p:val>
                                        </p:tav>
                                      </p:tavLst>
                                    </p:anim>
                                    <p:anim calcmode="lin" valueType="num">
                                      <p:cBhvr additive="base">
                                        <p:cTn id="15" dur="500" fill="hold"/>
                                        <p:tgtEl>
                                          <p:spTgt spid="5"/>
                                        </p:tgtEl>
                                        <p:attrNameLst>
                                          <p:attrName>ppt_y</p:attrName>
                                        </p:attrNameLst>
                                      </p:cBhvr>
                                      <p:tavLst>
                                        <p:tav tm="0">
                                          <p:val>
                                            <p:strVal val="#ppt_y"/>
                                          </p:val>
                                        </p:tav>
                                        <p:tav tm="100000">
                                          <p:val>
                                            <p:strVal val="#ppt_y"/>
                                          </p:val>
                                        </p:tav>
                                      </p:tavLst>
                                    </p:anim>
                                  </p:childTnLst>
                                </p:cTn>
                              </p:par>
                              <p:par>
                                <p:cTn id="16" presetID="12" presetClass="entr" presetSubtype="1"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p:tgtEl>
                                          <p:spTgt spid="7"/>
                                        </p:tgtEl>
                                        <p:attrNameLst>
                                          <p:attrName>ppt_y</p:attrName>
                                        </p:attrNameLst>
                                      </p:cBhvr>
                                      <p:tavLst>
                                        <p:tav tm="0">
                                          <p:val>
                                            <p:strVal val="#ppt_y-#ppt_h*1.125000"/>
                                          </p:val>
                                        </p:tav>
                                        <p:tav tm="100000">
                                          <p:val>
                                            <p:strVal val="#ppt_y"/>
                                          </p:val>
                                        </p:tav>
                                      </p:tavLst>
                                    </p:anim>
                                    <p:animEffect transition="in" filter="wipe(down)">
                                      <p:cBhvr>
                                        <p:cTn id="19" dur="500"/>
                                        <p:tgtEl>
                                          <p:spTgt spid="7"/>
                                        </p:tgtEl>
                                      </p:cBhvr>
                                    </p:animEffect>
                                  </p:childTnLst>
                                </p:cTn>
                              </p:par>
                              <p:par>
                                <p:cTn id="20" presetID="12" presetClass="entr" presetSubtype="1"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p:tgtEl>
                                          <p:spTgt spid="8"/>
                                        </p:tgtEl>
                                        <p:attrNameLst>
                                          <p:attrName>ppt_y</p:attrName>
                                        </p:attrNameLst>
                                      </p:cBhvr>
                                      <p:tavLst>
                                        <p:tav tm="0">
                                          <p:val>
                                            <p:strVal val="#ppt_y-#ppt_h*1.125000"/>
                                          </p:val>
                                        </p:tav>
                                        <p:tav tm="100000">
                                          <p:val>
                                            <p:strVal val="#ppt_y"/>
                                          </p:val>
                                        </p:tav>
                                      </p:tavLst>
                                    </p:anim>
                                    <p:animEffect transition="in" filter="wipe(down)">
                                      <p:cBhvr>
                                        <p:cTn id="23" dur="500"/>
                                        <p:tgtEl>
                                          <p:spTgt spid="8"/>
                                        </p:tgtEl>
                                      </p:cBhvr>
                                    </p:animEffect>
                                  </p:childTnLst>
                                </p:cTn>
                              </p:par>
                              <p:par>
                                <p:cTn id="24" presetID="12" presetClass="entr" presetSubtype="1"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p:tgtEl>
                                          <p:spTgt spid="9"/>
                                        </p:tgtEl>
                                        <p:attrNameLst>
                                          <p:attrName>ppt_y</p:attrName>
                                        </p:attrNameLst>
                                      </p:cBhvr>
                                      <p:tavLst>
                                        <p:tav tm="0">
                                          <p:val>
                                            <p:strVal val="#ppt_y-#ppt_h*1.125000"/>
                                          </p:val>
                                        </p:tav>
                                        <p:tav tm="100000">
                                          <p:val>
                                            <p:strVal val="#ppt_y"/>
                                          </p:val>
                                        </p:tav>
                                      </p:tavLst>
                                    </p:anim>
                                    <p:animEffect transition="in" filter="wipe(down)">
                                      <p:cBhvr>
                                        <p:cTn id="27" dur="500"/>
                                        <p:tgtEl>
                                          <p:spTgt spid="9"/>
                                        </p:tgtEl>
                                      </p:cBhvr>
                                    </p:animEffect>
                                  </p:childTnLst>
                                </p:cTn>
                              </p:par>
                              <p:par>
                                <p:cTn id="28" presetID="12" presetClass="entr" presetSubtype="1"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p:tgtEl>
                                          <p:spTgt spid="10"/>
                                        </p:tgtEl>
                                        <p:attrNameLst>
                                          <p:attrName>ppt_y</p:attrName>
                                        </p:attrNameLst>
                                      </p:cBhvr>
                                      <p:tavLst>
                                        <p:tav tm="0">
                                          <p:val>
                                            <p:strVal val="#ppt_y-#ppt_h*1.125000"/>
                                          </p:val>
                                        </p:tav>
                                        <p:tav tm="100000">
                                          <p:val>
                                            <p:strVal val="#ppt_y"/>
                                          </p:val>
                                        </p:tav>
                                      </p:tavLst>
                                    </p:anim>
                                    <p:animEffect transition="in" filter="wipe(down)">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P spid="5" grpId="0"/>
      <p:bldP spid="7" grpId="0"/>
      <p:bldP spid="8" grpId="0"/>
      <p:bldP spid="9"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
          <p:cNvGrpSpPr/>
          <p:nvPr/>
        </p:nvGrpSpPr>
        <p:grpSpPr>
          <a:xfrm rot="10800000">
            <a:off x="4370843" y="1399048"/>
            <a:ext cx="894579" cy="729221"/>
            <a:chOff x="3456897" y="3211271"/>
            <a:chExt cx="1232193" cy="1004428"/>
          </a:xfrm>
        </p:grpSpPr>
        <p:sp>
          <p:nvSpPr>
            <p:cNvPr id="9"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bg2"/>
            </a:solidFill>
            <a:ln>
              <a:noFill/>
            </a:ln>
          </p:spPr>
          <p:txBody>
            <a:bodyPr vert="horz" wrap="square" lIns="68576" tIns="34288" rIns="68576" bIns="34288" numCol="1" anchor="t" anchorCtr="0" compatLnSpc="1">
              <a:prstTxWarp prst="textNoShape">
                <a:avLst/>
              </a:prstTxWarp>
            </a:bodyPr>
            <a:lstStyle/>
            <a:p>
              <a:pPr>
                <a:lnSpc>
                  <a:spcPct val="15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10" name="椭圆 9"/>
            <p:cNvSpPr/>
            <p:nvPr/>
          </p:nvSpPr>
          <p:spPr>
            <a:xfrm>
              <a:off x="3561365" y="3313435"/>
              <a:ext cx="800100" cy="800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grpSp>
      <p:cxnSp>
        <p:nvCxnSpPr>
          <p:cNvPr id="13" name="直接连接符 12"/>
          <p:cNvCxnSpPr/>
          <p:nvPr/>
        </p:nvCxnSpPr>
        <p:spPr>
          <a:xfrm>
            <a:off x="3316985" y="1752772"/>
            <a:ext cx="1064742" cy="0"/>
          </a:xfrm>
          <a:prstGeom prst="line">
            <a:avLst/>
          </a:prstGeom>
          <a:ln w="952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4" name="组合 14"/>
          <p:cNvGrpSpPr/>
          <p:nvPr/>
        </p:nvGrpSpPr>
        <p:grpSpPr>
          <a:xfrm rot="10800000">
            <a:off x="4703787" y="2618901"/>
            <a:ext cx="894579" cy="729221"/>
            <a:chOff x="3456897" y="3211271"/>
            <a:chExt cx="1232193" cy="1004428"/>
          </a:xfrm>
        </p:grpSpPr>
        <p:sp>
          <p:nvSpPr>
            <p:cNvPr id="16"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bg2"/>
            </a:solidFill>
            <a:ln>
              <a:noFill/>
            </a:ln>
          </p:spPr>
          <p:txBody>
            <a:bodyPr vert="horz" wrap="square" lIns="68576" tIns="34288" rIns="68576" bIns="34288" numCol="1" anchor="t" anchorCtr="0" compatLnSpc="1">
              <a:prstTxWarp prst="textNoShape">
                <a:avLst/>
              </a:prstTxWarp>
            </a:bodyPr>
            <a:lstStyle/>
            <a:p>
              <a:pPr>
                <a:lnSpc>
                  <a:spcPct val="15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17" name="椭圆 16"/>
            <p:cNvSpPr/>
            <p:nvPr/>
          </p:nvSpPr>
          <p:spPr>
            <a:xfrm>
              <a:off x="3561365" y="3313435"/>
              <a:ext cx="800100" cy="8001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grpSp>
      <p:cxnSp>
        <p:nvCxnSpPr>
          <p:cNvPr id="18" name="直接连接符 17"/>
          <p:cNvCxnSpPr/>
          <p:nvPr/>
        </p:nvCxnSpPr>
        <p:spPr>
          <a:xfrm>
            <a:off x="2978166" y="2988232"/>
            <a:ext cx="1725621" cy="0"/>
          </a:xfrm>
          <a:prstGeom prst="line">
            <a:avLst/>
          </a:prstGeom>
          <a:ln w="952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19"/>
          <p:cNvGrpSpPr/>
          <p:nvPr/>
        </p:nvGrpSpPr>
        <p:grpSpPr>
          <a:xfrm rot="10800000">
            <a:off x="3903361" y="3708008"/>
            <a:ext cx="894579" cy="729221"/>
            <a:chOff x="3456897" y="3211271"/>
            <a:chExt cx="1232193" cy="1004428"/>
          </a:xfrm>
        </p:grpSpPr>
        <p:sp>
          <p:nvSpPr>
            <p:cNvPr id="21"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bg2"/>
            </a:solidFill>
            <a:ln>
              <a:noFill/>
            </a:ln>
          </p:spPr>
          <p:txBody>
            <a:bodyPr vert="horz" wrap="square" lIns="68576" tIns="34288" rIns="68576" bIns="34288" numCol="1" anchor="t" anchorCtr="0" compatLnSpc="1">
              <a:prstTxWarp prst="textNoShape">
                <a:avLst/>
              </a:prstTxWarp>
            </a:bodyPr>
            <a:lstStyle/>
            <a:p>
              <a:pPr>
                <a:lnSpc>
                  <a:spcPct val="15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22" name="椭圆 21"/>
            <p:cNvSpPr/>
            <p:nvPr/>
          </p:nvSpPr>
          <p:spPr>
            <a:xfrm>
              <a:off x="3561365" y="3313435"/>
              <a:ext cx="800100" cy="8001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grpSp>
      <p:cxnSp>
        <p:nvCxnSpPr>
          <p:cNvPr id="23" name="直接连接符 22"/>
          <p:cNvCxnSpPr/>
          <p:nvPr/>
        </p:nvCxnSpPr>
        <p:spPr>
          <a:xfrm>
            <a:off x="1724182" y="4072618"/>
            <a:ext cx="2190064" cy="0"/>
          </a:xfrm>
          <a:prstGeom prst="line">
            <a:avLst/>
          </a:prstGeom>
          <a:ln w="952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4598804" y="1640741"/>
            <a:ext cx="569616" cy="354841"/>
          </a:xfrm>
          <a:prstGeom prst="rect">
            <a:avLst/>
          </a:prstGeom>
          <a:noFill/>
        </p:spPr>
        <p:txBody>
          <a:bodyPr wrap="square" rtlCol="0">
            <a:spAutoFit/>
          </a:bodyPr>
          <a:lstStyle/>
          <a:p>
            <a:pPr algn="ctr"/>
            <a:r>
              <a:rPr lang="zh-CN" altLang="en-US" sz="853"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p>
        </p:txBody>
      </p:sp>
      <p:sp>
        <p:nvSpPr>
          <p:cNvPr id="26" name="文本框 25"/>
          <p:cNvSpPr txBox="1"/>
          <p:nvPr/>
        </p:nvSpPr>
        <p:spPr>
          <a:xfrm>
            <a:off x="4944087" y="2867235"/>
            <a:ext cx="569616" cy="354841"/>
          </a:xfrm>
          <a:prstGeom prst="rect">
            <a:avLst/>
          </a:prstGeom>
          <a:noFill/>
        </p:spPr>
        <p:txBody>
          <a:bodyPr wrap="square" rtlCol="0">
            <a:spAutoFit/>
          </a:bodyPr>
          <a:lstStyle/>
          <a:p>
            <a:pPr algn="ctr"/>
            <a:r>
              <a:rPr lang="zh-CN" altLang="en-US" sz="853"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p>
        </p:txBody>
      </p:sp>
      <p:sp>
        <p:nvSpPr>
          <p:cNvPr id="27" name="文本框 26"/>
          <p:cNvSpPr txBox="1"/>
          <p:nvPr/>
        </p:nvSpPr>
        <p:spPr>
          <a:xfrm>
            <a:off x="4134170" y="3941197"/>
            <a:ext cx="569616" cy="354841"/>
          </a:xfrm>
          <a:prstGeom prst="rect">
            <a:avLst/>
          </a:prstGeom>
          <a:noFill/>
        </p:spPr>
        <p:txBody>
          <a:bodyPr wrap="square" rtlCol="0">
            <a:spAutoFit/>
          </a:bodyPr>
          <a:lstStyle/>
          <a:p>
            <a:pPr algn="ctr"/>
            <a:r>
              <a:rPr lang="zh-CN" altLang="en-US" sz="853"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p>
        </p:txBody>
      </p:sp>
      <p:sp>
        <p:nvSpPr>
          <p:cNvPr id="28" name="TextBox 39"/>
          <p:cNvSpPr txBox="1"/>
          <p:nvPr/>
        </p:nvSpPr>
        <p:spPr>
          <a:xfrm>
            <a:off x="5396285" y="1486231"/>
            <a:ext cx="2662696" cy="492635"/>
          </a:xfrm>
          <a:prstGeom prst="rect">
            <a:avLst/>
          </a:prstGeom>
          <a:noFill/>
        </p:spPr>
        <p:txBody>
          <a:bodyPr wrap="square" lIns="0" tIns="0" rIns="0" bIns="0" rtlCol="0">
            <a:spAutoFit/>
          </a:bodyPr>
          <a:lstStyle/>
          <a:p>
            <a:pPr>
              <a:lnSpc>
                <a:spcPct val="150000"/>
              </a:lnSpc>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sp>
        <p:nvSpPr>
          <p:cNvPr id="32" name="TextBox 39"/>
          <p:cNvSpPr txBox="1"/>
          <p:nvPr/>
        </p:nvSpPr>
        <p:spPr>
          <a:xfrm>
            <a:off x="5730436" y="2694618"/>
            <a:ext cx="2662696" cy="492635"/>
          </a:xfrm>
          <a:prstGeom prst="rect">
            <a:avLst/>
          </a:prstGeom>
          <a:noFill/>
        </p:spPr>
        <p:txBody>
          <a:bodyPr wrap="square" lIns="0" tIns="0" rIns="0" bIns="0" rtlCol="0">
            <a:spAutoFit/>
          </a:bodyPr>
          <a:lstStyle/>
          <a:p>
            <a:pPr>
              <a:lnSpc>
                <a:spcPct val="150000"/>
              </a:lnSpc>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sp>
        <p:nvSpPr>
          <p:cNvPr id="33" name="TextBox 39"/>
          <p:cNvSpPr txBox="1"/>
          <p:nvPr/>
        </p:nvSpPr>
        <p:spPr>
          <a:xfrm>
            <a:off x="4911354" y="3832538"/>
            <a:ext cx="2662696" cy="492635"/>
          </a:xfrm>
          <a:prstGeom prst="rect">
            <a:avLst/>
          </a:prstGeom>
          <a:noFill/>
        </p:spPr>
        <p:txBody>
          <a:bodyPr wrap="square" lIns="0" tIns="0" rIns="0" bIns="0" rtlCol="0">
            <a:spAutoFit/>
          </a:bodyPr>
          <a:lstStyle/>
          <a:p>
            <a:pPr>
              <a:lnSpc>
                <a:spcPct val="150000"/>
              </a:lnSpc>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grpSp>
        <p:nvGrpSpPr>
          <p:cNvPr id="8" name="组合 10"/>
          <p:cNvGrpSpPr/>
          <p:nvPr/>
        </p:nvGrpSpPr>
        <p:grpSpPr>
          <a:xfrm>
            <a:off x="799660" y="322837"/>
            <a:ext cx="2617897" cy="4592128"/>
            <a:chOff x="998087" y="1374200"/>
            <a:chExt cx="4123216" cy="7232650"/>
          </a:xfrm>
        </p:grpSpPr>
        <p:pic>
          <p:nvPicPr>
            <p:cNvPr id="7" name="图片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898326">
              <a:off x="998087" y="1374200"/>
              <a:ext cx="4123216" cy="7232650"/>
            </a:xfrm>
            <a:prstGeom prst="rect">
              <a:avLst/>
            </a:prstGeom>
          </p:spPr>
        </p:pic>
        <p:sp>
          <p:nvSpPr>
            <p:cNvPr id="34" name="矩形 33"/>
            <p:cNvSpPr/>
            <p:nvPr/>
          </p:nvSpPr>
          <p:spPr>
            <a:xfrm rot="922058">
              <a:off x="1610762" y="2427138"/>
              <a:ext cx="2935743" cy="5126774"/>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组合 11"/>
          <p:cNvGrpSpPr/>
          <p:nvPr/>
        </p:nvGrpSpPr>
        <p:grpSpPr>
          <a:xfrm>
            <a:off x="-79655" y="925911"/>
            <a:ext cx="2617897" cy="4592128"/>
            <a:chOff x="-3410131" y="1301112"/>
            <a:chExt cx="4123216" cy="7232650"/>
          </a:xfrm>
        </p:grpSpPr>
        <p:pic>
          <p:nvPicPr>
            <p:cNvPr id="6" name="图片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410131" y="1301112"/>
              <a:ext cx="4123216" cy="7232650"/>
            </a:xfrm>
            <a:prstGeom prst="rect">
              <a:avLst/>
            </a:prstGeom>
          </p:spPr>
        </p:pic>
        <p:sp>
          <p:nvSpPr>
            <p:cNvPr id="3" name="矩形 2"/>
            <p:cNvSpPr/>
            <p:nvPr/>
          </p:nvSpPr>
          <p:spPr>
            <a:xfrm>
              <a:off x="-2781609" y="2305975"/>
              <a:ext cx="2935743" cy="5126774"/>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201063743"/>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2" presetClass="entr" presetSubtype="8"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0-#ppt_w/2"/>
                                          </p:val>
                                        </p:tav>
                                        <p:tav tm="100000">
                                          <p:val>
                                            <p:strVal val="#ppt_x"/>
                                          </p:val>
                                        </p:tav>
                                      </p:tavLst>
                                    </p:anim>
                                    <p:anim calcmode="lin" valueType="num">
                                      <p:cBhvr additive="base">
                                        <p:cTn id="22" dur="500" fill="hold"/>
                                        <p:tgtEl>
                                          <p:spTgt spid="2"/>
                                        </p:tgtEl>
                                        <p:attrNameLst>
                                          <p:attrName>ppt_y</p:attrName>
                                        </p:attrNameLst>
                                      </p:cBhvr>
                                      <p:tavLst>
                                        <p:tav tm="0">
                                          <p:val>
                                            <p:strVal val="#ppt_y"/>
                                          </p:val>
                                        </p:tav>
                                        <p:tav tm="100000">
                                          <p:val>
                                            <p:strVal val="#ppt_y"/>
                                          </p:val>
                                        </p:tav>
                                      </p:tavLst>
                                    </p:anim>
                                  </p:childTnLst>
                                </p:cTn>
                              </p:par>
                              <p:par>
                                <p:cTn id="23" presetID="53" presetClass="entr" presetSubtype="16"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p:cTn id="25" dur="500" fill="hold"/>
                                        <p:tgtEl>
                                          <p:spTgt spid="25"/>
                                        </p:tgtEl>
                                        <p:attrNameLst>
                                          <p:attrName>ppt_w</p:attrName>
                                        </p:attrNameLst>
                                      </p:cBhvr>
                                      <p:tavLst>
                                        <p:tav tm="0">
                                          <p:val>
                                            <p:fltVal val="0"/>
                                          </p:val>
                                        </p:tav>
                                        <p:tav tm="100000">
                                          <p:val>
                                            <p:strVal val="#ppt_w"/>
                                          </p:val>
                                        </p:tav>
                                      </p:tavLst>
                                    </p:anim>
                                    <p:anim calcmode="lin" valueType="num">
                                      <p:cBhvr>
                                        <p:cTn id="26" dur="500" fill="hold"/>
                                        <p:tgtEl>
                                          <p:spTgt spid="25"/>
                                        </p:tgtEl>
                                        <p:attrNameLst>
                                          <p:attrName>ppt_h</p:attrName>
                                        </p:attrNameLst>
                                      </p:cBhvr>
                                      <p:tavLst>
                                        <p:tav tm="0">
                                          <p:val>
                                            <p:fltVal val="0"/>
                                          </p:val>
                                        </p:tav>
                                        <p:tav tm="100000">
                                          <p:val>
                                            <p:strVal val="#ppt_h"/>
                                          </p:val>
                                        </p:tav>
                                      </p:tavLst>
                                    </p:anim>
                                    <p:animEffect transition="in" filter="fade">
                                      <p:cBhvr>
                                        <p:cTn id="27" dur="500"/>
                                        <p:tgtEl>
                                          <p:spTgt spid="25"/>
                                        </p:tgtEl>
                                      </p:cBhvr>
                                    </p:animEffect>
                                  </p:childTnLst>
                                </p:cTn>
                              </p:par>
                            </p:childTnLst>
                          </p:cTn>
                        </p:par>
                        <p:par>
                          <p:cTn id="28" fill="hold">
                            <p:stCondLst>
                              <p:cond delay="500"/>
                            </p:stCondLst>
                            <p:childTnLst>
                              <p:par>
                                <p:cTn id="29" presetID="22" presetClass="entr" presetSubtype="1"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up)">
                                      <p:cBhvr>
                                        <p:cTn id="31" dur="500"/>
                                        <p:tgtEl>
                                          <p:spTgt spid="28"/>
                                        </p:tgtEl>
                                      </p:cBhvr>
                                    </p:animEffect>
                                  </p:childTnLst>
                                </p:cTn>
                              </p:par>
                            </p:childTnLst>
                          </p:cTn>
                        </p:par>
                        <p:par>
                          <p:cTn id="32" fill="hold">
                            <p:stCondLst>
                              <p:cond delay="1000"/>
                            </p:stCondLst>
                            <p:childTnLst>
                              <p:par>
                                <p:cTn id="33" presetID="22" presetClass="entr" presetSubtype="8"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left)">
                                      <p:cBhvr>
                                        <p:cTn id="35" dur="500"/>
                                        <p:tgtEl>
                                          <p:spTgt spid="18"/>
                                        </p:tgtEl>
                                      </p:cBhvr>
                                    </p:animEffect>
                                  </p:childTnLst>
                                </p:cTn>
                              </p:par>
                              <p:par>
                                <p:cTn id="36" presetID="2" presetClass="entr" presetSubtype="8" fill="hold" nodeType="with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additive="base">
                                        <p:cTn id="38" dur="500" fill="hold"/>
                                        <p:tgtEl>
                                          <p:spTgt spid="4"/>
                                        </p:tgtEl>
                                        <p:attrNameLst>
                                          <p:attrName>ppt_x</p:attrName>
                                        </p:attrNameLst>
                                      </p:cBhvr>
                                      <p:tavLst>
                                        <p:tav tm="0">
                                          <p:val>
                                            <p:strVal val="0-#ppt_w/2"/>
                                          </p:val>
                                        </p:tav>
                                        <p:tav tm="100000">
                                          <p:val>
                                            <p:strVal val="#ppt_x"/>
                                          </p:val>
                                        </p:tav>
                                      </p:tavLst>
                                    </p:anim>
                                    <p:anim calcmode="lin" valueType="num">
                                      <p:cBhvr additive="base">
                                        <p:cTn id="39" dur="500" fill="hold"/>
                                        <p:tgtEl>
                                          <p:spTgt spid="4"/>
                                        </p:tgtEl>
                                        <p:attrNameLst>
                                          <p:attrName>ppt_y</p:attrName>
                                        </p:attrNameLst>
                                      </p:cBhvr>
                                      <p:tavLst>
                                        <p:tav tm="0">
                                          <p:val>
                                            <p:strVal val="#ppt_y"/>
                                          </p:val>
                                        </p:tav>
                                        <p:tav tm="100000">
                                          <p:val>
                                            <p:strVal val="#ppt_y"/>
                                          </p:val>
                                        </p:tav>
                                      </p:tavLst>
                                    </p:anim>
                                  </p:childTnLst>
                                </p:cTn>
                              </p:par>
                              <p:par>
                                <p:cTn id="40" presetID="53" presetClass="entr" presetSubtype="16"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p:cTn id="42" dur="500" fill="hold"/>
                                        <p:tgtEl>
                                          <p:spTgt spid="26"/>
                                        </p:tgtEl>
                                        <p:attrNameLst>
                                          <p:attrName>ppt_w</p:attrName>
                                        </p:attrNameLst>
                                      </p:cBhvr>
                                      <p:tavLst>
                                        <p:tav tm="0">
                                          <p:val>
                                            <p:fltVal val="0"/>
                                          </p:val>
                                        </p:tav>
                                        <p:tav tm="100000">
                                          <p:val>
                                            <p:strVal val="#ppt_w"/>
                                          </p:val>
                                        </p:tav>
                                      </p:tavLst>
                                    </p:anim>
                                    <p:anim calcmode="lin" valueType="num">
                                      <p:cBhvr>
                                        <p:cTn id="43" dur="500" fill="hold"/>
                                        <p:tgtEl>
                                          <p:spTgt spid="26"/>
                                        </p:tgtEl>
                                        <p:attrNameLst>
                                          <p:attrName>ppt_h</p:attrName>
                                        </p:attrNameLst>
                                      </p:cBhvr>
                                      <p:tavLst>
                                        <p:tav tm="0">
                                          <p:val>
                                            <p:fltVal val="0"/>
                                          </p:val>
                                        </p:tav>
                                        <p:tav tm="100000">
                                          <p:val>
                                            <p:strVal val="#ppt_h"/>
                                          </p:val>
                                        </p:tav>
                                      </p:tavLst>
                                    </p:anim>
                                    <p:animEffect transition="in" filter="fade">
                                      <p:cBhvr>
                                        <p:cTn id="44" dur="500"/>
                                        <p:tgtEl>
                                          <p:spTgt spid="26"/>
                                        </p:tgtEl>
                                      </p:cBhvr>
                                    </p:animEffect>
                                  </p:childTnLst>
                                </p:cTn>
                              </p:par>
                            </p:childTnLst>
                          </p:cTn>
                        </p:par>
                        <p:par>
                          <p:cTn id="45" fill="hold">
                            <p:stCondLst>
                              <p:cond delay="1500"/>
                            </p:stCondLst>
                            <p:childTnLst>
                              <p:par>
                                <p:cTn id="46" presetID="22" presetClass="entr" presetSubtype="1" fill="hold" grpId="0" nodeType="after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wipe(up)">
                                      <p:cBhvr>
                                        <p:cTn id="48" dur="500"/>
                                        <p:tgtEl>
                                          <p:spTgt spid="32"/>
                                        </p:tgtEl>
                                      </p:cBhvr>
                                    </p:animEffect>
                                  </p:childTnLst>
                                </p:cTn>
                              </p:par>
                            </p:childTnLst>
                          </p:cTn>
                        </p:par>
                        <p:par>
                          <p:cTn id="49" fill="hold">
                            <p:stCondLst>
                              <p:cond delay="2000"/>
                            </p:stCondLst>
                            <p:childTnLst>
                              <p:par>
                                <p:cTn id="50" presetID="22" presetClass="entr" presetSubtype="8" fill="hold" nodeType="after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wipe(left)">
                                      <p:cBhvr>
                                        <p:cTn id="52" dur="500"/>
                                        <p:tgtEl>
                                          <p:spTgt spid="23"/>
                                        </p:tgtEl>
                                      </p:cBhvr>
                                    </p:animEffect>
                                  </p:childTnLst>
                                </p:cTn>
                              </p:par>
                              <p:par>
                                <p:cTn id="53" presetID="2" presetClass="entr" presetSubtype="8" fill="hold" nodeType="with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additive="base">
                                        <p:cTn id="55" dur="500" fill="hold"/>
                                        <p:tgtEl>
                                          <p:spTgt spid="5"/>
                                        </p:tgtEl>
                                        <p:attrNameLst>
                                          <p:attrName>ppt_x</p:attrName>
                                        </p:attrNameLst>
                                      </p:cBhvr>
                                      <p:tavLst>
                                        <p:tav tm="0">
                                          <p:val>
                                            <p:strVal val="0-#ppt_w/2"/>
                                          </p:val>
                                        </p:tav>
                                        <p:tav tm="100000">
                                          <p:val>
                                            <p:strVal val="#ppt_x"/>
                                          </p:val>
                                        </p:tav>
                                      </p:tavLst>
                                    </p:anim>
                                    <p:anim calcmode="lin" valueType="num">
                                      <p:cBhvr additive="base">
                                        <p:cTn id="56" dur="500" fill="hold"/>
                                        <p:tgtEl>
                                          <p:spTgt spid="5"/>
                                        </p:tgtEl>
                                        <p:attrNameLst>
                                          <p:attrName>ppt_y</p:attrName>
                                        </p:attrNameLst>
                                      </p:cBhvr>
                                      <p:tavLst>
                                        <p:tav tm="0">
                                          <p:val>
                                            <p:strVal val="#ppt_y"/>
                                          </p:val>
                                        </p:tav>
                                        <p:tav tm="100000">
                                          <p:val>
                                            <p:strVal val="#ppt_y"/>
                                          </p:val>
                                        </p:tav>
                                      </p:tavLst>
                                    </p:anim>
                                  </p:childTnLst>
                                </p:cTn>
                              </p:par>
                              <p:par>
                                <p:cTn id="57" presetID="53" presetClass="entr" presetSubtype="16"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p:cTn id="59" dur="500" fill="hold"/>
                                        <p:tgtEl>
                                          <p:spTgt spid="27"/>
                                        </p:tgtEl>
                                        <p:attrNameLst>
                                          <p:attrName>ppt_w</p:attrName>
                                        </p:attrNameLst>
                                      </p:cBhvr>
                                      <p:tavLst>
                                        <p:tav tm="0">
                                          <p:val>
                                            <p:fltVal val="0"/>
                                          </p:val>
                                        </p:tav>
                                        <p:tav tm="100000">
                                          <p:val>
                                            <p:strVal val="#ppt_w"/>
                                          </p:val>
                                        </p:tav>
                                      </p:tavLst>
                                    </p:anim>
                                    <p:anim calcmode="lin" valueType="num">
                                      <p:cBhvr>
                                        <p:cTn id="60" dur="500" fill="hold"/>
                                        <p:tgtEl>
                                          <p:spTgt spid="27"/>
                                        </p:tgtEl>
                                        <p:attrNameLst>
                                          <p:attrName>ppt_h</p:attrName>
                                        </p:attrNameLst>
                                      </p:cBhvr>
                                      <p:tavLst>
                                        <p:tav tm="0">
                                          <p:val>
                                            <p:fltVal val="0"/>
                                          </p:val>
                                        </p:tav>
                                        <p:tav tm="100000">
                                          <p:val>
                                            <p:strVal val="#ppt_h"/>
                                          </p:val>
                                        </p:tav>
                                      </p:tavLst>
                                    </p:anim>
                                    <p:animEffect transition="in" filter="fade">
                                      <p:cBhvr>
                                        <p:cTn id="61" dur="500"/>
                                        <p:tgtEl>
                                          <p:spTgt spid="27"/>
                                        </p:tgtEl>
                                      </p:cBhvr>
                                    </p:animEffect>
                                  </p:childTnLst>
                                </p:cTn>
                              </p:par>
                            </p:childTnLst>
                          </p:cTn>
                        </p:par>
                        <p:par>
                          <p:cTn id="62" fill="hold">
                            <p:stCondLst>
                              <p:cond delay="2500"/>
                            </p:stCondLst>
                            <p:childTnLst>
                              <p:par>
                                <p:cTn id="63" presetID="22" presetClass="entr" presetSubtype="1" fill="hold" grpId="0" nodeType="after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wipe(up)">
                                      <p:cBhvr>
                                        <p:cTn id="6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32" grpId="0"/>
      <p:bldP spid="3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AutoShape 181"/>
          <p:cNvSpPr>
            <a:spLocks noChangeArrowheads="1"/>
          </p:cNvSpPr>
          <p:nvPr/>
        </p:nvSpPr>
        <p:spPr bwMode="gray">
          <a:xfrm>
            <a:off x="4064733" y="2222939"/>
            <a:ext cx="818774" cy="819026"/>
          </a:xfrm>
          <a:prstGeom prst="ellipse">
            <a:avLst/>
          </a:prstGeom>
          <a:solidFill>
            <a:schemeClr val="accent1"/>
          </a:solidFill>
          <a:ln w="57150" algn="ctr">
            <a:solidFill>
              <a:schemeClr val="bg1">
                <a:lumMod val="75000"/>
              </a:schemeClr>
            </a:solidFill>
            <a:miter lim="800000"/>
            <a:headEnd/>
            <a:tailEnd/>
          </a:ln>
          <a:effectLst/>
        </p:spPr>
        <p:txBody>
          <a:bodyPr wrap="none" lIns="68580" tIns="34290" rIns="68580" bIns="34290" anchor="ctr"/>
          <a:lstStyle/>
          <a:p>
            <a:pPr defTabSz="912019">
              <a:spcBef>
                <a:spcPct val="20000"/>
              </a:spcBef>
            </a:pPr>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 标题</a:t>
            </a:r>
            <a:endParaRPr lang="en-US" altLang="zh-CN" sz="1200" dirty="0">
              <a:solidFill>
                <a:schemeClr val="tx1">
                  <a:lumMod val="75000"/>
                  <a:lumOff val="25000"/>
                </a:schemeClr>
              </a:solidFill>
              <a:latin typeface="微软雅黑" pitchFamily="34" charset="-122"/>
              <a:ea typeface="微软雅黑" pitchFamily="34" charset="-122"/>
              <a:sym typeface="Arial" pitchFamily="34" charset="0"/>
            </a:endParaRPr>
          </a:p>
        </p:txBody>
      </p:sp>
      <p:sp>
        <p:nvSpPr>
          <p:cNvPr id="49" name="AutoShape 183"/>
          <p:cNvSpPr>
            <a:spLocks noChangeArrowheads="1"/>
          </p:cNvSpPr>
          <p:nvPr/>
        </p:nvSpPr>
        <p:spPr bwMode="ltGray">
          <a:xfrm>
            <a:off x="3262252" y="3057825"/>
            <a:ext cx="818774" cy="819026"/>
          </a:xfrm>
          <a:prstGeom prst="ellipse">
            <a:avLst/>
          </a:prstGeom>
          <a:solidFill>
            <a:schemeClr val="accent2"/>
          </a:solidFill>
          <a:ln w="57150" algn="ctr">
            <a:solidFill>
              <a:schemeClr val="bg1">
                <a:lumMod val="75000"/>
              </a:schemeClr>
            </a:solidFill>
            <a:miter lim="800000"/>
            <a:headEnd/>
            <a:tailEnd/>
          </a:ln>
          <a:effectLst/>
        </p:spPr>
        <p:txBody>
          <a:bodyPr wrap="none" lIns="68580" tIns="34290" rIns="68580" bIns="34290" anchor="ctr"/>
          <a:lstStyle/>
          <a:p>
            <a:pPr defTabSz="912019">
              <a:spcBef>
                <a:spcPct val="20000"/>
              </a:spcBef>
            </a:pPr>
            <a:r>
              <a:rPr lang="zh-CN" altLang="en-US" sz="1200" dirty="0">
                <a:solidFill>
                  <a:schemeClr val="bg1">
                    <a:lumMod val="95000"/>
                  </a:schemeClr>
                </a:solidFill>
                <a:latin typeface="微软雅黑" pitchFamily="34" charset="-122"/>
                <a:ea typeface="微软雅黑" pitchFamily="34" charset="-122"/>
                <a:sym typeface="Arial" pitchFamily="34" charset="0"/>
              </a:rPr>
              <a:t>  标题</a:t>
            </a:r>
            <a:endParaRPr lang="en-US" altLang="zh-CN" sz="1200" dirty="0">
              <a:solidFill>
                <a:schemeClr val="bg1">
                  <a:lumMod val="95000"/>
                </a:schemeClr>
              </a:solidFill>
              <a:latin typeface="微软雅黑" pitchFamily="34" charset="-122"/>
              <a:ea typeface="微软雅黑" pitchFamily="34" charset="-122"/>
              <a:sym typeface="Arial" pitchFamily="34" charset="0"/>
            </a:endParaRPr>
          </a:p>
        </p:txBody>
      </p:sp>
      <p:sp>
        <p:nvSpPr>
          <p:cNvPr id="50" name="AutoShape 184"/>
          <p:cNvSpPr>
            <a:spLocks noChangeArrowheads="1"/>
          </p:cNvSpPr>
          <p:nvPr/>
        </p:nvSpPr>
        <p:spPr bwMode="gray">
          <a:xfrm>
            <a:off x="4900552" y="3057825"/>
            <a:ext cx="818774" cy="819026"/>
          </a:xfrm>
          <a:prstGeom prst="ellipse">
            <a:avLst/>
          </a:prstGeom>
          <a:solidFill>
            <a:schemeClr val="accent3"/>
          </a:solidFill>
          <a:ln w="57150" algn="ctr">
            <a:solidFill>
              <a:schemeClr val="bg1">
                <a:lumMod val="75000"/>
              </a:schemeClr>
            </a:solidFill>
            <a:miter lim="800000"/>
            <a:headEnd/>
            <a:tailEnd/>
          </a:ln>
          <a:effectLst/>
        </p:spPr>
        <p:txBody>
          <a:bodyPr wrap="none" lIns="68580" tIns="34290" rIns="68580" bIns="34290" anchor="ctr"/>
          <a:lstStyle/>
          <a:p>
            <a:pPr defTabSz="912019">
              <a:spcBef>
                <a:spcPct val="20000"/>
              </a:spcBef>
            </a:pPr>
            <a:r>
              <a:rPr lang="zh-CN" altLang="en-US" sz="1200" dirty="0">
                <a:solidFill>
                  <a:schemeClr val="bg1">
                    <a:lumMod val="95000"/>
                  </a:schemeClr>
                </a:solidFill>
                <a:latin typeface="微软雅黑" pitchFamily="34" charset="-122"/>
                <a:ea typeface="微软雅黑" pitchFamily="34" charset="-122"/>
                <a:sym typeface="Arial" pitchFamily="34" charset="0"/>
              </a:rPr>
              <a:t>  标题</a:t>
            </a:r>
            <a:endParaRPr lang="en-US" altLang="zh-CN" sz="1200" dirty="0">
              <a:solidFill>
                <a:schemeClr val="bg1">
                  <a:lumMod val="95000"/>
                </a:schemeClr>
              </a:solidFill>
              <a:latin typeface="微软雅黑" pitchFamily="34" charset="-122"/>
              <a:ea typeface="微软雅黑" pitchFamily="34" charset="-122"/>
              <a:sym typeface="Arial" pitchFamily="34" charset="0"/>
            </a:endParaRPr>
          </a:p>
        </p:txBody>
      </p:sp>
      <p:sp>
        <p:nvSpPr>
          <p:cNvPr id="51" name="Text Box 221"/>
          <p:cNvSpPr txBox="1">
            <a:spLocks noChangeArrowheads="1"/>
          </p:cNvSpPr>
          <p:nvPr/>
        </p:nvSpPr>
        <p:spPr bwMode="gray">
          <a:xfrm>
            <a:off x="611560" y="3328628"/>
            <a:ext cx="1584176" cy="475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defTabSz="912019">
              <a:spcBef>
                <a:spcPct val="20000"/>
              </a:spcBef>
            </a:pPr>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单击此处编辑标题</a:t>
            </a:r>
            <a:endParaRPr lang="en-US" altLang="zh-CN" sz="1200" dirty="0">
              <a:solidFill>
                <a:schemeClr val="tx1">
                  <a:lumMod val="75000"/>
                  <a:lumOff val="25000"/>
                </a:schemeClr>
              </a:solidFill>
              <a:latin typeface="微软雅黑" pitchFamily="34" charset="-122"/>
              <a:ea typeface="微软雅黑" pitchFamily="34" charset="-122"/>
              <a:sym typeface="Arial" pitchFamily="34" charset="0"/>
            </a:endParaRPr>
          </a:p>
          <a:p>
            <a:pPr defTabSz="912019">
              <a:spcBef>
                <a:spcPct val="20000"/>
              </a:spcBef>
            </a:pPr>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单击此处编辑标题</a:t>
            </a:r>
            <a:endParaRPr lang="en-US" altLang="zh-CN" sz="1200" dirty="0">
              <a:solidFill>
                <a:schemeClr val="tx1">
                  <a:lumMod val="75000"/>
                  <a:lumOff val="25000"/>
                </a:schemeClr>
              </a:solidFill>
              <a:latin typeface="微软雅黑" pitchFamily="34" charset="-122"/>
              <a:ea typeface="微软雅黑" pitchFamily="34" charset="-122"/>
              <a:sym typeface="Arial" pitchFamily="34" charset="0"/>
            </a:endParaRPr>
          </a:p>
        </p:txBody>
      </p:sp>
      <p:sp>
        <p:nvSpPr>
          <p:cNvPr id="52" name="Text Box 222"/>
          <p:cNvSpPr txBox="1">
            <a:spLocks noChangeArrowheads="1"/>
          </p:cNvSpPr>
          <p:nvPr/>
        </p:nvSpPr>
        <p:spPr bwMode="gray">
          <a:xfrm>
            <a:off x="7049459" y="3328628"/>
            <a:ext cx="1879025" cy="475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defTabSz="912019">
              <a:spcBef>
                <a:spcPct val="20000"/>
              </a:spcBef>
            </a:pPr>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单击此处编辑标题</a:t>
            </a:r>
            <a:endParaRPr lang="en-US" altLang="zh-CN" sz="1200" dirty="0">
              <a:solidFill>
                <a:schemeClr val="tx1">
                  <a:lumMod val="75000"/>
                  <a:lumOff val="25000"/>
                </a:schemeClr>
              </a:solidFill>
              <a:latin typeface="微软雅黑" pitchFamily="34" charset="-122"/>
              <a:ea typeface="微软雅黑" pitchFamily="34" charset="-122"/>
              <a:sym typeface="Arial" pitchFamily="34" charset="0"/>
            </a:endParaRPr>
          </a:p>
          <a:p>
            <a:pPr defTabSz="912019">
              <a:spcBef>
                <a:spcPct val="20000"/>
              </a:spcBef>
            </a:pPr>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单击此处编辑标题</a:t>
            </a:r>
            <a:endParaRPr lang="en-US" altLang="zh-CN" sz="1200" dirty="0">
              <a:solidFill>
                <a:schemeClr val="tx1">
                  <a:lumMod val="75000"/>
                  <a:lumOff val="25000"/>
                </a:schemeClr>
              </a:solidFill>
              <a:latin typeface="微软雅黑" pitchFamily="34" charset="-122"/>
              <a:ea typeface="微软雅黑" pitchFamily="34" charset="-122"/>
              <a:sym typeface="Arial" pitchFamily="34" charset="0"/>
            </a:endParaRPr>
          </a:p>
        </p:txBody>
      </p:sp>
      <p:sp>
        <p:nvSpPr>
          <p:cNvPr id="53" name="AutoShape 223"/>
          <p:cNvSpPr>
            <a:spLocks noChangeArrowheads="1"/>
          </p:cNvSpPr>
          <p:nvPr/>
        </p:nvSpPr>
        <p:spPr bwMode="ltGray">
          <a:xfrm>
            <a:off x="2159732" y="3057825"/>
            <a:ext cx="818774" cy="819026"/>
          </a:xfrm>
          <a:prstGeom prst="ellipse">
            <a:avLst/>
          </a:prstGeom>
          <a:solidFill>
            <a:schemeClr val="accent1"/>
          </a:solidFill>
          <a:ln w="57150" algn="ctr">
            <a:solidFill>
              <a:schemeClr val="bg1">
                <a:lumMod val="75000"/>
              </a:schemeClr>
            </a:solidFill>
            <a:miter lim="800000"/>
            <a:headEnd/>
            <a:tailEnd/>
          </a:ln>
          <a:effectLst/>
        </p:spPr>
        <p:txBody>
          <a:bodyPr wrap="none" lIns="68580" tIns="34290" rIns="68580" bIns="34290" anchor="ctr"/>
          <a:lstStyle/>
          <a:p>
            <a:pPr defTabSz="912019">
              <a:spcBef>
                <a:spcPct val="20000"/>
              </a:spcBef>
            </a:pPr>
            <a:r>
              <a:rPr lang="zh-CN" altLang="en-US" sz="1200" dirty="0">
                <a:solidFill>
                  <a:schemeClr val="bg1">
                    <a:lumMod val="95000"/>
                  </a:schemeClr>
                </a:solidFill>
                <a:latin typeface="微软雅黑" pitchFamily="34" charset="-122"/>
                <a:ea typeface="微软雅黑" pitchFamily="34" charset="-122"/>
                <a:sym typeface="Arial" pitchFamily="34" charset="0"/>
              </a:rPr>
              <a:t> 标题</a:t>
            </a:r>
            <a:endParaRPr lang="en-US" altLang="zh-CN" sz="1200" dirty="0">
              <a:solidFill>
                <a:schemeClr val="bg1">
                  <a:lumMod val="95000"/>
                </a:schemeClr>
              </a:solidFill>
              <a:latin typeface="微软雅黑" pitchFamily="34" charset="-122"/>
              <a:ea typeface="微软雅黑" pitchFamily="34" charset="-122"/>
              <a:sym typeface="Arial" pitchFamily="34" charset="0"/>
            </a:endParaRPr>
          </a:p>
        </p:txBody>
      </p:sp>
      <p:sp>
        <p:nvSpPr>
          <p:cNvPr id="54" name="AutoShape 224"/>
          <p:cNvSpPr>
            <a:spLocks noChangeArrowheads="1"/>
          </p:cNvSpPr>
          <p:nvPr/>
        </p:nvSpPr>
        <p:spPr bwMode="gray">
          <a:xfrm>
            <a:off x="6055457" y="3057825"/>
            <a:ext cx="818774" cy="819026"/>
          </a:xfrm>
          <a:prstGeom prst="ellipse">
            <a:avLst/>
          </a:prstGeom>
          <a:solidFill>
            <a:schemeClr val="accent4"/>
          </a:solidFill>
          <a:ln w="57150" algn="ctr">
            <a:solidFill>
              <a:schemeClr val="bg1">
                <a:lumMod val="75000"/>
              </a:schemeClr>
            </a:solidFill>
            <a:miter lim="800000"/>
            <a:headEnd/>
            <a:tailEnd/>
          </a:ln>
          <a:effectLst/>
        </p:spPr>
        <p:txBody>
          <a:bodyPr wrap="none" lIns="68580" tIns="34290" rIns="68580" bIns="34290" anchor="ctr"/>
          <a:lstStyle/>
          <a:p>
            <a:pPr defTabSz="912019">
              <a:spcBef>
                <a:spcPct val="20000"/>
              </a:spcBef>
            </a:pPr>
            <a:r>
              <a:rPr lang="zh-CN" altLang="en-US" sz="1200" dirty="0">
                <a:solidFill>
                  <a:schemeClr val="bg1">
                    <a:lumMod val="95000"/>
                  </a:schemeClr>
                </a:solidFill>
                <a:latin typeface="微软雅黑" pitchFamily="34" charset="-122"/>
                <a:ea typeface="微软雅黑" pitchFamily="34" charset="-122"/>
                <a:sym typeface="Arial" pitchFamily="34" charset="0"/>
              </a:rPr>
              <a:t>  标题</a:t>
            </a:r>
            <a:endParaRPr lang="en-US" altLang="zh-CN" sz="1200" dirty="0">
              <a:solidFill>
                <a:schemeClr val="bg1">
                  <a:lumMod val="95000"/>
                </a:schemeClr>
              </a:solidFill>
              <a:latin typeface="微软雅黑" pitchFamily="34" charset="-122"/>
              <a:ea typeface="微软雅黑" pitchFamily="34" charset="-122"/>
              <a:sym typeface="Arial" pitchFamily="34" charset="0"/>
            </a:endParaRPr>
          </a:p>
        </p:txBody>
      </p:sp>
      <p:sp>
        <p:nvSpPr>
          <p:cNvPr id="55" name="文本框 54"/>
          <p:cNvSpPr txBox="1"/>
          <p:nvPr/>
        </p:nvSpPr>
        <p:spPr>
          <a:xfrm>
            <a:off x="467544" y="1605806"/>
            <a:ext cx="8489548" cy="1038746"/>
          </a:xfrm>
          <a:prstGeom prst="rect">
            <a:avLst/>
          </a:prstGeom>
          <a:noFill/>
        </p:spPr>
        <p:txBody>
          <a:bodyPr wrap="square" lIns="68580" tIns="34290" rIns="68580" bIns="34290" rtlCol="0">
            <a:spAutoFit/>
          </a:bodyPr>
          <a:lstStyle/>
          <a:p>
            <a:pPr defTabSz="912019">
              <a:spcBef>
                <a:spcPct val="20000"/>
              </a:spcBef>
            </a:pPr>
            <a:r>
              <a:rPr lang="zh-CN" altLang="en-US" sz="900" dirty="0">
                <a:solidFill>
                  <a:schemeClr val="tx1">
                    <a:lumMod val="50000"/>
                    <a:lumOff val="50000"/>
                  </a:schemeClr>
                </a:solidFill>
                <a:latin typeface="微软雅黑" pitchFamily="34" charset="-122"/>
                <a:ea typeface="微软雅黑" pitchFamily="34" charset="-122"/>
                <a:sym typeface="Arial" pitchFamily="34" charset="0"/>
              </a:rPr>
              <a:t>单击此处可编辑内容，根据您的需要自由拉伸文本框大小单击此处可编辑内容，根据您的需要自由拉伸文本框大小单击此处可编辑内容，根据您的需要自由拉伸文本框</a:t>
            </a:r>
            <a:endParaRPr lang="en-US" altLang="zh-CN" sz="900" dirty="0">
              <a:solidFill>
                <a:schemeClr val="tx1">
                  <a:lumMod val="50000"/>
                  <a:lumOff val="50000"/>
                </a:schemeClr>
              </a:solidFill>
              <a:latin typeface="微软雅黑" pitchFamily="34" charset="-122"/>
              <a:ea typeface="微软雅黑" pitchFamily="34" charset="-122"/>
              <a:sym typeface="Arial" pitchFamily="34" charset="0"/>
            </a:endParaRPr>
          </a:p>
          <a:p>
            <a:pPr defTabSz="912019">
              <a:spcBef>
                <a:spcPct val="20000"/>
              </a:spcBef>
            </a:pPr>
            <a:r>
              <a:rPr lang="zh-CN" altLang="en-US" sz="900" dirty="0">
                <a:solidFill>
                  <a:schemeClr val="tx1">
                    <a:lumMod val="50000"/>
                    <a:lumOff val="50000"/>
                  </a:schemeClr>
                </a:solidFill>
                <a:latin typeface="微软雅黑" pitchFamily="34" charset="-122"/>
                <a:ea typeface="微软雅黑" pitchFamily="34" charset="-122"/>
                <a:sym typeface="Arial" pitchFamily="34" charset="0"/>
              </a:rPr>
              <a:t>大小单击此处可编辑内容，根据您的需要自由拉伸文本框大小单击此处可编辑内容，根据您的需要自由拉伸文本框大小</a:t>
            </a:r>
            <a:endParaRPr lang="en-US" altLang="zh-CN" sz="900" dirty="0">
              <a:solidFill>
                <a:schemeClr val="tx1">
                  <a:lumMod val="50000"/>
                  <a:lumOff val="50000"/>
                </a:schemeClr>
              </a:solidFill>
              <a:latin typeface="微软雅黑" pitchFamily="34" charset="-122"/>
              <a:ea typeface="微软雅黑" pitchFamily="34" charset="-122"/>
              <a:sym typeface="Arial" pitchFamily="34" charset="0"/>
            </a:endParaRPr>
          </a:p>
          <a:p>
            <a:pPr defTabSz="912019">
              <a:spcBef>
                <a:spcPct val="20000"/>
              </a:spcBef>
            </a:pPr>
            <a:endParaRPr lang="en-US" altLang="zh-CN" sz="900" dirty="0">
              <a:solidFill>
                <a:schemeClr val="tx1">
                  <a:lumMod val="50000"/>
                  <a:lumOff val="50000"/>
                </a:schemeClr>
              </a:solidFill>
              <a:latin typeface="微软雅黑" pitchFamily="34" charset="-122"/>
              <a:ea typeface="微软雅黑" pitchFamily="34" charset="-122"/>
              <a:sym typeface="Arial" pitchFamily="34" charset="0"/>
            </a:endParaRPr>
          </a:p>
          <a:p>
            <a:pPr defTabSz="912019">
              <a:spcBef>
                <a:spcPct val="20000"/>
              </a:spcBef>
            </a:pPr>
            <a:endParaRPr lang="en-US" altLang="zh-CN" sz="900" dirty="0">
              <a:solidFill>
                <a:schemeClr val="tx1">
                  <a:lumMod val="50000"/>
                  <a:lumOff val="50000"/>
                </a:schemeClr>
              </a:solidFill>
              <a:latin typeface="微软雅黑" pitchFamily="34" charset="-122"/>
              <a:ea typeface="微软雅黑" pitchFamily="34" charset="-122"/>
              <a:sym typeface="Arial" pitchFamily="34" charset="0"/>
            </a:endParaRPr>
          </a:p>
          <a:p>
            <a:pPr defTabSz="912019">
              <a:spcBef>
                <a:spcPct val="20000"/>
              </a:spcBef>
            </a:pPr>
            <a:endParaRPr lang="en-US" altLang="zh-CN" sz="900" dirty="0">
              <a:solidFill>
                <a:schemeClr val="tx1">
                  <a:lumMod val="50000"/>
                  <a:lumOff val="50000"/>
                </a:schemeClr>
              </a:solidFill>
              <a:latin typeface="微软雅黑" pitchFamily="34" charset="-122"/>
              <a:ea typeface="微软雅黑" pitchFamily="34" charset="-122"/>
              <a:sym typeface="Arial" pitchFamily="34" charset="0"/>
            </a:endParaRPr>
          </a:p>
          <a:p>
            <a:pPr defTabSz="912019">
              <a:spcBef>
                <a:spcPct val="20000"/>
              </a:spcBef>
            </a:pPr>
            <a:endParaRPr lang="en-US" altLang="zh-CN" sz="900" dirty="0">
              <a:solidFill>
                <a:schemeClr val="tx1">
                  <a:lumMod val="50000"/>
                  <a:lumOff val="50000"/>
                </a:schemeClr>
              </a:solidFill>
              <a:latin typeface="微软雅黑" pitchFamily="34" charset="-122"/>
              <a:ea typeface="微软雅黑" pitchFamily="34" charset="-122"/>
              <a:sym typeface="Arial" pitchFamily="34" charset="0"/>
            </a:endParaRPr>
          </a:p>
        </p:txBody>
      </p:sp>
      <p:sp>
        <p:nvSpPr>
          <p:cNvPr id="56" name="矩形 55"/>
          <p:cNvSpPr/>
          <p:nvPr/>
        </p:nvSpPr>
        <p:spPr>
          <a:xfrm>
            <a:off x="308287" y="1603858"/>
            <a:ext cx="123253" cy="1045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68580" tIns="34290" rIns="68580" bIns="34290" numCol="1" spcCol="0" rtlCol="0" fromWordArt="0" anchor="ctr" anchorCtr="0" forceAA="0" compatLnSpc="1">
            <a:prstTxWarp prst="textNoShape">
              <a:avLst/>
            </a:prstTxWarp>
            <a:noAutofit/>
          </a:bodyPr>
          <a:lstStyle/>
          <a:p>
            <a:pPr algn="ctr"/>
            <a:endParaRPr lang="zh-CN" altLang="en-US" sz="12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5084889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1000"/>
                                        <p:tgtEl>
                                          <p:spTgt spid="56"/>
                                        </p:tgtEl>
                                      </p:cBhvr>
                                    </p:animEffect>
                                    <p:anim calcmode="lin" valueType="num">
                                      <p:cBhvr>
                                        <p:cTn id="8" dur="1000" fill="hold"/>
                                        <p:tgtEl>
                                          <p:spTgt spid="56"/>
                                        </p:tgtEl>
                                        <p:attrNameLst>
                                          <p:attrName>style.rotation</p:attrName>
                                        </p:attrNameLst>
                                      </p:cBhvr>
                                      <p:tavLst>
                                        <p:tav tm="0">
                                          <p:val>
                                            <p:fltVal val="720"/>
                                          </p:val>
                                        </p:tav>
                                        <p:tav tm="100000">
                                          <p:val>
                                            <p:fltVal val="0"/>
                                          </p:val>
                                        </p:tav>
                                      </p:tavLst>
                                    </p:anim>
                                    <p:anim calcmode="lin" valueType="num">
                                      <p:cBhvr>
                                        <p:cTn id="9" dur="1000" fill="hold"/>
                                        <p:tgtEl>
                                          <p:spTgt spid="56"/>
                                        </p:tgtEl>
                                        <p:attrNameLst>
                                          <p:attrName>ppt_h</p:attrName>
                                        </p:attrNameLst>
                                      </p:cBhvr>
                                      <p:tavLst>
                                        <p:tav tm="0">
                                          <p:val>
                                            <p:fltVal val="0"/>
                                          </p:val>
                                        </p:tav>
                                        <p:tav tm="100000">
                                          <p:val>
                                            <p:strVal val="#ppt_h"/>
                                          </p:val>
                                        </p:tav>
                                      </p:tavLst>
                                    </p:anim>
                                    <p:anim calcmode="lin" valueType="num">
                                      <p:cBhvr>
                                        <p:cTn id="10" dur="1000" fill="hold"/>
                                        <p:tgtEl>
                                          <p:spTgt spid="56"/>
                                        </p:tgtEl>
                                        <p:attrNameLst>
                                          <p:attrName>ppt_w</p:attrName>
                                        </p:attrNameLst>
                                      </p:cBhvr>
                                      <p:tavLst>
                                        <p:tav tm="0">
                                          <p:val>
                                            <p:fltVal val="0"/>
                                          </p:val>
                                        </p:tav>
                                        <p:tav tm="100000">
                                          <p:val>
                                            <p:strVal val="#ppt_w"/>
                                          </p:val>
                                        </p:tav>
                                      </p:tavLst>
                                    </p:anim>
                                  </p:childTnLst>
                                </p:cTn>
                              </p:par>
                            </p:childTnLst>
                          </p:cTn>
                        </p:par>
                        <p:par>
                          <p:cTn id="11" fill="hold">
                            <p:stCondLst>
                              <p:cond delay="1000"/>
                            </p:stCondLst>
                            <p:childTnLst>
                              <p:par>
                                <p:cTn id="12" presetID="10" presetClass="entr" presetSubtype="0" fill="hold" grpId="0" nodeType="afterEffect">
                                  <p:stCondLst>
                                    <p:cond delay="0"/>
                                  </p:stCondLst>
                                  <p:iterate type="lt">
                                    <p:tmPct val="10000"/>
                                  </p:iterate>
                                  <p:childTnLst>
                                    <p:set>
                                      <p:cBhvr>
                                        <p:cTn id="13" dur="1" fill="hold">
                                          <p:stCondLst>
                                            <p:cond delay="0"/>
                                          </p:stCondLst>
                                        </p:cTn>
                                        <p:tgtEl>
                                          <p:spTgt spid="55"/>
                                        </p:tgtEl>
                                        <p:attrNameLst>
                                          <p:attrName>style.visibility</p:attrName>
                                        </p:attrNameLst>
                                      </p:cBhvr>
                                      <p:to>
                                        <p:strVal val="visible"/>
                                      </p:to>
                                    </p:set>
                                    <p:animEffect transition="in" filter="fade">
                                      <p:cBhvr>
                                        <p:cTn id="14" dur="500"/>
                                        <p:tgtEl>
                                          <p:spTgt spid="55"/>
                                        </p:tgtEl>
                                      </p:cBhvr>
                                    </p:animEffect>
                                  </p:childTnLst>
                                </p:cTn>
                              </p:par>
                            </p:childTnLst>
                          </p:cTn>
                        </p:par>
                        <p:par>
                          <p:cTn id="15" fill="hold">
                            <p:stCondLst>
                              <p:cond delay="7700"/>
                            </p:stCondLst>
                            <p:childTnLst>
                              <p:par>
                                <p:cTn id="16" presetID="53" presetClass="entr" presetSubtype="0" fill="hold" grpId="0" nodeType="afterEffect">
                                  <p:stCondLst>
                                    <p:cond delay="0"/>
                                  </p:stCondLst>
                                  <p:childTnLst>
                                    <p:set>
                                      <p:cBhvr>
                                        <p:cTn id="17" dur="1" fill="hold">
                                          <p:stCondLst>
                                            <p:cond delay="0"/>
                                          </p:stCondLst>
                                        </p:cTn>
                                        <p:tgtEl>
                                          <p:spTgt spid="48"/>
                                        </p:tgtEl>
                                        <p:attrNameLst>
                                          <p:attrName>style.visibility</p:attrName>
                                        </p:attrNameLst>
                                      </p:cBhvr>
                                      <p:to>
                                        <p:strVal val="visible"/>
                                      </p:to>
                                    </p:set>
                                    <p:anim calcmode="lin" valueType="num">
                                      <p:cBhvr>
                                        <p:cTn id="18" dur="500" fill="hold"/>
                                        <p:tgtEl>
                                          <p:spTgt spid="48"/>
                                        </p:tgtEl>
                                        <p:attrNameLst>
                                          <p:attrName>ppt_w</p:attrName>
                                        </p:attrNameLst>
                                      </p:cBhvr>
                                      <p:tavLst>
                                        <p:tav tm="0">
                                          <p:val>
                                            <p:fltVal val="0"/>
                                          </p:val>
                                        </p:tav>
                                        <p:tav tm="100000">
                                          <p:val>
                                            <p:strVal val="#ppt_w"/>
                                          </p:val>
                                        </p:tav>
                                      </p:tavLst>
                                    </p:anim>
                                    <p:anim calcmode="lin" valueType="num">
                                      <p:cBhvr>
                                        <p:cTn id="19" dur="500" fill="hold"/>
                                        <p:tgtEl>
                                          <p:spTgt spid="48"/>
                                        </p:tgtEl>
                                        <p:attrNameLst>
                                          <p:attrName>ppt_h</p:attrName>
                                        </p:attrNameLst>
                                      </p:cBhvr>
                                      <p:tavLst>
                                        <p:tav tm="0">
                                          <p:val>
                                            <p:fltVal val="0"/>
                                          </p:val>
                                        </p:tav>
                                        <p:tav tm="100000">
                                          <p:val>
                                            <p:strVal val="#ppt_h"/>
                                          </p:val>
                                        </p:tav>
                                      </p:tavLst>
                                    </p:anim>
                                    <p:animEffect transition="in" filter="fade">
                                      <p:cBhvr>
                                        <p:cTn id="20" dur="500"/>
                                        <p:tgtEl>
                                          <p:spTgt spid="48"/>
                                        </p:tgtEl>
                                      </p:cBhvr>
                                    </p:animEffect>
                                  </p:childTnLst>
                                </p:cTn>
                              </p:par>
                              <p:par>
                                <p:cTn id="21" presetID="53" presetClass="entr" presetSubtype="0" fill="hold" grpId="0" nodeType="withEffect">
                                  <p:stCondLst>
                                    <p:cond delay="200"/>
                                  </p:stCondLst>
                                  <p:childTnLst>
                                    <p:set>
                                      <p:cBhvr>
                                        <p:cTn id="22" dur="1" fill="hold">
                                          <p:stCondLst>
                                            <p:cond delay="0"/>
                                          </p:stCondLst>
                                        </p:cTn>
                                        <p:tgtEl>
                                          <p:spTgt spid="49"/>
                                        </p:tgtEl>
                                        <p:attrNameLst>
                                          <p:attrName>style.visibility</p:attrName>
                                        </p:attrNameLst>
                                      </p:cBhvr>
                                      <p:to>
                                        <p:strVal val="visible"/>
                                      </p:to>
                                    </p:set>
                                    <p:anim calcmode="lin" valueType="num">
                                      <p:cBhvr>
                                        <p:cTn id="23" dur="500" fill="hold"/>
                                        <p:tgtEl>
                                          <p:spTgt spid="49"/>
                                        </p:tgtEl>
                                        <p:attrNameLst>
                                          <p:attrName>ppt_w</p:attrName>
                                        </p:attrNameLst>
                                      </p:cBhvr>
                                      <p:tavLst>
                                        <p:tav tm="0">
                                          <p:val>
                                            <p:fltVal val="0"/>
                                          </p:val>
                                        </p:tav>
                                        <p:tav tm="100000">
                                          <p:val>
                                            <p:strVal val="#ppt_w"/>
                                          </p:val>
                                        </p:tav>
                                      </p:tavLst>
                                    </p:anim>
                                    <p:anim calcmode="lin" valueType="num">
                                      <p:cBhvr>
                                        <p:cTn id="24" dur="500" fill="hold"/>
                                        <p:tgtEl>
                                          <p:spTgt spid="49"/>
                                        </p:tgtEl>
                                        <p:attrNameLst>
                                          <p:attrName>ppt_h</p:attrName>
                                        </p:attrNameLst>
                                      </p:cBhvr>
                                      <p:tavLst>
                                        <p:tav tm="0">
                                          <p:val>
                                            <p:fltVal val="0"/>
                                          </p:val>
                                        </p:tav>
                                        <p:tav tm="100000">
                                          <p:val>
                                            <p:strVal val="#ppt_h"/>
                                          </p:val>
                                        </p:tav>
                                      </p:tavLst>
                                    </p:anim>
                                    <p:animEffect transition="in" filter="fade">
                                      <p:cBhvr>
                                        <p:cTn id="25" dur="500"/>
                                        <p:tgtEl>
                                          <p:spTgt spid="49"/>
                                        </p:tgtEl>
                                      </p:cBhvr>
                                    </p:animEffect>
                                  </p:childTnLst>
                                </p:cTn>
                              </p:par>
                              <p:par>
                                <p:cTn id="26" presetID="53" presetClass="entr" presetSubtype="0" fill="hold" grpId="0" nodeType="withEffect">
                                  <p:stCondLst>
                                    <p:cond delay="200"/>
                                  </p:stCondLst>
                                  <p:childTnLst>
                                    <p:set>
                                      <p:cBhvr>
                                        <p:cTn id="27" dur="1" fill="hold">
                                          <p:stCondLst>
                                            <p:cond delay="0"/>
                                          </p:stCondLst>
                                        </p:cTn>
                                        <p:tgtEl>
                                          <p:spTgt spid="50"/>
                                        </p:tgtEl>
                                        <p:attrNameLst>
                                          <p:attrName>style.visibility</p:attrName>
                                        </p:attrNameLst>
                                      </p:cBhvr>
                                      <p:to>
                                        <p:strVal val="visible"/>
                                      </p:to>
                                    </p:set>
                                    <p:anim calcmode="lin" valueType="num">
                                      <p:cBhvr>
                                        <p:cTn id="28" dur="500" fill="hold"/>
                                        <p:tgtEl>
                                          <p:spTgt spid="50"/>
                                        </p:tgtEl>
                                        <p:attrNameLst>
                                          <p:attrName>ppt_w</p:attrName>
                                        </p:attrNameLst>
                                      </p:cBhvr>
                                      <p:tavLst>
                                        <p:tav tm="0">
                                          <p:val>
                                            <p:fltVal val="0"/>
                                          </p:val>
                                        </p:tav>
                                        <p:tav tm="100000">
                                          <p:val>
                                            <p:strVal val="#ppt_w"/>
                                          </p:val>
                                        </p:tav>
                                      </p:tavLst>
                                    </p:anim>
                                    <p:anim calcmode="lin" valueType="num">
                                      <p:cBhvr>
                                        <p:cTn id="29" dur="500" fill="hold"/>
                                        <p:tgtEl>
                                          <p:spTgt spid="50"/>
                                        </p:tgtEl>
                                        <p:attrNameLst>
                                          <p:attrName>ppt_h</p:attrName>
                                        </p:attrNameLst>
                                      </p:cBhvr>
                                      <p:tavLst>
                                        <p:tav tm="0">
                                          <p:val>
                                            <p:fltVal val="0"/>
                                          </p:val>
                                        </p:tav>
                                        <p:tav tm="100000">
                                          <p:val>
                                            <p:strVal val="#ppt_h"/>
                                          </p:val>
                                        </p:tav>
                                      </p:tavLst>
                                    </p:anim>
                                    <p:animEffect transition="in" filter="fade">
                                      <p:cBhvr>
                                        <p:cTn id="30" dur="500"/>
                                        <p:tgtEl>
                                          <p:spTgt spid="50"/>
                                        </p:tgtEl>
                                      </p:cBhvr>
                                    </p:animEffect>
                                  </p:childTnLst>
                                </p:cTn>
                              </p:par>
                              <p:par>
                                <p:cTn id="31" presetID="53" presetClass="entr" presetSubtype="0" fill="hold" grpId="0" nodeType="withEffect">
                                  <p:stCondLst>
                                    <p:cond delay="400"/>
                                  </p:stCondLst>
                                  <p:childTnLst>
                                    <p:set>
                                      <p:cBhvr>
                                        <p:cTn id="32" dur="1" fill="hold">
                                          <p:stCondLst>
                                            <p:cond delay="0"/>
                                          </p:stCondLst>
                                        </p:cTn>
                                        <p:tgtEl>
                                          <p:spTgt spid="53"/>
                                        </p:tgtEl>
                                        <p:attrNameLst>
                                          <p:attrName>style.visibility</p:attrName>
                                        </p:attrNameLst>
                                      </p:cBhvr>
                                      <p:to>
                                        <p:strVal val="visible"/>
                                      </p:to>
                                    </p:set>
                                    <p:anim calcmode="lin" valueType="num">
                                      <p:cBhvr>
                                        <p:cTn id="33" dur="500" fill="hold"/>
                                        <p:tgtEl>
                                          <p:spTgt spid="53"/>
                                        </p:tgtEl>
                                        <p:attrNameLst>
                                          <p:attrName>ppt_w</p:attrName>
                                        </p:attrNameLst>
                                      </p:cBhvr>
                                      <p:tavLst>
                                        <p:tav tm="0">
                                          <p:val>
                                            <p:fltVal val="0"/>
                                          </p:val>
                                        </p:tav>
                                        <p:tav tm="100000">
                                          <p:val>
                                            <p:strVal val="#ppt_w"/>
                                          </p:val>
                                        </p:tav>
                                      </p:tavLst>
                                    </p:anim>
                                    <p:anim calcmode="lin" valueType="num">
                                      <p:cBhvr>
                                        <p:cTn id="34" dur="500" fill="hold"/>
                                        <p:tgtEl>
                                          <p:spTgt spid="53"/>
                                        </p:tgtEl>
                                        <p:attrNameLst>
                                          <p:attrName>ppt_h</p:attrName>
                                        </p:attrNameLst>
                                      </p:cBhvr>
                                      <p:tavLst>
                                        <p:tav tm="0">
                                          <p:val>
                                            <p:fltVal val="0"/>
                                          </p:val>
                                        </p:tav>
                                        <p:tav tm="100000">
                                          <p:val>
                                            <p:strVal val="#ppt_h"/>
                                          </p:val>
                                        </p:tav>
                                      </p:tavLst>
                                    </p:anim>
                                    <p:animEffect transition="in" filter="fade">
                                      <p:cBhvr>
                                        <p:cTn id="35" dur="500"/>
                                        <p:tgtEl>
                                          <p:spTgt spid="53"/>
                                        </p:tgtEl>
                                      </p:cBhvr>
                                    </p:animEffect>
                                  </p:childTnLst>
                                </p:cTn>
                              </p:par>
                              <p:par>
                                <p:cTn id="36" presetID="53" presetClass="entr" presetSubtype="0" fill="hold" grpId="0" nodeType="withEffect">
                                  <p:stCondLst>
                                    <p:cond delay="400"/>
                                  </p:stCondLst>
                                  <p:childTnLst>
                                    <p:set>
                                      <p:cBhvr>
                                        <p:cTn id="37" dur="1" fill="hold">
                                          <p:stCondLst>
                                            <p:cond delay="0"/>
                                          </p:stCondLst>
                                        </p:cTn>
                                        <p:tgtEl>
                                          <p:spTgt spid="54"/>
                                        </p:tgtEl>
                                        <p:attrNameLst>
                                          <p:attrName>style.visibility</p:attrName>
                                        </p:attrNameLst>
                                      </p:cBhvr>
                                      <p:to>
                                        <p:strVal val="visible"/>
                                      </p:to>
                                    </p:set>
                                    <p:anim calcmode="lin" valueType="num">
                                      <p:cBhvr>
                                        <p:cTn id="38" dur="500" fill="hold"/>
                                        <p:tgtEl>
                                          <p:spTgt spid="54"/>
                                        </p:tgtEl>
                                        <p:attrNameLst>
                                          <p:attrName>ppt_w</p:attrName>
                                        </p:attrNameLst>
                                      </p:cBhvr>
                                      <p:tavLst>
                                        <p:tav tm="0">
                                          <p:val>
                                            <p:fltVal val="0"/>
                                          </p:val>
                                        </p:tav>
                                        <p:tav tm="100000">
                                          <p:val>
                                            <p:strVal val="#ppt_w"/>
                                          </p:val>
                                        </p:tav>
                                      </p:tavLst>
                                    </p:anim>
                                    <p:anim calcmode="lin" valueType="num">
                                      <p:cBhvr>
                                        <p:cTn id="39" dur="500" fill="hold"/>
                                        <p:tgtEl>
                                          <p:spTgt spid="54"/>
                                        </p:tgtEl>
                                        <p:attrNameLst>
                                          <p:attrName>ppt_h</p:attrName>
                                        </p:attrNameLst>
                                      </p:cBhvr>
                                      <p:tavLst>
                                        <p:tav tm="0">
                                          <p:val>
                                            <p:fltVal val="0"/>
                                          </p:val>
                                        </p:tav>
                                        <p:tav tm="100000">
                                          <p:val>
                                            <p:strVal val="#ppt_h"/>
                                          </p:val>
                                        </p:tav>
                                      </p:tavLst>
                                    </p:anim>
                                    <p:animEffect transition="in" filter="fade">
                                      <p:cBhvr>
                                        <p:cTn id="40" dur="500"/>
                                        <p:tgtEl>
                                          <p:spTgt spid="54"/>
                                        </p:tgtEl>
                                      </p:cBhvr>
                                    </p:animEffect>
                                  </p:childTnLst>
                                </p:cTn>
                              </p:par>
                            </p:childTnLst>
                          </p:cTn>
                        </p:par>
                        <p:par>
                          <p:cTn id="41" fill="hold">
                            <p:stCondLst>
                              <p:cond delay="8600"/>
                            </p:stCondLst>
                            <p:childTnLst>
                              <p:par>
                                <p:cTn id="42" presetID="22" presetClass="entr" presetSubtype="2" fill="hold" grpId="0" nodeType="afterEffect">
                                  <p:stCondLst>
                                    <p:cond delay="0"/>
                                  </p:stCondLst>
                                  <p:childTnLst>
                                    <p:set>
                                      <p:cBhvr>
                                        <p:cTn id="43" dur="1" fill="hold">
                                          <p:stCondLst>
                                            <p:cond delay="0"/>
                                          </p:stCondLst>
                                        </p:cTn>
                                        <p:tgtEl>
                                          <p:spTgt spid="51"/>
                                        </p:tgtEl>
                                        <p:attrNameLst>
                                          <p:attrName>style.visibility</p:attrName>
                                        </p:attrNameLst>
                                      </p:cBhvr>
                                      <p:to>
                                        <p:strVal val="visible"/>
                                      </p:to>
                                    </p:set>
                                    <p:animEffect transition="in" filter="wipe(right)">
                                      <p:cBhvr>
                                        <p:cTn id="44" dur="500"/>
                                        <p:tgtEl>
                                          <p:spTgt spid="51"/>
                                        </p:tgtEl>
                                      </p:cBhvr>
                                    </p:animEffect>
                                  </p:childTnLst>
                                </p:cTn>
                              </p:par>
                            </p:childTnLst>
                          </p:cTn>
                        </p:par>
                        <p:par>
                          <p:cTn id="45" fill="hold">
                            <p:stCondLst>
                              <p:cond delay="9100"/>
                            </p:stCondLst>
                            <p:childTnLst>
                              <p:par>
                                <p:cTn id="46" presetID="22" presetClass="entr" presetSubtype="8" fill="hold" grpId="0" nodeType="afterEffect">
                                  <p:stCondLst>
                                    <p:cond delay="0"/>
                                  </p:stCondLst>
                                  <p:childTnLst>
                                    <p:set>
                                      <p:cBhvr>
                                        <p:cTn id="47" dur="1" fill="hold">
                                          <p:stCondLst>
                                            <p:cond delay="0"/>
                                          </p:stCondLst>
                                        </p:cTn>
                                        <p:tgtEl>
                                          <p:spTgt spid="52"/>
                                        </p:tgtEl>
                                        <p:attrNameLst>
                                          <p:attrName>style.visibility</p:attrName>
                                        </p:attrNameLst>
                                      </p:cBhvr>
                                      <p:to>
                                        <p:strVal val="visible"/>
                                      </p:to>
                                    </p:set>
                                    <p:animEffect transition="in" filter="wipe(left)">
                                      <p:cBhvr>
                                        <p:cTn id="48"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0" grpId="0" animBg="1"/>
      <p:bldP spid="51" grpId="0"/>
      <p:bldP spid="52" grpId="0"/>
      <p:bldP spid="53" grpId="0" animBg="1"/>
      <p:bldP spid="54" grpId="0" animBg="1"/>
      <p:bldP spid="55" grpId="0"/>
      <p:bldP spid="5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8"/>
          <p:cNvGrpSpPr/>
          <p:nvPr/>
        </p:nvGrpSpPr>
        <p:grpSpPr>
          <a:xfrm>
            <a:off x="1296211" y="1543525"/>
            <a:ext cx="2976533" cy="1485430"/>
            <a:chOff x="1728282" y="2057398"/>
            <a:chExt cx="3968710" cy="1979962"/>
          </a:xfrm>
        </p:grpSpPr>
        <p:grpSp>
          <p:nvGrpSpPr>
            <p:cNvPr id="6" name="组合 9"/>
            <p:cNvGrpSpPr/>
            <p:nvPr/>
          </p:nvGrpSpPr>
          <p:grpSpPr>
            <a:xfrm>
              <a:off x="1728282" y="2057398"/>
              <a:ext cx="3968710" cy="1979962"/>
              <a:chOff x="1728282" y="2057398"/>
              <a:chExt cx="3968710" cy="1979962"/>
            </a:xfrm>
          </p:grpSpPr>
          <p:sp>
            <p:nvSpPr>
              <p:cNvPr id="13" name="任意多边形 12"/>
              <p:cNvSpPr/>
              <p:nvPr/>
            </p:nvSpPr>
            <p:spPr>
              <a:xfrm>
                <a:off x="1728282" y="3144743"/>
                <a:ext cx="3968710" cy="892617"/>
              </a:xfrm>
              <a:custGeom>
                <a:avLst/>
                <a:gdLst>
                  <a:gd name="connsiteX0" fmla="*/ 3571103 w 3571103"/>
                  <a:gd name="connsiteY0" fmla="*/ 0 h 803190"/>
                  <a:gd name="connsiteX1" fmla="*/ 259492 w 3571103"/>
                  <a:gd name="connsiteY1" fmla="*/ 0 h 803190"/>
                  <a:gd name="connsiteX2" fmla="*/ 0 w 3571103"/>
                  <a:gd name="connsiteY2" fmla="*/ 420130 h 803190"/>
                  <a:gd name="connsiteX3" fmla="*/ 271849 w 3571103"/>
                  <a:gd name="connsiteY3" fmla="*/ 803190 h 803190"/>
                  <a:gd name="connsiteX4" fmla="*/ 2842054 w 3571103"/>
                  <a:gd name="connsiteY4" fmla="*/ 803190 h 803190"/>
                  <a:gd name="connsiteX5" fmla="*/ 3571103 w 3571103"/>
                  <a:gd name="connsiteY5" fmla="*/ 0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103" h="803190">
                    <a:moveTo>
                      <a:pt x="3571103" y="0"/>
                    </a:moveTo>
                    <a:lnTo>
                      <a:pt x="259492" y="0"/>
                    </a:lnTo>
                    <a:lnTo>
                      <a:pt x="0" y="420130"/>
                    </a:lnTo>
                    <a:lnTo>
                      <a:pt x="271849" y="803190"/>
                    </a:lnTo>
                    <a:lnTo>
                      <a:pt x="2842054" y="803190"/>
                    </a:lnTo>
                    <a:lnTo>
                      <a:pt x="3571103"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五边形 13"/>
              <p:cNvSpPr/>
              <p:nvPr/>
            </p:nvSpPr>
            <p:spPr>
              <a:xfrm rot="16200000">
                <a:off x="4707012" y="2154762"/>
                <a:ext cx="1087344" cy="892616"/>
              </a:xfrm>
              <a:prstGeom prst="homePlate">
                <a:avLst>
                  <a:gd name="adj" fmla="val 31538"/>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1" name="Freeform 48"/>
            <p:cNvSpPr>
              <a:spLocks noEditPoints="1"/>
            </p:cNvSpPr>
            <p:nvPr/>
          </p:nvSpPr>
          <p:spPr bwMode="auto">
            <a:xfrm>
              <a:off x="5025633" y="2426673"/>
              <a:ext cx="450099" cy="430834"/>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CFCFC"/>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2" name="矩形 11"/>
            <p:cNvSpPr/>
            <p:nvPr/>
          </p:nvSpPr>
          <p:spPr>
            <a:xfrm flipH="1">
              <a:off x="2020981" y="3390996"/>
              <a:ext cx="3086706" cy="430754"/>
            </a:xfrm>
            <a:prstGeom prst="rect">
              <a:avLst/>
            </a:prstGeom>
            <a:ln>
              <a:noFill/>
            </a:ln>
          </p:spPr>
          <p:txBody>
            <a:bodyPr wrap="square">
              <a:spAutoFit/>
            </a:bodyPr>
            <a:lstStyle/>
            <a:p>
              <a:pPr algn="ctr"/>
              <a:r>
                <a:rPr lang="en-US" altLang="zh-CN" sz="1500" b="1" dirty="0">
                  <a:solidFill>
                    <a:srgbClr val="FCFCFC"/>
                  </a:solidFill>
                  <a:latin typeface="Kartika" panose="02020503030404060203" pitchFamily="18" charset="0"/>
                  <a:ea typeface="微软雅黑" panose="020B0503020204020204" pitchFamily="34" charset="-122"/>
                  <a:cs typeface="Kartika" panose="02020503030404060203" pitchFamily="18" charset="0"/>
                </a:rPr>
                <a:t>STEP     01</a:t>
              </a:r>
            </a:p>
          </p:txBody>
        </p:sp>
      </p:grpSp>
      <p:grpSp>
        <p:nvGrpSpPr>
          <p:cNvPr id="7" name="组合 14"/>
          <p:cNvGrpSpPr/>
          <p:nvPr/>
        </p:nvGrpSpPr>
        <p:grpSpPr>
          <a:xfrm>
            <a:off x="1296211" y="3205679"/>
            <a:ext cx="2976533" cy="1485429"/>
            <a:chOff x="1728281" y="4272919"/>
            <a:chExt cx="3968710" cy="1979961"/>
          </a:xfrm>
        </p:grpSpPr>
        <p:grpSp>
          <p:nvGrpSpPr>
            <p:cNvPr id="8" name="组合 15"/>
            <p:cNvGrpSpPr/>
            <p:nvPr/>
          </p:nvGrpSpPr>
          <p:grpSpPr>
            <a:xfrm>
              <a:off x="1728281" y="4272919"/>
              <a:ext cx="3968710" cy="1979961"/>
              <a:chOff x="1728281" y="4272919"/>
              <a:chExt cx="3968710" cy="1979961"/>
            </a:xfrm>
          </p:grpSpPr>
          <p:sp>
            <p:nvSpPr>
              <p:cNvPr id="19" name="任意多边形 18"/>
              <p:cNvSpPr/>
              <p:nvPr/>
            </p:nvSpPr>
            <p:spPr>
              <a:xfrm flipV="1">
                <a:off x="1728281" y="4272919"/>
                <a:ext cx="3968710" cy="892617"/>
              </a:xfrm>
              <a:custGeom>
                <a:avLst/>
                <a:gdLst>
                  <a:gd name="connsiteX0" fmla="*/ 3571103 w 3571103"/>
                  <a:gd name="connsiteY0" fmla="*/ 0 h 803190"/>
                  <a:gd name="connsiteX1" fmla="*/ 259492 w 3571103"/>
                  <a:gd name="connsiteY1" fmla="*/ 0 h 803190"/>
                  <a:gd name="connsiteX2" fmla="*/ 0 w 3571103"/>
                  <a:gd name="connsiteY2" fmla="*/ 420130 h 803190"/>
                  <a:gd name="connsiteX3" fmla="*/ 271849 w 3571103"/>
                  <a:gd name="connsiteY3" fmla="*/ 803190 h 803190"/>
                  <a:gd name="connsiteX4" fmla="*/ 2842054 w 3571103"/>
                  <a:gd name="connsiteY4" fmla="*/ 803190 h 803190"/>
                  <a:gd name="connsiteX5" fmla="*/ 3571103 w 3571103"/>
                  <a:gd name="connsiteY5" fmla="*/ 0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103" h="803190">
                    <a:moveTo>
                      <a:pt x="3571103" y="0"/>
                    </a:moveTo>
                    <a:lnTo>
                      <a:pt x="259492" y="0"/>
                    </a:lnTo>
                    <a:lnTo>
                      <a:pt x="0" y="420130"/>
                    </a:lnTo>
                    <a:lnTo>
                      <a:pt x="271849" y="803190"/>
                    </a:lnTo>
                    <a:lnTo>
                      <a:pt x="2842054" y="803190"/>
                    </a:lnTo>
                    <a:lnTo>
                      <a:pt x="357110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五边形 19"/>
              <p:cNvSpPr/>
              <p:nvPr/>
            </p:nvSpPr>
            <p:spPr>
              <a:xfrm rot="5400000" flipV="1">
                <a:off x="4707011" y="5262900"/>
                <a:ext cx="1087344" cy="892616"/>
              </a:xfrm>
              <a:prstGeom prst="homePlate">
                <a:avLst>
                  <a:gd name="adj" fmla="val 31538"/>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7" name="Freeform 16"/>
            <p:cNvSpPr>
              <a:spLocks noEditPoints="1"/>
            </p:cNvSpPr>
            <p:nvPr/>
          </p:nvSpPr>
          <p:spPr bwMode="auto">
            <a:xfrm>
              <a:off x="4995592" y="5475422"/>
              <a:ext cx="510180" cy="406852"/>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CFCFC"/>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8" name="矩形 17"/>
            <p:cNvSpPr/>
            <p:nvPr/>
          </p:nvSpPr>
          <p:spPr>
            <a:xfrm flipH="1">
              <a:off x="2020980" y="4545506"/>
              <a:ext cx="3086706" cy="430754"/>
            </a:xfrm>
            <a:prstGeom prst="rect">
              <a:avLst/>
            </a:prstGeom>
            <a:ln>
              <a:noFill/>
            </a:ln>
          </p:spPr>
          <p:txBody>
            <a:bodyPr wrap="square">
              <a:spAutoFit/>
            </a:bodyPr>
            <a:lstStyle/>
            <a:p>
              <a:pPr algn="ctr"/>
              <a:r>
                <a:rPr lang="en-US" altLang="zh-CN" sz="1500" b="1" dirty="0">
                  <a:solidFill>
                    <a:srgbClr val="FCFCFC"/>
                  </a:solidFill>
                  <a:latin typeface="Kartika" panose="02020503030404060203" pitchFamily="18" charset="0"/>
                  <a:ea typeface="微软雅黑" panose="020B0503020204020204" pitchFamily="34" charset="-122"/>
                  <a:cs typeface="Kartika" panose="02020503030404060203" pitchFamily="18" charset="0"/>
                </a:rPr>
                <a:t>STEP     03</a:t>
              </a:r>
            </a:p>
          </p:txBody>
        </p:sp>
      </p:grpSp>
      <p:grpSp>
        <p:nvGrpSpPr>
          <p:cNvPr id="9" name="组合 20"/>
          <p:cNvGrpSpPr/>
          <p:nvPr/>
        </p:nvGrpSpPr>
        <p:grpSpPr>
          <a:xfrm>
            <a:off x="4842643" y="1543525"/>
            <a:ext cx="2976533" cy="1485430"/>
            <a:chOff x="6456858" y="2057398"/>
            <a:chExt cx="3968710" cy="1979962"/>
          </a:xfrm>
        </p:grpSpPr>
        <p:grpSp>
          <p:nvGrpSpPr>
            <p:cNvPr id="10" name="组合 25"/>
            <p:cNvGrpSpPr/>
            <p:nvPr/>
          </p:nvGrpSpPr>
          <p:grpSpPr>
            <a:xfrm>
              <a:off x="6456858" y="2057398"/>
              <a:ext cx="3968710" cy="1979962"/>
              <a:chOff x="6456858" y="2057398"/>
              <a:chExt cx="3968710" cy="1979962"/>
            </a:xfrm>
          </p:grpSpPr>
          <p:sp>
            <p:nvSpPr>
              <p:cNvPr id="29" name="任意多边形 28"/>
              <p:cNvSpPr/>
              <p:nvPr/>
            </p:nvSpPr>
            <p:spPr>
              <a:xfrm rot="10800000" flipV="1">
                <a:off x="6456858" y="3144743"/>
                <a:ext cx="3968710" cy="892617"/>
              </a:xfrm>
              <a:custGeom>
                <a:avLst/>
                <a:gdLst>
                  <a:gd name="connsiteX0" fmla="*/ 3571103 w 3571103"/>
                  <a:gd name="connsiteY0" fmla="*/ 0 h 803190"/>
                  <a:gd name="connsiteX1" fmla="*/ 259492 w 3571103"/>
                  <a:gd name="connsiteY1" fmla="*/ 0 h 803190"/>
                  <a:gd name="connsiteX2" fmla="*/ 0 w 3571103"/>
                  <a:gd name="connsiteY2" fmla="*/ 420130 h 803190"/>
                  <a:gd name="connsiteX3" fmla="*/ 271849 w 3571103"/>
                  <a:gd name="connsiteY3" fmla="*/ 803190 h 803190"/>
                  <a:gd name="connsiteX4" fmla="*/ 2842054 w 3571103"/>
                  <a:gd name="connsiteY4" fmla="*/ 803190 h 803190"/>
                  <a:gd name="connsiteX5" fmla="*/ 3571103 w 3571103"/>
                  <a:gd name="connsiteY5" fmla="*/ 0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103" h="803190">
                    <a:moveTo>
                      <a:pt x="3571103" y="0"/>
                    </a:moveTo>
                    <a:lnTo>
                      <a:pt x="259492" y="0"/>
                    </a:lnTo>
                    <a:lnTo>
                      <a:pt x="0" y="420130"/>
                    </a:lnTo>
                    <a:lnTo>
                      <a:pt x="271849" y="803190"/>
                    </a:lnTo>
                    <a:lnTo>
                      <a:pt x="2842054" y="803190"/>
                    </a:lnTo>
                    <a:lnTo>
                      <a:pt x="357110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五边形 29"/>
              <p:cNvSpPr/>
              <p:nvPr/>
            </p:nvSpPr>
            <p:spPr>
              <a:xfrm rot="16200000" flipV="1">
                <a:off x="6359494" y="2154762"/>
                <a:ext cx="1087344" cy="892616"/>
              </a:xfrm>
              <a:prstGeom prst="homePlate">
                <a:avLst>
                  <a:gd name="adj" fmla="val 31538"/>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7" name="Freeform 26"/>
            <p:cNvSpPr>
              <a:spLocks noEditPoints="1"/>
            </p:cNvSpPr>
            <p:nvPr/>
          </p:nvSpPr>
          <p:spPr bwMode="auto">
            <a:xfrm>
              <a:off x="6767113" y="2443819"/>
              <a:ext cx="377431" cy="396542"/>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CFCFC"/>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28" name="矩形 27"/>
            <p:cNvSpPr/>
            <p:nvPr/>
          </p:nvSpPr>
          <p:spPr>
            <a:xfrm flipH="1">
              <a:off x="7129213" y="3390996"/>
              <a:ext cx="3086706" cy="430754"/>
            </a:xfrm>
            <a:prstGeom prst="rect">
              <a:avLst/>
            </a:prstGeom>
            <a:ln>
              <a:noFill/>
            </a:ln>
          </p:spPr>
          <p:txBody>
            <a:bodyPr wrap="square">
              <a:spAutoFit/>
            </a:bodyPr>
            <a:lstStyle/>
            <a:p>
              <a:pPr algn="ctr"/>
              <a:r>
                <a:rPr lang="en-US" altLang="zh-CN" sz="1500" b="1" dirty="0">
                  <a:solidFill>
                    <a:srgbClr val="FCFCFC"/>
                  </a:solidFill>
                  <a:latin typeface="Kartika" panose="02020503030404060203" pitchFamily="18" charset="0"/>
                  <a:ea typeface="微软雅黑" panose="020B0503020204020204" pitchFamily="34" charset="-122"/>
                  <a:cs typeface="Kartika" panose="02020503030404060203" pitchFamily="18" charset="0"/>
                </a:rPr>
                <a:t>STEP     02</a:t>
              </a:r>
            </a:p>
          </p:txBody>
        </p:sp>
      </p:grpSp>
      <p:grpSp>
        <p:nvGrpSpPr>
          <p:cNvPr id="15" name="组合 30"/>
          <p:cNvGrpSpPr/>
          <p:nvPr/>
        </p:nvGrpSpPr>
        <p:grpSpPr>
          <a:xfrm>
            <a:off x="4842644" y="3205678"/>
            <a:ext cx="2976533" cy="1485429"/>
            <a:chOff x="6456859" y="4272918"/>
            <a:chExt cx="3968710" cy="1979961"/>
          </a:xfrm>
        </p:grpSpPr>
        <p:grpSp>
          <p:nvGrpSpPr>
            <p:cNvPr id="16" name="组合 31"/>
            <p:cNvGrpSpPr/>
            <p:nvPr/>
          </p:nvGrpSpPr>
          <p:grpSpPr>
            <a:xfrm>
              <a:off x="6456859" y="4272918"/>
              <a:ext cx="3968710" cy="1979961"/>
              <a:chOff x="6456859" y="4272918"/>
              <a:chExt cx="3968710" cy="1979961"/>
            </a:xfrm>
          </p:grpSpPr>
          <p:sp>
            <p:nvSpPr>
              <p:cNvPr id="35" name="任意多边形 34"/>
              <p:cNvSpPr/>
              <p:nvPr/>
            </p:nvSpPr>
            <p:spPr>
              <a:xfrm rot="10800000">
                <a:off x="6456859" y="4272918"/>
                <a:ext cx="3968710" cy="892617"/>
              </a:xfrm>
              <a:custGeom>
                <a:avLst/>
                <a:gdLst>
                  <a:gd name="connsiteX0" fmla="*/ 3571103 w 3571103"/>
                  <a:gd name="connsiteY0" fmla="*/ 0 h 803190"/>
                  <a:gd name="connsiteX1" fmla="*/ 259492 w 3571103"/>
                  <a:gd name="connsiteY1" fmla="*/ 0 h 803190"/>
                  <a:gd name="connsiteX2" fmla="*/ 0 w 3571103"/>
                  <a:gd name="connsiteY2" fmla="*/ 420130 h 803190"/>
                  <a:gd name="connsiteX3" fmla="*/ 271849 w 3571103"/>
                  <a:gd name="connsiteY3" fmla="*/ 803190 h 803190"/>
                  <a:gd name="connsiteX4" fmla="*/ 2842054 w 3571103"/>
                  <a:gd name="connsiteY4" fmla="*/ 803190 h 803190"/>
                  <a:gd name="connsiteX5" fmla="*/ 3571103 w 3571103"/>
                  <a:gd name="connsiteY5" fmla="*/ 0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103" h="803190">
                    <a:moveTo>
                      <a:pt x="3571103" y="0"/>
                    </a:moveTo>
                    <a:lnTo>
                      <a:pt x="259492" y="0"/>
                    </a:lnTo>
                    <a:lnTo>
                      <a:pt x="0" y="420130"/>
                    </a:lnTo>
                    <a:lnTo>
                      <a:pt x="271849" y="803190"/>
                    </a:lnTo>
                    <a:lnTo>
                      <a:pt x="2842054" y="803190"/>
                    </a:lnTo>
                    <a:lnTo>
                      <a:pt x="35711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五边形 35"/>
              <p:cNvSpPr/>
              <p:nvPr/>
            </p:nvSpPr>
            <p:spPr>
              <a:xfrm rot="5400000">
                <a:off x="6359495" y="5262899"/>
                <a:ext cx="1087344" cy="892616"/>
              </a:xfrm>
              <a:prstGeom prst="homePlate">
                <a:avLst>
                  <a:gd name="adj" fmla="val 31538"/>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3" name="Freeform 31"/>
            <p:cNvSpPr>
              <a:spLocks noEditPoints="1"/>
            </p:cNvSpPr>
            <p:nvPr/>
          </p:nvSpPr>
          <p:spPr bwMode="auto">
            <a:xfrm>
              <a:off x="6782443" y="5404335"/>
              <a:ext cx="346769" cy="436089"/>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FCFCFC"/>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4" name="矩形 33"/>
            <p:cNvSpPr/>
            <p:nvPr/>
          </p:nvSpPr>
          <p:spPr>
            <a:xfrm flipH="1">
              <a:off x="7158442" y="4526626"/>
              <a:ext cx="3086706" cy="430754"/>
            </a:xfrm>
            <a:prstGeom prst="rect">
              <a:avLst/>
            </a:prstGeom>
            <a:ln>
              <a:noFill/>
            </a:ln>
          </p:spPr>
          <p:txBody>
            <a:bodyPr wrap="square">
              <a:spAutoFit/>
            </a:bodyPr>
            <a:lstStyle/>
            <a:p>
              <a:pPr algn="ctr"/>
              <a:r>
                <a:rPr lang="en-US" altLang="zh-CN" sz="1500" b="1" dirty="0">
                  <a:solidFill>
                    <a:srgbClr val="FCFCFC"/>
                  </a:solidFill>
                  <a:latin typeface="Kartika" panose="02020503030404060203" pitchFamily="18" charset="0"/>
                  <a:ea typeface="微软雅黑" panose="020B0503020204020204" pitchFamily="34" charset="-122"/>
                  <a:cs typeface="Kartika" panose="02020503030404060203" pitchFamily="18" charset="0"/>
                </a:rPr>
                <a:t>STEP     04</a:t>
              </a:r>
            </a:p>
          </p:txBody>
        </p:sp>
      </p:grpSp>
      <p:grpSp>
        <p:nvGrpSpPr>
          <p:cNvPr id="21" name="组合 36"/>
          <p:cNvGrpSpPr/>
          <p:nvPr/>
        </p:nvGrpSpPr>
        <p:grpSpPr>
          <a:xfrm>
            <a:off x="4026110" y="2652520"/>
            <a:ext cx="1010277" cy="952095"/>
            <a:chOff x="5368149" y="3535610"/>
            <a:chExt cx="1347037" cy="1269070"/>
          </a:xfrm>
        </p:grpSpPr>
        <p:sp>
          <p:nvSpPr>
            <p:cNvPr id="38" name="矩形 37"/>
            <p:cNvSpPr/>
            <p:nvPr/>
          </p:nvSpPr>
          <p:spPr>
            <a:xfrm rot="2700000">
              <a:off x="5446116" y="3535610"/>
              <a:ext cx="1269070" cy="126907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文本框 5" descr="e7d195523061f1c0c8c9ef2b4c47b9232c7d3c1aa29fc33cC35E69D0959227FEE46513058567BC4DFCDEC239794EE7F7D54C53BFAAED1E91F0142CACD1DBF61753822421AB78C025DC4BB29C14829EC7958081C093AE18BE12860807EF136105AA5915B6E1FC903132893A29C0D20F58B8483A3290107E264C17A103AC8D0961565853DA444ACA86"/>
            <p:cNvSpPr/>
            <p:nvPr/>
          </p:nvSpPr>
          <p:spPr>
            <a:xfrm>
              <a:off x="5368149" y="3630258"/>
              <a:ext cx="1255911" cy="902533"/>
            </a:xfrm>
            <a:prstGeom prst="rect">
              <a:avLst/>
            </a:prstGeom>
            <a:noFill/>
          </p:spPr>
          <p:txBody>
            <a:bodyPr wrap="square" rtlCol="0">
              <a:spAutoFit/>
            </a:bodyPr>
            <a:lstStyle/>
            <a:p>
              <a:r>
                <a:rPr lang="zh-CN" altLang="en-US" sz="2400" b="1" dirty="0">
                  <a:gradFill>
                    <a:gsLst>
                      <a:gs pos="0">
                        <a:schemeClr val="bg2">
                          <a:lumMod val="25000"/>
                        </a:schemeClr>
                      </a:gs>
                      <a:gs pos="50000">
                        <a:schemeClr val="bg2">
                          <a:lumMod val="50000"/>
                        </a:schemeClr>
                      </a:gs>
                      <a:gs pos="100000">
                        <a:schemeClr val="bg2">
                          <a:lumMod val="90000"/>
                        </a:schemeClr>
                      </a:gs>
                    </a:gsLst>
                    <a:lin ang="16200000" scaled="1"/>
                  </a:gradFill>
                  <a:latin typeface="微软雅黑" panose="020B0503020204020204" pitchFamily="34" charset="-122"/>
                  <a:ea typeface="微软雅黑" panose="020B0503020204020204" pitchFamily="34" charset="-122"/>
                </a:rPr>
                <a:t>   </a:t>
              </a:r>
              <a:r>
                <a:rPr lang="zh-CN" altLang="en-US" sz="1400" dirty="0">
                  <a:solidFill>
                    <a:srgbClr val="FCFCFC"/>
                  </a:solidFill>
                  <a:latin typeface="微软雅黑" panose="020B0503020204020204" pitchFamily="34" charset="-122"/>
                  <a:ea typeface="微软雅黑" panose="020B0503020204020204" pitchFamily="34" charset="-122"/>
                </a:rPr>
                <a:t>四大</a:t>
              </a:r>
              <a:endParaRPr lang="en-US" altLang="zh-CN" sz="1400" dirty="0">
                <a:solidFill>
                  <a:srgbClr val="FCFCFC"/>
                </a:solidFill>
                <a:latin typeface="微软雅黑" panose="020B0503020204020204" pitchFamily="34" charset="-122"/>
                <a:ea typeface="微软雅黑" panose="020B0503020204020204" pitchFamily="34" charset="-122"/>
              </a:endParaRPr>
            </a:p>
            <a:p>
              <a:r>
                <a:rPr lang="zh-CN" altLang="en-US" sz="1400" dirty="0">
                  <a:solidFill>
                    <a:srgbClr val="FCFCFC"/>
                  </a:solidFill>
                  <a:latin typeface="微软雅黑" panose="020B0503020204020204" pitchFamily="34" charset="-122"/>
                  <a:ea typeface="微软雅黑" panose="020B0503020204020204" pitchFamily="34" charset="-122"/>
                </a:rPr>
                <a:t>     流程</a:t>
              </a:r>
            </a:p>
          </p:txBody>
        </p:sp>
      </p:grpSp>
      <p:sp>
        <p:nvSpPr>
          <p:cNvPr id="40" name="文本框 39"/>
          <p:cNvSpPr txBox="1"/>
          <p:nvPr/>
        </p:nvSpPr>
        <p:spPr>
          <a:xfrm>
            <a:off x="5765968" y="1675737"/>
            <a:ext cx="1754326" cy="992579"/>
          </a:xfrm>
          <a:prstGeom prst="rect">
            <a:avLst/>
          </a:prstGeom>
          <a:noFill/>
          <a:effectLst/>
        </p:spPr>
        <p:txBody>
          <a:bodyPr wrap="none" lIns="68580" tIns="34290" rIns="68580" bIns="34290"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1558282" y="1675737"/>
            <a:ext cx="1754326" cy="992579"/>
          </a:xfrm>
          <a:prstGeom prst="rect">
            <a:avLst/>
          </a:prstGeom>
          <a:noFill/>
          <a:effectLst/>
        </p:spPr>
        <p:txBody>
          <a:bodyPr wrap="none" lIns="68580" tIns="34290" rIns="68580" bIns="34290"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5765968" y="3939715"/>
            <a:ext cx="1754326" cy="946413"/>
          </a:xfrm>
          <a:prstGeom prst="rect">
            <a:avLst/>
          </a:prstGeom>
          <a:noFill/>
          <a:effectLst/>
        </p:spPr>
        <p:txBody>
          <a:bodyPr wrap="none" lIns="68580" tIns="34290" rIns="68580" bIns="34290"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7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1558282" y="3939715"/>
            <a:ext cx="1754326" cy="992579"/>
          </a:xfrm>
          <a:prstGeom prst="rect">
            <a:avLst/>
          </a:prstGeom>
          <a:noFill/>
          <a:effectLst/>
        </p:spPr>
        <p:txBody>
          <a:bodyPr wrap="none" lIns="68580" tIns="34290" rIns="68580" bIns="34290"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5861601"/>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1000" fill="hold"/>
                                        <p:tgtEl>
                                          <p:spTgt spid="21"/>
                                        </p:tgtEl>
                                        <p:attrNameLst>
                                          <p:attrName>ppt_w</p:attrName>
                                        </p:attrNameLst>
                                      </p:cBhvr>
                                      <p:tavLst>
                                        <p:tav tm="0">
                                          <p:val>
                                            <p:fltVal val="0"/>
                                          </p:val>
                                        </p:tav>
                                        <p:tav tm="100000">
                                          <p:val>
                                            <p:strVal val="#ppt_w"/>
                                          </p:val>
                                        </p:tav>
                                      </p:tavLst>
                                    </p:anim>
                                    <p:anim calcmode="lin" valueType="num">
                                      <p:cBhvr>
                                        <p:cTn id="8" dur="1000" fill="hold"/>
                                        <p:tgtEl>
                                          <p:spTgt spid="21"/>
                                        </p:tgtEl>
                                        <p:attrNameLst>
                                          <p:attrName>ppt_h</p:attrName>
                                        </p:attrNameLst>
                                      </p:cBhvr>
                                      <p:tavLst>
                                        <p:tav tm="0">
                                          <p:val>
                                            <p:fltVal val="0"/>
                                          </p:val>
                                        </p:tav>
                                        <p:tav tm="100000">
                                          <p:val>
                                            <p:strVal val="#ppt_h"/>
                                          </p:val>
                                        </p:tav>
                                      </p:tavLst>
                                    </p:anim>
                                    <p:anim calcmode="lin" valueType="num">
                                      <p:cBhvr>
                                        <p:cTn id="9" dur="1000" fill="hold"/>
                                        <p:tgtEl>
                                          <p:spTgt spid="21"/>
                                        </p:tgtEl>
                                        <p:attrNameLst>
                                          <p:attrName>style.rotation</p:attrName>
                                        </p:attrNameLst>
                                      </p:cBhvr>
                                      <p:tavLst>
                                        <p:tav tm="0">
                                          <p:val>
                                            <p:fltVal val="90"/>
                                          </p:val>
                                        </p:tav>
                                        <p:tav tm="100000">
                                          <p:val>
                                            <p:fltVal val="0"/>
                                          </p:val>
                                        </p:tav>
                                      </p:tavLst>
                                    </p:anim>
                                    <p:animEffect transition="in" filter="fade">
                                      <p:cBhvr>
                                        <p:cTn id="10" dur="1000"/>
                                        <p:tgtEl>
                                          <p:spTgt spid="21"/>
                                        </p:tgtEl>
                                      </p:cBhvr>
                                    </p:animEffect>
                                  </p:childTnLst>
                                </p:cTn>
                              </p:par>
                            </p:childTnLst>
                          </p:cTn>
                        </p:par>
                        <p:par>
                          <p:cTn id="11" fill="hold">
                            <p:stCondLst>
                              <p:cond delay="1000"/>
                            </p:stCondLst>
                            <p:childTnLst>
                              <p:par>
                                <p:cTn id="12" presetID="2" presetClass="entr" presetSubtype="8" decel="30667"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750" fill="hold"/>
                                        <p:tgtEl>
                                          <p:spTgt spid="5"/>
                                        </p:tgtEl>
                                        <p:attrNameLst>
                                          <p:attrName>ppt_x</p:attrName>
                                        </p:attrNameLst>
                                      </p:cBhvr>
                                      <p:tavLst>
                                        <p:tav tm="0">
                                          <p:val>
                                            <p:strVal val="0-#ppt_w/2"/>
                                          </p:val>
                                        </p:tav>
                                        <p:tav tm="100000">
                                          <p:val>
                                            <p:strVal val="#ppt_x"/>
                                          </p:val>
                                        </p:tav>
                                      </p:tavLst>
                                    </p:anim>
                                    <p:anim calcmode="lin" valueType="num">
                                      <p:cBhvr additive="base">
                                        <p:cTn id="15" dur="750" fill="hold"/>
                                        <p:tgtEl>
                                          <p:spTgt spid="5"/>
                                        </p:tgtEl>
                                        <p:attrNameLst>
                                          <p:attrName>ppt_y</p:attrName>
                                        </p:attrNameLst>
                                      </p:cBhvr>
                                      <p:tavLst>
                                        <p:tav tm="0">
                                          <p:val>
                                            <p:strVal val="#ppt_y"/>
                                          </p:val>
                                        </p:tav>
                                        <p:tav tm="100000">
                                          <p:val>
                                            <p:strVal val="#ppt_y"/>
                                          </p:val>
                                        </p:tav>
                                      </p:tavLst>
                                    </p:anim>
                                  </p:childTnLst>
                                </p:cTn>
                              </p:par>
                            </p:childTnLst>
                          </p:cTn>
                        </p:par>
                        <p:par>
                          <p:cTn id="16" fill="hold">
                            <p:stCondLst>
                              <p:cond delay="1750"/>
                            </p:stCondLst>
                            <p:childTnLst>
                              <p:par>
                                <p:cTn id="17" presetID="10" presetClass="entr" presetSubtype="0" fill="hold" grpId="0"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500"/>
                                        <p:tgtEl>
                                          <p:spTgt spid="41"/>
                                        </p:tgtEl>
                                      </p:cBhvr>
                                    </p:animEffect>
                                  </p:childTnLst>
                                </p:cTn>
                              </p:par>
                            </p:childTnLst>
                          </p:cTn>
                        </p:par>
                        <p:par>
                          <p:cTn id="20" fill="hold">
                            <p:stCondLst>
                              <p:cond delay="2250"/>
                            </p:stCondLst>
                            <p:childTnLst>
                              <p:par>
                                <p:cTn id="21" presetID="2" presetClass="entr" presetSubtype="2" decel="30667"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750" fill="hold"/>
                                        <p:tgtEl>
                                          <p:spTgt spid="9"/>
                                        </p:tgtEl>
                                        <p:attrNameLst>
                                          <p:attrName>ppt_x</p:attrName>
                                        </p:attrNameLst>
                                      </p:cBhvr>
                                      <p:tavLst>
                                        <p:tav tm="0">
                                          <p:val>
                                            <p:strVal val="1+#ppt_w/2"/>
                                          </p:val>
                                        </p:tav>
                                        <p:tav tm="100000">
                                          <p:val>
                                            <p:strVal val="#ppt_x"/>
                                          </p:val>
                                        </p:tav>
                                      </p:tavLst>
                                    </p:anim>
                                    <p:anim calcmode="lin" valueType="num">
                                      <p:cBhvr additive="base">
                                        <p:cTn id="24" dur="750" fill="hold"/>
                                        <p:tgtEl>
                                          <p:spTgt spid="9"/>
                                        </p:tgtEl>
                                        <p:attrNameLst>
                                          <p:attrName>ppt_y</p:attrName>
                                        </p:attrNameLst>
                                      </p:cBhvr>
                                      <p:tavLst>
                                        <p:tav tm="0">
                                          <p:val>
                                            <p:strVal val="#ppt_y"/>
                                          </p:val>
                                        </p:tav>
                                        <p:tav tm="100000">
                                          <p:val>
                                            <p:strVal val="#ppt_y"/>
                                          </p:val>
                                        </p:tav>
                                      </p:tavLst>
                                    </p:anim>
                                  </p:childTnLst>
                                </p:cTn>
                              </p:par>
                            </p:childTnLst>
                          </p:cTn>
                        </p:par>
                        <p:par>
                          <p:cTn id="25" fill="hold">
                            <p:stCondLst>
                              <p:cond delay="3000"/>
                            </p:stCondLst>
                            <p:childTnLst>
                              <p:par>
                                <p:cTn id="26" presetID="10" presetClass="entr" presetSubtype="0" fill="hold" grpId="0" nodeType="after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500"/>
                                        <p:tgtEl>
                                          <p:spTgt spid="40"/>
                                        </p:tgtEl>
                                      </p:cBhvr>
                                    </p:animEffect>
                                  </p:childTnLst>
                                </p:cTn>
                              </p:par>
                            </p:childTnLst>
                          </p:cTn>
                        </p:par>
                        <p:par>
                          <p:cTn id="29" fill="hold">
                            <p:stCondLst>
                              <p:cond delay="3500"/>
                            </p:stCondLst>
                            <p:childTnLst>
                              <p:par>
                                <p:cTn id="30" presetID="2" presetClass="entr" presetSubtype="8" decel="30667"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750" fill="hold"/>
                                        <p:tgtEl>
                                          <p:spTgt spid="7"/>
                                        </p:tgtEl>
                                        <p:attrNameLst>
                                          <p:attrName>ppt_x</p:attrName>
                                        </p:attrNameLst>
                                      </p:cBhvr>
                                      <p:tavLst>
                                        <p:tav tm="0">
                                          <p:val>
                                            <p:strVal val="0-#ppt_w/2"/>
                                          </p:val>
                                        </p:tav>
                                        <p:tav tm="100000">
                                          <p:val>
                                            <p:strVal val="#ppt_x"/>
                                          </p:val>
                                        </p:tav>
                                      </p:tavLst>
                                    </p:anim>
                                    <p:anim calcmode="lin" valueType="num">
                                      <p:cBhvr additive="base">
                                        <p:cTn id="33" dur="750" fill="hold"/>
                                        <p:tgtEl>
                                          <p:spTgt spid="7"/>
                                        </p:tgtEl>
                                        <p:attrNameLst>
                                          <p:attrName>ppt_y</p:attrName>
                                        </p:attrNameLst>
                                      </p:cBhvr>
                                      <p:tavLst>
                                        <p:tav tm="0">
                                          <p:val>
                                            <p:strVal val="#ppt_y"/>
                                          </p:val>
                                        </p:tav>
                                        <p:tav tm="100000">
                                          <p:val>
                                            <p:strVal val="#ppt_y"/>
                                          </p:val>
                                        </p:tav>
                                      </p:tavLst>
                                    </p:anim>
                                  </p:childTnLst>
                                </p:cTn>
                              </p:par>
                            </p:childTnLst>
                          </p:cTn>
                        </p:par>
                        <p:par>
                          <p:cTn id="34" fill="hold">
                            <p:stCondLst>
                              <p:cond delay="4250"/>
                            </p:stCondLst>
                            <p:childTnLst>
                              <p:par>
                                <p:cTn id="35" presetID="10" presetClass="entr" presetSubtype="0" fill="hold" grpId="0" nodeType="after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fade">
                                      <p:cBhvr>
                                        <p:cTn id="37" dur="500"/>
                                        <p:tgtEl>
                                          <p:spTgt spid="43"/>
                                        </p:tgtEl>
                                      </p:cBhvr>
                                    </p:animEffect>
                                  </p:childTnLst>
                                </p:cTn>
                              </p:par>
                            </p:childTnLst>
                          </p:cTn>
                        </p:par>
                        <p:par>
                          <p:cTn id="38" fill="hold">
                            <p:stCondLst>
                              <p:cond delay="4750"/>
                            </p:stCondLst>
                            <p:childTnLst>
                              <p:par>
                                <p:cTn id="39" presetID="2" presetClass="entr" presetSubtype="2" decel="30667"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750" fill="hold"/>
                                        <p:tgtEl>
                                          <p:spTgt spid="15"/>
                                        </p:tgtEl>
                                        <p:attrNameLst>
                                          <p:attrName>ppt_x</p:attrName>
                                        </p:attrNameLst>
                                      </p:cBhvr>
                                      <p:tavLst>
                                        <p:tav tm="0">
                                          <p:val>
                                            <p:strVal val="1+#ppt_w/2"/>
                                          </p:val>
                                        </p:tav>
                                        <p:tav tm="100000">
                                          <p:val>
                                            <p:strVal val="#ppt_x"/>
                                          </p:val>
                                        </p:tav>
                                      </p:tavLst>
                                    </p:anim>
                                    <p:anim calcmode="lin" valueType="num">
                                      <p:cBhvr additive="base">
                                        <p:cTn id="42" dur="750" fill="hold"/>
                                        <p:tgtEl>
                                          <p:spTgt spid="15"/>
                                        </p:tgtEl>
                                        <p:attrNameLst>
                                          <p:attrName>ppt_y</p:attrName>
                                        </p:attrNameLst>
                                      </p:cBhvr>
                                      <p:tavLst>
                                        <p:tav tm="0">
                                          <p:val>
                                            <p:strVal val="#ppt_y"/>
                                          </p:val>
                                        </p:tav>
                                        <p:tav tm="100000">
                                          <p:val>
                                            <p:strVal val="#ppt_y"/>
                                          </p:val>
                                        </p:tav>
                                      </p:tavLst>
                                    </p:anim>
                                  </p:childTnLst>
                                </p:cTn>
                              </p:par>
                            </p:childTnLst>
                          </p:cTn>
                        </p:par>
                        <p:par>
                          <p:cTn id="43" fill="hold">
                            <p:stCondLst>
                              <p:cond delay="5500"/>
                            </p:stCondLst>
                            <p:childTnLst>
                              <p:par>
                                <p:cTn id="44" presetID="10" presetClass="entr" presetSubtype="0" fill="hold" grpId="0" nodeType="after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8"/>
          <p:cNvGrpSpPr/>
          <p:nvPr/>
        </p:nvGrpSpPr>
        <p:grpSpPr>
          <a:xfrm>
            <a:off x="3119810" y="1248046"/>
            <a:ext cx="1333331" cy="1333743"/>
            <a:chOff x="4159746" y="1663547"/>
            <a:chExt cx="1777775" cy="1777775"/>
          </a:xfrm>
        </p:grpSpPr>
        <p:sp>
          <p:nvSpPr>
            <p:cNvPr id="10" name="泪滴形 9"/>
            <p:cNvSpPr/>
            <p:nvPr/>
          </p:nvSpPr>
          <p:spPr>
            <a:xfrm rot="5400000">
              <a:off x="4159746" y="1663547"/>
              <a:ext cx="1777775" cy="1777775"/>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文本框 10"/>
            <p:cNvSpPr txBox="1"/>
            <p:nvPr/>
          </p:nvSpPr>
          <p:spPr>
            <a:xfrm>
              <a:off x="4492230" y="2321600"/>
              <a:ext cx="1175964" cy="492291"/>
            </a:xfrm>
            <a:prstGeom prst="rect">
              <a:avLst/>
            </a:prstGeom>
            <a:noFill/>
            <a:effectLst/>
          </p:spPr>
          <p:txBody>
            <a:bodyPr wrap="none" rtlCol="0">
              <a:spAutoFit/>
            </a:bodyPr>
            <a:lstStyle/>
            <a:p>
              <a:r>
                <a:rPr lang="zh-CN" altLang="en-US" b="1" dirty="0">
                  <a:solidFill>
                    <a:srgbClr val="FCFCFC"/>
                  </a:solidFill>
                  <a:latin typeface="幼圆" panose="02010509060101010101" pitchFamily="49" charset="-122"/>
                  <a:ea typeface="幼圆" panose="02010509060101010101" pitchFamily="49" charset="-122"/>
                </a:rPr>
                <a:t>方法一</a:t>
              </a:r>
            </a:p>
          </p:txBody>
        </p:sp>
      </p:grpSp>
      <p:grpSp>
        <p:nvGrpSpPr>
          <p:cNvPr id="6" name="组合 11"/>
          <p:cNvGrpSpPr/>
          <p:nvPr/>
        </p:nvGrpSpPr>
        <p:grpSpPr>
          <a:xfrm>
            <a:off x="4675363" y="1248046"/>
            <a:ext cx="1333331" cy="1333743"/>
            <a:chOff x="6233817" y="1663547"/>
            <a:chExt cx="1777775" cy="1777775"/>
          </a:xfrm>
        </p:grpSpPr>
        <p:sp>
          <p:nvSpPr>
            <p:cNvPr id="13" name="泪滴形 12"/>
            <p:cNvSpPr/>
            <p:nvPr/>
          </p:nvSpPr>
          <p:spPr>
            <a:xfrm rot="16200000" flipH="1">
              <a:off x="6233817" y="1663547"/>
              <a:ext cx="1777775" cy="1777775"/>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文本框 13"/>
            <p:cNvSpPr txBox="1"/>
            <p:nvPr/>
          </p:nvSpPr>
          <p:spPr>
            <a:xfrm>
              <a:off x="6533130" y="2321601"/>
              <a:ext cx="1175964" cy="492291"/>
            </a:xfrm>
            <a:prstGeom prst="rect">
              <a:avLst/>
            </a:prstGeom>
            <a:noFill/>
            <a:effectLst/>
          </p:spPr>
          <p:txBody>
            <a:bodyPr wrap="none" rtlCol="0">
              <a:spAutoFit/>
            </a:bodyPr>
            <a:lstStyle/>
            <a:p>
              <a:r>
                <a:rPr lang="zh-CN" altLang="en-US" b="1" dirty="0">
                  <a:solidFill>
                    <a:srgbClr val="FCFCFC"/>
                  </a:solidFill>
                  <a:latin typeface="幼圆" panose="02010509060101010101" pitchFamily="49" charset="-122"/>
                  <a:ea typeface="幼圆" panose="02010509060101010101" pitchFamily="49" charset="-122"/>
                </a:rPr>
                <a:t>方法二</a:t>
              </a:r>
            </a:p>
          </p:txBody>
        </p:sp>
      </p:grpSp>
      <p:grpSp>
        <p:nvGrpSpPr>
          <p:cNvPr id="7" name="组合 14"/>
          <p:cNvGrpSpPr/>
          <p:nvPr/>
        </p:nvGrpSpPr>
        <p:grpSpPr>
          <a:xfrm>
            <a:off x="4675363" y="2735518"/>
            <a:ext cx="1688395" cy="2409570"/>
            <a:chOff x="6233817" y="3646232"/>
            <a:chExt cx="2251193" cy="3211768"/>
          </a:xfrm>
        </p:grpSpPr>
        <p:grpSp>
          <p:nvGrpSpPr>
            <p:cNvPr id="8" name="组合 15"/>
            <p:cNvGrpSpPr/>
            <p:nvPr/>
          </p:nvGrpSpPr>
          <p:grpSpPr>
            <a:xfrm>
              <a:off x="6233817" y="3646232"/>
              <a:ext cx="2232874" cy="3211768"/>
              <a:chOff x="6233817" y="3646232"/>
              <a:chExt cx="2232874" cy="3211768"/>
            </a:xfrm>
          </p:grpSpPr>
          <p:sp>
            <p:nvSpPr>
              <p:cNvPr id="26" name="Freeform 5"/>
              <p:cNvSpPr>
                <a:spLocks/>
              </p:cNvSpPr>
              <p:nvPr/>
            </p:nvSpPr>
            <p:spPr bwMode="auto">
              <a:xfrm>
                <a:off x="7589631" y="4041333"/>
                <a:ext cx="877060" cy="2816667"/>
              </a:xfrm>
              <a:custGeom>
                <a:avLst/>
                <a:gdLst>
                  <a:gd name="T0" fmla="*/ 385 w 486"/>
                  <a:gd name="T1" fmla="*/ 1262 h 1559"/>
                  <a:gd name="T2" fmla="*/ 383 w 486"/>
                  <a:gd name="T3" fmla="*/ 1249 h 1559"/>
                  <a:gd name="T4" fmla="*/ 369 w 486"/>
                  <a:gd name="T5" fmla="*/ 1174 h 1559"/>
                  <a:gd name="T6" fmla="*/ 371 w 486"/>
                  <a:gd name="T7" fmla="*/ 930 h 1559"/>
                  <a:gd name="T8" fmla="*/ 446 w 486"/>
                  <a:gd name="T9" fmla="*/ 572 h 1559"/>
                  <a:gd name="T10" fmla="*/ 471 w 486"/>
                  <a:gd name="T11" fmla="*/ 403 h 1559"/>
                  <a:gd name="T12" fmla="*/ 453 w 486"/>
                  <a:gd name="T13" fmla="*/ 355 h 1559"/>
                  <a:gd name="T14" fmla="*/ 367 w 486"/>
                  <a:gd name="T15" fmla="*/ 251 h 1559"/>
                  <a:gd name="T16" fmla="*/ 254 w 486"/>
                  <a:gd name="T17" fmla="*/ 83 h 1559"/>
                  <a:gd name="T18" fmla="*/ 117 w 486"/>
                  <a:gd name="T19" fmla="*/ 24 h 1559"/>
                  <a:gd name="T20" fmla="*/ 73 w 486"/>
                  <a:gd name="T21" fmla="*/ 191 h 1559"/>
                  <a:gd name="T22" fmla="*/ 84 w 486"/>
                  <a:gd name="T23" fmla="*/ 245 h 1559"/>
                  <a:gd name="T24" fmla="*/ 70 w 486"/>
                  <a:gd name="T25" fmla="*/ 485 h 1559"/>
                  <a:gd name="T26" fmla="*/ 21 w 486"/>
                  <a:gd name="T27" fmla="*/ 636 h 1559"/>
                  <a:gd name="T28" fmla="*/ 20 w 486"/>
                  <a:gd name="T29" fmla="*/ 872 h 1559"/>
                  <a:gd name="T30" fmla="*/ 23 w 486"/>
                  <a:gd name="T31" fmla="*/ 880 h 1559"/>
                  <a:gd name="T32" fmla="*/ 78 w 486"/>
                  <a:gd name="T33" fmla="*/ 1121 h 1559"/>
                  <a:gd name="T34" fmla="*/ 96 w 486"/>
                  <a:gd name="T35" fmla="*/ 1248 h 1559"/>
                  <a:gd name="T36" fmla="*/ 117 w 486"/>
                  <a:gd name="T37" fmla="*/ 1559 h 1559"/>
                  <a:gd name="T38" fmla="*/ 486 w 486"/>
                  <a:gd name="T39" fmla="*/ 1559 h 1559"/>
                  <a:gd name="T40" fmla="*/ 385 w 486"/>
                  <a:gd name="T41" fmla="*/ 1262 h 1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6" h="1559">
                    <a:moveTo>
                      <a:pt x="385" y="1262"/>
                    </a:moveTo>
                    <a:cubicBezTo>
                      <a:pt x="384" y="1258"/>
                      <a:pt x="384" y="1253"/>
                      <a:pt x="383" y="1249"/>
                    </a:cubicBezTo>
                    <a:cubicBezTo>
                      <a:pt x="369" y="1174"/>
                      <a:pt x="369" y="1174"/>
                      <a:pt x="369" y="1174"/>
                    </a:cubicBezTo>
                    <a:cubicBezTo>
                      <a:pt x="356" y="1107"/>
                      <a:pt x="358" y="997"/>
                      <a:pt x="371" y="930"/>
                    </a:cubicBezTo>
                    <a:cubicBezTo>
                      <a:pt x="446" y="572"/>
                      <a:pt x="446" y="572"/>
                      <a:pt x="446" y="572"/>
                    </a:cubicBezTo>
                    <a:cubicBezTo>
                      <a:pt x="460" y="505"/>
                      <a:pt x="471" y="429"/>
                      <a:pt x="471" y="403"/>
                    </a:cubicBezTo>
                    <a:cubicBezTo>
                      <a:pt x="471" y="376"/>
                      <a:pt x="463" y="355"/>
                      <a:pt x="453" y="355"/>
                    </a:cubicBezTo>
                    <a:cubicBezTo>
                      <a:pt x="444" y="355"/>
                      <a:pt x="404" y="308"/>
                      <a:pt x="367" y="251"/>
                    </a:cubicBezTo>
                    <a:cubicBezTo>
                      <a:pt x="254" y="83"/>
                      <a:pt x="254" y="83"/>
                      <a:pt x="254" y="83"/>
                    </a:cubicBezTo>
                    <a:cubicBezTo>
                      <a:pt x="216" y="26"/>
                      <a:pt x="155" y="0"/>
                      <a:pt x="117" y="24"/>
                    </a:cubicBezTo>
                    <a:cubicBezTo>
                      <a:pt x="79" y="49"/>
                      <a:pt x="59" y="124"/>
                      <a:pt x="73" y="191"/>
                    </a:cubicBezTo>
                    <a:cubicBezTo>
                      <a:pt x="84" y="245"/>
                      <a:pt x="84" y="245"/>
                      <a:pt x="84" y="245"/>
                    </a:cubicBezTo>
                    <a:cubicBezTo>
                      <a:pt x="97" y="312"/>
                      <a:pt x="91" y="420"/>
                      <a:pt x="70" y="485"/>
                    </a:cubicBezTo>
                    <a:cubicBezTo>
                      <a:pt x="21" y="636"/>
                      <a:pt x="21" y="636"/>
                      <a:pt x="21" y="636"/>
                    </a:cubicBezTo>
                    <a:cubicBezTo>
                      <a:pt x="0" y="701"/>
                      <a:pt x="0" y="807"/>
                      <a:pt x="20" y="872"/>
                    </a:cubicBezTo>
                    <a:cubicBezTo>
                      <a:pt x="23" y="880"/>
                      <a:pt x="23" y="880"/>
                      <a:pt x="23" y="880"/>
                    </a:cubicBezTo>
                    <a:cubicBezTo>
                      <a:pt x="43" y="945"/>
                      <a:pt x="68" y="1053"/>
                      <a:pt x="78" y="1121"/>
                    </a:cubicBezTo>
                    <a:cubicBezTo>
                      <a:pt x="96" y="1248"/>
                      <a:pt x="96" y="1248"/>
                      <a:pt x="96" y="1248"/>
                    </a:cubicBezTo>
                    <a:cubicBezTo>
                      <a:pt x="117" y="1559"/>
                      <a:pt x="117" y="1559"/>
                      <a:pt x="117" y="1559"/>
                    </a:cubicBezTo>
                    <a:cubicBezTo>
                      <a:pt x="486" y="1559"/>
                      <a:pt x="486" y="1559"/>
                      <a:pt x="486" y="1559"/>
                    </a:cubicBezTo>
                    <a:lnTo>
                      <a:pt x="385" y="1262"/>
                    </a:lnTo>
                    <a:close/>
                  </a:path>
                </a:pathLst>
              </a:custGeom>
              <a:solidFill>
                <a:srgbClr val="F7C8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9" name="组合 26"/>
              <p:cNvGrpSpPr/>
              <p:nvPr/>
            </p:nvGrpSpPr>
            <p:grpSpPr>
              <a:xfrm>
                <a:off x="6233817" y="3646232"/>
                <a:ext cx="1777775" cy="1777775"/>
                <a:chOff x="6233817" y="3646232"/>
                <a:chExt cx="1777775" cy="1777775"/>
              </a:xfrm>
            </p:grpSpPr>
            <p:sp>
              <p:nvSpPr>
                <p:cNvPr id="28" name="泪滴形 27"/>
                <p:cNvSpPr/>
                <p:nvPr/>
              </p:nvSpPr>
              <p:spPr>
                <a:xfrm rot="5400000" flipH="1" flipV="1">
                  <a:off x="6233817" y="3646232"/>
                  <a:ext cx="1777775" cy="1777775"/>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文本框 28"/>
                <p:cNvSpPr txBox="1"/>
                <p:nvPr/>
              </p:nvSpPr>
              <p:spPr>
                <a:xfrm>
                  <a:off x="6362326" y="3990013"/>
                  <a:ext cx="1175963" cy="492291"/>
                </a:xfrm>
                <a:prstGeom prst="rect">
                  <a:avLst/>
                </a:prstGeom>
                <a:noFill/>
                <a:effectLst/>
              </p:spPr>
              <p:txBody>
                <a:bodyPr wrap="none" rtlCol="0">
                  <a:spAutoFit/>
                </a:bodyPr>
                <a:lstStyle/>
                <a:p>
                  <a:r>
                    <a:rPr lang="zh-CN" altLang="en-US" b="1" dirty="0">
                      <a:solidFill>
                        <a:srgbClr val="FCFCFC"/>
                      </a:solidFill>
                      <a:latin typeface="幼圆" panose="02010509060101010101" pitchFamily="49" charset="-122"/>
                      <a:ea typeface="幼圆" panose="02010509060101010101" pitchFamily="49" charset="-122"/>
                    </a:rPr>
                    <a:t>方法四</a:t>
                  </a:r>
                </a:p>
              </p:txBody>
            </p:sp>
          </p:grpSp>
        </p:grpSp>
        <p:grpSp>
          <p:nvGrpSpPr>
            <p:cNvPr id="12" name="组合 16"/>
            <p:cNvGrpSpPr/>
            <p:nvPr/>
          </p:nvGrpSpPr>
          <p:grpSpPr>
            <a:xfrm>
              <a:off x="7462919" y="4355823"/>
              <a:ext cx="1022091" cy="1535809"/>
              <a:chOff x="7462919" y="4355823"/>
              <a:chExt cx="1022091" cy="1535809"/>
            </a:xfrm>
          </p:grpSpPr>
          <p:sp>
            <p:nvSpPr>
              <p:cNvPr id="18" name="Freeform 13"/>
              <p:cNvSpPr>
                <a:spLocks/>
              </p:cNvSpPr>
              <p:nvPr/>
            </p:nvSpPr>
            <p:spPr bwMode="auto">
              <a:xfrm>
                <a:off x="8313262" y="4612300"/>
                <a:ext cx="171748" cy="399219"/>
              </a:xfrm>
              <a:custGeom>
                <a:avLst/>
                <a:gdLst>
                  <a:gd name="T0" fmla="*/ 0 w 95"/>
                  <a:gd name="T1" fmla="*/ 0 h 221"/>
                  <a:gd name="T2" fmla="*/ 35 w 95"/>
                  <a:gd name="T3" fmla="*/ 221 h 221"/>
                  <a:gd name="T4" fmla="*/ 0 w 95"/>
                  <a:gd name="T5" fmla="*/ 0 h 221"/>
                </a:gdLst>
                <a:ahLst/>
                <a:cxnLst>
                  <a:cxn ang="0">
                    <a:pos x="T0" y="T1"/>
                  </a:cxn>
                  <a:cxn ang="0">
                    <a:pos x="T2" y="T3"/>
                  </a:cxn>
                  <a:cxn ang="0">
                    <a:pos x="T4" y="T5"/>
                  </a:cxn>
                </a:cxnLst>
                <a:rect l="0" t="0" r="r" b="b"/>
                <a:pathLst>
                  <a:path w="95" h="221">
                    <a:moveTo>
                      <a:pt x="0" y="0"/>
                    </a:moveTo>
                    <a:cubicBezTo>
                      <a:pt x="0" y="0"/>
                      <a:pt x="95" y="61"/>
                      <a:pt x="35" y="221"/>
                    </a:cubicBezTo>
                    <a:cubicBezTo>
                      <a:pt x="35" y="221"/>
                      <a:pt x="72" y="70"/>
                      <a:pt x="0" y="0"/>
                    </a:cubicBezTo>
                    <a:close/>
                  </a:path>
                </a:pathLst>
              </a:custGeom>
              <a:solidFill>
                <a:srgbClr val="FBE2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Freeform 14"/>
              <p:cNvSpPr>
                <a:spLocks/>
              </p:cNvSpPr>
              <p:nvPr/>
            </p:nvSpPr>
            <p:spPr bwMode="auto">
              <a:xfrm>
                <a:off x="7688863" y="5492413"/>
                <a:ext cx="409142" cy="399219"/>
              </a:xfrm>
              <a:custGeom>
                <a:avLst/>
                <a:gdLst>
                  <a:gd name="T0" fmla="*/ 0 w 227"/>
                  <a:gd name="T1" fmla="*/ 149 h 221"/>
                  <a:gd name="T2" fmla="*/ 195 w 227"/>
                  <a:gd name="T3" fmla="*/ 0 h 221"/>
                  <a:gd name="T4" fmla="*/ 0 w 227"/>
                  <a:gd name="T5" fmla="*/ 149 h 221"/>
                </a:gdLst>
                <a:ahLst/>
                <a:cxnLst>
                  <a:cxn ang="0">
                    <a:pos x="T0" y="T1"/>
                  </a:cxn>
                  <a:cxn ang="0">
                    <a:pos x="T2" y="T3"/>
                  </a:cxn>
                  <a:cxn ang="0">
                    <a:pos x="T4" y="T5"/>
                  </a:cxn>
                </a:cxnLst>
                <a:rect l="0" t="0" r="r" b="b"/>
                <a:pathLst>
                  <a:path w="227" h="221">
                    <a:moveTo>
                      <a:pt x="0" y="149"/>
                    </a:moveTo>
                    <a:cubicBezTo>
                      <a:pt x="0" y="149"/>
                      <a:pt x="181" y="190"/>
                      <a:pt x="195" y="0"/>
                    </a:cubicBezTo>
                    <a:cubicBezTo>
                      <a:pt x="195" y="0"/>
                      <a:pt x="227" y="221"/>
                      <a:pt x="0" y="149"/>
                    </a:cubicBezTo>
                    <a:close/>
                  </a:path>
                </a:pathLst>
              </a:custGeom>
              <a:solidFill>
                <a:srgbClr val="FBE2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 name="Freeform 7"/>
              <p:cNvSpPr>
                <a:spLocks/>
              </p:cNvSpPr>
              <p:nvPr/>
            </p:nvSpPr>
            <p:spPr bwMode="auto">
              <a:xfrm>
                <a:off x="7462919" y="4355823"/>
                <a:ext cx="821337" cy="877823"/>
              </a:xfrm>
              <a:custGeom>
                <a:avLst/>
                <a:gdLst>
                  <a:gd name="T0" fmla="*/ 414 w 455"/>
                  <a:gd name="T1" fmla="*/ 458 h 486"/>
                  <a:gd name="T2" fmla="*/ 400 w 455"/>
                  <a:gd name="T3" fmla="*/ 325 h 486"/>
                  <a:gd name="T4" fmla="*/ 394 w 455"/>
                  <a:gd name="T5" fmla="*/ 319 h 486"/>
                  <a:gd name="T6" fmla="*/ 220 w 455"/>
                  <a:gd name="T7" fmla="*/ 141 h 486"/>
                  <a:gd name="T8" fmla="*/ 152 w 455"/>
                  <a:gd name="T9" fmla="*/ 70 h 486"/>
                  <a:gd name="T10" fmla="*/ 23 w 455"/>
                  <a:gd name="T11" fmla="*/ 24 h 486"/>
                  <a:gd name="T12" fmla="*/ 24 w 455"/>
                  <a:gd name="T13" fmla="*/ 139 h 486"/>
                  <a:gd name="T14" fmla="*/ 134 w 455"/>
                  <a:gd name="T15" fmla="*/ 260 h 486"/>
                  <a:gd name="T16" fmla="*/ 222 w 455"/>
                  <a:gd name="T17" fmla="*/ 367 h 486"/>
                  <a:gd name="T18" fmla="*/ 292 w 455"/>
                  <a:gd name="T19" fmla="*/ 464 h 486"/>
                  <a:gd name="T20" fmla="*/ 414 w 455"/>
                  <a:gd name="T21" fmla="*/ 458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5" h="486">
                    <a:moveTo>
                      <a:pt x="414" y="458"/>
                    </a:moveTo>
                    <a:cubicBezTo>
                      <a:pt x="455" y="433"/>
                      <a:pt x="448" y="373"/>
                      <a:pt x="400" y="325"/>
                    </a:cubicBezTo>
                    <a:cubicBezTo>
                      <a:pt x="394" y="319"/>
                      <a:pt x="394" y="319"/>
                      <a:pt x="394" y="319"/>
                    </a:cubicBezTo>
                    <a:cubicBezTo>
                      <a:pt x="345" y="271"/>
                      <a:pt x="267" y="191"/>
                      <a:pt x="220" y="141"/>
                    </a:cubicBezTo>
                    <a:cubicBezTo>
                      <a:pt x="152" y="70"/>
                      <a:pt x="152" y="70"/>
                      <a:pt x="152" y="70"/>
                    </a:cubicBezTo>
                    <a:cubicBezTo>
                      <a:pt x="105" y="21"/>
                      <a:pt x="47" y="0"/>
                      <a:pt x="23" y="24"/>
                    </a:cubicBezTo>
                    <a:cubicBezTo>
                      <a:pt x="0" y="48"/>
                      <a:pt x="0" y="100"/>
                      <a:pt x="24" y="139"/>
                    </a:cubicBezTo>
                    <a:cubicBezTo>
                      <a:pt x="48" y="177"/>
                      <a:pt x="97" y="232"/>
                      <a:pt x="134" y="260"/>
                    </a:cubicBezTo>
                    <a:cubicBezTo>
                      <a:pt x="171" y="288"/>
                      <a:pt x="210" y="336"/>
                      <a:pt x="222" y="367"/>
                    </a:cubicBezTo>
                    <a:cubicBezTo>
                      <a:pt x="233" y="399"/>
                      <a:pt x="265" y="442"/>
                      <a:pt x="292" y="464"/>
                    </a:cubicBezTo>
                    <a:cubicBezTo>
                      <a:pt x="319" y="486"/>
                      <a:pt x="374" y="483"/>
                      <a:pt x="414" y="458"/>
                    </a:cubicBezTo>
                    <a:close/>
                  </a:path>
                </a:pathLst>
              </a:custGeom>
              <a:solidFill>
                <a:srgbClr val="F8C8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1" name="Freeform 9"/>
              <p:cNvSpPr>
                <a:spLocks/>
              </p:cNvSpPr>
              <p:nvPr/>
            </p:nvSpPr>
            <p:spPr bwMode="auto">
              <a:xfrm>
                <a:off x="7513298" y="4393989"/>
                <a:ext cx="157245" cy="157245"/>
              </a:xfrm>
              <a:custGeom>
                <a:avLst/>
                <a:gdLst>
                  <a:gd name="T0" fmla="*/ 40 w 87"/>
                  <a:gd name="T1" fmla="*/ 9 h 87"/>
                  <a:gd name="T2" fmla="*/ 5 w 87"/>
                  <a:gd name="T3" fmla="*/ 54 h 87"/>
                  <a:gd name="T4" fmla="*/ 42 w 87"/>
                  <a:gd name="T5" fmla="*/ 87 h 87"/>
                  <a:gd name="T6" fmla="*/ 87 w 87"/>
                  <a:gd name="T7" fmla="*/ 39 h 87"/>
                  <a:gd name="T8" fmla="*/ 40 w 87"/>
                  <a:gd name="T9" fmla="*/ 9 h 87"/>
                </a:gdLst>
                <a:ahLst/>
                <a:cxnLst>
                  <a:cxn ang="0">
                    <a:pos x="T0" y="T1"/>
                  </a:cxn>
                  <a:cxn ang="0">
                    <a:pos x="T2" y="T3"/>
                  </a:cxn>
                  <a:cxn ang="0">
                    <a:pos x="T4" y="T5"/>
                  </a:cxn>
                  <a:cxn ang="0">
                    <a:pos x="T6" y="T7"/>
                  </a:cxn>
                  <a:cxn ang="0">
                    <a:pos x="T8" y="T9"/>
                  </a:cxn>
                </a:cxnLst>
                <a:rect l="0" t="0" r="r" b="b"/>
                <a:pathLst>
                  <a:path w="87" h="87">
                    <a:moveTo>
                      <a:pt x="40" y="9"/>
                    </a:moveTo>
                    <a:cubicBezTo>
                      <a:pt x="40" y="9"/>
                      <a:pt x="0" y="33"/>
                      <a:pt x="5" y="54"/>
                    </a:cubicBezTo>
                    <a:cubicBezTo>
                      <a:pt x="5" y="54"/>
                      <a:pt x="21" y="87"/>
                      <a:pt x="42" y="87"/>
                    </a:cubicBezTo>
                    <a:cubicBezTo>
                      <a:pt x="87" y="39"/>
                      <a:pt x="87" y="39"/>
                      <a:pt x="87" y="39"/>
                    </a:cubicBezTo>
                    <a:cubicBezTo>
                      <a:pt x="87" y="39"/>
                      <a:pt x="53" y="0"/>
                      <a:pt x="40" y="9"/>
                    </a:cubicBezTo>
                    <a:close/>
                  </a:path>
                </a:pathLst>
              </a:custGeom>
              <a:solidFill>
                <a:srgbClr val="FBE2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grpSp>
        <p:nvGrpSpPr>
          <p:cNvPr id="15" name="组合 29"/>
          <p:cNvGrpSpPr/>
          <p:nvPr/>
        </p:nvGrpSpPr>
        <p:grpSpPr>
          <a:xfrm>
            <a:off x="2794835" y="2735518"/>
            <a:ext cx="1658306" cy="2409570"/>
            <a:chOff x="3726446" y="3646232"/>
            <a:chExt cx="2211075" cy="3211768"/>
          </a:xfrm>
        </p:grpSpPr>
        <p:grpSp>
          <p:nvGrpSpPr>
            <p:cNvPr id="16" name="组合 30"/>
            <p:cNvGrpSpPr/>
            <p:nvPr/>
          </p:nvGrpSpPr>
          <p:grpSpPr>
            <a:xfrm>
              <a:off x="3726446" y="3646232"/>
              <a:ext cx="2211075" cy="3211768"/>
              <a:chOff x="3726446" y="3646232"/>
              <a:chExt cx="2211075" cy="3211768"/>
            </a:xfrm>
          </p:grpSpPr>
          <p:sp>
            <p:nvSpPr>
              <p:cNvPr id="38" name="Freeform 6"/>
              <p:cNvSpPr>
                <a:spLocks/>
              </p:cNvSpPr>
              <p:nvPr/>
            </p:nvSpPr>
            <p:spPr bwMode="auto">
              <a:xfrm>
                <a:off x="3726446" y="4032173"/>
                <a:ext cx="1079341" cy="2825827"/>
              </a:xfrm>
              <a:custGeom>
                <a:avLst/>
                <a:gdLst>
                  <a:gd name="T0" fmla="*/ 553 w 598"/>
                  <a:gd name="T1" fmla="*/ 619 h 1564"/>
                  <a:gd name="T2" fmla="*/ 479 w 598"/>
                  <a:gd name="T3" fmla="*/ 443 h 1564"/>
                  <a:gd name="T4" fmla="*/ 374 w 598"/>
                  <a:gd name="T5" fmla="*/ 297 h 1564"/>
                  <a:gd name="T6" fmla="*/ 348 w 598"/>
                  <a:gd name="T7" fmla="*/ 169 h 1564"/>
                  <a:gd name="T8" fmla="*/ 395 w 598"/>
                  <a:gd name="T9" fmla="*/ 50 h 1564"/>
                  <a:gd name="T10" fmla="*/ 351 w 598"/>
                  <a:gd name="T11" fmla="*/ 0 h 1564"/>
                  <a:gd name="T12" fmla="*/ 230 w 598"/>
                  <a:gd name="T13" fmla="*/ 98 h 1564"/>
                  <a:gd name="T14" fmla="*/ 126 w 598"/>
                  <a:gd name="T15" fmla="*/ 235 h 1564"/>
                  <a:gd name="T16" fmla="*/ 50 w 598"/>
                  <a:gd name="T17" fmla="*/ 372 h 1564"/>
                  <a:gd name="T18" fmla="*/ 83 w 598"/>
                  <a:gd name="T19" fmla="*/ 530 h 1564"/>
                  <a:gd name="T20" fmla="*/ 183 w 598"/>
                  <a:gd name="T21" fmla="*/ 892 h 1564"/>
                  <a:gd name="T22" fmla="*/ 182 w 598"/>
                  <a:gd name="T23" fmla="*/ 1131 h 1564"/>
                  <a:gd name="T24" fmla="*/ 150 w 598"/>
                  <a:gd name="T25" fmla="*/ 1242 h 1564"/>
                  <a:gd name="T26" fmla="*/ 146 w 598"/>
                  <a:gd name="T27" fmla="*/ 1261 h 1564"/>
                  <a:gd name="T28" fmla="*/ 0 w 598"/>
                  <a:gd name="T29" fmla="*/ 1564 h 1564"/>
                  <a:gd name="T30" fmla="*/ 355 w 598"/>
                  <a:gd name="T31" fmla="*/ 1564 h 1564"/>
                  <a:gd name="T32" fmla="*/ 444 w 598"/>
                  <a:gd name="T33" fmla="*/ 1273 h 1564"/>
                  <a:gd name="T34" fmla="*/ 439 w 598"/>
                  <a:gd name="T35" fmla="*/ 1273 h 1564"/>
                  <a:gd name="T36" fmla="*/ 452 w 598"/>
                  <a:gd name="T37" fmla="*/ 1241 h 1564"/>
                  <a:gd name="T38" fmla="*/ 488 w 598"/>
                  <a:gd name="T39" fmla="*/ 1108 h 1564"/>
                  <a:gd name="T40" fmla="*/ 559 w 598"/>
                  <a:gd name="T41" fmla="*/ 947 h 1564"/>
                  <a:gd name="T42" fmla="*/ 598 w 598"/>
                  <a:gd name="T43" fmla="*/ 807 h 1564"/>
                  <a:gd name="T44" fmla="*/ 553 w 598"/>
                  <a:gd name="T45" fmla="*/ 619 h 1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8" h="1564">
                    <a:moveTo>
                      <a:pt x="553" y="619"/>
                    </a:moveTo>
                    <a:cubicBezTo>
                      <a:pt x="528" y="570"/>
                      <a:pt x="495" y="491"/>
                      <a:pt x="479" y="443"/>
                    </a:cubicBezTo>
                    <a:cubicBezTo>
                      <a:pt x="462" y="396"/>
                      <a:pt x="415" y="330"/>
                      <a:pt x="374" y="297"/>
                    </a:cubicBezTo>
                    <a:cubicBezTo>
                      <a:pt x="333" y="265"/>
                      <a:pt x="321" y="207"/>
                      <a:pt x="348" y="169"/>
                    </a:cubicBezTo>
                    <a:cubicBezTo>
                      <a:pt x="374" y="132"/>
                      <a:pt x="395" y="78"/>
                      <a:pt x="395" y="50"/>
                    </a:cubicBezTo>
                    <a:cubicBezTo>
                      <a:pt x="395" y="22"/>
                      <a:pt x="375" y="0"/>
                      <a:pt x="351" y="0"/>
                    </a:cubicBezTo>
                    <a:cubicBezTo>
                      <a:pt x="326" y="0"/>
                      <a:pt x="272" y="44"/>
                      <a:pt x="230" y="98"/>
                    </a:cubicBezTo>
                    <a:cubicBezTo>
                      <a:pt x="126" y="235"/>
                      <a:pt x="126" y="235"/>
                      <a:pt x="126" y="235"/>
                    </a:cubicBezTo>
                    <a:cubicBezTo>
                      <a:pt x="84" y="289"/>
                      <a:pt x="50" y="351"/>
                      <a:pt x="50" y="372"/>
                    </a:cubicBezTo>
                    <a:cubicBezTo>
                      <a:pt x="50" y="393"/>
                      <a:pt x="65" y="464"/>
                      <a:pt x="83" y="530"/>
                    </a:cubicBezTo>
                    <a:cubicBezTo>
                      <a:pt x="183" y="892"/>
                      <a:pt x="183" y="892"/>
                      <a:pt x="183" y="892"/>
                    </a:cubicBezTo>
                    <a:cubicBezTo>
                      <a:pt x="202" y="958"/>
                      <a:pt x="201" y="1066"/>
                      <a:pt x="182" y="1131"/>
                    </a:cubicBezTo>
                    <a:cubicBezTo>
                      <a:pt x="150" y="1242"/>
                      <a:pt x="150" y="1242"/>
                      <a:pt x="150" y="1242"/>
                    </a:cubicBezTo>
                    <a:cubicBezTo>
                      <a:pt x="148" y="1248"/>
                      <a:pt x="147" y="1255"/>
                      <a:pt x="146" y="1261"/>
                    </a:cubicBezTo>
                    <a:cubicBezTo>
                      <a:pt x="0" y="1564"/>
                      <a:pt x="0" y="1564"/>
                      <a:pt x="0" y="1564"/>
                    </a:cubicBezTo>
                    <a:cubicBezTo>
                      <a:pt x="355" y="1564"/>
                      <a:pt x="355" y="1564"/>
                      <a:pt x="355" y="1564"/>
                    </a:cubicBezTo>
                    <a:cubicBezTo>
                      <a:pt x="444" y="1273"/>
                      <a:pt x="444" y="1273"/>
                      <a:pt x="444" y="1273"/>
                    </a:cubicBezTo>
                    <a:cubicBezTo>
                      <a:pt x="439" y="1273"/>
                      <a:pt x="439" y="1273"/>
                      <a:pt x="439" y="1273"/>
                    </a:cubicBezTo>
                    <a:cubicBezTo>
                      <a:pt x="444" y="1263"/>
                      <a:pt x="449" y="1252"/>
                      <a:pt x="452" y="1241"/>
                    </a:cubicBezTo>
                    <a:cubicBezTo>
                      <a:pt x="488" y="1108"/>
                      <a:pt x="488" y="1108"/>
                      <a:pt x="488" y="1108"/>
                    </a:cubicBezTo>
                    <a:cubicBezTo>
                      <a:pt x="506" y="1042"/>
                      <a:pt x="538" y="969"/>
                      <a:pt x="559" y="947"/>
                    </a:cubicBezTo>
                    <a:cubicBezTo>
                      <a:pt x="580" y="924"/>
                      <a:pt x="598" y="861"/>
                      <a:pt x="598" y="807"/>
                    </a:cubicBezTo>
                    <a:cubicBezTo>
                      <a:pt x="598" y="753"/>
                      <a:pt x="578" y="668"/>
                      <a:pt x="553" y="619"/>
                    </a:cubicBezTo>
                    <a:close/>
                  </a:path>
                </a:pathLst>
              </a:custGeom>
              <a:solidFill>
                <a:srgbClr val="F8C8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17" name="组合 38"/>
              <p:cNvGrpSpPr/>
              <p:nvPr/>
            </p:nvGrpSpPr>
            <p:grpSpPr>
              <a:xfrm>
                <a:off x="4159746" y="3646232"/>
                <a:ext cx="1777775" cy="1777775"/>
                <a:chOff x="4159746" y="3646232"/>
                <a:chExt cx="1777775" cy="1777775"/>
              </a:xfrm>
            </p:grpSpPr>
            <p:sp>
              <p:nvSpPr>
                <p:cNvPr id="40" name="泪滴形 39"/>
                <p:cNvSpPr/>
                <p:nvPr/>
              </p:nvSpPr>
              <p:spPr>
                <a:xfrm rot="16200000" flipV="1">
                  <a:off x="4159746" y="3646232"/>
                  <a:ext cx="1777775" cy="1777775"/>
                </a:xfrm>
                <a:prstGeom prst="teardrop">
                  <a:avLst/>
                </a:pr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1" name="文本框 40"/>
                <p:cNvSpPr txBox="1"/>
                <p:nvPr/>
              </p:nvSpPr>
              <p:spPr>
                <a:xfrm>
                  <a:off x="4745443" y="3990013"/>
                  <a:ext cx="1175964" cy="492291"/>
                </a:xfrm>
                <a:prstGeom prst="rect">
                  <a:avLst/>
                </a:prstGeom>
                <a:noFill/>
                <a:effectLst/>
              </p:spPr>
              <p:txBody>
                <a:bodyPr wrap="none" rtlCol="0">
                  <a:spAutoFit/>
                </a:bodyPr>
                <a:lstStyle/>
                <a:p>
                  <a:r>
                    <a:rPr lang="zh-CN" altLang="en-US" b="1" dirty="0">
                      <a:solidFill>
                        <a:srgbClr val="FCFCFC"/>
                      </a:solidFill>
                      <a:latin typeface="幼圆" panose="02010509060101010101" pitchFamily="49" charset="-122"/>
                      <a:ea typeface="幼圆" panose="02010509060101010101" pitchFamily="49" charset="-122"/>
                    </a:rPr>
                    <a:t>方法三</a:t>
                  </a:r>
                </a:p>
              </p:txBody>
            </p:sp>
          </p:grpSp>
        </p:grpSp>
        <p:grpSp>
          <p:nvGrpSpPr>
            <p:cNvPr id="27" name="组合 31"/>
            <p:cNvGrpSpPr/>
            <p:nvPr/>
          </p:nvGrpSpPr>
          <p:grpSpPr>
            <a:xfrm>
              <a:off x="3762322" y="4334449"/>
              <a:ext cx="1083157" cy="1557183"/>
              <a:chOff x="3762322" y="4334449"/>
              <a:chExt cx="1083157" cy="1557183"/>
            </a:xfrm>
          </p:grpSpPr>
          <p:sp>
            <p:nvSpPr>
              <p:cNvPr id="33" name="Freeform 12"/>
              <p:cNvSpPr>
                <a:spLocks/>
              </p:cNvSpPr>
              <p:nvPr/>
            </p:nvSpPr>
            <p:spPr bwMode="auto">
              <a:xfrm>
                <a:off x="3762322" y="4548944"/>
                <a:ext cx="162588" cy="401509"/>
              </a:xfrm>
              <a:custGeom>
                <a:avLst/>
                <a:gdLst>
                  <a:gd name="T0" fmla="*/ 90 w 90"/>
                  <a:gd name="T1" fmla="*/ 0 h 222"/>
                  <a:gd name="T2" fmla="*/ 73 w 90"/>
                  <a:gd name="T3" fmla="*/ 222 h 222"/>
                  <a:gd name="T4" fmla="*/ 90 w 90"/>
                  <a:gd name="T5" fmla="*/ 0 h 222"/>
                </a:gdLst>
                <a:ahLst/>
                <a:cxnLst>
                  <a:cxn ang="0">
                    <a:pos x="T0" y="T1"/>
                  </a:cxn>
                  <a:cxn ang="0">
                    <a:pos x="T2" y="T3"/>
                  </a:cxn>
                  <a:cxn ang="0">
                    <a:pos x="T4" y="T5"/>
                  </a:cxn>
                </a:cxnLst>
                <a:rect l="0" t="0" r="r" b="b"/>
                <a:pathLst>
                  <a:path w="90" h="222">
                    <a:moveTo>
                      <a:pt x="90" y="0"/>
                    </a:moveTo>
                    <a:cubicBezTo>
                      <a:pt x="90" y="0"/>
                      <a:pt x="0" y="68"/>
                      <a:pt x="73" y="222"/>
                    </a:cubicBezTo>
                    <a:cubicBezTo>
                      <a:pt x="73" y="222"/>
                      <a:pt x="24" y="74"/>
                      <a:pt x="90" y="0"/>
                    </a:cubicBezTo>
                    <a:close/>
                  </a:path>
                </a:pathLst>
              </a:custGeom>
              <a:solidFill>
                <a:srgbClr val="F3DA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30" name="组合 33"/>
              <p:cNvGrpSpPr/>
              <p:nvPr/>
            </p:nvGrpSpPr>
            <p:grpSpPr>
              <a:xfrm>
                <a:off x="4024142" y="4334449"/>
                <a:ext cx="821337" cy="1557183"/>
                <a:chOff x="4024142" y="4334449"/>
                <a:chExt cx="821337" cy="1557183"/>
              </a:xfrm>
            </p:grpSpPr>
            <p:sp>
              <p:nvSpPr>
                <p:cNvPr id="36" name="Freeform 11"/>
                <p:cNvSpPr>
                  <a:spLocks/>
                </p:cNvSpPr>
                <p:nvPr/>
              </p:nvSpPr>
              <p:spPr bwMode="auto">
                <a:xfrm>
                  <a:off x="4204287" y="5492413"/>
                  <a:ext cx="408379" cy="399219"/>
                </a:xfrm>
                <a:custGeom>
                  <a:avLst/>
                  <a:gdLst>
                    <a:gd name="T0" fmla="*/ 226 w 226"/>
                    <a:gd name="T1" fmla="*/ 149 h 221"/>
                    <a:gd name="T2" fmla="*/ 32 w 226"/>
                    <a:gd name="T3" fmla="*/ 0 h 221"/>
                    <a:gd name="T4" fmla="*/ 226 w 226"/>
                    <a:gd name="T5" fmla="*/ 149 h 221"/>
                  </a:gdLst>
                  <a:ahLst/>
                  <a:cxnLst>
                    <a:cxn ang="0">
                      <a:pos x="T0" y="T1"/>
                    </a:cxn>
                    <a:cxn ang="0">
                      <a:pos x="T2" y="T3"/>
                    </a:cxn>
                    <a:cxn ang="0">
                      <a:pos x="T4" y="T5"/>
                    </a:cxn>
                  </a:cxnLst>
                  <a:rect l="0" t="0" r="r" b="b"/>
                  <a:pathLst>
                    <a:path w="226" h="221">
                      <a:moveTo>
                        <a:pt x="226" y="149"/>
                      </a:moveTo>
                      <a:cubicBezTo>
                        <a:pt x="226" y="149"/>
                        <a:pt x="45" y="190"/>
                        <a:pt x="32" y="0"/>
                      </a:cubicBezTo>
                      <a:cubicBezTo>
                        <a:pt x="32" y="0"/>
                        <a:pt x="0" y="221"/>
                        <a:pt x="226" y="149"/>
                      </a:cubicBezTo>
                      <a:close/>
                    </a:path>
                  </a:pathLst>
                </a:custGeom>
                <a:solidFill>
                  <a:srgbClr val="FCE0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7" name="Freeform 8"/>
                <p:cNvSpPr>
                  <a:spLocks/>
                </p:cNvSpPr>
                <p:nvPr/>
              </p:nvSpPr>
              <p:spPr bwMode="auto">
                <a:xfrm>
                  <a:off x="4024142" y="4334449"/>
                  <a:ext cx="821337" cy="875533"/>
                </a:xfrm>
                <a:custGeom>
                  <a:avLst/>
                  <a:gdLst>
                    <a:gd name="T0" fmla="*/ 41 w 455"/>
                    <a:gd name="T1" fmla="*/ 458 h 485"/>
                    <a:gd name="T2" fmla="*/ 55 w 455"/>
                    <a:gd name="T3" fmla="*/ 325 h 485"/>
                    <a:gd name="T4" fmla="*/ 61 w 455"/>
                    <a:gd name="T5" fmla="*/ 319 h 485"/>
                    <a:gd name="T6" fmla="*/ 235 w 455"/>
                    <a:gd name="T7" fmla="*/ 141 h 485"/>
                    <a:gd name="T8" fmla="*/ 303 w 455"/>
                    <a:gd name="T9" fmla="*/ 70 h 485"/>
                    <a:gd name="T10" fmla="*/ 432 w 455"/>
                    <a:gd name="T11" fmla="*/ 24 h 485"/>
                    <a:gd name="T12" fmla="*/ 431 w 455"/>
                    <a:gd name="T13" fmla="*/ 138 h 485"/>
                    <a:gd name="T14" fmla="*/ 321 w 455"/>
                    <a:gd name="T15" fmla="*/ 259 h 485"/>
                    <a:gd name="T16" fmla="*/ 233 w 455"/>
                    <a:gd name="T17" fmla="*/ 367 h 485"/>
                    <a:gd name="T18" fmla="*/ 163 w 455"/>
                    <a:gd name="T19" fmla="*/ 464 h 485"/>
                    <a:gd name="T20" fmla="*/ 41 w 455"/>
                    <a:gd name="T21" fmla="*/ 458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5" h="485">
                      <a:moveTo>
                        <a:pt x="41" y="458"/>
                      </a:moveTo>
                      <a:cubicBezTo>
                        <a:pt x="0" y="433"/>
                        <a:pt x="7" y="373"/>
                        <a:pt x="55" y="325"/>
                      </a:cubicBezTo>
                      <a:cubicBezTo>
                        <a:pt x="61" y="319"/>
                        <a:pt x="61" y="319"/>
                        <a:pt x="61" y="319"/>
                      </a:cubicBezTo>
                      <a:cubicBezTo>
                        <a:pt x="110" y="271"/>
                        <a:pt x="188" y="191"/>
                        <a:pt x="235" y="141"/>
                      </a:cubicBezTo>
                      <a:cubicBezTo>
                        <a:pt x="303" y="70"/>
                        <a:pt x="303" y="70"/>
                        <a:pt x="303" y="70"/>
                      </a:cubicBezTo>
                      <a:cubicBezTo>
                        <a:pt x="350" y="21"/>
                        <a:pt x="408" y="0"/>
                        <a:pt x="432" y="24"/>
                      </a:cubicBezTo>
                      <a:cubicBezTo>
                        <a:pt x="455" y="48"/>
                        <a:pt x="455" y="100"/>
                        <a:pt x="431" y="138"/>
                      </a:cubicBezTo>
                      <a:cubicBezTo>
                        <a:pt x="407" y="177"/>
                        <a:pt x="358" y="232"/>
                        <a:pt x="321" y="259"/>
                      </a:cubicBezTo>
                      <a:cubicBezTo>
                        <a:pt x="285" y="287"/>
                        <a:pt x="245" y="336"/>
                        <a:pt x="233" y="367"/>
                      </a:cubicBezTo>
                      <a:cubicBezTo>
                        <a:pt x="222" y="398"/>
                        <a:pt x="190" y="442"/>
                        <a:pt x="163" y="464"/>
                      </a:cubicBezTo>
                      <a:cubicBezTo>
                        <a:pt x="136" y="485"/>
                        <a:pt x="81" y="483"/>
                        <a:pt x="41" y="458"/>
                      </a:cubicBezTo>
                      <a:close/>
                    </a:path>
                  </a:pathLst>
                </a:custGeom>
                <a:solidFill>
                  <a:srgbClr val="F8C8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35" name="Freeform 10"/>
              <p:cNvSpPr>
                <a:spLocks/>
              </p:cNvSpPr>
              <p:nvPr/>
            </p:nvSpPr>
            <p:spPr bwMode="auto">
              <a:xfrm>
                <a:off x="4634039" y="4375669"/>
                <a:ext cx="155718" cy="164115"/>
              </a:xfrm>
              <a:custGeom>
                <a:avLst/>
                <a:gdLst>
                  <a:gd name="T0" fmla="*/ 51 w 86"/>
                  <a:gd name="T1" fmla="*/ 12 h 91"/>
                  <a:gd name="T2" fmla="*/ 77 w 86"/>
                  <a:gd name="T3" fmla="*/ 62 h 91"/>
                  <a:gd name="T4" fmla="*/ 35 w 86"/>
                  <a:gd name="T5" fmla="*/ 88 h 91"/>
                  <a:gd name="T6" fmla="*/ 0 w 86"/>
                  <a:gd name="T7" fmla="*/ 33 h 91"/>
                  <a:gd name="T8" fmla="*/ 51 w 86"/>
                  <a:gd name="T9" fmla="*/ 12 h 91"/>
                </a:gdLst>
                <a:ahLst/>
                <a:cxnLst>
                  <a:cxn ang="0">
                    <a:pos x="T0" y="T1"/>
                  </a:cxn>
                  <a:cxn ang="0">
                    <a:pos x="T2" y="T3"/>
                  </a:cxn>
                  <a:cxn ang="0">
                    <a:pos x="T4" y="T5"/>
                  </a:cxn>
                  <a:cxn ang="0">
                    <a:pos x="T6" y="T7"/>
                  </a:cxn>
                  <a:cxn ang="0">
                    <a:pos x="T8" y="T9"/>
                  </a:cxn>
                </a:cxnLst>
                <a:rect l="0" t="0" r="r" b="b"/>
                <a:pathLst>
                  <a:path w="86" h="91">
                    <a:moveTo>
                      <a:pt x="51" y="12"/>
                    </a:moveTo>
                    <a:cubicBezTo>
                      <a:pt x="51" y="12"/>
                      <a:pt x="86" y="42"/>
                      <a:pt x="77" y="62"/>
                    </a:cubicBezTo>
                    <a:cubicBezTo>
                      <a:pt x="77" y="62"/>
                      <a:pt x="56" y="91"/>
                      <a:pt x="35" y="88"/>
                    </a:cubicBezTo>
                    <a:cubicBezTo>
                      <a:pt x="0" y="33"/>
                      <a:pt x="0" y="33"/>
                      <a:pt x="0" y="33"/>
                    </a:cubicBezTo>
                    <a:cubicBezTo>
                      <a:pt x="0" y="33"/>
                      <a:pt x="40" y="0"/>
                      <a:pt x="51" y="12"/>
                    </a:cubicBezTo>
                    <a:close/>
                  </a:path>
                </a:pathLst>
              </a:custGeom>
              <a:solidFill>
                <a:srgbClr val="FBE2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sp>
        <p:nvSpPr>
          <p:cNvPr id="42" name="文本框 41"/>
          <p:cNvSpPr txBox="1"/>
          <p:nvPr/>
        </p:nvSpPr>
        <p:spPr>
          <a:xfrm>
            <a:off x="6510539" y="3319599"/>
            <a:ext cx="1754326" cy="992579"/>
          </a:xfrm>
          <a:prstGeom prst="rect">
            <a:avLst/>
          </a:prstGeom>
          <a:noFill/>
          <a:effectLst/>
        </p:spPr>
        <p:txBody>
          <a:bodyPr wrap="none" lIns="68580" tIns="34290" rIns="68580" bIns="34290"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1010252" y="1610428"/>
            <a:ext cx="1754326" cy="992579"/>
          </a:xfrm>
          <a:prstGeom prst="rect">
            <a:avLst/>
          </a:prstGeom>
          <a:noFill/>
          <a:effectLst/>
        </p:spPr>
        <p:txBody>
          <a:bodyPr wrap="none" lIns="68580" tIns="34290" rIns="68580" bIns="34290"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1006192" y="3296509"/>
            <a:ext cx="1754326" cy="992579"/>
          </a:xfrm>
          <a:prstGeom prst="rect">
            <a:avLst/>
          </a:prstGeom>
          <a:noFill/>
          <a:effectLst/>
        </p:spPr>
        <p:txBody>
          <a:bodyPr wrap="none" lIns="68580" tIns="34290" rIns="68580" bIns="34290"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文本框 44"/>
          <p:cNvSpPr txBox="1"/>
          <p:nvPr/>
        </p:nvSpPr>
        <p:spPr>
          <a:xfrm>
            <a:off x="6510539" y="1612484"/>
            <a:ext cx="1754326" cy="992579"/>
          </a:xfrm>
          <a:prstGeom prst="rect">
            <a:avLst/>
          </a:prstGeom>
          <a:noFill/>
          <a:effectLst/>
        </p:spPr>
        <p:txBody>
          <a:bodyPr wrap="none" lIns="68580" tIns="34290" rIns="68580" bIns="34290"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416736"/>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wipe(left)">
                                      <p:cBhvr>
                                        <p:cTn id="13" dur="500"/>
                                        <p:tgtEl>
                                          <p:spTgt spid="43"/>
                                        </p:tgtEl>
                                      </p:cBhvr>
                                    </p:animEffect>
                                  </p:childTnLst>
                                </p:cTn>
                              </p:par>
                            </p:childTnLst>
                          </p:cTn>
                        </p:par>
                        <p:par>
                          <p:cTn id="14" fill="hold">
                            <p:stCondLst>
                              <p:cond delay="1500"/>
                            </p:stCondLst>
                            <p:childTnLst>
                              <p:par>
                                <p:cTn id="15" presetID="47"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wipe(left)">
                                      <p:cBhvr>
                                        <p:cTn id="23" dur="500"/>
                                        <p:tgtEl>
                                          <p:spTgt spid="45"/>
                                        </p:tgtEl>
                                      </p:cBhvr>
                                    </p:animEffect>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000"/>
                                        <p:tgtEl>
                                          <p:spTgt spid="15"/>
                                        </p:tgtEl>
                                      </p:cBhvr>
                                    </p:animEffect>
                                    <p:anim calcmode="lin" valueType="num">
                                      <p:cBhvr>
                                        <p:cTn id="28" dur="1000" fill="hold"/>
                                        <p:tgtEl>
                                          <p:spTgt spid="15"/>
                                        </p:tgtEl>
                                        <p:attrNameLst>
                                          <p:attrName>ppt_x</p:attrName>
                                        </p:attrNameLst>
                                      </p:cBhvr>
                                      <p:tavLst>
                                        <p:tav tm="0">
                                          <p:val>
                                            <p:strVal val="#ppt_x"/>
                                          </p:val>
                                        </p:tav>
                                        <p:tav tm="100000">
                                          <p:val>
                                            <p:strVal val="#ppt_x"/>
                                          </p:val>
                                        </p:tav>
                                      </p:tavLst>
                                    </p:anim>
                                    <p:anim calcmode="lin" valueType="num">
                                      <p:cBhvr>
                                        <p:cTn id="29" dur="1000" fill="hold"/>
                                        <p:tgtEl>
                                          <p:spTgt spid="15"/>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22" presetClass="entr" presetSubtype="8" fill="hold" grpId="0" nodeType="after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wipe(left)">
                                      <p:cBhvr>
                                        <p:cTn id="33" dur="500"/>
                                        <p:tgtEl>
                                          <p:spTgt spid="44"/>
                                        </p:tgtEl>
                                      </p:cBhvr>
                                    </p:animEffect>
                                  </p:childTnLst>
                                </p:cTn>
                              </p:par>
                            </p:childTnLst>
                          </p:cTn>
                        </p:par>
                        <p:par>
                          <p:cTn id="34" fill="hold">
                            <p:stCondLst>
                              <p:cond delay="4500"/>
                            </p:stCondLst>
                            <p:childTnLst>
                              <p:par>
                                <p:cTn id="35" presetID="42" presetClass="entr" presetSubtype="0"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22" presetClass="entr" presetSubtype="8"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wipe(left)">
                                      <p:cBhvr>
                                        <p:cTn id="4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57" name="矩形 15"/>
          <p:cNvSpPr>
            <a:spLocks/>
          </p:cNvSpPr>
          <p:nvPr/>
        </p:nvSpPr>
        <p:spPr bwMode="auto">
          <a:xfrm>
            <a:off x="2555875" y="1681682"/>
            <a:ext cx="4103688" cy="2585248"/>
          </a:xfrm>
          <a:custGeom>
            <a:avLst/>
            <a:gdLst>
              <a:gd name="T0" fmla="*/ 1667551 w 4572744"/>
              <a:gd name="T1" fmla="*/ 760594 h 2736304"/>
              <a:gd name="T2" fmla="*/ 1331139 w 4572744"/>
              <a:gd name="T3" fmla="*/ 1152778 h 2736304"/>
              <a:gd name="T4" fmla="*/ 1667551 w 4572744"/>
              <a:gd name="T5" fmla="*/ 1544962 h 2736304"/>
              <a:gd name="T6" fmla="*/ 2003963 w 4572744"/>
              <a:gd name="T7" fmla="*/ 1152778 h 2736304"/>
              <a:gd name="T8" fmla="*/ 1667551 w 4572744"/>
              <a:gd name="T9" fmla="*/ 760594 h 2736304"/>
              <a:gd name="T10" fmla="*/ 1627536 w 4572744"/>
              <a:gd name="T11" fmla="*/ 0 h 2736304"/>
              <a:gd name="T12" fmla="*/ 1667551 w 4572744"/>
              <a:gd name="T13" fmla="*/ 0 h 2736304"/>
              <a:gd name="T14" fmla="*/ 3304983 w 4572744"/>
              <a:gd name="T15" fmla="*/ 0 h 2736304"/>
              <a:gd name="T16" fmla="*/ 3304983 w 4572744"/>
              <a:gd name="T17" fmla="*/ 364035 h 2736304"/>
              <a:gd name="T18" fmla="*/ 2387345 w 4572744"/>
              <a:gd name="T19" fmla="*/ 364035 h 2736304"/>
              <a:gd name="T20" fmla="*/ 2656392 w 4572744"/>
              <a:gd name="T21" fmla="*/ 1152778 h 2736304"/>
              <a:gd name="T22" fmla="*/ 1677447 w 4572744"/>
              <a:gd name="T23" fmla="*/ 2304974 h 2736304"/>
              <a:gd name="T24" fmla="*/ 1677447 w 4572744"/>
              <a:gd name="T25" fmla="*/ 2305556 h 2736304"/>
              <a:gd name="T26" fmla="*/ 1667551 w 4572744"/>
              <a:gd name="T27" fmla="*/ 2305556 h 2736304"/>
              <a:gd name="T28" fmla="*/ 0 w 4572744"/>
              <a:gd name="T29" fmla="*/ 2305556 h 2736304"/>
              <a:gd name="T30" fmla="*/ 0 w 4572744"/>
              <a:gd name="T31" fmla="*/ 1941521 h 2736304"/>
              <a:gd name="T32" fmla="*/ 947757 w 4572744"/>
              <a:gd name="T33" fmla="*/ 1941521 h 2736304"/>
              <a:gd name="T34" fmla="*/ 678710 w 4572744"/>
              <a:gd name="T35" fmla="*/ 1152778 h 2736304"/>
              <a:gd name="T36" fmla="*/ 1627536 w 4572744"/>
              <a:gd name="T37" fmla="*/ 2355 h 2736304"/>
              <a:gd name="T38" fmla="*/ 1627536 w 4572744"/>
              <a:gd name="T39" fmla="*/ 0 h 273630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572744" h="2736304">
                <a:moveTo>
                  <a:pt x="2307208" y="902696"/>
                </a:moveTo>
                <a:cubicBezTo>
                  <a:pt x="2050144" y="902696"/>
                  <a:pt x="1841752" y="1111088"/>
                  <a:pt x="1841752" y="1368152"/>
                </a:cubicBezTo>
                <a:cubicBezTo>
                  <a:pt x="1841752" y="1625216"/>
                  <a:pt x="2050144" y="1833608"/>
                  <a:pt x="2307208" y="1833608"/>
                </a:cubicBezTo>
                <a:cubicBezTo>
                  <a:pt x="2564272" y="1833608"/>
                  <a:pt x="2772664" y="1625216"/>
                  <a:pt x="2772664" y="1368152"/>
                </a:cubicBezTo>
                <a:cubicBezTo>
                  <a:pt x="2772664" y="1111088"/>
                  <a:pt x="2564272" y="902696"/>
                  <a:pt x="2307208" y="902696"/>
                </a:cubicBezTo>
                <a:close/>
                <a:moveTo>
                  <a:pt x="2251844" y="0"/>
                </a:moveTo>
                <a:lnTo>
                  <a:pt x="2307208" y="0"/>
                </a:lnTo>
                <a:lnTo>
                  <a:pt x="4572744" y="0"/>
                </a:lnTo>
                <a:lnTo>
                  <a:pt x="4572744" y="432048"/>
                </a:lnTo>
                <a:lnTo>
                  <a:pt x="3303108" y="432048"/>
                </a:lnTo>
                <a:cubicBezTo>
                  <a:pt x="3534318" y="675934"/>
                  <a:pt x="3675360" y="1005572"/>
                  <a:pt x="3675360" y="1368152"/>
                </a:cubicBezTo>
                <a:cubicBezTo>
                  <a:pt x="3675360" y="2119190"/>
                  <a:pt x="3070206" y="2728887"/>
                  <a:pt x="2320900" y="2735613"/>
                </a:cubicBezTo>
                <a:lnTo>
                  <a:pt x="2320900" y="2736304"/>
                </a:lnTo>
                <a:lnTo>
                  <a:pt x="2307208" y="2736304"/>
                </a:lnTo>
                <a:lnTo>
                  <a:pt x="0" y="2736304"/>
                </a:lnTo>
                <a:lnTo>
                  <a:pt x="0" y="2304256"/>
                </a:lnTo>
                <a:lnTo>
                  <a:pt x="1311308" y="2304256"/>
                </a:lnTo>
                <a:cubicBezTo>
                  <a:pt x="1080099" y="2060370"/>
                  <a:pt x="939056" y="1730732"/>
                  <a:pt x="939056" y="1368152"/>
                </a:cubicBezTo>
                <a:cubicBezTo>
                  <a:pt x="939056" y="631109"/>
                  <a:pt x="1521868" y="30187"/>
                  <a:pt x="2251844" y="2795"/>
                </a:cubicBezTo>
                <a:lnTo>
                  <a:pt x="2251844" y="0"/>
                </a:lnTo>
                <a:close/>
              </a:path>
            </a:pathLst>
          </a:custGeom>
          <a:solidFill>
            <a:schemeClr val="accent3"/>
          </a:solidFill>
          <a:ln w="9525">
            <a:noFill/>
            <a:round/>
            <a:headEnd/>
            <a:tailEnd/>
          </a:ln>
          <a:effectLst>
            <a:outerShdw dist="12700" algn="ctr" rotWithShape="0">
              <a:srgbClr val="000000">
                <a:alpha val="39000"/>
              </a:srgbClr>
            </a:outerShdw>
          </a:effectLst>
        </p:spPr>
        <p:txBody>
          <a:bodyPr anchor="ctr"/>
          <a:lstStyle/>
          <a:p>
            <a:endParaRPr lang="zh-CN" altLang="en-US"/>
          </a:p>
        </p:txBody>
      </p:sp>
      <p:sp>
        <p:nvSpPr>
          <p:cNvPr id="31758" name="矩形 18"/>
          <p:cNvSpPr>
            <a:spLocks/>
          </p:cNvSpPr>
          <p:nvPr/>
        </p:nvSpPr>
        <p:spPr bwMode="auto">
          <a:xfrm>
            <a:off x="2555875" y="2089796"/>
            <a:ext cx="4103688" cy="1769021"/>
          </a:xfrm>
          <a:custGeom>
            <a:avLst/>
            <a:gdLst>
              <a:gd name="T0" fmla="*/ 1680426 w 4561036"/>
              <a:gd name="T1" fmla="*/ 396672 h 1872208"/>
              <a:gd name="T2" fmla="*/ 1341416 w 4561036"/>
              <a:gd name="T3" fmla="*/ 788967 h 1872208"/>
              <a:gd name="T4" fmla="*/ 1680426 w 4561036"/>
              <a:gd name="T5" fmla="*/ 1181262 h 1872208"/>
              <a:gd name="T6" fmla="*/ 2019434 w 4561036"/>
              <a:gd name="T7" fmla="*/ 788967 h 1872208"/>
              <a:gd name="T8" fmla="*/ 1680426 w 4561036"/>
              <a:gd name="T9" fmla="*/ 396672 h 1872208"/>
              <a:gd name="T10" fmla="*/ 1671898 w 4561036"/>
              <a:gd name="T11" fmla="*/ 0 h 1872208"/>
              <a:gd name="T12" fmla="*/ 1680426 w 4561036"/>
              <a:gd name="T13" fmla="*/ 0 h 1872208"/>
              <a:gd name="T14" fmla="*/ 3321973 w 4561036"/>
              <a:gd name="T15" fmla="*/ 0 h 1872208"/>
              <a:gd name="T16" fmla="*/ 3321973 w 4561036"/>
              <a:gd name="T17" fmla="*/ 364139 h 1872208"/>
              <a:gd name="T18" fmla="*/ 2254337 w 4561036"/>
              <a:gd name="T19" fmla="*/ 364139 h 1872208"/>
              <a:gd name="T20" fmla="*/ 2362225 w 4561036"/>
              <a:gd name="T21" fmla="*/ 788967 h 1872208"/>
              <a:gd name="T22" fmla="*/ 1680426 w 4561036"/>
              <a:gd name="T23" fmla="*/ 1577934 h 1872208"/>
              <a:gd name="T24" fmla="*/ 1650074 w 4561036"/>
              <a:gd name="T25" fmla="*/ 1576161 h 1872208"/>
              <a:gd name="T26" fmla="*/ 1650074 w 4561036"/>
              <a:gd name="T27" fmla="*/ 1577934 h 1872208"/>
              <a:gd name="T28" fmla="*/ 0 w 4561036"/>
              <a:gd name="T29" fmla="*/ 1577934 h 1872208"/>
              <a:gd name="T30" fmla="*/ 0 w 4561036"/>
              <a:gd name="T31" fmla="*/ 1213795 h 1872208"/>
              <a:gd name="T32" fmla="*/ 1106514 w 4561036"/>
              <a:gd name="T33" fmla="*/ 1213795 h 1872208"/>
              <a:gd name="T34" fmla="*/ 998626 w 4561036"/>
              <a:gd name="T35" fmla="*/ 788967 h 1872208"/>
              <a:gd name="T36" fmla="*/ 1671898 w 4561036"/>
              <a:gd name="T37" fmla="*/ 498 h 1872208"/>
              <a:gd name="T38" fmla="*/ 1671898 w 4561036"/>
              <a:gd name="T39" fmla="*/ 0 h 187220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561036" h="1872208">
                <a:moveTo>
                  <a:pt x="2307208" y="470648"/>
                </a:moveTo>
                <a:cubicBezTo>
                  <a:pt x="2050144" y="470648"/>
                  <a:pt x="1841752" y="679040"/>
                  <a:pt x="1841752" y="936104"/>
                </a:cubicBezTo>
                <a:cubicBezTo>
                  <a:pt x="1841752" y="1193168"/>
                  <a:pt x="2050144" y="1401560"/>
                  <a:pt x="2307208" y="1401560"/>
                </a:cubicBezTo>
                <a:cubicBezTo>
                  <a:pt x="2564272" y="1401560"/>
                  <a:pt x="2772664" y="1193168"/>
                  <a:pt x="2772664" y="936104"/>
                </a:cubicBezTo>
                <a:cubicBezTo>
                  <a:pt x="2772664" y="679040"/>
                  <a:pt x="2564272" y="470648"/>
                  <a:pt x="2307208" y="470648"/>
                </a:cubicBezTo>
                <a:close/>
                <a:moveTo>
                  <a:pt x="2295500" y="0"/>
                </a:moveTo>
                <a:lnTo>
                  <a:pt x="2307208" y="0"/>
                </a:lnTo>
                <a:lnTo>
                  <a:pt x="4561036" y="0"/>
                </a:lnTo>
                <a:lnTo>
                  <a:pt x="4561036" y="432048"/>
                </a:lnTo>
                <a:lnTo>
                  <a:pt x="3095183" y="432048"/>
                </a:lnTo>
                <a:cubicBezTo>
                  <a:pt x="3189197" y="577197"/>
                  <a:pt x="3243312" y="750331"/>
                  <a:pt x="3243312" y="936104"/>
                </a:cubicBezTo>
                <a:cubicBezTo>
                  <a:pt x="3243312" y="1453100"/>
                  <a:pt x="2824204" y="1872208"/>
                  <a:pt x="2307208" y="1872208"/>
                </a:cubicBezTo>
                <a:lnTo>
                  <a:pt x="2265536" y="1870104"/>
                </a:lnTo>
                <a:lnTo>
                  <a:pt x="2265536" y="1872208"/>
                </a:lnTo>
                <a:lnTo>
                  <a:pt x="0" y="1872208"/>
                </a:lnTo>
                <a:lnTo>
                  <a:pt x="0" y="1440160"/>
                </a:lnTo>
                <a:lnTo>
                  <a:pt x="1519234" y="1440160"/>
                </a:lnTo>
                <a:cubicBezTo>
                  <a:pt x="1425219" y="1295010"/>
                  <a:pt x="1371104" y="1121877"/>
                  <a:pt x="1371104" y="936104"/>
                </a:cubicBezTo>
                <a:cubicBezTo>
                  <a:pt x="1371104" y="423018"/>
                  <a:pt x="1783896" y="6346"/>
                  <a:pt x="2295500" y="591"/>
                </a:cubicBezTo>
                <a:lnTo>
                  <a:pt x="2295500" y="0"/>
                </a:lnTo>
                <a:close/>
              </a:path>
            </a:pathLst>
          </a:custGeom>
          <a:solidFill>
            <a:schemeClr val="accent2"/>
          </a:solidFill>
          <a:ln w="9525">
            <a:noFill/>
            <a:round/>
            <a:headEnd/>
            <a:tailEnd/>
          </a:ln>
          <a:effectLst>
            <a:outerShdw dist="12700" dir="2700000" algn="ctr" rotWithShape="0">
              <a:srgbClr val="000000">
                <a:alpha val="39000"/>
              </a:srgbClr>
            </a:outerShdw>
          </a:effectLst>
        </p:spPr>
        <p:txBody>
          <a:bodyPr anchor="ctr"/>
          <a:lstStyle/>
          <a:p>
            <a:endParaRPr lang="zh-CN" altLang="en-US"/>
          </a:p>
        </p:txBody>
      </p:sp>
      <p:sp>
        <p:nvSpPr>
          <p:cNvPr id="31760" name="TextBox 104"/>
          <p:cNvSpPr txBox="1">
            <a:spLocks noChangeArrowheads="1"/>
          </p:cNvSpPr>
          <p:nvPr/>
        </p:nvSpPr>
        <p:spPr bwMode="auto">
          <a:xfrm>
            <a:off x="2633663" y="3499931"/>
            <a:ext cx="1261884" cy="307777"/>
          </a:xfrm>
          <a:prstGeom prst="rect">
            <a:avLst/>
          </a:prstGeom>
          <a:noFill/>
          <a:ln w="9525">
            <a:noFill/>
            <a:miter lim="800000"/>
            <a:headEnd/>
            <a:tailEnd/>
          </a:ln>
        </p:spPr>
        <p:txBody>
          <a:bodyPr wrap="none">
            <a:spAutoFit/>
          </a:bodyPr>
          <a:lstStyle/>
          <a:p>
            <a:pPr eaLnBrk="1" hangingPunct="1">
              <a:buFont typeface="Arial" pitchFamily="34" charset="0"/>
              <a:buNone/>
            </a:pPr>
            <a:r>
              <a:rPr lang="zh-CN" altLang="en-US" sz="1400" dirty="0" smtClean="0">
                <a:solidFill>
                  <a:srgbClr val="FFFFFF"/>
                </a:solidFill>
                <a:latin typeface="微软雅黑" panose="020B0503020204020204" pitchFamily="34" charset="-122"/>
                <a:ea typeface="微软雅黑" panose="020B0503020204020204" pitchFamily="34" charset="-122"/>
              </a:rPr>
              <a:t>点此替换文本</a:t>
            </a:r>
            <a:endParaRPr lang="zh-CN" altLang="en-US" sz="1400" dirty="0">
              <a:solidFill>
                <a:srgbClr val="FFFFFF"/>
              </a:solidFill>
              <a:latin typeface="微软雅黑" panose="020B0503020204020204" pitchFamily="34" charset="-122"/>
              <a:ea typeface="微软雅黑" panose="020B0503020204020204" pitchFamily="34" charset="-122"/>
            </a:endParaRPr>
          </a:p>
        </p:txBody>
      </p:sp>
      <p:sp>
        <p:nvSpPr>
          <p:cNvPr id="31761" name="TextBox 105"/>
          <p:cNvSpPr txBox="1">
            <a:spLocks noChangeArrowheads="1"/>
          </p:cNvSpPr>
          <p:nvPr/>
        </p:nvSpPr>
        <p:spPr bwMode="auto">
          <a:xfrm>
            <a:off x="2633663" y="3920749"/>
            <a:ext cx="1261884" cy="307777"/>
          </a:xfrm>
          <a:prstGeom prst="rect">
            <a:avLst/>
          </a:prstGeom>
          <a:noFill/>
          <a:ln w="9525">
            <a:noFill/>
            <a:miter lim="800000"/>
            <a:headEnd/>
            <a:tailEnd/>
          </a:ln>
        </p:spPr>
        <p:txBody>
          <a:bodyPr wrap="none">
            <a:spAutoFit/>
          </a:bodyPr>
          <a:lstStyle/>
          <a:p>
            <a:pPr eaLnBrk="1" hangingPunct="1">
              <a:buFont typeface="Arial" pitchFamily="34" charset="0"/>
              <a:buNone/>
            </a:pPr>
            <a:r>
              <a:rPr lang="zh-CN" altLang="en-US" sz="1400" dirty="0" smtClean="0">
                <a:solidFill>
                  <a:srgbClr val="FFFFFF"/>
                </a:solidFill>
                <a:latin typeface="微软雅黑" panose="020B0503020204020204" pitchFamily="34" charset="-122"/>
                <a:ea typeface="微软雅黑" panose="020B0503020204020204" pitchFamily="34" charset="-122"/>
              </a:rPr>
              <a:t>点此替换文本</a:t>
            </a:r>
            <a:endParaRPr lang="zh-CN" altLang="en-US" sz="1400" dirty="0">
              <a:solidFill>
                <a:srgbClr val="FFFFFF"/>
              </a:solidFill>
              <a:latin typeface="微软雅黑" panose="020B0503020204020204" pitchFamily="34" charset="-122"/>
              <a:ea typeface="微软雅黑" panose="020B0503020204020204" pitchFamily="34" charset="-122"/>
            </a:endParaRPr>
          </a:p>
        </p:txBody>
      </p:sp>
      <p:grpSp>
        <p:nvGrpSpPr>
          <p:cNvPr id="6" name="组合 106"/>
          <p:cNvGrpSpPr>
            <a:grpSpLocks/>
          </p:cNvGrpSpPr>
          <p:nvPr/>
        </p:nvGrpSpPr>
        <p:grpSpPr bwMode="auto">
          <a:xfrm>
            <a:off x="2909888" y="2364518"/>
            <a:ext cx="360362" cy="1079833"/>
            <a:chOff x="0" y="0"/>
            <a:chExt cx="239712" cy="717551"/>
          </a:xfrm>
        </p:grpSpPr>
        <p:sp>
          <p:nvSpPr>
            <p:cNvPr id="25656" name="Freeform 364"/>
            <p:cNvSpPr>
              <a:spLocks noEditPoints="1"/>
            </p:cNvSpPr>
            <p:nvPr/>
          </p:nvSpPr>
          <p:spPr bwMode="auto">
            <a:xfrm>
              <a:off x="36512" y="104775"/>
              <a:ext cx="173038" cy="131763"/>
            </a:xfrm>
            <a:custGeom>
              <a:avLst/>
              <a:gdLst>
                <a:gd name="T0" fmla="*/ 2147483646 w 46"/>
                <a:gd name="T1" fmla="*/ 2147483646 h 35"/>
                <a:gd name="T2" fmla="*/ 2147483646 w 46"/>
                <a:gd name="T3" fmla="*/ 2147483646 h 35"/>
                <a:gd name="T4" fmla="*/ 2147483646 w 46"/>
                <a:gd name="T5" fmla="*/ 2147483646 h 35"/>
                <a:gd name="T6" fmla="*/ 2147483646 w 46"/>
                <a:gd name="T7" fmla="*/ 2147483646 h 35"/>
                <a:gd name="T8" fmla="*/ 2147483646 w 46"/>
                <a:gd name="T9" fmla="*/ 2147483646 h 35"/>
                <a:gd name="T10" fmla="*/ 2147483646 w 46"/>
                <a:gd name="T11" fmla="*/ 2147483646 h 35"/>
                <a:gd name="T12" fmla="*/ 2147483646 w 46"/>
                <a:gd name="T13" fmla="*/ 2147483646 h 35"/>
                <a:gd name="T14" fmla="*/ 2147483646 w 46"/>
                <a:gd name="T15" fmla="*/ 2147483646 h 35"/>
                <a:gd name="T16" fmla="*/ 2147483646 w 46"/>
                <a:gd name="T17" fmla="*/ 2147483646 h 35"/>
                <a:gd name="T18" fmla="*/ 2147483646 w 46"/>
                <a:gd name="T19" fmla="*/ 2147483646 h 35"/>
                <a:gd name="T20" fmla="*/ 2147483646 w 46"/>
                <a:gd name="T21" fmla="*/ 2147483646 h 35"/>
                <a:gd name="T22" fmla="*/ 2147483646 w 46"/>
                <a:gd name="T23" fmla="*/ 2147483646 h 35"/>
                <a:gd name="T24" fmla="*/ 2147483646 w 46"/>
                <a:gd name="T25" fmla="*/ 2147483646 h 35"/>
                <a:gd name="T26" fmla="*/ 2147483646 w 46"/>
                <a:gd name="T27" fmla="*/ 2147483646 h 35"/>
                <a:gd name="T28" fmla="*/ 2147483646 w 46"/>
                <a:gd name="T29" fmla="*/ 0 h 35"/>
                <a:gd name="T30" fmla="*/ 2147483646 w 46"/>
                <a:gd name="T31" fmla="*/ 2147483646 h 35"/>
                <a:gd name="T32" fmla="*/ 0 w 46"/>
                <a:gd name="T33" fmla="*/ 2147483646 h 35"/>
                <a:gd name="T34" fmla="*/ 2147483646 w 46"/>
                <a:gd name="T35" fmla="*/ 2147483646 h 35"/>
                <a:gd name="T36" fmla="*/ 2147483646 w 46"/>
                <a:gd name="T37" fmla="*/ 2147483646 h 35"/>
                <a:gd name="T38" fmla="*/ 2147483646 w 46"/>
                <a:gd name="T39" fmla="*/ 2147483646 h 35"/>
                <a:gd name="T40" fmla="*/ 2147483646 w 46"/>
                <a:gd name="T41" fmla="*/ 2147483646 h 35"/>
                <a:gd name="T42" fmla="*/ 2147483646 w 46"/>
                <a:gd name="T43" fmla="*/ 2147483646 h 35"/>
                <a:gd name="T44" fmla="*/ 2147483646 w 46"/>
                <a:gd name="T45" fmla="*/ 2147483646 h 35"/>
                <a:gd name="T46" fmla="*/ 2147483646 w 46"/>
                <a:gd name="T47" fmla="*/ 2147483646 h 35"/>
                <a:gd name="T48" fmla="*/ 2147483646 w 46"/>
                <a:gd name="T49" fmla="*/ 2147483646 h 35"/>
                <a:gd name="T50" fmla="*/ 2147483646 w 46"/>
                <a:gd name="T51" fmla="*/ 2147483646 h 35"/>
                <a:gd name="T52" fmla="*/ 2147483646 w 46"/>
                <a:gd name="T53" fmla="*/ 2147483646 h 35"/>
                <a:gd name="T54" fmla="*/ 2147483646 w 46"/>
                <a:gd name="T55" fmla="*/ 2147483646 h 35"/>
                <a:gd name="T56" fmla="*/ 2147483646 w 46"/>
                <a:gd name="T57" fmla="*/ 2147483646 h 35"/>
                <a:gd name="T58" fmla="*/ 2147483646 w 46"/>
                <a:gd name="T59" fmla="*/ 2147483646 h 35"/>
                <a:gd name="T60" fmla="*/ 2147483646 w 46"/>
                <a:gd name="T61" fmla="*/ 2147483646 h 35"/>
                <a:gd name="T62" fmla="*/ 2147483646 w 46"/>
                <a:gd name="T63" fmla="*/ 2147483646 h 35"/>
                <a:gd name="T64" fmla="*/ 2147483646 w 46"/>
                <a:gd name="T65" fmla="*/ 2147483646 h 35"/>
                <a:gd name="T66" fmla="*/ 2147483646 w 46"/>
                <a:gd name="T67" fmla="*/ 2147483646 h 35"/>
                <a:gd name="T68" fmla="*/ 2147483646 w 46"/>
                <a:gd name="T69" fmla="*/ 2147483646 h 35"/>
                <a:gd name="T70" fmla="*/ 2147483646 w 46"/>
                <a:gd name="T71" fmla="*/ 2147483646 h 3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6" h="35">
                  <a:moveTo>
                    <a:pt x="40" y="15"/>
                  </a:moveTo>
                  <a:cubicBezTo>
                    <a:pt x="41" y="16"/>
                    <a:pt x="41" y="16"/>
                    <a:pt x="41" y="16"/>
                  </a:cubicBezTo>
                  <a:cubicBezTo>
                    <a:pt x="40" y="17"/>
                    <a:pt x="40" y="17"/>
                    <a:pt x="40" y="17"/>
                  </a:cubicBezTo>
                  <a:cubicBezTo>
                    <a:pt x="43" y="16"/>
                    <a:pt x="43" y="16"/>
                    <a:pt x="43" y="16"/>
                  </a:cubicBezTo>
                  <a:cubicBezTo>
                    <a:pt x="43" y="16"/>
                    <a:pt x="43" y="16"/>
                    <a:pt x="43" y="16"/>
                  </a:cubicBezTo>
                  <a:cubicBezTo>
                    <a:pt x="43" y="17"/>
                    <a:pt x="43" y="17"/>
                    <a:pt x="43" y="17"/>
                  </a:cubicBezTo>
                  <a:cubicBezTo>
                    <a:pt x="43" y="17"/>
                    <a:pt x="43" y="17"/>
                    <a:pt x="43" y="17"/>
                  </a:cubicBezTo>
                  <a:cubicBezTo>
                    <a:pt x="44" y="17"/>
                    <a:pt x="44" y="17"/>
                    <a:pt x="44" y="17"/>
                  </a:cubicBezTo>
                  <a:cubicBezTo>
                    <a:pt x="43" y="18"/>
                    <a:pt x="43" y="18"/>
                    <a:pt x="43" y="18"/>
                  </a:cubicBezTo>
                  <a:cubicBezTo>
                    <a:pt x="40" y="19"/>
                    <a:pt x="40" y="19"/>
                    <a:pt x="40" y="19"/>
                  </a:cubicBezTo>
                  <a:cubicBezTo>
                    <a:pt x="39" y="19"/>
                    <a:pt x="39" y="19"/>
                    <a:pt x="39" y="19"/>
                  </a:cubicBezTo>
                  <a:cubicBezTo>
                    <a:pt x="38" y="19"/>
                    <a:pt x="38" y="19"/>
                    <a:pt x="38" y="19"/>
                  </a:cubicBezTo>
                  <a:cubicBezTo>
                    <a:pt x="37" y="19"/>
                    <a:pt x="37" y="19"/>
                    <a:pt x="37" y="19"/>
                  </a:cubicBezTo>
                  <a:cubicBezTo>
                    <a:pt x="36" y="19"/>
                    <a:pt x="36" y="19"/>
                    <a:pt x="36" y="19"/>
                  </a:cubicBezTo>
                  <a:cubicBezTo>
                    <a:pt x="36" y="19"/>
                    <a:pt x="36" y="19"/>
                    <a:pt x="36" y="19"/>
                  </a:cubicBezTo>
                  <a:cubicBezTo>
                    <a:pt x="35" y="19"/>
                    <a:pt x="35" y="19"/>
                    <a:pt x="35" y="19"/>
                  </a:cubicBezTo>
                  <a:cubicBezTo>
                    <a:pt x="18" y="20"/>
                    <a:pt x="18" y="20"/>
                    <a:pt x="18" y="20"/>
                  </a:cubicBezTo>
                  <a:cubicBezTo>
                    <a:pt x="18" y="21"/>
                    <a:pt x="18" y="21"/>
                    <a:pt x="18" y="21"/>
                  </a:cubicBezTo>
                  <a:cubicBezTo>
                    <a:pt x="18" y="23"/>
                    <a:pt x="18" y="23"/>
                    <a:pt x="18" y="23"/>
                  </a:cubicBezTo>
                  <a:cubicBezTo>
                    <a:pt x="18" y="25"/>
                    <a:pt x="18" y="25"/>
                    <a:pt x="18" y="25"/>
                  </a:cubicBezTo>
                  <a:cubicBezTo>
                    <a:pt x="28" y="27"/>
                    <a:pt x="36" y="27"/>
                    <a:pt x="42" y="25"/>
                  </a:cubicBezTo>
                  <a:cubicBezTo>
                    <a:pt x="45" y="22"/>
                    <a:pt x="46" y="18"/>
                    <a:pt x="45" y="15"/>
                  </a:cubicBezTo>
                  <a:cubicBezTo>
                    <a:pt x="42" y="6"/>
                    <a:pt x="42" y="6"/>
                    <a:pt x="42" y="6"/>
                  </a:cubicBezTo>
                  <a:cubicBezTo>
                    <a:pt x="33" y="1"/>
                    <a:pt x="33" y="1"/>
                    <a:pt x="33" y="1"/>
                  </a:cubicBezTo>
                  <a:cubicBezTo>
                    <a:pt x="32" y="4"/>
                    <a:pt x="30" y="7"/>
                    <a:pt x="27" y="8"/>
                  </a:cubicBezTo>
                  <a:cubicBezTo>
                    <a:pt x="26" y="5"/>
                    <a:pt x="26" y="5"/>
                    <a:pt x="26" y="5"/>
                  </a:cubicBezTo>
                  <a:cubicBezTo>
                    <a:pt x="23" y="9"/>
                    <a:pt x="23" y="9"/>
                    <a:pt x="23" y="9"/>
                  </a:cubicBezTo>
                  <a:cubicBezTo>
                    <a:pt x="22" y="6"/>
                    <a:pt x="22" y="6"/>
                    <a:pt x="22" y="6"/>
                  </a:cubicBezTo>
                  <a:cubicBezTo>
                    <a:pt x="21" y="8"/>
                    <a:pt x="21" y="8"/>
                    <a:pt x="21" y="8"/>
                  </a:cubicBezTo>
                  <a:cubicBezTo>
                    <a:pt x="19" y="7"/>
                    <a:pt x="17" y="4"/>
                    <a:pt x="15" y="0"/>
                  </a:cubicBezTo>
                  <a:cubicBezTo>
                    <a:pt x="6" y="4"/>
                    <a:pt x="6" y="4"/>
                    <a:pt x="6" y="4"/>
                  </a:cubicBezTo>
                  <a:cubicBezTo>
                    <a:pt x="5" y="5"/>
                    <a:pt x="3" y="7"/>
                    <a:pt x="3" y="9"/>
                  </a:cubicBezTo>
                  <a:cubicBezTo>
                    <a:pt x="1" y="15"/>
                    <a:pt x="0" y="21"/>
                    <a:pt x="1" y="27"/>
                  </a:cubicBezTo>
                  <a:cubicBezTo>
                    <a:pt x="0" y="28"/>
                    <a:pt x="0" y="29"/>
                    <a:pt x="0" y="29"/>
                  </a:cubicBezTo>
                  <a:cubicBezTo>
                    <a:pt x="10" y="34"/>
                    <a:pt x="20" y="35"/>
                    <a:pt x="31" y="32"/>
                  </a:cubicBezTo>
                  <a:cubicBezTo>
                    <a:pt x="30" y="30"/>
                    <a:pt x="30" y="30"/>
                    <a:pt x="30" y="30"/>
                  </a:cubicBezTo>
                  <a:cubicBezTo>
                    <a:pt x="18" y="26"/>
                    <a:pt x="18" y="26"/>
                    <a:pt x="18" y="26"/>
                  </a:cubicBezTo>
                  <a:cubicBezTo>
                    <a:pt x="13" y="24"/>
                    <a:pt x="13" y="24"/>
                    <a:pt x="13" y="24"/>
                  </a:cubicBezTo>
                  <a:cubicBezTo>
                    <a:pt x="11" y="23"/>
                    <a:pt x="11" y="23"/>
                    <a:pt x="11" y="23"/>
                  </a:cubicBezTo>
                  <a:cubicBezTo>
                    <a:pt x="8" y="21"/>
                    <a:pt x="8" y="21"/>
                    <a:pt x="8" y="21"/>
                  </a:cubicBezTo>
                  <a:cubicBezTo>
                    <a:pt x="9" y="17"/>
                    <a:pt x="10" y="12"/>
                    <a:pt x="9" y="7"/>
                  </a:cubicBezTo>
                  <a:cubicBezTo>
                    <a:pt x="10" y="12"/>
                    <a:pt x="11" y="16"/>
                    <a:pt x="11" y="20"/>
                  </a:cubicBezTo>
                  <a:cubicBezTo>
                    <a:pt x="35" y="17"/>
                    <a:pt x="35" y="17"/>
                    <a:pt x="35" y="17"/>
                  </a:cubicBezTo>
                  <a:cubicBezTo>
                    <a:pt x="39" y="7"/>
                    <a:pt x="39" y="7"/>
                    <a:pt x="39" y="7"/>
                  </a:cubicBezTo>
                  <a:cubicBezTo>
                    <a:pt x="39" y="16"/>
                    <a:pt x="39" y="16"/>
                    <a:pt x="39" y="16"/>
                  </a:cubicBezTo>
                  <a:lnTo>
                    <a:pt x="40" y="15"/>
                  </a:lnTo>
                  <a:close/>
                  <a:moveTo>
                    <a:pt x="15" y="2"/>
                  </a:moveTo>
                  <a:cubicBezTo>
                    <a:pt x="8" y="5"/>
                    <a:pt x="8" y="5"/>
                    <a:pt x="8" y="5"/>
                  </a:cubicBezTo>
                  <a:cubicBezTo>
                    <a:pt x="6" y="7"/>
                    <a:pt x="4" y="9"/>
                    <a:pt x="3" y="13"/>
                  </a:cubicBezTo>
                  <a:cubicBezTo>
                    <a:pt x="2" y="18"/>
                    <a:pt x="2" y="24"/>
                    <a:pt x="2" y="29"/>
                  </a:cubicBezTo>
                  <a:cubicBezTo>
                    <a:pt x="1" y="29"/>
                    <a:pt x="1" y="29"/>
                    <a:pt x="1" y="29"/>
                  </a:cubicBezTo>
                  <a:cubicBezTo>
                    <a:pt x="1" y="28"/>
                    <a:pt x="1" y="28"/>
                    <a:pt x="1" y="27"/>
                  </a:cubicBezTo>
                  <a:cubicBezTo>
                    <a:pt x="1" y="27"/>
                    <a:pt x="1" y="27"/>
                    <a:pt x="1" y="27"/>
                  </a:cubicBezTo>
                  <a:cubicBezTo>
                    <a:pt x="1" y="21"/>
                    <a:pt x="2" y="15"/>
                    <a:pt x="3" y="9"/>
                  </a:cubicBezTo>
                  <a:cubicBezTo>
                    <a:pt x="4" y="7"/>
                    <a:pt x="5" y="5"/>
                    <a:pt x="7" y="4"/>
                  </a:cubicBezTo>
                  <a:cubicBezTo>
                    <a:pt x="15" y="1"/>
                    <a:pt x="15" y="1"/>
                    <a:pt x="15" y="1"/>
                  </a:cubicBezTo>
                  <a:lnTo>
                    <a:pt x="15" y="2"/>
                  </a:lnTo>
                  <a:close/>
                  <a:moveTo>
                    <a:pt x="30" y="30"/>
                  </a:moveTo>
                  <a:cubicBezTo>
                    <a:pt x="30" y="31"/>
                    <a:pt x="30" y="31"/>
                    <a:pt x="30" y="31"/>
                  </a:cubicBezTo>
                  <a:cubicBezTo>
                    <a:pt x="19" y="29"/>
                    <a:pt x="19" y="29"/>
                    <a:pt x="19" y="29"/>
                  </a:cubicBezTo>
                  <a:cubicBezTo>
                    <a:pt x="8" y="23"/>
                    <a:pt x="8" y="23"/>
                    <a:pt x="8" y="23"/>
                  </a:cubicBezTo>
                  <a:cubicBezTo>
                    <a:pt x="8" y="22"/>
                    <a:pt x="8" y="22"/>
                    <a:pt x="8" y="22"/>
                  </a:cubicBezTo>
                  <a:cubicBezTo>
                    <a:pt x="17" y="26"/>
                    <a:pt x="17" y="26"/>
                    <a:pt x="17" y="26"/>
                  </a:cubicBezTo>
                  <a:cubicBezTo>
                    <a:pt x="17" y="26"/>
                    <a:pt x="17" y="26"/>
                    <a:pt x="17" y="26"/>
                  </a:cubicBezTo>
                  <a:lnTo>
                    <a:pt x="30" y="30"/>
                  </a:lnTo>
                  <a:close/>
                  <a:moveTo>
                    <a:pt x="18" y="23"/>
                  </a:moveTo>
                  <a:cubicBezTo>
                    <a:pt x="18" y="21"/>
                    <a:pt x="18" y="21"/>
                    <a:pt x="18" y="21"/>
                  </a:cubicBezTo>
                  <a:cubicBezTo>
                    <a:pt x="40" y="20"/>
                    <a:pt x="40" y="20"/>
                    <a:pt x="40" y="20"/>
                  </a:cubicBezTo>
                  <a:cubicBezTo>
                    <a:pt x="40" y="20"/>
                    <a:pt x="40" y="20"/>
                    <a:pt x="40" y="20"/>
                  </a:cubicBezTo>
                  <a:cubicBezTo>
                    <a:pt x="43" y="18"/>
                    <a:pt x="43" y="18"/>
                    <a:pt x="43" y="18"/>
                  </a:cubicBezTo>
                  <a:cubicBezTo>
                    <a:pt x="43" y="20"/>
                    <a:pt x="43" y="20"/>
                    <a:pt x="43" y="20"/>
                  </a:cubicBezTo>
                  <a:cubicBezTo>
                    <a:pt x="40" y="21"/>
                    <a:pt x="40" y="21"/>
                    <a:pt x="40" y="21"/>
                  </a:cubicBezTo>
                  <a:lnTo>
                    <a:pt x="18" y="23"/>
                  </a:lnTo>
                  <a:close/>
                </a:path>
              </a:pathLst>
            </a:custGeom>
            <a:solidFill>
              <a:srgbClr val="6CB173"/>
            </a:solidFill>
            <a:ln w="9525">
              <a:noFill/>
              <a:round/>
              <a:headEnd/>
              <a:tailEnd/>
            </a:ln>
          </p:spPr>
          <p:txBody>
            <a:bodyPr/>
            <a:lstStyle/>
            <a:p>
              <a:endParaRPr lang="zh-CN" altLang="en-US"/>
            </a:p>
          </p:txBody>
        </p:sp>
        <p:sp>
          <p:nvSpPr>
            <p:cNvPr id="25657" name="Freeform 365"/>
            <p:cNvSpPr>
              <a:spLocks/>
            </p:cNvSpPr>
            <p:nvPr/>
          </p:nvSpPr>
          <p:spPr bwMode="auto">
            <a:xfrm>
              <a:off x="41275" y="109538"/>
              <a:ext cx="52388" cy="104775"/>
            </a:xfrm>
            <a:custGeom>
              <a:avLst/>
              <a:gdLst>
                <a:gd name="T0" fmla="*/ 2147483646 w 14"/>
                <a:gd name="T1" fmla="*/ 2147483646 h 28"/>
                <a:gd name="T2" fmla="*/ 2147483646 w 14"/>
                <a:gd name="T3" fmla="*/ 2147483646 h 28"/>
                <a:gd name="T4" fmla="*/ 2147483646 w 14"/>
                <a:gd name="T5" fmla="*/ 0 h 28"/>
                <a:gd name="T6" fmla="*/ 2147483646 w 14"/>
                <a:gd name="T7" fmla="*/ 2147483646 h 28"/>
                <a:gd name="T8" fmla="*/ 2147483646 w 14"/>
                <a:gd name="T9" fmla="*/ 2147483646 h 28"/>
                <a:gd name="T10" fmla="*/ 0 w 14"/>
                <a:gd name="T11" fmla="*/ 2147483646 h 28"/>
                <a:gd name="T12" fmla="*/ 0 w 14"/>
                <a:gd name="T13" fmla="*/ 2147483646 h 28"/>
                <a:gd name="T14" fmla="*/ 0 w 14"/>
                <a:gd name="T15" fmla="*/ 2147483646 h 28"/>
                <a:gd name="T16" fmla="*/ 2147483646 w 14"/>
                <a:gd name="T17" fmla="*/ 2147483646 h 28"/>
                <a:gd name="T18" fmla="*/ 2147483646 w 14"/>
                <a:gd name="T19" fmla="*/ 2147483646 h 28"/>
                <a:gd name="T20" fmla="*/ 2147483646 w 14"/>
                <a:gd name="T21" fmla="*/ 2147483646 h 2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 h="28">
                  <a:moveTo>
                    <a:pt x="7" y="4"/>
                  </a:moveTo>
                  <a:cubicBezTo>
                    <a:pt x="14" y="1"/>
                    <a:pt x="14" y="1"/>
                    <a:pt x="14" y="1"/>
                  </a:cubicBezTo>
                  <a:cubicBezTo>
                    <a:pt x="14" y="0"/>
                    <a:pt x="14" y="0"/>
                    <a:pt x="14" y="0"/>
                  </a:cubicBezTo>
                  <a:cubicBezTo>
                    <a:pt x="6" y="3"/>
                    <a:pt x="6" y="3"/>
                    <a:pt x="6" y="3"/>
                  </a:cubicBezTo>
                  <a:cubicBezTo>
                    <a:pt x="4" y="4"/>
                    <a:pt x="3" y="6"/>
                    <a:pt x="2" y="8"/>
                  </a:cubicBezTo>
                  <a:cubicBezTo>
                    <a:pt x="1" y="14"/>
                    <a:pt x="0" y="20"/>
                    <a:pt x="0" y="26"/>
                  </a:cubicBezTo>
                  <a:cubicBezTo>
                    <a:pt x="0" y="26"/>
                    <a:pt x="0" y="26"/>
                    <a:pt x="0" y="26"/>
                  </a:cubicBezTo>
                  <a:cubicBezTo>
                    <a:pt x="0" y="27"/>
                    <a:pt x="0" y="27"/>
                    <a:pt x="0" y="28"/>
                  </a:cubicBezTo>
                  <a:cubicBezTo>
                    <a:pt x="1" y="28"/>
                    <a:pt x="1" y="28"/>
                    <a:pt x="1" y="28"/>
                  </a:cubicBezTo>
                  <a:cubicBezTo>
                    <a:pt x="1" y="23"/>
                    <a:pt x="1" y="17"/>
                    <a:pt x="2" y="12"/>
                  </a:cubicBezTo>
                  <a:cubicBezTo>
                    <a:pt x="3" y="8"/>
                    <a:pt x="5" y="6"/>
                    <a:pt x="7" y="4"/>
                  </a:cubicBezTo>
                  <a:close/>
                </a:path>
              </a:pathLst>
            </a:custGeom>
            <a:solidFill>
              <a:srgbClr val="A8CAAB"/>
            </a:solidFill>
            <a:ln w="9525">
              <a:noFill/>
              <a:round/>
              <a:headEnd/>
              <a:tailEnd/>
            </a:ln>
          </p:spPr>
          <p:txBody>
            <a:bodyPr/>
            <a:lstStyle/>
            <a:p>
              <a:endParaRPr lang="zh-CN" altLang="en-US"/>
            </a:p>
          </p:txBody>
        </p:sp>
        <p:sp>
          <p:nvSpPr>
            <p:cNvPr id="25658" name="Freeform 366"/>
            <p:cNvSpPr>
              <a:spLocks/>
            </p:cNvSpPr>
            <p:nvPr/>
          </p:nvSpPr>
          <p:spPr bwMode="auto">
            <a:xfrm>
              <a:off x="66675" y="187325"/>
              <a:ext cx="82550" cy="34925"/>
            </a:xfrm>
            <a:custGeom>
              <a:avLst/>
              <a:gdLst>
                <a:gd name="T0" fmla="*/ 2147483646 w 52"/>
                <a:gd name="T1" fmla="*/ 2147483646 h 22"/>
                <a:gd name="T2" fmla="*/ 2147483646 w 52"/>
                <a:gd name="T3" fmla="*/ 2147483646 h 22"/>
                <a:gd name="T4" fmla="*/ 2147483646 w 52"/>
                <a:gd name="T5" fmla="*/ 2147483646 h 22"/>
                <a:gd name="T6" fmla="*/ 2147483646 w 52"/>
                <a:gd name="T7" fmla="*/ 2147483646 h 22"/>
                <a:gd name="T8" fmla="*/ 0 w 52"/>
                <a:gd name="T9" fmla="*/ 0 h 22"/>
                <a:gd name="T10" fmla="*/ 0 w 52"/>
                <a:gd name="T11" fmla="*/ 2147483646 h 22"/>
                <a:gd name="T12" fmla="*/ 2147483646 w 52"/>
                <a:gd name="T13" fmla="*/ 2147483646 h 22"/>
                <a:gd name="T14" fmla="*/ 2147483646 w 52"/>
                <a:gd name="T15" fmla="*/ 2147483646 h 2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2" h="22">
                  <a:moveTo>
                    <a:pt x="52" y="22"/>
                  </a:moveTo>
                  <a:lnTo>
                    <a:pt x="52" y="19"/>
                  </a:lnTo>
                  <a:lnTo>
                    <a:pt x="22" y="10"/>
                  </a:lnTo>
                  <a:lnTo>
                    <a:pt x="0" y="0"/>
                  </a:lnTo>
                  <a:lnTo>
                    <a:pt x="0" y="3"/>
                  </a:lnTo>
                  <a:lnTo>
                    <a:pt x="26" y="17"/>
                  </a:lnTo>
                  <a:lnTo>
                    <a:pt x="52" y="22"/>
                  </a:lnTo>
                  <a:close/>
                </a:path>
              </a:pathLst>
            </a:custGeom>
            <a:solidFill>
              <a:srgbClr val="A8CAAB"/>
            </a:solidFill>
            <a:ln w="9525">
              <a:noFill/>
              <a:round/>
              <a:headEnd/>
              <a:tailEnd/>
            </a:ln>
          </p:spPr>
          <p:txBody>
            <a:bodyPr/>
            <a:lstStyle/>
            <a:p>
              <a:endParaRPr lang="zh-CN" altLang="en-US"/>
            </a:p>
          </p:txBody>
        </p:sp>
        <p:sp>
          <p:nvSpPr>
            <p:cNvPr id="25659" name="Freeform 367"/>
            <p:cNvSpPr>
              <a:spLocks/>
            </p:cNvSpPr>
            <p:nvPr/>
          </p:nvSpPr>
          <p:spPr bwMode="auto">
            <a:xfrm>
              <a:off x="104775" y="173038"/>
              <a:ext cx="93663" cy="19050"/>
            </a:xfrm>
            <a:custGeom>
              <a:avLst/>
              <a:gdLst>
                <a:gd name="T0" fmla="*/ 0 w 59"/>
                <a:gd name="T1" fmla="*/ 2147483646 h 12"/>
                <a:gd name="T2" fmla="*/ 0 w 59"/>
                <a:gd name="T3" fmla="*/ 2147483646 h 12"/>
                <a:gd name="T4" fmla="*/ 2147483646 w 59"/>
                <a:gd name="T5" fmla="*/ 2147483646 h 12"/>
                <a:gd name="T6" fmla="*/ 2147483646 w 59"/>
                <a:gd name="T7" fmla="*/ 2147483646 h 12"/>
                <a:gd name="T8" fmla="*/ 2147483646 w 59"/>
                <a:gd name="T9" fmla="*/ 0 h 12"/>
                <a:gd name="T10" fmla="*/ 2147483646 w 59"/>
                <a:gd name="T11" fmla="*/ 2147483646 h 12"/>
                <a:gd name="T12" fmla="*/ 2147483646 w 59"/>
                <a:gd name="T13" fmla="*/ 2147483646 h 12"/>
                <a:gd name="T14" fmla="*/ 0 w 59"/>
                <a:gd name="T15" fmla="*/ 2147483646 h 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 h="12">
                  <a:moveTo>
                    <a:pt x="0" y="7"/>
                  </a:moveTo>
                  <a:lnTo>
                    <a:pt x="0" y="12"/>
                  </a:lnTo>
                  <a:lnTo>
                    <a:pt x="52" y="7"/>
                  </a:lnTo>
                  <a:lnTo>
                    <a:pt x="59" y="5"/>
                  </a:lnTo>
                  <a:lnTo>
                    <a:pt x="59" y="0"/>
                  </a:lnTo>
                  <a:lnTo>
                    <a:pt x="52" y="5"/>
                  </a:lnTo>
                  <a:lnTo>
                    <a:pt x="0" y="7"/>
                  </a:lnTo>
                  <a:close/>
                </a:path>
              </a:pathLst>
            </a:custGeom>
            <a:solidFill>
              <a:srgbClr val="A8CAAB"/>
            </a:solidFill>
            <a:ln w="9525">
              <a:noFill/>
              <a:round/>
              <a:headEnd/>
              <a:tailEnd/>
            </a:ln>
          </p:spPr>
          <p:txBody>
            <a:bodyPr/>
            <a:lstStyle/>
            <a:p>
              <a:endParaRPr lang="zh-CN" altLang="en-US"/>
            </a:p>
          </p:txBody>
        </p:sp>
        <p:sp>
          <p:nvSpPr>
            <p:cNvPr id="25660" name="Freeform 368"/>
            <p:cNvSpPr>
              <a:spLocks/>
            </p:cNvSpPr>
            <p:nvPr/>
          </p:nvSpPr>
          <p:spPr bwMode="auto">
            <a:xfrm>
              <a:off x="168275" y="161925"/>
              <a:ext cx="22225" cy="14288"/>
            </a:xfrm>
            <a:custGeom>
              <a:avLst/>
              <a:gdLst>
                <a:gd name="T0" fmla="*/ 2147483646 w 14"/>
                <a:gd name="T1" fmla="*/ 2147483646 h 9"/>
                <a:gd name="T2" fmla="*/ 2147483646 w 14"/>
                <a:gd name="T3" fmla="*/ 0 h 9"/>
                <a:gd name="T4" fmla="*/ 2147483646 w 14"/>
                <a:gd name="T5" fmla="*/ 2147483646 h 9"/>
                <a:gd name="T6" fmla="*/ 2147483646 w 14"/>
                <a:gd name="T7" fmla="*/ 2147483646 h 9"/>
                <a:gd name="T8" fmla="*/ 0 w 14"/>
                <a:gd name="T9" fmla="*/ 2147483646 h 9"/>
                <a:gd name="T10" fmla="*/ 2147483646 w 14"/>
                <a:gd name="T11" fmla="*/ 2147483646 h 9"/>
                <a:gd name="T12" fmla="*/ 2147483646 w 14"/>
                <a:gd name="T13" fmla="*/ 2147483646 h 9"/>
                <a:gd name="T14" fmla="*/ 2147483646 w 14"/>
                <a:gd name="T15" fmla="*/ 2147483646 h 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 h="9">
                  <a:moveTo>
                    <a:pt x="14" y="2"/>
                  </a:moveTo>
                  <a:lnTo>
                    <a:pt x="12" y="0"/>
                  </a:lnTo>
                  <a:lnTo>
                    <a:pt x="9" y="2"/>
                  </a:lnTo>
                  <a:lnTo>
                    <a:pt x="5" y="4"/>
                  </a:lnTo>
                  <a:lnTo>
                    <a:pt x="0" y="9"/>
                  </a:lnTo>
                  <a:lnTo>
                    <a:pt x="2" y="9"/>
                  </a:lnTo>
                  <a:lnTo>
                    <a:pt x="7" y="4"/>
                  </a:lnTo>
                  <a:lnTo>
                    <a:pt x="14" y="2"/>
                  </a:lnTo>
                  <a:close/>
                </a:path>
              </a:pathLst>
            </a:custGeom>
            <a:solidFill>
              <a:srgbClr val="E2B987"/>
            </a:solidFill>
            <a:ln w="9525">
              <a:noFill/>
              <a:round/>
              <a:headEnd/>
              <a:tailEnd/>
            </a:ln>
          </p:spPr>
          <p:txBody>
            <a:bodyPr/>
            <a:lstStyle/>
            <a:p>
              <a:endParaRPr lang="zh-CN" altLang="en-US"/>
            </a:p>
          </p:txBody>
        </p:sp>
        <p:sp>
          <p:nvSpPr>
            <p:cNvPr id="25661" name="Freeform 369"/>
            <p:cNvSpPr>
              <a:spLocks/>
            </p:cNvSpPr>
            <p:nvPr/>
          </p:nvSpPr>
          <p:spPr bwMode="auto">
            <a:xfrm>
              <a:off x="66675" y="104775"/>
              <a:ext cx="146050" cy="195263"/>
            </a:xfrm>
            <a:custGeom>
              <a:avLst/>
              <a:gdLst>
                <a:gd name="T0" fmla="*/ 2147483646 w 39"/>
                <a:gd name="T1" fmla="*/ 2147483646 h 52"/>
                <a:gd name="T2" fmla="*/ 2147483646 w 39"/>
                <a:gd name="T3" fmla="*/ 2147483646 h 52"/>
                <a:gd name="T4" fmla="*/ 2147483646 w 39"/>
                <a:gd name="T5" fmla="*/ 2147483646 h 52"/>
                <a:gd name="T6" fmla="*/ 2147483646 w 39"/>
                <a:gd name="T7" fmla="*/ 2147483646 h 52"/>
                <a:gd name="T8" fmla="*/ 2147483646 w 39"/>
                <a:gd name="T9" fmla="*/ 2147483646 h 52"/>
                <a:gd name="T10" fmla="*/ 2147483646 w 39"/>
                <a:gd name="T11" fmla="*/ 2147483646 h 52"/>
                <a:gd name="T12" fmla="*/ 2147483646 w 39"/>
                <a:gd name="T13" fmla="*/ 2147483646 h 52"/>
                <a:gd name="T14" fmla="*/ 2147483646 w 39"/>
                <a:gd name="T15" fmla="*/ 2147483646 h 52"/>
                <a:gd name="T16" fmla="*/ 2147483646 w 39"/>
                <a:gd name="T17" fmla="*/ 2147483646 h 52"/>
                <a:gd name="T18" fmla="*/ 0 w 39"/>
                <a:gd name="T19" fmla="*/ 2147483646 h 52"/>
                <a:gd name="T20" fmla="*/ 2147483646 w 39"/>
                <a:gd name="T21" fmla="*/ 2147483646 h 52"/>
                <a:gd name="T22" fmla="*/ 2147483646 w 39"/>
                <a:gd name="T23" fmla="*/ 2147483646 h 52"/>
                <a:gd name="T24" fmla="*/ 2147483646 w 39"/>
                <a:gd name="T25" fmla="*/ 2147483646 h 52"/>
                <a:gd name="T26" fmla="*/ 2147483646 w 39"/>
                <a:gd name="T27" fmla="*/ 2147483646 h 52"/>
                <a:gd name="T28" fmla="*/ 2147483646 w 39"/>
                <a:gd name="T29" fmla="*/ 2147483646 h 52"/>
                <a:gd name="T30" fmla="*/ 2147483646 w 39"/>
                <a:gd name="T31" fmla="*/ 2147483646 h 52"/>
                <a:gd name="T32" fmla="*/ 2147483646 w 39"/>
                <a:gd name="T33" fmla="*/ 0 h 52"/>
                <a:gd name="T34" fmla="*/ 2147483646 w 39"/>
                <a:gd name="T35" fmla="*/ 2147483646 h 52"/>
                <a:gd name="T36" fmla="*/ 2147483646 w 39"/>
                <a:gd name="T37" fmla="*/ 2147483646 h 52"/>
                <a:gd name="T38" fmla="*/ 2147483646 w 39"/>
                <a:gd name="T39" fmla="*/ 2147483646 h 52"/>
                <a:gd name="T40" fmla="*/ 2147483646 w 39"/>
                <a:gd name="T41" fmla="*/ 2147483646 h 52"/>
                <a:gd name="T42" fmla="*/ 2147483646 w 39"/>
                <a:gd name="T43" fmla="*/ 2147483646 h 52"/>
                <a:gd name="T44" fmla="*/ 2147483646 w 39"/>
                <a:gd name="T45" fmla="*/ 2147483646 h 52"/>
                <a:gd name="T46" fmla="*/ 2147483646 w 39"/>
                <a:gd name="T47" fmla="*/ 0 h 52"/>
                <a:gd name="T48" fmla="*/ 2147483646 w 39"/>
                <a:gd name="T49" fmla="*/ 0 h 52"/>
                <a:gd name="T50" fmla="*/ 2147483646 w 39"/>
                <a:gd name="T51" fmla="*/ 2147483646 h 52"/>
                <a:gd name="T52" fmla="*/ 2147483646 w 39"/>
                <a:gd name="T53" fmla="*/ 2147483646 h 52"/>
                <a:gd name="T54" fmla="*/ 2147483646 w 39"/>
                <a:gd name="T55" fmla="*/ 2147483646 h 52"/>
                <a:gd name="T56" fmla="*/ 2147483646 w 39"/>
                <a:gd name="T57" fmla="*/ 2147483646 h 52"/>
                <a:gd name="T58" fmla="*/ 2147483646 w 39"/>
                <a:gd name="T59" fmla="*/ 2147483646 h 52"/>
                <a:gd name="T60" fmla="*/ 2147483646 w 39"/>
                <a:gd name="T61" fmla="*/ 2147483646 h 52"/>
                <a:gd name="T62" fmla="*/ 2147483646 w 39"/>
                <a:gd name="T63" fmla="*/ 2147483646 h 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 h="52">
                  <a:moveTo>
                    <a:pt x="34" y="6"/>
                  </a:moveTo>
                  <a:cubicBezTo>
                    <a:pt x="37" y="15"/>
                    <a:pt x="37" y="15"/>
                    <a:pt x="37" y="15"/>
                  </a:cubicBezTo>
                  <a:cubicBezTo>
                    <a:pt x="38" y="18"/>
                    <a:pt x="37" y="22"/>
                    <a:pt x="34" y="25"/>
                  </a:cubicBezTo>
                  <a:cubicBezTo>
                    <a:pt x="28" y="27"/>
                    <a:pt x="20" y="27"/>
                    <a:pt x="10" y="25"/>
                  </a:cubicBezTo>
                  <a:cubicBezTo>
                    <a:pt x="10" y="26"/>
                    <a:pt x="10" y="26"/>
                    <a:pt x="10" y="26"/>
                  </a:cubicBezTo>
                  <a:cubicBezTo>
                    <a:pt x="22" y="30"/>
                    <a:pt x="22" y="30"/>
                    <a:pt x="22" y="30"/>
                  </a:cubicBezTo>
                  <a:cubicBezTo>
                    <a:pt x="27" y="32"/>
                    <a:pt x="27" y="32"/>
                    <a:pt x="27" y="32"/>
                  </a:cubicBezTo>
                  <a:cubicBezTo>
                    <a:pt x="23" y="33"/>
                    <a:pt x="23" y="33"/>
                    <a:pt x="23" y="33"/>
                  </a:cubicBezTo>
                  <a:cubicBezTo>
                    <a:pt x="26" y="35"/>
                    <a:pt x="27" y="38"/>
                    <a:pt x="27" y="42"/>
                  </a:cubicBezTo>
                  <a:cubicBezTo>
                    <a:pt x="19" y="47"/>
                    <a:pt x="10" y="49"/>
                    <a:pt x="0" y="49"/>
                  </a:cubicBezTo>
                  <a:cubicBezTo>
                    <a:pt x="10" y="52"/>
                    <a:pt x="21" y="52"/>
                    <a:pt x="31" y="48"/>
                  </a:cubicBezTo>
                  <a:cubicBezTo>
                    <a:pt x="32" y="48"/>
                    <a:pt x="32" y="47"/>
                    <a:pt x="32" y="46"/>
                  </a:cubicBezTo>
                  <a:cubicBezTo>
                    <a:pt x="34" y="33"/>
                    <a:pt x="34" y="33"/>
                    <a:pt x="34" y="33"/>
                  </a:cubicBezTo>
                  <a:cubicBezTo>
                    <a:pt x="35" y="33"/>
                    <a:pt x="37" y="31"/>
                    <a:pt x="38" y="29"/>
                  </a:cubicBezTo>
                  <a:cubicBezTo>
                    <a:pt x="38" y="25"/>
                    <a:pt x="39" y="21"/>
                    <a:pt x="39" y="17"/>
                  </a:cubicBezTo>
                  <a:cubicBezTo>
                    <a:pt x="38" y="12"/>
                    <a:pt x="37" y="7"/>
                    <a:pt x="35" y="4"/>
                  </a:cubicBezTo>
                  <a:cubicBezTo>
                    <a:pt x="23" y="0"/>
                    <a:pt x="23" y="0"/>
                    <a:pt x="23" y="0"/>
                  </a:cubicBezTo>
                  <a:cubicBezTo>
                    <a:pt x="23" y="2"/>
                    <a:pt x="22" y="4"/>
                    <a:pt x="20" y="6"/>
                  </a:cubicBezTo>
                  <a:cubicBezTo>
                    <a:pt x="20" y="6"/>
                    <a:pt x="20" y="5"/>
                    <a:pt x="20" y="4"/>
                  </a:cubicBezTo>
                  <a:cubicBezTo>
                    <a:pt x="19" y="3"/>
                    <a:pt x="18" y="2"/>
                    <a:pt x="18" y="1"/>
                  </a:cubicBezTo>
                  <a:cubicBezTo>
                    <a:pt x="18" y="4"/>
                    <a:pt x="17" y="6"/>
                    <a:pt x="16" y="7"/>
                  </a:cubicBezTo>
                  <a:cubicBezTo>
                    <a:pt x="15" y="5"/>
                    <a:pt x="15" y="3"/>
                    <a:pt x="15" y="1"/>
                  </a:cubicBezTo>
                  <a:cubicBezTo>
                    <a:pt x="14" y="3"/>
                    <a:pt x="13" y="5"/>
                    <a:pt x="13" y="7"/>
                  </a:cubicBezTo>
                  <a:cubicBezTo>
                    <a:pt x="11" y="5"/>
                    <a:pt x="10" y="3"/>
                    <a:pt x="9" y="0"/>
                  </a:cubicBezTo>
                  <a:cubicBezTo>
                    <a:pt x="7" y="0"/>
                    <a:pt x="7" y="0"/>
                    <a:pt x="7" y="0"/>
                  </a:cubicBezTo>
                  <a:cubicBezTo>
                    <a:pt x="9" y="4"/>
                    <a:pt x="11" y="7"/>
                    <a:pt x="13" y="8"/>
                  </a:cubicBezTo>
                  <a:cubicBezTo>
                    <a:pt x="14" y="6"/>
                    <a:pt x="14" y="6"/>
                    <a:pt x="14" y="6"/>
                  </a:cubicBezTo>
                  <a:cubicBezTo>
                    <a:pt x="15" y="9"/>
                    <a:pt x="15" y="9"/>
                    <a:pt x="15" y="9"/>
                  </a:cubicBezTo>
                  <a:cubicBezTo>
                    <a:pt x="18" y="5"/>
                    <a:pt x="18" y="5"/>
                    <a:pt x="18" y="5"/>
                  </a:cubicBezTo>
                  <a:cubicBezTo>
                    <a:pt x="19" y="8"/>
                    <a:pt x="19" y="8"/>
                    <a:pt x="19" y="8"/>
                  </a:cubicBezTo>
                  <a:cubicBezTo>
                    <a:pt x="22" y="7"/>
                    <a:pt x="24" y="4"/>
                    <a:pt x="25" y="1"/>
                  </a:cubicBezTo>
                  <a:lnTo>
                    <a:pt x="34" y="6"/>
                  </a:lnTo>
                  <a:close/>
                </a:path>
              </a:pathLst>
            </a:custGeom>
            <a:solidFill>
              <a:srgbClr val="4F8352"/>
            </a:solidFill>
            <a:ln w="9525">
              <a:noFill/>
              <a:round/>
              <a:headEnd/>
              <a:tailEnd/>
            </a:ln>
          </p:spPr>
          <p:txBody>
            <a:bodyPr/>
            <a:lstStyle/>
            <a:p>
              <a:endParaRPr lang="zh-CN" altLang="en-US"/>
            </a:p>
          </p:txBody>
        </p:sp>
        <p:sp>
          <p:nvSpPr>
            <p:cNvPr id="25662" name="Freeform 370"/>
            <p:cNvSpPr>
              <a:spLocks noEditPoints="1"/>
            </p:cNvSpPr>
            <p:nvPr/>
          </p:nvSpPr>
          <p:spPr bwMode="auto">
            <a:xfrm>
              <a:off x="93662" y="0"/>
              <a:ext cx="52388" cy="60325"/>
            </a:xfrm>
            <a:custGeom>
              <a:avLst/>
              <a:gdLst>
                <a:gd name="T0" fmla="*/ 2147483646 w 14"/>
                <a:gd name="T1" fmla="*/ 2147483646 h 16"/>
                <a:gd name="T2" fmla="*/ 2147483646 w 14"/>
                <a:gd name="T3" fmla="*/ 2147483646 h 16"/>
                <a:gd name="T4" fmla="*/ 2147483646 w 14"/>
                <a:gd name="T5" fmla="*/ 2147483646 h 16"/>
                <a:gd name="T6" fmla="*/ 2147483646 w 14"/>
                <a:gd name="T7" fmla="*/ 2147483646 h 16"/>
                <a:gd name="T8" fmla="*/ 2147483646 w 14"/>
                <a:gd name="T9" fmla="*/ 2147483646 h 16"/>
                <a:gd name="T10" fmla="*/ 2147483646 w 14"/>
                <a:gd name="T11" fmla="*/ 2147483646 h 16"/>
                <a:gd name="T12" fmla="*/ 2147483646 w 14"/>
                <a:gd name="T13" fmla="*/ 2147483646 h 16"/>
                <a:gd name="T14" fmla="*/ 2147483646 w 14"/>
                <a:gd name="T15" fmla="*/ 2147483646 h 16"/>
                <a:gd name="T16" fmla="*/ 2147483646 w 14"/>
                <a:gd name="T17" fmla="*/ 2147483646 h 16"/>
                <a:gd name="T18" fmla="*/ 2147483646 w 14"/>
                <a:gd name="T19" fmla="*/ 2147483646 h 16"/>
                <a:gd name="T20" fmla="*/ 2147483646 w 14"/>
                <a:gd name="T21" fmla="*/ 2147483646 h 16"/>
                <a:gd name="T22" fmla="*/ 2147483646 w 14"/>
                <a:gd name="T23" fmla="*/ 2147483646 h 16"/>
                <a:gd name="T24" fmla="*/ 2147483646 w 14"/>
                <a:gd name="T25" fmla="*/ 2147483646 h 16"/>
                <a:gd name="T26" fmla="*/ 2147483646 w 14"/>
                <a:gd name="T27" fmla="*/ 2147483646 h 16"/>
                <a:gd name="T28" fmla="*/ 2147483646 w 14"/>
                <a:gd name="T29" fmla="*/ 2147483646 h 16"/>
                <a:gd name="T30" fmla="*/ 2147483646 w 14"/>
                <a:gd name="T31" fmla="*/ 2147483646 h 16"/>
                <a:gd name="T32" fmla="*/ 2147483646 w 14"/>
                <a:gd name="T33" fmla="*/ 2147483646 h 1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4" h="16">
                  <a:moveTo>
                    <a:pt x="11" y="4"/>
                  </a:moveTo>
                  <a:cubicBezTo>
                    <a:pt x="11" y="4"/>
                    <a:pt x="11" y="4"/>
                    <a:pt x="11" y="4"/>
                  </a:cubicBezTo>
                  <a:cubicBezTo>
                    <a:pt x="12" y="5"/>
                    <a:pt x="13" y="5"/>
                    <a:pt x="14" y="4"/>
                  </a:cubicBezTo>
                  <a:cubicBezTo>
                    <a:pt x="14" y="4"/>
                    <a:pt x="14" y="3"/>
                    <a:pt x="13" y="1"/>
                  </a:cubicBezTo>
                  <a:cubicBezTo>
                    <a:pt x="11" y="1"/>
                    <a:pt x="10" y="1"/>
                    <a:pt x="8" y="1"/>
                  </a:cubicBezTo>
                  <a:cubicBezTo>
                    <a:pt x="6" y="0"/>
                    <a:pt x="4" y="1"/>
                    <a:pt x="3" y="3"/>
                  </a:cubicBezTo>
                  <a:cubicBezTo>
                    <a:pt x="1" y="5"/>
                    <a:pt x="0" y="8"/>
                    <a:pt x="1" y="13"/>
                  </a:cubicBezTo>
                  <a:cubicBezTo>
                    <a:pt x="1" y="13"/>
                    <a:pt x="2" y="14"/>
                    <a:pt x="2" y="16"/>
                  </a:cubicBezTo>
                  <a:cubicBezTo>
                    <a:pt x="2" y="10"/>
                    <a:pt x="2" y="10"/>
                    <a:pt x="2" y="10"/>
                  </a:cubicBezTo>
                  <a:cubicBezTo>
                    <a:pt x="3" y="7"/>
                    <a:pt x="5" y="5"/>
                    <a:pt x="9" y="4"/>
                  </a:cubicBezTo>
                  <a:cubicBezTo>
                    <a:pt x="9" y="4"/>
                    <a:pt x="10" y="4"/>
                    <a:pt x="11" y="4"/>
                  </a:cubicBezTo>
                  <a:close/>
                  <a:moveTo>
                    <a:pt x="8" y="2"/>
                  </a:moveTo>
                  <a:cubicBezTo>
                    <a:pt x="9" y="2"/>
                    <a:pt x="9" y="2"/>
                    <a:pt x="9" y="2"/>
                  </a:cubicBezTo>
                  <a:cubicBezTo>
                    <a:pt x="7" y="2"/>
                    <a:pt x="5" y="3"/>
                    <a:pt x="3" y="5"/>
                  </a:cubicBezTo>
                  <a:cubicBezTo>
                    <a:pt x="2" y="7"/>
                    <a:pt x="1" y="9"/>
                    <a:pt x="1" y="11"/>
                  </a:cubicBezTo>
                  <a:cubicBezTo>
                    <a:pt x="0" y="9"/>
                    <a:pt x="1" y="6"/>
                    <a:pt x="2" y="4"/>
                  </a:cubicBezTo>
                  <a:cubicBezTo>
                    <a:pt x="4" y="2"/>
                    <a:pt x="5" y="1"/>
                    <a:pt x="8" y="2"/>
                  </a:cubicBezTo>
                  <a:close/>
                </a:path>
              </a:pathLst>
            </a:custGeom>
            <a:solidFill>
              <a:srgbClr val="595757"/>
            </a:solidFill>
            <a:ln w="9525">
              <a:noFill/>
              <a:round/>
              <a:headEnd/>
              <a:tailEnd/>
            </a:ln>
          </p:spPr>
          <p:txBody>
            <a:bodyPr/>
            <a:lstStyle/>
            <a:p>
              <a:endParaRPr lang="zh-CN" altLang="en-US"/>
            </a:p>
          </p:txBody>
        </p:sp>
        <p:sp>
          <p:nvSpPr>
            <p:cNvPr id="25663" name="Freeform 371"/>
            <p:cNvSpPr>
              <a:spLocks/>
            </p:cNvSpPr>
            <p:nvPr/>
          </p:nvSpPr>
          <p:spPr bwMode="auto">
            <a:xfrm>
              <a:off x="93662" y="3175"/>
              <a:ext cx="33338" cy="38100"/>
            </a:xfrm>
            <a:custGeom>
              <a:avLst/>
              <a:gdLst>
                <a:gd name="T0" fmla="*/ 2147483646 w 9"/>
                <a:gd name="T1" fmla="*/ 2147483646 h 10"/>
                <a:gd name="T2" fmla="*/ 2147483646 w 9"/>
                <a:gd name="T3" fmla="*/ 2147483646 h 10"/>
                <a:gd name="T4" fmla="*/ 2147483646 w 9"/>
                <a:gd name="T5" fmla="*/ 2147483646 h 10"/>
                <a:gd name="T6" fmla="*/ 2147483646 w 9"/>
                <a:gd name="T7" fmla="*/ 2147483646 h 10"/>
                <a:gd name="T8" fmla="*/ 2147483646 w 9"/>
                <a:gd name="T9" fmla="*/ 2147483646 h 10"/>
                <a:gd name="T10" fmla="*/ 2147483646 w 9"/>
                <a:gd name="T11" fmla="*/ 2147483646 h 1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 h="10">
                  <a:moveTo>
                    <a:pt x="9" y="1"/>
                  </a:moveTo>
                  <a:cubicBezTo>
                    <a:pt x="8" y="1"/>
                    <a:pt x="8" y="1"/>
                    <a:pt x="8" y="1"/>
                  </a:cubicBezTo>
                  <a:cubicBezTo>
                    <a:pt x="5" y="0"/>
                    <a:pt x="4" y="1"/>
                    <a:pt x="2" y="3"/>
                  </a:cubicBezTo>
                  <a:cubicBezTo>
                    <a:pt x="1" y="5"/>
                    <a:pt x="0" y="8"/>
                    <a:pt x="1" y="10"/>
                  </a:cubicBezTo>
                  <a:cubicBezTo>
                    <a:pt x="1" y="8"/>
                    <a:pt x="2" y="6"/>
                    <a:pt x="3" y="4"/>
                  </a:cubicBezTo>
                  <a:cubicBezTo>
                    <a:pt x="5" y="2"/>
                    <a:pt x="7" y="1"/>
                    <a:pt x="9" y="1"/>
                  </a:cubicBezTo>
                  <a:close/>
                </a:path>
              </a:pathLst>
            </a:custGeom>
            <a:solidFill>
              <a:srgbClr val="B5B5B6"/>
            </a:solidFill>
            <a:ln w="9525">
              <a:noFill/>
              <a:round/>
              <a:headEnd/>
              <a:tailEnd/>
            </a:ln>
          </p:spPr>
          <p:txBody>
            <a:bodyPr/>
            <a:lstStyle/>
            <a:p>
              <a:endParaRPr lang="zh-CN" altLang="en-US"/>
            </a:p>
          </p:txBody>
        </p:sp>
        <p:sp>
          <p:nvSpPr>
            <p:cNvPr id="25664" name="Freeform 372"/>
            <p:cNvSpPr>
              <a:spLocks/>
            </p:cNvSpPr>
            <p:nvPr/>
          </p:nvSpPr>
          <p:spPr bwMode="auto">
            <a:xfrm>
              <a:off x="101600" y="15875"/>
              <a:ext cx="52388" cy="44450"/>
            </a:xfrm>
            <a:custGeom>
              <a:avLst/>
              <a:gdLst>
                <a:gd name="T0" fmla="*/ 2147483646 w 14"/>
                <a:gd name="T1" fmla="*/ 0 h 12"/>
                <a:gd name="T2" fmla="*/ 2147483646 w 14"/>
                <a:gd name="T3" fmla="*/ 0 h 12"/>
                <a:gd name="T4" fmla="*/ 2147483646 w 14"/>
                <a:gd name="T5" fmla="*/ 0 h 12"/>
                <a:gd name="T6" fmla="*/ 0 w 14"/>
                <a:gd name="T7" fmla="*/ 2147483646 h 12"/>
                <a:gd name="T8" fmla="*/ 0 w 14"/>
                <a:gd name="T9" fmla="*/ 2147483646 h 12"/>
                <a:gd name="T10" fmla="*/ 2147483646 w 14"/>
                <a:gd name="T11" fmla="*/ 2147483646 h 12"/>
                <a:gd name="T12" fmla="*/ 2147483646 w 14"/>
                <a:gd name="T13" fmla="*/ 2147483646 h 12"/>
                <a:gd name="T14" fmla="*/ 2147483646 w 14"/>
                <a:gd name="T15" fmla="*/ 2147483646 h 12"/>
                <a:gd name="T16" fmla="*/ 2147483646 w 14"/>
                <a:gd name="T17" fmla="*/ 2147483646 h 12"/>
                <a:gd name="T18" fmla="*/ 2147483646 w 14"/>
                <a:gd name="T19" fmla="*/ 2147483646 h 12"/>
                <a:gd name="T20" fmla="*/ 2147483646 w 14"/>
                <a:gd name="T21" fmla="*/ 2147483646 h 12"/>
                <a:gd name="T22" fmla="*/ 2147483646 w 14"/>
                <a:gd name="T23" fmla="*/ 2147483646 h 12"/>
                <a:gd name="T24" fmla="*/ 2147483646 w 14"/>
                <a:gd name="T25" fmla="*/ 0 h 1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 h="12">
                  <a:moveTo>
                    <a:pt x="9" y="0"/>
                  </a:moveTo>
                  <a:cubicBezTo>
                    <a:pt x="9" y="0"/>
                    <a:pt x="9" y="0"/>
                    <a:pt x="9" y="0"/>
                  </a:cubicBezTo>
                  <a:cubicBezTo>
                    <a:pt x="8" y="0"/>
                    <a:pt x="7" y="0"/>
                    <a:pt x="7" y="0"/>
                  </a:cubicBezTo>
                  <a:cubicBezTo>
                    <a:pt x="3" y="1"/>
                    <a:pt x="1" y="3"/>
                    <a:pt x="0" y="6"/>
                  </a:cubicBezTo>
                  <a:cubicBezTo>
                    <a:pt x="0" y="12"/>
                    <a:pt x="0" y="12"/>
                    <a:pt x="0" y="12"/>
                  </a:cubicBezTo>
                  <a:cubicBezTo>
                    <a:pt x="1" y="10"/>
                    <a:pt x="1" y="10"/>
                    <a:pt x="1" y="10"/>
                  </a:cubicBezTo>
                  <a:cubicBezTo>
                    <a:pt x="1" y="6"/>
                    <a:pt x="2" y="3"/>
                    <a:pt x="3" y="3"/>
                  </a:cubicBezTo>
                  <a:cubicBezTo>
                    <a:pt x="6" y="0"/>
                    <a:pt x="8" y="0"/>
                    <a:pt x="11" y="3"/>
                  </a:cubicBezTo>
                  <a:cubicBezTo>
                    <a:pt x="13" y="5"/>
                    <a:pt x="13" y="8"/>
                    <a:pt x="13" y="11"/>
                  </a:cubicBezTo>
                  <a:cubicBezTo>
                    <a:pt x="14" y="11"/>
                    <a:pt x="14" y="11"/>
                    <a:pt x="14" y="11"/>
                  </a:cubicBezTo>
                  <a:cubicBezTo>
                    <a:pt x="14" y="9"/>
                    <a:pt x="14" y="7"/>
                    <a:pt x="14" y="6"/>
                  </a:cubicBezTo>
                  <a:cubicBezTo>
                    <a:pt x="13" y="5"/>
                    <a:pt x="13" y="5"/>
                    <a:pt x="13" y="5"/>
                  </a:cubicBezTo>
                  <a:cubicBezTo>
                    <a:pt x="13" y="3"/>
                    <a:pt x="11" y="1"/>
                    <a:pt x="9" y="0"/>
                  </a:cubicBezTo>
                  <a:close/>
                </a:path>
              </a:pathLst>
            </a:custGeom>
            <a:solidFill>
              <a:srgbClr val="B68B5E"/>
            </a:solidFill>
            <a:ln w="9525">
              <a:noFill/>
              <a:round/>
              <a:headEnd/>
              <a:tailEnd/>
            </a:ln>
          </p:spPr>
          <p:txBody>
            <a:bodyPr/>
            <a:lstStyle/>
            <a:p>
              <a:endParaRPr lang="zh-CN" altLang="en-US"/>
            </a:p>
          </p:txBody>
        </p:sp>
        <p:sp>
          <p:nvSpPr>
            <p:cNvPr id="25665" name="Freeform 373"/>
            <p:cNvSpPr>
              <a:spLocks/>
            </p:cNvSpPr>
            <p:nvPr/>
          </p:nvSpPr>
          <p:spPr bwMode="auto">
            <a:xfrm>
              <a:off x="134937" y="3175"/>
              <a:ext cx="25400" cy="53975"/>
            </a:xfrm>
            <a:custGeom>
              <a:avLst/>
              <a:gdLst>
                <a:gd name="T0" fmla="*/ 2147483646 w 7"/>
                <a:gd name="T1" fmla="*/ 2147483646 h 14"/>
                <a:gd name="T2" fmla="*/ 2147483646 w 7"/>
                <a:gd name="T3" fmla="*/ 2147483646 h 14"/>
                <a:gd name="T4" fmla="*/ 2147483646 w 7"/>
                <a:gd name="T5" fmla="*/ 2147483646 h 14"/>
                <a:gd name="T6" fmla="*/ 2147483646 w 7"/>
                <a:gd name="T7" fmla="*/ 2147483646 h 14"/>
                <a:gd name="T8" fmla="*/ 2147483646 w 7"/>
                <a:gd name="T9" fmla="*/ 2147483646 h 14"/>
                <a:gd name="T10" fmla="*/ 2147483646 w 7"/>
                <a:gd name="T11" fmla="*/ 0 h 14"/>
                <a:gd name="T12" fmla="*/ 2147483646 w 7"/>
                <a:gd name="T13" fmla="*/ 2147483646 h 14"/>
                <a:gd name="T14" fmla="*/ 0 w 7"/>
                <a:gd name="T15" fmla="*/ 2147483646 h 14"/>
                <a:gd name="T16" fmla="*/ 2147483646 w 7"/>
                <a:gd name="T17" fmla="*/ 2147483646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 h="14">
                  <a:moveTo>
                    <a:pt x="4" y="8"/>
                  </a:moveTo>
                  <a:cubicBezTo>
                    <a:pt x="5" y="9"/>
                    <a:pt x="5" y="9"/>
                    <a:pt x="5" y="9"/>
                  </a:cubicBezTo>
                  <a:cubicBezTo>
                    <a:pt x="5" y="10"/>
                    <a:pt x="5" y="12"/>
                    <a:pt x="5" y="14"/>
                  </a:cubicBezTo>
                  <a:cubicBezTo>
                    <a:pt x="6" y="13"/>
                    <a:pt x="6" y="12"/>
                    <a:pt x="7" y="13"/>
                  </a:cubicBezTo>
                  <a:cubicBezTo>
                    <a:pt x="7" y="10"/>
                    <a:pt x="7" y="7"/>
                    <a:pt x="6" y="5"/>
                  </a:cubicBezTo>
                  <a:cubicBezTo>
                    <a:pt x="4" y="3"/>
                    <a:pt x="3" y="1"/>
                    <a:pt x="2" y="0"/>
                  </a:cubicBezTo>
                  <a:cubicBezTo>
                    <a:pt x="3" y="2"/>
                    <a:pt x="3" y="3"/>
                    <a:pt x="3" y="3"/>
                  </a:cubicBezTo>
                  <a:cubicBezTo>
                    <a:pt x="2" y="4"/>
                    <a:pt x="1" y="4"/>
                    <a:pt x="0" y="3"/>
                  </a:cubicBezTo>
                  <a:cubicBezTo>
                    <a:pt x="2" y="4"/>
                    <a:pt x="4" y="6"/>
                    <a:pt x="4" y="8"/>
                  </a:cubicBezTo>
                  <a:close/>
                </a:path>
              </a:pathLst>
            </a:custGeom>
            <a:solidFill>
              <a:srgbClr val="000000"/>
            </a:solidFill>
            <a:ln w="9525">
              <a:noFill/>
              <a:round/>
              <a:headEnd/>
              <a:tailEnd/>
            </a:ln>
          </p:spPr>
          <p:txBody>
            <a:bodyPr/>
            <a:lstStyle/>
            <a:p>
              <a:endParaRPr lang="zh-CN" altLang="en-US"/>
            </a:p>
          </p:txBody>
        </p:sp>
        <p:sp>
          <p:nvSpPr>
            <p:cNvPr id="25666" name="Freeform 374"/>
            <p:cNvSpPr>
              <a:spLocks noEditPoints="1"/>
            </p:cNvSpPr>
            <p:nvPr/>
          </p:nvSpPr>
          <p:spPr bwMode="auto">
            <a:xfrm>
              <a:off x="93662" y="15875"/>
              <a:ext cx="66675" cy="85725"/>
            </a:xfrm>
            <a:custGeom>
              <a:avLst/>
              <a:gdLst>
                <a:gd name="T0" fmla="*/ 2147483646 w 18"/>
                <a:gd name="T1" fmla="*/ 2147483646 h 23"/>
                <a:gd name="T2" fmla="*/ 2147483646 w 18"/>
                <a:gd name="T3" fmla="*/ 2147483646 h 23"/>
                <a:gd name="T4" fmla="*/ 2147483646 w 18"/>
                <a:gd name="T5" fmla="*/ 2147483646 h 23"/>
                <a:gd name="T6" fmla="*/ 2147483646 w 18"/>
                <a:gd name="T7" fmla="*/ 2147483646 h 23"/>
                <a:gd name="T8" fmla="*/ 2147483646 w 18"/>
                <a:gd name="T9" fmla="*/ 2147483646 h 23"/>
                <a:gd name="T10" fmla="*/ 2147483646 w 18"/>
                <a:gd name="T11" fmla="*/ 2147483646 h 23"/>
                <a:gd name="T12" fmla="*/ 2147483646 w 18"/>
                <a:gd name="T13" fmla="*/ 2147483646 h 23"/>
                <a:gd name="T14" fmla="*/ 2147483646 w 18"/>
                <a:gd name="T15" fmla="*/ 2147483646 h 23"/>
                <a:gd name="T16" fmla="*/ 2147483646 w 18"/>
                <a:gd name="T17" fmla="*/ 2147483646 h 23"/>
                <a:gd name="T18" fmla="*/ 2147483646 w 18"/>
                <a:gd name="T19" fmla="*/ 2147483646 h 23"/>
                <a:gd name="T20" fmla="*/ 2147483646 w 18"/>
                <a:gd name="T21" fmla="*/ 2147483646 h 23"/>
                <a:gd name="T22" fmla="*/ 2147483646 w 18"/>
                <a:gd name="T23" fmla="*/ 2147483646 h 23"/>
                <a:gd name="T24" fmla="*/ 2147483646 w 18"/>
                <a:gd name="T25" fmla="*/ 2147483646 h 23"/>
                <a:gd name="T26" fmla="*/ 2147483646 w 18"/>
                <a:gd name="T27" fmla="*/ 2147483646 h 23"/>
                <a:gd name="T28" fmla="*/ 2147483646 w 18"/>
                <a:gd name="T29" fmla="*/ 2147483646 h 23"/>
                <a:gd name="T30" fmla="*/ 2147483646 w 18"/>
                <a:gd name="T31" fmla="*/ 2147483646 h 23"/>
                <a:gd name="T32" fmla="*/ 2147483646 w 18"/>
                <a:gd name="T33" fmla="*/ 2147483646 h 23"/>
                <a:gd name="T34" fmla="*/ 2147483646 w 18"/>
                <a:gd name="T35" fmla="*/ 2147483646 h 23"/>
                <a:gd name="T36" fmla="*/ 2147483646 w 18"/>
                <a:gd name="T37" fmla="*/ 2147483646 h 23"/>
                <a:gd name="T38" fmla="*/ 2147483646 w 18"/>
                <a:gd name="T39" fmla="*/ 2147483646 h 23"/>
                <a:gd name="T40" fmla="*/ 2147483646 w 18"/>
                <a:gd name="T41" fmla="*/ 2147483646 h 23"/>
                <a:gd name="T42" fmla="*/ 2147483646 w 18"/>
                <a:gd name="T43" fmla="*/ 2147483646 h 23"/>
                <a:gd name="T44" fmla="*/ 2147483646 w 18"/>
                <a:gd name="T45" fmla="*/ 2147483646 h 23"/>
                <a:gd name="T46" fmla="*/ 2147483646 w 18"/>
                <a:gd name="T47" fmla="*/ 2147483646 h 2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8" h="23">
                  <a:moveTo>
                    <a:pt x="13" y="3"/>
                  </a:moveTo>
                  <a:cubicBezTo>
                    <a:pt x="10" y="0"/>
                    <a:pt x="8" y="0"/>
                    <a:pt x="5" y="3"/>
                  </a:cubicBezTo>
                  <a:cubicBezTo>
                    <a:pt x="4" y="3"/>
                    <a:pt x="3" y="6"/>
                    <a:pt x="3" y="10"/>
                  </a:cubicBezTo>
                  <a:cubicBezTo>
                    <a:pt x="2" y="12"/>
                    <a:pt x="2" y="12"/>
                    <a:pt x="2" y="12"/>
                  </a:cubicBezTo>
                  <a:cubicBezTo>
                    <a:pt x="2" y="10"/>
                    <a:pt x="1" y="9"/>
                    <a:pt x="1" y="9"/>
                  </a:cubicBezTo>
                  <a:cubicBezTo>
                    <a:pt x="0" y="12"/>
                    <a:pt x="1" y="14"/>
                    <a:pt x="2" y="15"/>
                  </a:cubicBezTo>
                  <a:cubicBezTo>
                    <a:pt x="2" y="14"/>
                    <a:pt x="2" y="14"/>
                    <a:pt x="2" y="13"/>
                  </a:cubicBezTo>
                  <a:cubicBezTo>
                    <a:pt x="2" y="15"/>
                    <a:pt x="2" y="15"/>
                    <a:pt x="2" y="15"/>
                  </a:cubicBezTo>
                  <a:cubicBezTo>
                    <a:pt x="3" y="16"/>
                    <a:pt x="3" y="16"/>
                    <a:pt x="3" y="16"/>
                  </a:cubicBezTo>
                  <a:cubicBezTo>
                    <a:pt x="3" y="16"/>
                    <a:pt x="3" y="16"/>
                    <a:pt x="3" y="16"/>
                  </a:cubicBezTo>
                  <a:cubicBezTo>
                    <a:pt x="3" y="17"/>
                    <a:pt x="3" y="18"/>
                    <a:pt x="4" y="18"/>
                  </a:cubicBezTo>
                  <a:cubicBezTo>
                    <a:pt x="10" y="23"/>
                    <a:pt x="14" y="21"/>
                    <a:pt x="15" y="14"/>
                  </a:cubicBezTo>
                  <a:cubicBezTo>
                    <a:pt x="16" y="14"/>
                    <a:pt x="17" y="13"/>
                    <a:pt x="18" y="12"/>
                  </a:cubicBezTo>
                  <a:cubicBezTo>
                    <a:pt x="18" y="11"/>
                    <a:pt x="18" y="11"/>
                    <a:pt x="18" y="11"/>
                  </a:cubicBezTo>
                  <a:cubicBezTo>
                    <a:pt x="18" y="10"/>
                    <a:pt x="18" y="10"/>
                    <a:pt x="18" y="10"/>
                  </a:cubicBezTo>
                  <a:cubicBezTo>
                    <a:pt x="17" y="9"/>
                    <a:pt x="17" y="10"/>
                    <a:pt x="16" y="11"/>
                  </a:cubicBezTo>
                  <a:cubicBezTo>
                    <a:pt x="15" y="11"/>
                    <a:pt x="15" y="11"/>
                    <a:pt x="15" y="11"/>
                  </a:cubicBezTo>
                  <a:cubicBezTo>
                    <a:pt x="15" y="8"/>
                    <a:pt x="15" y="5"/>
                    <a:pt x="13" y="3"/>
                  </a:cubicBezTo>
                  <a:close/>
                  <a:moveTo>
                    <a:pt x="3" y="13"/>
                  </a:moveTo>
                  <a:cubicBezTo>
                    <a:pt x="4" y="12"/>
                    <a:pt x="4" y="12"/>
                    <a:pt x="4" y="12"/>
                  </a:cubicBezTo>
                  <a:cubicBezTo>
                    <a:pt x="4" y="16"/>
                    <a:pt x="4" y="16"/>
                    <a:pt x="4" y="16"/>
                  </a:cubicBezTo>
                  <a:cubicBezTo>
                    <a:pt x="6" y="18"/>
                    <a:pt x="7" y="19"/>
                    <a:pt x="9" y="20"/>
                  </a:cubicBezTo>
                  <a:cubicBezTo>
                    <a:pt x="7" y="20"/>
                    <a:pt x="5" y="19"/>
                    <a:pt x="4" y="17"/>
                  </a:cubicBezTo>
                  <a:cubicBezTo>
                    <a:pt x="3" y="16"/>
                    <a:pt x="3" y="14"/>
                    <a:pt x="3" y="13"/>
                  </a:cubicBezTo>
                  <a:close/>
                </a:path>
              </a:pathLst>
            </a:custGeom>
            <a:solidFill>
              <a:srgbClr val="E2B987"/>
            </a:solidFill>
            <a:ln w="9525">
              <a:noFill/>
              <a:round/>
              <a:headEnd/>
              <a:tailEnd/>
            </a:ln>
          </p:spPr>
          <p:txBody>
            <a:bodyPr/>
            <a:lstStyle/>
            <a:p>
              <a:endParaRPr lang="zh-CN" altLang="en-US"/>
            </a:p>
          </p:txBody>
        </p:sp>
        <p:sp>
          <p:nvSpPr>
            <p:cNvPr id="25667" name="Freeform 375"/>
            <p:cNvSpPr>
              <a:spLocks/>
            </p:cNvSpPr>
            <p:nvPr/>
          </p:nvSpPr>
          <p:spPr bwMode="auto">
            <a:xfrm>
              <a:off x="104775" y="60325"/>
              <a:ext cx="22225" cy="30163"/>
            </a:xfrm>
            <a:custGeom>
              <a:avLst/>
              <a:gdLst>
                <a:gd name="T0" fmla="*/ 2147483646 w 6"/>
                <a:gd name="T1" fmla="*/ 0 h 8"/>
                <a:gd name="T2" fmla="*/ 0 w 6"/>
                <a:gd name="T3" fmla="*/ 2147483646 h 8"/>
                <a:gd name="T4" fmla="*/ 2147483646 w 6"/>
                <a:gd name="T5" fmla="*/ 2147483646 h 8"/>
                <a:gd name="T6" fmla="*/ 2147483646 w 6"/>
                <a:gd name="T7" fmla="*/ 2147483646 h 8"/>
                <a:gd name="T8" fmla="*/ 2147483646 w 6"/>
                <a:gd name="T9" fmla="*/ 2147483646 h 8"/>
                <a:gd name="T10" fmla="*/ 2147483646 w 6"/>
                <a:gd name="T11" fmla="*/ 0 h 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 h="8">
                  <a:moveTo>
                    <a:pt x="1" y="0"/>
                  </a:moveTo>
                  <a:cubicBezTo>
                    <a:pt x="0" y="1"/>
                    <a:pt x="0" y="1"/>
                    <a:pt x="0" y="1"/>
                  </a:cubicBezTo>
                  <a:cubicBezTo>
                    <a:pt x="0" y="2"/>
                    <a:pt x="0" y="4"/>
                    <a:pt x="1" y="5"/>
                  </a:cubicBezTo>
                  <a:cubicBezTo>
                    <a:pt x="2" y="7"/>
                    <a:pt x="4" y="8"/>
                    <a:pt x="6" y="8"/>
                  </a:cubicBezTo>
                  <a:cubicBezTo>
                    <a:pt x="4" y="7"/>
                    <a:pt x="3" y="6"/>
                    <a:pt x="1" y="4"/>
                  </a:cubicBezTo>
                  <a:lnTo>
                    <a:pt x="1" y="0"/>
                  </a:lnTo>
                  <a:close/>
                </a:path>
              </a:pathLst>
            </a:custGeom>
            <a:solidFill>
              <a:srgbClr val="F2E6DD"/>
            </a:solidFill>
            <a:ln w="9525">
              <a:noFill/>
              <a:round/>
              <a:headEnd/>
              <a:tailEnd/>
            </a:ln>
          </p:spPr>
          <p:txBody>
            <a:bodyPr/>
            <a:lstStyle/>
            <a:p>
              <a:endParaRPr lang="zh-CN" altLang="en-US"/>
            </a:p>
          </p:txBody>
        </p:sp>
        <p:sp>
          <p:nvSpPr>
            <p:cNvPr id="25668" name="Freeform 376"/>
            <p:cNvSpPr>
              <a:spLocks/>
            </p:cNvSpPr>
            <p:nvPr/>
          </p:nvSpPr>
          <p:spPr bwMode="auto">
            <a:xfrm>
              <a:off x="107950" y="60325"/>
              <a:ext cx="52388" cy="71438"/>
            </a:xfrm>
            <a:custGeom>
              <a:avLst/>
              <a:gdLst>
                <a:gd name="T0" fmla="*/ 2147483646 w 14"/>
                <a:gd name="T1" fmla="*/ 2147483646 h 19"/>
                <a:gd name="T2" fmla="*/ 2147483646 w 14"/>
                <a:gd name="T3" fmla="*/ 0 h 19"/>
                <a:gd name="T4" fmla="*/ 2147483646 w 14"/>
                <a:gd name="T5" fmla="*/ 2147483646 h 19"/>
                <a:gd name="T6" fmla="*/ 0 w 14"/>
                <a:gd name="T7" fmla="*/ 2147483646 h 19"/>
                <a:gd name="T8" fmla="*/ 2147483646 w 14"/>
                <a:gd name="T9" fmla="*/ 2147483646 h 19"/>
                <a:gd name="T10" fmla="*/ 2147483646 w 14"/>
                <a:gd name="T11" fmla="*/ 2147483646 h 19"/>
                <a:gd name="T12" fmla="*/ 2147483646 w 14"/>
                <a:gd name="T13" fmla="*/ 2147483646 h 19"/>
                <a:gd name="T14" fmla="*/ 2147483646 w 14"/>
                <a:gd name="T15" fmla="*/ 2147483646 h 19"/>
                <a:gd name="T16" fmla="*/ 2147483646 w 14"/>
                <a:gd name="T17" fmla="*/ 2147483646 h 19"/>
                <a:gd name="T18" fmla="*/ 2147483646 w 14"/>
                <a:gd name="T19" fmla="*/ 2147483646 h 19"/>
                <a:gd name="T20" fmla="*/ 2147483646 w 14"/>
                <a:gd name="T21" fmla="*/ 2147483646 h 19"/>
                <a:gd name="T22" fmla="*/ 2147483646 w 14"/>
                <a:gd name="T23" fmla="*/ 2147483646 h 19"/>
                <a:gd name="T24" fmla="*/ 2147483646 w 14"/>
                <a:gd name="T25" fmla="*/ 2147483646 h 19"/>
                <a:gd name="T26" fmla="*/ 2147483646 w 14"/>
                <a:gd name="T27" fmla="*/ 2147483646 h 1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4" h="19">
                  <a:moveTo>
                    <a:pt x="12" y="3"/>
                  </a:moveTo>
                  <a:cubicBezTo>
                    <a:pt x="13" y="3"/>
                    <a:pt x="13" y="2"/>
                    <a:pt x="14" y="0"/>
                  </a:cubicBezTo>
                  <a:cubicBezTo>
                    <a:pt x="13" y="1"/>
                    <a:pt x="12" y="2"/>
                    <a:pt x="11" y="2"/>
                  </a:cubicBezTo>
                  <a:cubicBezTo>
                    <a:pt x="10" y="9"/>
                    <a:pt x="6" y="11"/>
                    <a:pt x="0" y="6"/>
                  </a:cubicBezTo>
                  <a:cubicBezTo>
                    <a:pt x="1" y="8"/>
                    <a:pt x="2" y="10"/>
                    <a:pt x="5" y="10"/>
                  </a:cubicBezTo>
                  <a:cubicBezTo>
                    <a:pt x="6" y="10"/>
                    <a:pt x="6" y="10"/>
                    <a:pt x="7" y="10"/>
                  </a:cubicBezTo>
                  <a:cubicBezTo>
                    <a:pt x="7" y="12"/>
                    <a:pt x="7" y="12"/>
                    <a:pt x="7" y="12"/>
                  </a:cubicBezTo>
                  <a:cubicBezTo>
                    <a:pt x="5" y="13"/>
                    <a:pt x="5" y="13"/>
                    <a:pt x="5" y="13"/>
                  </a:cubicBezTo>
                  <a:cubicBezTo>
                    <a:pt x="5" y="15"/>
                    <a:pt x="5" y="17"/>
                    <a:pt x="5" y="19"/>
                  </a:cubicBezTo>
                  <a:cubicBezTo>
                    <a:pt x="6" y="18"/>
                    <a:pt x="7" y="16"/>
                    <a:pt x="7" y="13"/>
                  </a:cubicBezTo>
                  <a:cubicBezTo>
                    <a:pt x="8" y="12"/>
                    <a:pt x="10" y="11"/>
                    <a:pt x="11" y="9"/>
                  </a:cubicBezTo>
                  <a:cubicBezTo>
                    <a:pt x="11" y="7"/>
                    <a:pt x="11" y="7"/>
                    <a:pt x="11" y="7"/>
                  </a:cubicBezTo>
                  <a:cubicBezTo>
                    <a:pt x="11" y="6"/>
                    <a:pt x="11" y="5"/>
                    <a:pt x="11" y="4"/>
                  </a:cubicBezTo>
                  <a:lnTo>
                    <a:pt x="12" y="3"/>
                  </a:lnTo>
                  <a:close/>
                </a:path>
              </a:pathLst>
            </a:custGeom>
            <a:solidFill>
              <a:srgbClr val="B68B5E"/>
            </a:solidFill>
            <a:ln w="9525">
              <a:noFill/>
              <a:round/>
              <a:headEnd/>
              <a:tailEnd/>
            </a:ln>
          </p:spPr>
          <p:txBody>
            <a:bodyPr/>
            <a:lstStyle/>
            <a:p>
              <a:endParaRPr lang="zh-CN" altLang="en-US"/>
            </a:p>
          </p:txBody>
        </p:sp>
        <p:sp>
          <p:nvSpPr>
            <p:cNvPr id="25669" name="Freeform 377"/>
            <p:cNvSpPr>
              <a:spLocks noEditPoints="1"/>
            </p:cNvSpPr>
            <p:nvPr/>
          </p:nvSpPr>
          <p:spPr bwMode="auto">
            <a:xfrm>
              <a:off x="107950" y="82550"/>
              <a:ext cx="26988" cy="49213"/>
            </a:xfrm>
            <a:custGeom>
              <a:avLst/>
              <a:gdLst>
                <a:gd name="T0" fmla="*/ 2147483646 w 7"/>
                <a:gd name="T1" fmla="*/ 2147483646 h 13"/>
                <a:gd name="T2" fmla="*/ 2147483646 w 7"/>
                <a:gd name="T3" fmla="*/ 2147483646 h 13"/>
                <a:gd name="T4" fmla="*/ 0 w 7"/>
                <a:gd name="T5" fmla="*/ 0 h 13"/>
                <a:gd name="T6" fmla="*/ 0 w 7"/>
                <a:gd name="T7" fmla="*/ 2147483646 h 13"/>
                <a:gd name="T8" fmla="*/ 2147483646 w 7"/>
                <a:gd name="T9" fmla="*/ 2147483646 h 13"/>
                <a:gd name="T10" fmla="*/ 2147483646 w 7"/>
                <a:gd name="T11" fmla="*/ 2147483646 h 13"/>
                <a:gd name="T12" fmla="*/ 2147483646 w 7"/>
                <a:gd name="T13" fmla="*/ 2147483646 h 13"/>
                <a:gd name="T14" fmla="*/ 2147483646 w 7"/>
                <a:gd name="T15" fmla="*/ 2147483646 h 13"/>
                <a:gd name="T16" fmla="*/ 2147483646 w 7"/>
                <a:gd name="T17" fmla="*/ 2147483646 h 13"/>
                <a:gd name="T18" fmla="*/ 2147483646 w 7"/>
                <a:gd name="T19" fmla="*/ 2147483646 h 13"/>
                <a:gd name="T20" fmla="*/ 2147483646 w 7"/>
                <a:gd name="T21" fmla="*/ 2147483646 h 13"/>
                <a:gd name="T22" fmla="*/ 0 w 7"/>
                <a:gd name="T23" fmla="*/ 2147483646 h 13"/>
                <a:gd name="T24" fmla="*/ 0 w 7"/>
                <a:gd name="T25" fmla="*/ 2147483646 h 13"/>
                <a:gd name="T26" fmla="*/ 2147483646 w 7"/>
                <a:gd name="T27" fmla="*/ 2147483646 h 1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7" h="13">
                  <a:moveTo>
                    <a:pt x="7" y="4"/>
                  </a:moveTo>
                  <a:cubicBezTo>
                    <a:pt x="6" y="4"/>
                    <a:pt x="6" y="4"/>
                    <a:pt x="5" y="4"/>
                  </a:cubicBezTo>
                  <a:cubicBezTo>
                    <a:pt x="2" y="4"/>
                    <a:pt x="1" y="2"/>
                    <a:pt x="0" y="0"/>
                  </a:cubicBezTo>
                  <a:cubicBezTo>
                    <a:pt x="0" y="4"/>
                    <a:pt x="0" y="4"/>
                    <a:pt x="0" y="4"/>
                  </a:cubicBezTo>
                  <a:cubicBezTo>
                    <a:pt x="1" y="5"/>
                    <a:pt x="2" y="6"/>
                    <a:pt x="4" y="7"/>
                  </a:cubicBezTo>
                  <a:cubicBezTo>
                    <a:pt x="4" y="9"/>
                    <a:pt x="4" y="11"/>
                    <a:pt x="5" y="13"/>
                  </a:cubicBezTo>
                  <a:cubicBezTo>
                    <a:pt x="5" y="11"/>
                    <a:pt x="5" y="9"/>
                    <a:pt x="5" y="7"/>
                  </a:cubicBezTo>
                  <a:cubicBezTo>
                    <a:pt x="7" y="6"/>
                    <a:pt x="7" y="6"/>
                    <a:pt x="7" y="6"/>
                  </a:cubicBezTo>
                  <a:lnTo>
                    <a:pt x="7" y="4"/>
                  </a:lnTo>
                  <a:close/>
                  <a:moveTo>
                    <a:pt x="1" y="3"/>
                  </a:moveTo>
                  <a:cubicBezTo>
                    <a:pt x="1" y="5"/>
                    <a:pt x="1" y="5"/>
                    <a:pt x="1" y="5"/>
                  </a:cubicBezTo>
                  <a:cubicBezTo>
                    <a:pt x="0" y="4"/>
                    <a:pt x="0" y="4"/>
                    <a:pt x="0" y="4"/>
                  </a:cubicBezTo>
                  <a:cubicBezTo>
                    <a:pt x="0" y="2"/>
                    <a:pt x="0" y="2"/>
                    <a:pt x="0" y="2"/>
                  </a:cubicBezTo>
                  <a:lnTo>
                    <a:pt x="1" y="3"/>
                  </a:lnTo>
                  <a:close/>
                </a:path>
              </a:pathLst>
            </a:custGeom>
            <a:solidFill>
              <a:srgbClr val="E2B987"/>
            </a:solidFill>
            <a:ln w="9525">
              <a:noFill/>
              <a:round/>
              <a:headEnd/>
              <a:tailEnd/>
            </a:ln>
          </p:spPr>
          <p:txBody>
            <a:bodyPr/>
            <a:lstStyle/>
            <a:p>
              <a:endParaRPr lang="zh-CN" altLang="en-US"/>
            </a:p>
          </p:txBody>
        </p:sp>
        <p:sp>
          <p:nvSpPr>
            <p:cNvPr id="25670" name="Freeform 378"/>
            <p:cNvSpPr>
              <a:spLocks/>
            </p:cNvSpPr>
            <p:nvPr/>
          </p:nvSpPr>
          <p:spPr bwMode="auto">
            <a:xfrm>
              <a:off x="107950" y="90488"/>
              <a:ext cx="4763" cy="11113"/>
            </a:xfrm>
            <a:custGeom>
              <a:avLst/>
              <a:gdLst>
                <a:gd name="T0" fmla="*/ 2147483646 w 3"/>
                <a:gd name="T1" fmla="*/ 2147483646 h 7"/>
                <a:gd name="T2" fmla="*/ 2147483646 w 3"/>
                <a:gd name="T3" fmla="*/ 2147483646 h 7"/>
                <a:gd name="T4" fmla="*/ 0 w 3"/>
                <a:gd name="T5" fmla="*/ 0 h 7"/>
                <a:gd name="T6" fmla="*/ 0 w 3"/>
                <a:gd name="T7" fmla="*/ 2147483646 h 7"/>
                <a:gd name="T8" fmla="*/ 2147483646 w 3"/>
                <a:gd name="T9" fmla="*/ 2147483646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7">
                  <a:moveTo>
                    <a:pt x="3" y="7"/>
                  </a:moveTo>
                  <a:lnTo>
                    <a:pt x="3" y="2"/>
                  </a:lnTo>
                  <a:lnTo>
                    <a:pt x="0" y="0"/>
                  </a:lnTo>
                  <a:lnTo>
                    <a:pt x="0" y="5"/>
                  </a:lnTo>
                  <a:lnTo>
                    <a:pt x="3" y="7"/>
                  </a:lnTo>
                  <a:close/>
                </a:path>
              </a:pathLst>
            </a:custGeom>
            <a:solidFill>
              <a:srgbClr val="F2E6DD"/>
            </a:solidFill>
            <a:ln w="9525">
              <a:noFill/>
              <a:round/>
              <a:headEnd/>
              <a:tailEnd/>
            </a:ln>
          </p:spPr>
          <p:txBody>
            <a:bodyPr/>
            <a:lstStyle/>
            <a:p>
              <a:endParaRPr lang="zh-CN" altLang="en-US"/>
            </a:p>
          </p:txBody>
        </p:sp>
        <p:sp>
          <p:nvSpPr>
            <p:cNvPr id="25671" name="Freeform 379"/>
            <p:cNvSpPr>
              <a:spLocks/>
            </p:cNvSpPr>
            <p:nvPr/>
          </p:nvSpPr>
          <p:spPr bwMode="auto">
            <a:xfrm>
              <a:off x="134937" y="90488"/>
              <a:ext cx="14288" cy="30163"/>
            </a:xfrm>
            <a:custGeom>
              <a:avLst/>
              <a:gdLst>
                <a:gd name="T0" fmla="*/ 2147483646 w 4"/>
                <a:gd name="T1" fmla="*/ 0 h 8"/>
                <a:gd name="T2" fmla="*/ 2147483646 w 4"/>
                <a:gd name="T3" fmla="*/ 2147483646 h 8"/>
                <a:gd name="T4" fmla="*/ 0 w 4"/>
                <a:gd name="T5" fmla="*/ 2147483646 h 8"/>
                <a:gd name="T6" fmla="*/ 2147483646 w 4"/>
                <a:gd name="T7" fmla="*/ 2147483646 h 8"/>
                <a:gd name="T8" fmla="*/ 2147483646 w 4"/>
                <a:gd name="T9" fmla="*/ 2147483646 h 8"/>
                <a:gd name="T10" fmla="*/ 2147483646 w 4"/>
                <a:gd name="T11" fmla="*/ 0 h 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 h="8">
                  <a:moveTo>
                    <a:pt x="4" y="0"/>
                  </a:moveTo>
                  <a:cubicBezTo>
                    <a:pt x="4" y="1"/>
                    <a:pt x="4" y="1"/>
                    <a:pt x="4" y="1"/>
                  </a:cubicBezTo>
                  <a:cubicBezTo>
                    <a:pt x="3" y="3"/>
                    <a:pt x="1" y="4"/>
                    <a:pt x="0" y="5"/>
                  </a:cubicBezTo>
                  <a:cubicBezTo>
                    <a:pt x="0" y="6"/>
                    <a:pt x="1" y="7"/>
                    <a:pt x="2" y="8"/>
                  </a:cubicBezTo>
                  <a:cubicBezTo>
                    <a:pt x="4" y="5"/>
                    <a:pt x="4" y="5"/>
                    <a:pt x="4" y="5"/>
                  </a:cubicBezTo>
                  <a:lnTo>
                    <a:pt x="4" y="0"/>
                  </a:lnTo>
                  <a:close/>
                </a:path>
              </a:pathLst>
            </a:custGeom>
            <a:solidFill>
              <a:srgbClr val="F7F7F7"/>
            </a:solidFill>
            <a:ln w="9525">
              <a:noFill/>
              <a:round/>
              <a:headEnd/>
              <a:tailEnd/>
            </a:ln>
          </p:spPr>
          <p:txBody>
            <a:bodyPr/>
            <a:lstStyle/>
            <a:p>
              <a:endParaRPr lang="zh-CN" altLang="en-US"/>
            </a:p>
          </p:txBody>
        </p:sp>
        <p:sp>
          <p:nvSpPr>
            <p:cNvPr id="25672" name="Freeform 380"/>
            <p:cNvSpPr>
              <a:spLocks/>
            </p:cNvSpPr>
            <p:nvPr/>
          </p:nvSpPr>
          <p:spPr bwMode="auto">
            <a:xfrm>
              <a:off x="101600" y="63500"/>
              <a:ext cx="0" cy="7938"/>
            </a:xfrm>
            <a:custGeom>
              <a:avLst/>
              <a:gdLst>
                <a:gd name="T0" fmla="*/ 2147483646 h 2"/>
                <a:gd name="T1" fmla="*/ 0 h 2"/>
                <a:gd name="T2" fmla="*/ 2147483646 h 2"/>
                <a:gd name="T3" fmla="*/ 0 60000 65536"/>
                <a:gd name="T4" fmla="*/ 0 60000 65536"/>
                <a:gd name="T5" fmla="*/ 0 60000 65536"/>
              </a:gdLst>
              <a:ahLst/>
              <a:cxnLst>
                <a:cxn ang="T3">
                  <a:pos x="0" y="T0"/>
                </a:cxn>
                <a:cxn ang="T4">
                  <a:pos x="0" y="T1"/>
                </a:cxn>
                <a:cxn ang="T5">
                  <a:pos x="0" y="T2"/>
                </a:cxn>
              </a:cxnLst>
              <a:rect l="0" t="0" r="r" b="b"/>
              <a:pathLst>
                <a:path h="2">
                  <a:moveTo>
                    <a:pt x="0" y="2"/>
                  </a:moveTo>
                  <a:cubicBezTo>
                    <a:pt x="0" y="0"/>
                    <a:pt x="0" y="0"/>
                    <a:pt x="0" y="0"/>
                  </a:cubicBezTo>
                  <a:cubicBezTo>
                    <a:pt x="0" y="1"/>
                    <a:pt x="0" y="1"/>
                    <a:pt x="0" y="2"/>
                  </a:cubicBezTo>
                  <a:close/>
                </a:path>
              </a:pathLst>
            </a:custGeom>
            <a:solidFill>
              <a:srgbClr val="B68B5E"/>
            </a:solidFill>
            <a:ln w="9525">
              <a:noFill/>
              <a:round/>
              <a:headEnd/>
              <a:tailEnd/>
            </a:ln>
          </p:spPr>
          <p:txBody>
            <a:bodyPr/>
            <a:lstStyle/>
            <a:p>
              <a:endParaRPr lang="zh-CN" altLang="en-US"/>
            </a:p>
          </p:txBody>
        </p:sp>
        <p:sp>
          <p:nvSpPr>
            <p:cNvPr id="25673" name="Freeform 381"/>
            <p:cNvSpPr>
              <a:spLocks noEditPoints="1"/>
            </p:cNvSpPr>
            <p:nvPr/>
          </p:nvSpPr>
          <p:spPr bwMode="auto">
            <a:xfrm>
              <a:off x="101600" y="93663"/>
              <a:ext cx="22225" cy="26988"/>
            </a:xfrm>
            <a:custGeom>
              <a:avLst/>
              <a:gdLst>
                <a:gd name="T0" fmla="*/ 2147483646 w 6"/>
                <a:gd name="T1" fmla="*/ 2147483646 h 7"/>
                <a:gd name="T2" fmla="*/ 2147483646 w 6"/>
                <a:gd name="T3" fmla="*/ 0 h 7"/>
                <a:gd name="T4" fmla="*/ 0 w 6"/>
                <a:gd name="T5" fmla="*/ 2147483646 h 7"/>
                <a:gd name="T6" fmla="*/ 2147483646 w 6"/>
                <a:gd name="T7" fmla="*/ 2147483646 h 7"/>
                <a:gd name="T8" fmla="*/ 2147483646 w 6"/>
                <a:gd name="T9" fmla="*/ 2147483646 h 7"/>
                <a:gd name="T10" fmla="*/ 2147483646 w 6"/>
                <a:gd name="T11" fmla="*/ 2147483646 h 7"/>
                <a:gd name="T12" fmla="*/ 2147483646 w 6"/>
                <a:gd name="T13" fmla="*/ 2147483646 h 7"/>
                <a:gd name="T14" fmla="*/ 0 w 6"/>
                <a:gd name="T15" fmla="*/ 2147483646 h 7"/>
                <a:gd name="T16" fmla="*/ 2147483646 w 6"/>
                <a:gd name="T17" fmla="*/ 2147483646 h 7"/>
                <a:gd name="T18" fmla="*/ 2147483646 w 6"/>
                <a:gd name="T19" fmla="*/ 2147483646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 h="7">
                  <a:moveTo>
                    <a:pt x="2" y="1"/>
                  </a:moveTo>
                  <a:cubicBezTo>
                    <a:pt x="1" y="0"/>
                    <a:pt x="1" y="0"/>
                    <a:pt x="1" y="0"/>
                  </a:cubicBezTo>
                  <a:cubicBezTo>
                    <a:pt x="0" y="3"/>
                    <a:pt x="0" y="3"/>
                    <a:pt x="0" y="3"/>
                  </a:cubicBezTo>
                  <a:cubicBezTo>
                    <a:pt x="3" y="7"/>
                    <a:pt x="3" y="7"/>
                    <a:pt x="3" y="7"/>
                  </a:cubicBezTo>
                  <a:cubicBezTo>
                    <a:pt x="6" y="4"/>
                    <a:pt x="6" y="4"/>
                    <a:pt x="6" y="4"/>
                  </a:cubicBezTo>
                  <a:cubicBezTo>
                    <a:pt x="4" y="3"/>
                    <a:pt x="3" y="2"/>
                    <a:pt x="2" y="1"/>
                  </a:cubicBezTo>
                  <a:close/>
                  <a:moveTo>
                    <a:pt x="3" y="3"/>
                  </a:moveTo>
                  <a:cubicBezTo>
                    <a:pt x="0" y="3"/>
                    <a:pt x="0" y="3"/>
                    <a:pt x="0" y="3"/>
                  </a:cubicBezTo>
                  <a:cubicBezTo>
                    <a:pt x="1" y="1"/>
                    <a:pt x="1" y="1"/>
                    <a:pt x="1" y="1"/>
                  </a:cubicBezTo>
                  <a:lnTo>
                    <a:pt x="3" y="3"/>
                  </a:lnTo>
                  <a:close/>
                </a:path>
              </a:pathLst>
            </a:custGeom>
            <a:solidFill>
              <a:srgbClr val="F7F7F7"/>
            </a:solidFill>
            <a:ln w="9525">
              <a:noFill/>
              <a:round/>
              <a:headEnd/>
              <a:tailEnd/>
            </a:ln>
          </p:spPr>
          <p:txBody>
            <a:bodyPr/>
            <a:lstStyle/>
            <a:p>
              <a:endParaRPr lang="zh-CN" altLang="en-US"/>
            </a:p>
          </p:txBody>
        </p:sp>
        <p:sp>
          <p:nvSpPr>
            <p:cNvPr id="25674" name="Freeform 382"/>
            <p:cNvSpPr>
              <a:spLocks/>
            </p:cNvSpPr>
            <p:nvPr/>
          </p:nvSpPr>
          <p:spPr bwMode="auto">
            <a:xfrm>
              <a:off x="101600" y="98425"/>
              <a:ext cx="11113" cy="6350"/>
            </a:xfrm>
            <a:custGeom>
              <a:avLst/>
              <a:gdLst>
                <a:gd name="T0" fmla="*/ 0 w 7"/>
                <a:gd name="T1" fmla="*/ 2147483646 h 4"/>
                <a:gd name="T2" fmla="*/ 2147483646 w 7"/>
                <a:gd name="T3" fmla="*/ 2147483646 h 4"/>
                <a:gd name="T4" fmla="*/ 2147483646 w 7"/>
                <a:gd name="T5" fmla="*/ 0 h 4"/>
                <a:gd name="T6" fmla="*/ 0 w 7"/>
                <a:gd name="T7" fmla="*/ 2147483646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4">
                  <a:moveTo>
                    <a:pt x="0" y="4"/>
                  </a:moveTo>
                  <a:lnTo>
                    <a:pt x="7" y="4"/>
                  </a:lnTo>
                  <a:lnTo>
                    <a:pt x="2" y="0"/>
                  </a:lnTo>
                  <a:lnTo>
                    <a:pt x="0" y="4"/>
                  </a:lnTo>
                  <a:close/>
                </a:path>
              </a:pathLst>
            </a:custGeom>
            <a:solidFill>
              <a:srgbClr val="FFFFFF"/>
            </a:solidFill>
            <a:ln w="9525">
              <a:noFill/>
              <a:round/>
              <a:headEnd/>
              <a:tailEnd/>
            </a:ln>
          </p:spPr>
          <p:txBody>
            <a:bodyPr/>
            <a:lstStyle/>
            <a:p>
              <a:endParaRPr lang="zh-CN" altLang="en-US"/>
            </a:p>
          </p:txBody>
        </p:sp>
        <p:sp>
          <p:nvSpPr>
            <p:cNvPr id="25675" name="Freeform 383"/>
            <p:cNvSpPr>
              <a:spLocks/>
            </p:cNvSpPr>
            <p:nvPr/>
          </p:nvSpPr>
          <p:spPr bwMode="auto">
            <a:xfrm>
              <a:off x="101600" y="104775"/>
              <a:ext cx="22225" cy="26988"/>
            </a:xfrm>
            <a:custGeom>
              <a:avLst/>
              <a:gdLst>
                <a:gd name="T0" fmla="*/ 2147483646 w 6"/>
                <a:gd name="T1" fmla="*/ 2147483646 h 7"/>
                <a:gd name="T2" fmla="*/ 0 w 6"/>
                <a:gd name="T3" fmla="*/ 0 h 7"/>
                <a:gd name="T4" fmla="*/ 2147483646 w 6"/>
                <a:gd name="T5" fmla="*/ 2147483646 h 7"/>
                <a:gd name="T6" fmla="*/ 2147483646 w 6"/>
                <a:gd name="T7" fmla="*/ 2147483646 h 7"/>
                <a:gd name="T8" fmla="*/ 2147483646 w 6"/>
                <a:gd name="T9" fmla="*/ 2147483646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7">
                  <a:moveTo>
                    <a:pt x="3" y="4"/>
                  </a:moveTo>
                  <a:cubicBezTo>
                    <a:pt x="0" y="0"/>
                    <a:pt x="0" y="0"/>
                    <a:pt x="0" y="0"/>
                  </a:cubicBezTo>
                  <a:cubicBezTo>
                    <a:pt x="1" y="3"/>
                    <a:pt x="2" y="5"/>
                    <a:pt x="4" y="7"/>
                  </a:cubicBezTo>
                  <a:cubicBezTo>
                    <a:pt x="4" y="5"/>
                    <a:pt x="5" y="3"/>
                    <a:pt x="6" y="1"/>
                  </a:cubicBezTo>
                  <a:lnTo>
                    <a:pt x="3" y="4"/>
                  </a:lnTo>
                  <a:close/>
                </a:path>
              </a:pathLst>
            </a:custGeom>
            <a:solidFill>
              <a:srgbClr val="DCDDDD"/>
            </a:solidFill>
            <a:ln w="9525">
              <a:noFill/>
              <a:round/>
              <a:headEnd/>
              <a:tailEnd/>
            </a:ln>
          </p:spPr>
          <p:txBody>
            <a:bodyPr/>
            <a:lstStyle/>
            <a:p>
              <a:endParaRPr lang="zh-CN" altLang="en-US"/>
            </a:p>
          </p:txBody>
        </p:sp>
        <p:sp>
          <p:nvSpPr>
            <p:cNvPr id="25676" name="Freeform 384"/>
            <p:cNvSpPr>
              <a:spLocks/>
            </p:cNvSpPr>
            <p:nvPr/>
          </p:nvSpPr>
          <p:spPr bwMode="auto">
            <a:xfrm>
              <a:off x="142875" y="90488"/>
              <a:ext cx="11113" cy="36513"/>
            </a:xfrm>
            <a:custGeom>
              <a:avLst/>
              <a:gdLst>
                <a:gd name="T0" fmla="*/ 2147483646 w 3"/>
                <a:gd name="T1" fmla="*/ 2147483646 h 10"/>
                <a:gd name="T2" fmla="*/ 0 w 3"/>
                <a:gd name="T3" fmla="*/ 2147483646 h 10"/>
                <a:gd name="T4" fmla="*/ 0 w 3"/>
                <a:gd name="T5" fmla="*/ 2147483646 h 10"/>
                <a:gd name="T6" fmla="*/ 2147483646 w 3"/>
                <a:gd name="T7" fmla="*/ 2147483646 h 10"/>
                <a:gd name="T8" fmla="*/ 2147483646 w 3"/>
                <a:gd name="T9" fmla="*/ 0 h 10"/>
                <a:gd name="T10" fmla="*/ 2147483646 w 3"/>
                <a:gd name="T11" fmla="*/ 2147483646 h 1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 h="10">
                  <a:moveTo>
                    <a:pt x="2" y="5"/>
                  </a:moveTo>
                  <a:cubicBezTo>
                    <a:pt x="0" y="8"/>
                    <a:pt x="0" y="8"/>
                    <a:pt x="0" y="8"/>
                  </a:cubicBezTo>
                  <a:cubicBezTo>
                    <a:pt x="0" y="9"/>
                    <a:pt x="0" y="10"/>
                    <a:pt x="0" y="10"/>
                  </a:cubicBezTo>
                  <a:cubicBezTo>
                    <a:pt x="2" y="8"/>
                    <a:pt x="3" y="6"/>
                    <a:pt x="3" y="4"/>
                  </a:cubicBezTo>
                  <a:cubicBezTo>
                    <a:pt x="2" y="0"/>
                    <a:pt x="2" y="0"/>
                    <a:pt x="2" y="0"/>
                  </a:cubicBezTo>
                  <a:lnTo>
                    <a:pt x="2" y="5"/>
                  </a:lnTo>
                  <a:close/>
                </a:path>
              </a:pathLst>
            </a:custGeom>
            <a:solidFill>
              <a:srgbClr val="DCDDDD"/>
            </a:solidFill>
            <a:ln w="9525">
              <a:noFill/>
              <a:round/>
              <a:headEnd/>
              <a:tailEnd/>
            </a:ln>
          </p:spPr>
          <p:txBody>
            <a:bodyPr/>
            <a:lstStyle/>
            <a:p>
              <a:endParaRPr lang="zh-CN" altLang="en-US"/>
            </a:p>
          </p:txBody>
        </p:sp>
        <p:sp>
          <p:nvSpPr>
            <p:cNvPr id="25677" name="Freeform 385"/>
            <p:cNvSpPr>
              <a:spLocks/>
            </p:cNvSpPr>
            <p:nvPr/>
          </p:nvSpPr>
          <p:spPr bwMode="auto">
            <a:xfrm>
              <a:off x="149225" y="217488"/>
              <a:ext cx="19050" cy="11113"/>
            </a:xfrm>
            <a:custGeom>
              <a:avLst/>
              <a:gdLst>
                <a:gd name="T0" fmla="*/ 0 w 12"/>
                <a:gd name="T1" fmla="*/ 0 h 7"/>
                <a:gd name="T2" fmla="*/ 2147483646 w 12"/>
                <a:gd name="T3" fmla="*/ 2147483646 h 7"/>
                <a:gd name="T4" fmla="*/ 2147483646 w 12"/>
                <a:gd name="T5" fmla="*/ 2147483646 h 7"/>
                <a:gd name="T6" fmla="*/ 2147483646 w 12"/>
                <a:gd name="T7" fmla="*/ 2147483646 h 7"/>
                <a:gd name="T8" fmla="*/ 0 w 12"/>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7">
                  <a:moveTo>
                    <a:pt x="0" y="0"/>
                  </a:moveTo>
                  <a:lnTo>
                    <a:pt x="3" y="5"/>
                  </a:lnTo>
                  <a:lnTo>
                    <a:pt x="3" y="7"/>
                  </a:lnTo>
                  <a:lnTo>
                    <a:pt x="12" y="5"/>
                  </a:lnTo>
                  <a:lnTo>
                    <a:pt x="0" y="0"/>
                  </a:lnTo>
                  <a:close/>
                </a:path>
              </a:pathLst>
            </a:custGeom>
            <a:solidFill>
              <a:srgbClr val="E2B987"/>
            </a:solidFill>
            <a:ln w="9525">
              <a:noFill/>
              <a:round/>
              <a:headEnd/>
              <a:tailEnd/>
            </a:ln>
          </p:spPr>
          <p:txBody>
            <a:bodyPr/>
            <a:lstStyle/>
            <a:p>
              <a:endParaRPr lang="zh-CN" altLang="en-US"/>
            </a:p>
          </p:txBody>
        </p:sp>
        <p:sp>
          <p:nvSpPr>
            <p:cNvPr id="25678" name="Freeform 386"/>
            <p:cNvSpPr>
              <a:spLocks/>
            </p:cNvSpPr>
            <p:nvPr/>
          </p:nvSpPr>
          <p:spPr bwMode="auto">
            <a:xfrm>
              <a:off x="66675" y="131763"/>
              <a:ext cx="115888" cy="60325"/>
            </a:xfrm>
            <a:custGeom>
              <a:avLst/>
              <a:gdLst>
                <a:gd name="T0" fmla="*/ 2147483646 w 31"/>
                <a:gd name="T1" fmla="*/ 2147483646 h 16"/>
                <a:gd name="T2" fmla="*/ 2147483646 w 31"/>
                <a:gd name="T3" fmla="*/ 2147483646 h 16"/>
                <a:gd name="T4" fmla="*/ 2147483646 w 31"/>
                <a:gd name="T5" fmla="*/ 2147483646 h 16"/>
                <a:gd name="T6" fmla="*/ 2147483646 w 31"/>
                <a:gd name="T7" fmla="*/ 2147483646 h 16"/>
                <a:gd name="T8" fmla="*/ 2147483646 w 31"/>
                <a:gd name="T9" fmla="*/ 2147483646 h 16"/>
                <a:gd name="T10" fmla="*/ 2147483646 w 31"/>
                <a:gd name="T11" fmla="*/ 0 h 16"/>
                <a:gd name="T12" fmla="*/ 2147483646 w 31"/>
                <a:gd name="T13" fmla="*/ 2147483646 h 16"/>
                <a:gd name="T14" fmla="*/ 2147483646 w 31"/>
                <a:gd name="T15" fmla="*/ 2147483646 h 16"/>
                <a:gd name="T16" fmla="*/ 2147483646 w 31"/>
                <a:gd name="T17" fmla="*/ 0 h 16"/>
                <a:gd name="T18" fmla="*/ 0 w 31"/>
                <a:gd name="T19" fmla="*/ 2147483646 h 16"/>
                <a:gd name="T20" fmla="*/ 2147483646 w 31"/>
                <a:gd name="T21" fmla="*/ 2147483646 h 16"/>
                <a:gd name="T22" fmla="*/ 2147483646 w 31"/>
                <a:gd name="T23" fmla="*/ 2147483646 h 16"/>
                <a:gd name="T24" fmla="*/ 2147483646 w 31"/>
                <a:gd name="T25" fmla="*/ 2147483646 h 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1" h="16">
                  <a:moveTo>
                    <a:pt x="10" y="14"/>
                  </a:moveTo>
                  <a:cubicBezTo>
                    <a:pt x="10" y="13"/>
                    <a:pt x="10" y="13"/>
                    <a:pt x="10" y="13"/>
                  </a:cubicBezTo>
                  <a:cubicBezTo>
                    <a:pt x="27" y="12"/>
                    <a:pt x="27" y="12"/>
                    <a:pt x="27" y="12"/>
                  </a:cubicBezTo>
                  <a:cubicBezTo>
                    <a:pt x="29" y="10"/>
                    <a:pt x="29" y="10"/>
                    <a:pt x="29" y="10"/>
                  </a:cubicBezTo>
                  <a:cubicBezTo>
                    <a:pt x="31" y="9"/>
                    <a:pt x="31" y="9"/>
                    <a:pt x="31" y="9"/>
                  </a:cubicBezTo>
                  <a:cubicBezTo>
                    <a:pt x="31" y="0"/>
                    <a:pt x="31" y="0"/>
                    <a:pt x="31" y="0"/>
                  </a:cubicBezTo>
                  <a:cubicBezTo>
                    <a:pt x="27" y="10"/>
                    <a:pt x="27" y="10"/>
                    <a:pt x="27" y="10"/>
                  </a:cubicBezTo>
                  <a:cubicBezTo>
                    <a:pt x="3" y="13"/>
                    <a:pt x="3" y="13"/>
                    <a:pt x="3" y="13"/>
                  </a:cubicBezTo>
                  <a:cubicBezTo>
                    <a:pt x="3" y="9"/>
                    <a:pt x="2" y="5"/>
                    <a:pt x="1" y="0"/>
                  </a:cubicBezTo>
                  <a:cubicBezTo>
                    <a:pt x="2" y="5"/>
                    <a:pt x="1" y="10"/>
                    <a:pt x="0" y="14"/>
                  </a:cubicBezTo>
                  <a:cubicBezTo>
                    <a:pt x="3" y="16"/>
                    <a:pt x="3" y="16"/>
                    <a:pt x="3" y="16"/>
                  </a:cubicBezTo>
                  <a:cubicBezTo>
                    <a:pt x="6" y="14"/>
                    <a:pt x="6" y="14"/>
                    <a:pt x="6" y="14"/>
                  </a:cubicBezTo>
                  <a:lnTo>
                    <a:pt x="10" y="14"/>
                  </a:lnTo>
                  <a:close/>
                </a:path>
              </a:pathLst>
            </a:custGeom>
            <a:solidFill>
              <a:srgbClr val="4F8352"/>
            </a:solidFill>
            <a:ln w="9525">
              <a:noFill/>
              <a:round/>
              <a:headEnd/>
              <a:tailEnd/>
            </a:ln>
          </p:spPr>
          <p:txBody>
            <a:bodyPr/>
            <a:lstStyle/>
            <a:p>
              <a:endParaRPr lang="zh-CN" altLang="en-US"/>
            </a:p>
          </p:txBody>
        </p:sp>
        <p:sp>
          <p:nvSpPr>
            <p:cNvPr id="25679" name="Freeform 387"/>
            <p:cNvSpPr>
              <a:spLocks/>
            </p:cNvSpPr>
            <p:nvPr/>
          </p:nvSpPr>
          <p:spPr bwMode="auto">
            <a:xfrm>
              <a:off x="77787" y="184150"/>
              <a:ext cx="26988" cy="11113"/>
            </a:xfrm>
            <a:custGeom>
              <a:avLst/>
              <a:gdLst>
                <a:gd name="T0" fmla="*/ 2147483646 w 7"/>
                <a:gd name="T1" fmla="*/ 2147483646 h 3"/>
                <a:gd name="T2" fmla="*/ 2147483646 w 7"/>
                <a:gd name="T3" fmla="*/ 0 h 3"/>
                <a:gd name="T4" fmla="*/ 2147483646 w 7"/>
                <a:gd name="T5" fmla="*/ 0 h 3"/>
                <a:gd name="T6" fmla="*/ 0 w 7"/>
                <a:gd name="T7" fmla="*/ 2147483646 h 3"/>
                <a:gd name="T8" fmla="*/ 2147483646 w 7"/>
                <a:gd name="T9" fmla="*/ 2147483646 h 3"/>
                <a:gd name="T10" fmla="*/ 2147483646 w 7"/>
                <a:gd name="T11" fmla="*/ 2147483646 h 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 h="3">
                  <a:moveTo>
                    <a:pt x="7" y="2"/>
                  </a:moveTo>
                  <a:cubicBezTo>
                    <a:pt x="7" y="0"/>
                    <a:pt x="7" y="0"/>
                    <a:pt x="7" y="0"/>
                  </a:cubicBezTo>
                  <a:cubicBezTo>
                    <a:pt x="3" y="0"/>
                    <a:pt x="3" y="0"/>
                    <a:pt x="3" y="0"/>
                  </a:cubicBezTo>
                  <a:cubicBezTo>
                    <a:pt x="0" y="2"/>
                    <a:pt x="0" y="2"/>
                    <a:pt x="0" y="2"/>
                  </a:cubicBezTo>
                  <a:cubicBezTo>
                    <a:pt x="2" y="3"/>
                    <a:pt x="2" y="3"/>
                    <a:pt x="2" y="3"/>
                  </a:cubicBezTo>
                  <a:cubicBezTo>
                    <a:pt x="3" y="2"/>
                    <a:pt x="5" y="1"/>
                    <a:pt x="7" y="2"/>
                  </a:cubicBezTo>
                  <a:close/>
                </a:path>
              </a:pathLst>
            </a:custGeom>
            <a:solidFill>
              <a:srgbClr val="E2B987"/>
            </a:solidFill>
            <a:ln w="9525">
              <a:noFill/>
              <a:round/>
              <a:headEnd/>
              <a:tailEnd/>
            </a:ln>
          </p:spPr>
          <p:txBody>
            <a:bodyPr/>
            <a:lstStyle/>
            <a:p>
              <a:endParaRPr lang="zh-CN" altLang="en-US"/>
            </a:p>
          </p:txBody>
        </p:sp>
        <p:sp>
          <p:nvSpPr>
            <p:cNvPr id="25680" name="Freeform 388"/>
            <p:cNvSpPr>
              <a:spLocks/>
            </p:cNvSpPr>
            <p:nvPr/>
          </p:nvSpPr>
          <p:spPr bwMode="auto">
            <a:xfrm>
              <a:off x="85725" y="187325"/>
              <a:ext cx="19050" cy="15875"/>
            </a:xfrm>
            <a:custGeom>
              <a:avLst/>
              <a:gdLst>
                <a:gd name="T0" fmla="*/ 2147483646 w 5"/>
                <a:gd name="T1" fmla="*/ 2147483646 h 4"/>
                <a:gd name="T2" fmla="*/ 2147483646 w 5"/>
                <a:gd name="T3" fmla="*/ 2147483646 h 4"/>
                <a:gd name="T4" fmla="*/ 2147483646 w 5"/>
                <a:gd name="T5" fmla="*/ 2147483646 h 4"/>
                <a:gd name="T6" fmla="*/ 0 w 5"/>
                <a:gd name="T7" fmla="*/ 2147483646 h 4"/>
                <a:gd name="T8" fmla="*/ 2147483646 w 5"/>
                <a:gd name="T9" fmla="*/ 2147483646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4">
                  <a:moveTo>
                    <a:pt x="5" y="4"/>
                  </a:moveTo>
                  <a:cubicBezTo>
                    <a:pt x="5" y="3"/>
                    <a:pt x="5" y="3"/>
                    <a:pt x="5" y="3"/>
                  </a:cubicBezTo>
                  <a:cubicBezTo>
                    <a:pt x="5" y="1"/>
                    <a:pt x="5" y="1"/>
                    <a:pt x="5" y="1"/>
                  </a:cubicBezTo>
                  <a:cubicBezTo>
                    <a:pt x="3" y="0"/>
                    <a:pt x="1" y="1"/>
                    <a:pt x="0" y="2"/>
                  </a:cubicBezTo>
                  <a:lnTo>
                    <a:pt x="5" y="4"/>
                  </a:lnTo>
                  <a:close/>
                </a:path>
              </a:pathLst>
            </a:custGeom>
            <a:solidFill>
              <a:srgbClr val="B68B5E"/>
            </a:solidFill>
            <a:ln w="9525">
              <a:noFill/>
              <a:round/>
              <a:headEnd/>
              <a:tailEnd/>
            </a:ln>
          </p:spPr>
          <p:txBody>
            <a:bodyPr/>
            <a:lstStyle/>
            <a:p>
              <a:endParaRPr lang="zh-CN" altLang="en-US"/>
            </a:p>
          </p:txBody>
        </p:sp>
        <p:sp>
          <p:nvSpPr>
            <p:cNvPr id="25681" name="Freeform 389"/>
            <p:cNvSpPr>
              <a:spLocks/>
            </p:cNvSpPr>
            <p:nvPr/>
          </p:nvSpPr>
          <p:spPr bwMode="auto">
            <a:xfrm>
              <a:off x="55562" y="228600"/>
              <a:ext cx="112713" cy="60325"/>
            </a:xfrm>
            <a:custGeom>
              <a:avLst/>
              <a:gdLst>
                <a:gd name="T0" fmla="*/ 2147483646 w 30"/>
                <a:gd name="T1" fmla="*/ 2147483646 h 16"/>
                <a:gd name="T2" fmla="*/ 2147483646 w 30"/>
                <a:gd name="T3" fmla="*/ 2147483646 h 16"/>
                <a:gd name="T4" fmla="*/ 2147483646 w 30"/>
                <a:gd name="T5" fmla="*/ 2147483646 h 16"/>
                <a:gd name="T6" fmla="*/ 2147483646 w 30"/>
                <a:gd name="T7" fmla="*/ 2147483646 h 16"/>
                <a:gd name="T8" fmla="*/ 2147483646 w 30"/>
                <a:gd name="T9" fmla="*/ 2147483646 h 16"/>
                <a:gd name="T10" fmla="*/ 2147483646 w 30"/>
                <a:gd name="T11" fmla="*/ 2147483646 h 16"/>
                <a:gd name="T12" fmla="*/ 2147483646 w 30"/>
                <a:gd name="T13" fmla="*/ 0 h 16"/>
                <a:gd name="T14" fmla="*/ 2147483646 w 30"/>
                <a:gd name="T15" fmla="*/ 2147483646 h 16"/>
                <a:gd name="T16" fmla="*/ 2147483646 w 30"/>
                <a:gd name="T17" fmla="*/ 2147483646 h 16"/>
                <a:gd name="T18" fmla="*/ 0 w 30"/>
                <a:gd name="T19" fmla="*/ 2147483646 h 16"/>
                <a:gd name="T20" fmla="*/ 2147483646 w 30"/>
                <a:gd name="T21" fmla="*/ 2147483646 h 16"/>
                <a:gd name="T22" fmla="*/ 0 w 30"/>
                <a:gd name="T23" fmla="*/ 2147483646 h 16"/>
                <a:gd name="T24" fmla="*/ 2147483646 w 30"/>
                <a:gd name="T25" fmla="*/ 2147483646 h 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 h="16">
                  <a:moveTo>
                    <a:pt x="2" y="4"/>
                  </a:moveTo>
                  <a:cubicBezTo>
                    <a:pt x="3" y="4"/>
                    <a:pt x="3" y="4"/>
                    <a:pt x="3" y="4"/>
                  </a:cubicBezTo>
                  <a:cubicBezTo>
                    <a:pt x="1" y="15"/>
                    <a:pt x="1" y="15"/>
                    <a:pt x="1" y="15"/>
                  </a:cubicBezTo>
                  <a:cubicBezTo>
                    <a:pt x="2" y="16"/>
                    <a:pt x="2" y="16"/>
                    <a:pt x="2" y="16"/>
                  </a:cubicBezTo>
                  <a:cubicBezTo>
                    <a:pt x="3" y="16"/>
                    <a:pt x="3" y="16"/>
                    <a:pt x="3" y="16"/>
                  </a:cubicBezTo>
                  <a:cubicBezTo>
                    <a:pt x="13" y="16"/>
                    <a:pt x="22" y="14"/>
                    <a:pt x="30" y="9"/>
                  </a:cubicBezTo>
                  <a:cubicBezTo>
                    <a:pt x="30" y="5"/>
                    <a:pt x="29" y="2"/>
                    <a:pt x="26" y="0"/>
                  </a:cubicBezTo>
                  <a:cubicBezTo>
                    <a:pt x="20" y="4"/>
                    <a:pt x="13" y="5"/>
                    <a:pt x="5" y="3"/>
                  </a:cubicBezTo>
                  <a:cubicBezTo>
                    <a:pt x="3" y="3"/>
                    <a:pt x="2" y="3"/>
                    <a:pt x="1" y="3"/>
                  </a:cubicBezTo>
                  <a:cubicBezTo>
                    <a:pt x="0" y="15"/>
                    <a:pt x="0" y="15"/>
                    <a:pt x="0" y="15"/>
                  </a:cubicBezTo>
                  <a:cubicBezTo>
                    <a:pt x="1" y="15"/>
                    <a:pt x="1" y="15"/>
                    <a:pt x="1" y="15"/>
                  </a:cubicBezTo>
                  <a:cubicBezTo>
                    <a:pt x="0" y="15"/>
                    <a:pt x="0" y="15"/>
                    <a:pt x="0" y="15"/>
                  </a:cubicBezTo>
                  <a:lnTo>
                    <a:pt x="2" y="4"/>
                  </a:lnTo>
                  <a:close/>
                </a:path>
              </a:pathLst>
            </a:custGeom>
            <a:solidFill>
              <a:srgbClr val="6CB173"/>
            </a:solidFill>
            <a:ln w="9525">
              <a:noFill/>
              <a:round/>
              <a:headEnd/>
              <a:tailEnd/>
            </a:ln>
          </p:spPr>
          <p:txBody>
            <a:bodyPr/>
            <a:lstStyle/>
            <a:p>
              <a:endParaRPr lang="zh-CN" altLang="en-US"/>
            </a:p>
          </p:txBody>
        </p:sp>
        <p:sp>
          <p:nvSpPr>
            <p:cNvPr id="25682" name="Freeform 390"/>
            <p:cNvSpPr>
              <a:spLocks/>
            </p:cNvSpPr>
            <p:nvPr/>
          </p:nvSpPr>
          <p:spPr bwMode="auto">
            <a:xfrm>
              <a:off x="55562" y="244475"/>
              <a:ext cx="11113" cy="41275"/>
            </a:xfrm>
            <a:custGeom>
              <a:avLst/>
              <a:gdLst>
                <a:gd name="T0" fmla="*/ 2147483646 w 7"/>
                <a:gd name="T1" fmla="*/ 0 h 26"/>
                <a:gd name="T2" fmla="*/ 2147483646 w 7"/>
                <a:gd name="T3" fmla="*/ 0 h 26"/>
                <a:gd name="T4" fmla="*/ 0 w 7"/>
                <a:gd name="T5" fmla="*/ 2147483646 h 26"/>
                <a:gd name="T6" fmla="*/ 2147483646 w 7"/>
                <a:gd name="T7" fmla="*/ 2147483646 h 26"/>
                <a:gd name="T8" fmla="*/ 2147483646 w 7"/>
                <a:gd name="T9" fmla="*/ 0 h 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26">
                  <a:moveTo>
                    <a:pt x="7" y="0"/>
                  </a:moveTo>
                  <a:lnTo>
                    <a:pt x="5" y="0"/>
                  </a:lnTo>
                  <a:lnTo>
                    <a:pt x="0" y="26"/>
                  </a:lnTo>
                  <a:lnTo>
                    <a:pt x="3" y="26"/>
                  </a:lnTo>
                  <a:lnTo>
                    <a:pt x="7" y="0"/>
                  </a:lnTo>
                  <a:close/>
                </a:path>
              </a:pathLst>
            </a:custGeom>
            <a:solidFill>
              <a:srgbClr val="A8CAAB"/>
            </a:solidFill>
            <a:ln w="9525">
              <a:noFill/>
              <a:round/>
              <a:headEnd/>
              <a:tailEnd/>
            </a:ln>
          </p:spPr>
          <p:txBody>
            <a:bodyPr/>
            <a:lstStyle/>
            <a:p>
              <a:endParaRPr lang="zh-CN" altLang="en-US"/>
            </a:p>
          </p:txBody>
        </p:sp>
        <p:sp>
          <p:nvSpPr>
            <p:cNvPr id="25683" name="Freeform 391"/>
            <p:cNvSpPr>
              <a:spLocks/>
            </p:cNvSpPr>
            <p:nvPr/>
          </p:nvSpPr>
          <p:spPr bwMode="auto">
            <a:xfrm>
              <a:off x="36512" y="214313"/>
              <a:ext cx="117475" cy="33338"/>
            </a:xfrm>
            <a:custGeom>
              <a:avLst/>
              <a:gdLst>
                <a:gd name="T0" fmla="*/ 2147483646 w 31"/>
                <a:gd name="T1" fmla="*/ 2147483646 h 9"/>
                <a:gd name="T2" fmla="*/ 2147483646 w 31"/>
                <a:gd name="T3" fmla="*/ 2147483646 h 9"/>
                <a:gd name="T4" fmla="*/ 0 w 31"/>
                <a:gd name="T5" fmla="*/ 0 h 9"/>
                <a:gd name="T6" fmla="*/ 2147483646 w 31"/>
                <a:gd name="T7" fmla="*/ 2147483646 h 9"/>
                <a:gd name="T8" fmla="*/ 2147483646 w 31"/>
                <a:gd name="T9" fmla="*/ 2147483646 h 9"/>
                <a:gd name="T10" fmla="*/ 2147483646 w 31"/>
                <a:gd name="T11" fmla="*/ 2147483646 h 9"/>
                <a:gd name="T12" fmla="*/ 2147483646 w 31"/>
                <a:gd name="T13" fmla="*/ 2147483646 h 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9">
                  <a:moveTo>
                    <a:pt x="31" y="4"/>
                  </a:moveTo>
                  <a:cubicBezTo>
                    <a:pt x="31" y="3"/>
                    <a:pt x="31" y="3"/>
                    <a:pt x="31" y="3"/>
                  </a:cubicBezTo>
                  <a:cubicBezTo>
                    <a:pt x="20" y="6"/>
                    <a:pt x="10" y="5"/>
                    <a:pt x="0" y="0"/>
                  </a:cubicBezTo>
                  <a:cubicBezTo>
                    <a:pt x="0" y="4"/>
                    <a:pt x="2" y="6"/>
                    <a:pt x="6" y="7"/>
                  </a:cubicBezTo>
                  <a:cubicBezTo>
                    <a:pt x="6" y="7"/>
                    <a:pt x="6" y="7"/>
                    <a:pt x="6" y="7"/>
                  </a:cubicBezTo>
                  <a:cubicBezTo>
                    <a:pt x="7" y="7"/>
                    <a:pt x="8" y="7"/>
                    <a:pt x="10" y="7"/>
                  </a:cubicBezTo>
                  <a:cubicBezTo>
                    <a:pt x="18" y="9"/>
                    <a:pt x="25" y="8"/>
                    <a:pt x="31" y="4"/>
                  </a:cubicBezTo>
                  <a:close/>
                </a:path>
              </a:pathLst>
            </a:custGeom>
            <a:solidFill>
              <a:srgbClr val="4F8352"/>
            </a:solidFill>
            <a:ln w="9525">
              <a:noFill/>
              <a:round/>
              <a:headEnd/>
              <a:tailEnd/>
            </a:ln>
          </p:spPr>
          <p:txBody>
            <a:bodyPr/>
            <a:lstStyle/>
            <a:p>
              <a:endParaRPr lang="zh-CN" altLang="en-US"/>
            </a:p>
          </p:txBody>
        </p:sp>
        <p:sp>
          <p:nvSpPr>
            <p:cNvPr id="25684" name="Freeform 392"/>
            <p:cNvSpPr>
              <a:spLocks/>
            </p:cNvSpPr>
            <p:nvPr/>
          </p:nvSpPr>
          <p:spPr bwMode="auto">
            <a:xfrm>
              <a:off x="60325" y="285750"/>
              <a:ext cx="122238" cy="25400"/>
            </a:xfrm>
            <a:custGeom>
              <a:avLst/>
              <a:gdLst>
                <a:gd name="T0" fmla="*/ 2147483646 w 33"/>
                <a:gd name="T1" fmla="*/ 2147483646 h 7"/>
                <a:gd name="T2" fmla="*/ 2147483646 w 33"/>
                <a:gd name="T3" fmla="*/ 2147483646 h 7"/>
                <a:gd name="T4" fmla="*/ 0 w 33"/>
                <a:gd name="T5" fmla="*/ 2147483646 h 7"/>
                <a:gd name="T6" fmla="*/ 2147483646 w 33"/>
                <a:gd name="T7" fmla="*/ 2147483646 h 7"/>
                <a:gd name="T8" fmla="*/ 2147483646 w 33"/>
                <a:gd name="T9" fmla="*/ 2147483646 h 7"/>
                <a:gd name="T10" fmla="*/ 2147483646 w 33"/>
                <a:gd name="T11" fmla="*/ 0 h 7"/>
                <a:gd name="T12" fmla="*/ 2147483646 w 33"/>
                <a:gd name="T13" fmla="*/ 2147483646 h 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3" h="7">
                  <a:moveTo>
                    <a:pt x="2" y="1"/>
                  </a:moveTo>
                  <a:cubicBezTo>
                    <a:pt x="1" y="1"/>
                    <a:pt x="1" y="1"/>
                    <a:pt x="1" y="1"/>
                  </a:cubicBezTo>
                  <a:cubicBezTo>
                    <a:pt x="0" y="4"/>
                    <a:pt x="0" y="4"/>
                    <a:pt x="0" y="4"/>
                  </a:cubicBezTo>
                  <a:cubicBezTo>
                    <a:pt x="7" y="6"/>
                    <a:pt x="14" y="7"/>
                    <a:pt x="21" y="6"/>
                  </a:cubicBezTo>
                  <a:cubicBezTo>
                    <a:pt x="25" y="6"/>
                    <a:pt x="29" y="5"/>
                    <a:pt x="33" y="4"/>
                  </a:cubicBezTo>
                  <a:cubicBezTo>
                    <a:pt x="33" y="0"/>
                    <a:pt x="33" y="0"/>
                    <a:pt x="33" y="0"/>
                  </a:cubicBezTo>
                  <a:cubicBezTo>
                    <a:pt x="23" y="4"/>
                    <a:pt x="12" y="4"/>
                    <a:pt x="2" y="1"/>
                  </a:cubicBezTo>
                  <a:close/>
                </a:path>
              </a:pathLst>
            </a:custGeom>
            <a:solidFill>
              <a:srgbClr val="583609"/>
            </a:solidFill>
            <a:ln w="9525">
              <a:noFill/>
              <a:round/>
              <a:headEnd/>
              <a:tailEnd/>
            </a:ln>
          </p:spPr>
          <p:txBody>
            <a:bodyPr/>
            <a:lstStyle/>
            <a:p>
              <a:endParaRPr lang="zh-CN" altLang="en-US"/>
            </a:p>
          </p:txBody>
        </p:sp>
        <p:sp>
          <p:nvSpPr>
            <p:cNvPr id="25685" name="Freeform 393"/>
            <p:cNvSpPr>
              <a:spLocks noEditPoints="1"/>
            </p:cNvSpPr>
            <p:nvPr/>
          </p:nvSpPr>
          <p:spPr bwMode="auto">
            <a:xfrm>
              <a:off x="30162" y="300038"/>
              <a:ext cx="157163" cy="390525"/>
            </a:xfrm>
            <a:custGeom>
              <a:avLst/>
              <a:gdLst>
                <a:gd name="T0" fmla="*/ 2147483646 w 42"/>
                <a:gd name="T1" fmla="*/ 2147483646 h 104"/>
                <a:gd name="T2" fmla="*/ 2147483646 w 42"/>
                <a:gd name="T3" fmla="*/ 0 h 104"/>
                <a:gd name="T4" fmla="*/ 2147483646 w 42"/>
                <a:gd name="T5" fmla="*/ 2147483646 h 104"/>
                <a:gd name="T6" fmla="*/ 2147483646 w 42"/>
                <a:gd name="T7" fmla="*/ 2147483646 h 104"/>
                <a:gd name="T8" fmla="*/ 2147483646 w 42"/>
                <a:gd name="T9" fmla="*/ 2147483646 h 104"/>
                <a:gd name="T10" fmla="*/ 2147483646 w 42"/>
                <a:gd name="T11" fmla="*/ 2147483646 h 104"/>
                <a:gd name="T12" fmla="*/ 2147483646 w 42"/>
                <a:gd name="T13" fmla="*/ 2147483646 h 104"/>
                <a:gd name="T14" fmla="*/ 0 w 42"/>
                <a:gd name="T15" fmla="*/ 2147483646 h 104"/>
                <a:gd name="T16" fmla="*/ 2147483646 w 42"/>
                <a:gd name="T17" fmla="*/ 2147483646 h 104"/>
                <a:gd name="T18" fmla="*/ 2147483646 w 42"/>
                <a:gd name="T19" fmla="*/ 2147483646 h 104"/>
                <a:gd name="T20" fmla="*/ 2147483646 w 42"/>
                <a:gd name="T21" fmla="*/ 2147483646 h 104"/>
                <a:gd name="T22" fmla="*/ 2147483646 w 42"/>
                <a:gd name="T23" fmla="*/ 2147483646 h 104"/>
                <a:gd name="T24" fmla="*/ 2147483646 w 42"/>
                <a:gd name="T25" fmla="*/ 2147483646 h 104"/>
                <a:gd name="T26" fmla="*/ 2147483646 w 42"/>
                <a:gd name="T27" fmla="*/ 2147483646 h 104"/>
                <a:gd name="T28" fmla="*/ 2147483646 w 42"/>
                <a:gd name="T29" fmla="*/ 2147483646 h 104"/>
                <a:gd name="T30" fmla="*/ 2147483646 w 42"/>
                <a:gd name="T31" fmla="*/ 2147483646 h 104"/>
                <a:gd name="T32" fmla="*/ 2147483646 w 42"/>
                <a:gd name="T33" fmla="*/ 2147483646 h 104"/>
                <a:gd name="T34" fmla="*/ 2147483646 w 42"/>
                <a:gd name="T35" fmla="*/ 2147483646 h 104"/>
                <a:gd name="T36" fmla="*/ 2147483646 w 42"/>
                <a:gd name="T37" fmla="*/ 2147483646 h 104"/>
                <a:gd name="T38" fmla="*/ 2147483646 w 42"/>
                <a:gd name="T39" fmla="*/ 2147483646 h 104"/>
                <a:gd name="T40" fmla="*/ 2147483646 w 42"/>
                <a:gd name="T41" fmla="*/ 2147483646 h 104"/>
                <a:gd name="T42" fmla="*/ 2147483646 w 42"/>
                <a:gd name="T43" fmla="*/ 2147483646 h 104"/>
                <a:gd name="T44" fmla="*/ 2147483646 w 42"/>
                <a:gd name="T45" fmla="*/ 2147483646 h 104"/>
                <a:gd name="T46" fmla="*/ 2147483646 w 42"/>
                <a:gd name="T47" fmla="*/ 2147483646 h 104"/>
                <a:gd name="T48" fmla="*/ 2147483646 w 42"/>
                <a:gd name="T49" fmla="*/ 2147483646 h 104"/>
                <a:gd name="T50" fmla="*/ 2147483646 w 42"/>
                <a:gd name="T51" fmla="*/ 2147483646 h 104"/>
                <a:gd name="T52" fmla="*/ 2147483646 w 42"/>
                <a:gd name="T53" fmla="*/ 2147483646 h 104"/>
                <a:gd name="T54" fmla="*/ 2147483646 w 42"/>
                <a:gd name="T55" fmla="*/ 2147483646 h 104"/>
                <a:gd name="T56" fmla="*/ 2147483646 w 42"/>
                <a:gd name="T57" fmla="*/ 2147483646 h 104"/>
                <a:gd name="T58" fmla="*/ 2147483646 w 42"/>
                <a:gd name="T59" fmla="*/ 2147483646 h 104"/>
                <a:gd name="T60" fmla="*/ 2147483646 w 42"/>
                <a:gd name="T61" fmla="*/ 2147483646 h 104"/>
                <a:gd name="T62" fmla="*/ 2147483646 w 42"/>
                <a:gd name="T63" fmla="*/ 2147483646 h 104"/>
                <a:gd name="T64" fmla="*/ 2147483646 w 42"/>
                <a:gd name="T65" fmla="*/ 2147483646 h 104"/>
                <a:gd name="T66" fmla="*/ 2147483646 w 42"/>
                <a:gd name="T67" fmla="*/ 2147483646 h 104"/>
                <a:gd name="T68" fmla="*/ 2147483646 w 42"/>
                <a:gd name="T69" fmla="*/ 2147483646 h 104"/>
                <a:gd name="T70" fmla="*/ 2147483646 w 42"/>
                <a:gd name="T71" fmla="*/ 2147483646 h 104"/>
                <a:gd name="T72" fmla="*/ 2147483646 w 42"/>
                <a:gd name="T73" fmla="*/ 2147483646 h 104"/>
                <a:gd name="T74" fmla="*/ 2147483646 w 42"/>
                <a:gd name="T75" fmla="*/ 2147483646 h 104"/>
                <a:gd name="T76" fmla="*/ 2147483646 w 42"/>
                <a:gd name="T77" fmla="*/ 2147483646 h 104"/>
                <a:gd name="T78" fmla="*/ 2147483646 w 42"/>
                <a:gd name="T79" fmla="*/ 2147483646 h 104"/>
                <a:gd name="T80" fmla="*/ 2147483646 w 42"/>
                <a:gd name="T81" fmla="*/ 2147483646 h 104"/>
                <a:gd name="T82" fmla="*/ 2147483646 w 42"/>
                <a:gd name="T83" fmla="*/ 2147483646 h 104"/>
                <a:gd name="T84" fmla="*/ 2147483646 w 42"/>
                <a:gd name="T85" fmla="*/ 2147483646 h 104"/>
                <a:gd name="T86" fmla="*/ 2147483646 w 42"/>
                <a:gd name="T87" fmla="*/ 2147483646 h 104"/>
                <a:gd name="T88" fmla="*/ 2147483646 w 42"/>
                <a:gd name="T89" fmla="*/ 2147483646 h 104"/>
                <a:gd name="T90" fmla="*/ 2147483646 w 42"/>
                <a:gd name="T91" fmla="*/ 2147483646 h 104"/>
                <a:gd name="T92" fmla="*/ 2147483646 w 42"/>
                <a:gd name="T93" fmla="*/ 2147483646 h 104"/>
                <a:gd name="T94" fmla="*/ 2147483646 w 42"/>
                <a:gd name="T95" fmla="*/ 2147483646 h 104"/>
                <a:gd name="T96" fmla="*/ 2147483646 w 42"/>
                <a:gd name="T97" fmla="*/ 2147483646 h 104"/>
                <a:gd name="T98" fmla="*/ 2147483646 w 42"/>
                <a:gd name="T99" fmla="*/ 2147483646 h 104"/>
                <a:gd name="T100" fmla="*/ 2147483646 w 42"/>
                <a:gd name="T101" fmla="*/ 2147483646 h 104"/>
                <a:gd name="T102" fmla="*/ 2147483646 w 42"/>
                <a:gd name="T103" fmla="*/ 2147483646 h 104"/>
                <a:gd name="T104" fmla="*/ 2147483646 w 42"/>
                <a:gd name="T105" fmla="*/ 2147483646 h 104"/>
                <a:gd name="T106" fmla="*/ 2147483646 w 42"/>
                <a:gd name="T107" fmla="*/ 2147483646 h 10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2" h="104">
                  <a:moveTo>
                    <a:pt x="29" y="2"/>
                  </a:moveTo>
                  <a:cubicBezTo>
                    <a:pt x="22" y="3"/>
                    <a:pt x="15" y="2"/>
                    <a:pt x="8" y="0"/>
                  </a:cubicBezTo>
                  <a:cubicBezTo>
                    <a:pt x="6" y="10"/>
                    <a:pt x="5" y="24"/>
                    <a:pt x="7" y="40"/>
                  </a:cubicBezTo>
                  <a:cubicBezTo>
                    <a:pt x="8" y="48"/>
                    <a:pt x="8" y="48"/>
                    <a:pt x="8" y="48"/>
                  </a:cubicBezTo>
                  <a:cubicBezTo>
                    <a:pt x="7" y="77"/>
                    <a:pt x="7" y="77"/>
                    <a:pt x="7" y="77"/>
                  </a:cubicBezTo>
                  <a:cubicBezTo>
                    <a:pt x="5" y="91"/>
                    <a:pt x="5" y="91"/>
                    <a:pt x="5" y="91"/>
                  </a:cubicBezTo>
                  <a:cubicBezTo>
                    <a:pt x="4" y="92"/>
                    <a:pt x="4" y="94"/>
                    <a:pt x="6" y="95"/>
                  </a:cubicBezTo>
                  <a:cubicBezTo>
                    <a:pt x="0" y="102"/>
                    <a:pt x="0" y="102"/>
                    <a:pt x="0" y="102"/>
                  </a:cubicBezTo>
                  <a:cubicBezTo>
                    <a:pt x="1" y="102"/>
                    <a:pt x="1" y="103"/>
                    <a:pt x="2" y="103"/>
                  </a:cubicBezTo>
                  <a:cubicBezTo>
                    <a:pt x="3" y="103"/>
                    <a:pt x="4" y="103"/>
                    <a:pt x="5" y="104"/>
                  </a:cubicBezTo>
                  <a:cubicBezTo>
                    <a:pt x="11" y="98"/>
                    <a:pt x="11" y="98"/>
                    <a:pt x="11" y="98"/>
                  </a:cubicBezTo>
                  <a:cubicBezTo>
                    <a:pt x="11" y="93"/>
                    <a:pt x="11" y="93"/>
                    <a:pt x="11" y="93"/>
                  </a:cubicBezTo>
                  <a:cubicBezTo>
                    <a:pt x="16" y="43"/>
                    <a:pt x="16" y="43"/>
                    <a:pt x="16" y="43"/>
                  </a:cubicBezTo>
                  <a:cubicBezTo>
                    <a:pt x="26" y="26"/>
                    <a:pt x="26" y="26"/>
                    <a:pt x="26" y="26"/>
                  </a:cubicBezTo>
                  <a:cubicBezTo>
                    <a:pt x="29" y="49"/>
                    <a:pt x="29" y="49"/>
                    <a:pt x="29" y="49"/>
                  </a:cubicBezTo>
                  <a:cubicBezTo>
                    <a:pt x="30" y="54"/>
                    <a:pt x="31" y="58"/>
                    <a:pt x="33" y="63"/>
                  </a:cubicBezTo>
                  <a:cubicBezTo>
                    <a:pt x="34" y="92"/>
                    <a:pt x="34" y="92"/>
                    <a:pt x="34" y="92"/>
                  </a:cubicBezTo>
                  <a:cubicBezTo>
                    <a:pt x="36" y="103"/>
                    <a:pt x="36" y="103"/>
                    <a:pt x="36" y="103"/>
                  </a:cubicBezTo>
                  <a:cubicBezTo>
                    <a:pt x="42" y="96"/>
                    <a:pt x="42" y="96"/>
                    <a:pt x="42" y="96"/>
                  </a:cubicBezTo>
                  <a:cubicBezTo>
                    <a:pt x="38" y="61"/>
                    <a:pt x="38" y="61"/>
                    <a:pt x="38" y="61"/>
                  </a:cubicBezTo>
                  <a:cubicBezTo>
                    <a:pt x="38" y="16"/>
                    <a:pt x="38" y="16"/>
                    <a:pt x="38" y="16"/>
                  </a:cubicBezTo>
                  <a:lnTo>
                    <a:pt x="29" y="2"/>
                  </a:lnTo>
                  <a:close/>
                  <a:moveTo>
                    <a:pt x="26" y="26"/>
                  </a:moveTo>
                  <a:cubicBezTo>
                    <a:pt x="28" y="27"/>
                    <a:pt x="28" y="27"/>
                    <a:pt x="28" y="27"/>
                  </a:cubicBezTo>
                  <a:cubicBezTo>
                    <a:pt x="32" y="54"/>
                    <a:pt x="32" y="54"/>
                    <a:pt x="32" y="54"/>
                  </a:cubicBezTo>
                  <a:cubicBezTo>
                    <a:pt x="34" y="61"/>
                    <a:pt x="34" y="61"/>
                    <a:pt x="34" y="61"/>
                  </a:cubicBezTo>
                  <a:cubicBezTo>
                    <a:pt x="36" y="82"/>
                    <a:pt x="36" y="82"/>
                    <a:pt x="36" y="82"/>
                  </a:cubicBezTo>
                  <a:cubicBezTo>
                    <a:pt x="36" y="92"/>
                    <a:pt x="36" y="92"/>
                    <a:pt x="36" y="92"/>
                  </a:cubicBezTo>
                  <a:cubicBezTo>
                    <a:pt x="38" y="100"/>
                    <a:pt x="38" y="100"/>
                    <a:pt x="38" y="100"/>
                  </a:cubicBezTo>
                  <a:cubicBezTo>
                    <a:pt x="36" y="102"/>
                    <a:pt x="36" y="102"/>
                    <a:pt x="36" y="102"/>
                  </a:cubicBezTo>
                  <a:cubicBezTo>
                    <a:pt x="35" y="92"/>
                    <a:pt x="35" y="92"/>
                    <a:pt x="35" y="92"/>
                  </a:cubicBezTo>
                  <a:cubicBezTo>
                    <a:pt x="33" y="63"/>
                    <a:pt x="33" y="63"/>
                    <a:pt x="33" y="63"/>
                  </a:cubicBezTo>
                  <a:cubicBezTo>
                    <a:pt x="33" y="63"/>
                    <a:pt x="33" y="63"/>
                    <a:pt x="33" y="63"/>
                  </a:cubicBezTo>
                  <a:cubicBezTo>
                    <a:pt x="31" y="58"/>
                    <a:pt x="30" y="54"/>
                    <a:pt x="30" y="49"/>
                  </a:cubicBezTo>
                  <a:lnTo>
                    <a:pt x="26" y="26"/>
                  </a:lnTo>
                  <a:close/>
                  <a:moveTo>
                    <a:pt x="9" y="1"/>
                  </a:moveTo>
                  <a:cubicBezTo>
                    <a:pt x="9" y="1"/>
                    <a:pt x="10" y="1"/>
                    <a:pt x="10" y="1"/>
                  </a:cubicBezTo>
                  <a:cubicBezTo>
                    <a:pt x="8" y="11"/>
                    <a:pt x="8" y="27"/>
                    <a:pt x="10" y="48"/>
                  </a:cubicBezTo>
                  <a:cubicBezTo>
                    <a:pt x="9" y="77"/>
                    <a:pt x="9" y="77"/>
                    <a:pt x="9" y="77"/>
                  </a:cubicBezTo>
                  <a:cubicBezTo>
                    <a:pt x="7" y="92"/>
                    <a:pt x="7" y="92"/>
                    <a:pt x="7" y="92"/>
                  </a:cubicBezTo>
                  <a:cubicBezTo>
                    <a:pt x="8" y="95"/>
                    <a:pt x="8" y="95"/>
                    <a:pt x="8" y="95"/>
                  </a:cubicBezTo>
                  <a:cubicBezTo>
                    <a:pt x="3" y="102"/>
                    <a:pt x="3" y="102"/>
                    <a:pt x="3" y="102"/>
                  </a:cubicBezTo>
                  <a:cubicBezTo>
                    <a:pt x="2" y="102"/>
                    <a:pt x="1" y="102"/>
                    <a:pt x="1" y="102"/>
                  </a:cubicBezTo>
                  <a:cubicBezTo>
                    <a:pt x="6" y="95"/>
                    <a:pt x="6" y="95"/>
                    <a:pt x="6" y="95"/>
                  </a:cubicBezTo>
                  <a:cubicBezTo>
                    <a:pt x="6" y="95"/>
                    <a:pt x="6" y="95"/>
                    <a:pt x="6" y="95"/>
                  </a:cubicBezTo>
                  <a:cubicBezTo>
                    <a:pt x="6" y="95"/>
                    <a:pt x="6" y="95"/>
                    <a:pt x="6" y="95"/>
                  </a:cubicBezTo>
                  <a:cubicBezTo>
                    <a:pt x="6" y="94"/>
                    <a:pt x="6" y="94"/>
                    <a:pt x="6" y="94"/>
                  </a:cubicBezTo>
                  <a:cubicBezTo>
                    <a:pt x="5" y="93"/>
                    <a:pt x="4" y="92"/>
                    <a:pt x="5" y="91"/>
                  </a:cubicBezTo>
                  <a:cubicBezTo>
                    <a:pt x="5" y="91"/>
                    <a:pt x="5" y="91"/>
                    <a:pt x="5" y="91"/>
                  </a:cubicBezTo>
                  <a:cubicBezTo>
                    <a:pt x="7" y="77"/>
                    <a:pt x="7" y="77"/>
                    <a:pt x="7" y="77"/>
                  </a:cubicBezTo>
                  <a:cubicBezTo>
                    <a:pt x="9" y="48"/>
                    <a:pt x="9" y="48"/>
                    <a:pt x="9" y="48"/>
                  </a:cubicBezTo>
                  <a:cubicBezTo>
                    <a:pt x="9" y="48"/>
                    <a:pt x="9" y="48"/>
                    <a:pt x="9" y="48"/>
                  </a:cubicBezTo>
                  <a:cubicBezTo>
                    <a:pt x="7" y="40"/>
                    <a:pt x="7" y="40"/>
                    <a:pt x="7" y="40"/>
                  </a:cubicBezTo>
                  <a:cubicBezTo>
                    <a:pt x="6" y="24"/>
                    <a:pt x="7" y="11"/>
                    <a:pt x="9" y="1"/>
                  </a:cubicBezTo>
                  <a:close/>
                </a:path>
              </a:pathLst>
            </a:custGeom>
            <a:solidFill>
              <a:srgbClr val="595757"/>
            </a:solidFill>
            <a:ln w="9525">
              <a:noFill/>
              <a:round/>
              <a:headEnd/>
              <a:tailEnd/>
            </a:ln>
          </p:spPr>
          <p:txBody>
            <a:bodyPr/>
            <a:lstStyle/>
            <a:p>
              <a:endParaRPr lang="zh-CN" altLang="en-US"/>
            </a:p>
          </p:txBody>
        </p:sp>
        <p:sp>
          <p:nvSpPr>
            <p:cNvPr id="25686" name="Freeform 394"/>
            <p:cNvSpPr>
              <a:spLocks/>
            </p:cNvSpPr>
            <p:nvPr/>
          </p:nvSpPr>
          <p:spPr bwMode="auto">
            <a:xfrm>
              <a:off x="127000" y="398463"/>
              <a:ext cx="44450" cy="284163"/>
            </a:xfrm>
            <a:custGeom>
              <a:avLst/>
              <a:gdLst>
                <a:gd name="T0" fmla="*/ 2147483646 w 12"/>
                <a:gd name="T1" fmla="*/ 2147483646 h 76"/>
                <a:gd name="T2" fmla="*/ 0 w 12"/>
                <a:gd name="T3" fmla="*/ 0 h 76"/>
                <a:gd name="T4" fmla="*/ 2147483646 w 12"/>
                <a:gd name="T5" fmla="*/ 2147483646 h 76"/>
                <a:gd name="T6" fmla="*/ 2147483646 w 12"/>
                <a:gd name="T7" fmla="*/ 2147483646 h 76"/>
                <a:gd name="T8" fmla="*/ 2147483646 w 12"/>
                <a:gd name="T9" fmla="*/ 2147483646 h 76"/>
                <a:gd name="T10" fmla="*/ 2147483646 w 12"/>
                <a:gd name="T11" fmla="*/ 2147483646 h 76"/>
                <a:gd name="T12" fmla="*/ 2147483646 w 12"/>
                <a:gd name="T13" fmla="*/ 2147483646 h 76"/>
                <a:gd name="T14" fmla="*/ 2147483646 w 12"/>
                <a:gd name="T15" fmla="*/ 2147483646 h 76"/>
                <a:gd name="T16" fmla="*/ 2147483646 w 12"/>
                <a:gd name="T17" fmla="*/ 2147483646 h 76"/>
                <a:gd name="T18" fmla="*/ 2147483646 w 12"/>
                <a:gd name="T19" fmla="*/ 2147483646 h 76"/>
                <a:gd name="T20" fmla="*/ 2147483646 w 12"/>
                <a:gd name="T21" fmla="*/ 2147483646 h 76"/>
                <a:gd name="T22" fmla="*/ 2147483646 w 12"/>
                <a:gd name="T23" fmla="*/ 2147483646 h 76"/>
                <a:gd name="T24" fmla="*/ 2147483646 w 12"/>
                <a:gd name="T25" fmla="*/ 2147483646 h 7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2" h="76">
                  <a:moveTo>
                    <a:pt x="2" y="1"/>
                  </a:moveTo>
                  <a:cubicBezTo>
                    <a:pt x="0" y="0"/>
                    <a:pt x="0" y="0"/>
                    <a:pt x="0" y="0"/>
                  </a:cubicBezTo>
                  <a:cubicBezTo>
                    <a:pt x="4" y="23"/>
                    <a:pt x="4" y="23"/>
                    <a:pt x="4" y="23"/>
                  </a:cubicBezTo>
                  <a:cubicBezTo>
                    <a:pt x="4" y="28"/>
                    <a:pt x="5" y="32"/>
                    <a:pt x="7" y="37"/>
                  </a:cubicBezTo>
                  <a:cubicBezTo>
                    <a:pt x="7" y="37"/>
                    <a:pt x="7" y="37"/>
                    <a:pt x="7" y="37"/>
                  </a:cubicBezTo>
                  <a:cubicBezTo>
                    <a:pt x="9" y="66"/>
                    <a:pt x="9" y="66"/>
                    <a:pt x="9" y="66"/>
                  </a:cubicBezTo>
                  <a:cubicBezTo>
                    <a:pt x="10" y="76"/>
                    <a:pt x="10" y="76"/>
                    <a:pt x="10" y="76"/>
                  </a:cubicBezTo>
                  <a:cubicBezTo>
                    <a:pt x="12" y="74"/>
                    <a:pt x="12" y="74"/>
                    <a:pt x="12" y="74"/>
                  </a:cubicBezTo>
                  <a:cubicBezTo>
                    <a:pt x="10" y="66"/>
                    <a:pt x="10" y="66"/>
                    <a:pt x="10" y="66"/>
                  </a:cubicBezTo>
                  <a:cubicBezTo>
                    <a:pt x="10" y="56"/>
                    <a:pt x="10" y="56"/>
                    <a:pt x="10" y="56"/>
                  </a:cubicBezTo>
                  <a:cubicBezTo>
                    <a:pt x="8" y="35"/>
                    <a:pt x="8" y="35"/>
                    <a:pt x="8" y="35"/>
                  </a:cubicBezTo>
                  <a:cubicBezTo>
                    <a:pt x="6" y="28"/>
                    <a:pt x="6" y="28"/>
                    <a:pt x="6" y="28"/>
                  </a:cubicBezTo>
                  <a:lnTo>
                    <a:pt x="2" y="1"/>
                  </a:lnTo>
                  <a:close/>
                </a:path>
              </a:pathLst>
            </a:custGeom>
            <a:solidFill>
              <a:srgbClr val="B5B5B6"/>
            </a:solidFill>
            <a:ln w="9525">
              <a:noFill/>
              <a:round/>
              <a:headEnd/>
              <a:tailEnd/>
            </a:ln>
          </p:spPr>
          <p:txBody>
            <a:bodyPr/>
            <a:lstStyle/>
            <a:p>
              <a:endParaRPr lang="zh-CN" altLang="en-US"/>
            </a:p>
          </p:txBody>
        </p:sp>
        <p:sp>
          <p:nvSpPr>
            <p:cNvPr id="25687" name="Freeform 395"/>
            <p:cNvSpPr>
              <a:spLocks/>
            </p:cNvSpPr>
            <p:nvPr/>
          </p:nvSpPr>
          <p:spPr bwMode="auto">
            <a:xfrm>
              <a:off x="33337" y="304800"/>
              <a:ext cx="33338" cy="377825"/>
            </a:xfrm>
            <a:custGeom>
              <a:avLst/>
              <a:gdLst>
                <a:gd name="T0" fmla="*/ 2147483646 w 9"/>
                <a:gd name="T1" fmla="*/ 0 h 101"/>
                <a:gd name="T2" fmla="*/ 2147483646 w 9"/>
                <a:gd name="T3" fmla="*/ 0 h 101"/>
                <a:gd name="T4" fmla="*/ 2147483646 w 9"/>
                <a:gd name="T5" fmla="*/ 2147483646 h 101"/>
                <a:gd name="T6" fmla="*/ 2147483646 w 9"/>
                <a:gd name="T7" fmla="*/ 2147483646 h 101"/>
                <a:gd name="T8" fmla="*/ 2147483646 w 9"/>
                <a:gd name="T9" fmla="*/ 2147483646 h 101"/>
                <a:gd name="T10" fmla="*/ 2147483646 w 9"/>
                <a:gd name="T11" fmla="*/ 2147483646 h 101"/>
                <a:gd name="T12" fmla="*/ 2147483646 w 9"/>
                <a:gd name="T13" fmla="*/ 2147483646 h 101"/>
                <a:gd name="T14" fmla="*/ 2147483646 w 9"/>
                <a:gd name="T15" fmla="*/ 2147483646 h 101"/>
                <a:gd name="T16" fmla="*/ 2147483646 w 9"/>
                <a:gd name="T17" fmla="*/ 2147483646 h 101"/>
                <a:gd name="T18" fmla="*/ 2147483646 w 9"/>
                <a:gd name="T19" fmla="*/ 2147483646 h 101"/>
                <a:gd name="T20" fmla="*/ 2147483646 w 9"/>
                <a:gd name="T21" fmla="*/ 2147483646 h 101"/>
                <a:gd name="T22" fmla="*/ 2147483646 w 9"/>
                <a:gd name="T23" fmla="*/ 2147483646 h 101"/>
                <a:gd name="T24" fmla="*/ 0 w 9"/>
                <a:gd name="T25" fmla="*/ 2147483646 h 101"/>
                <a:gd name="T26" fmla="*/ 2147483646 w 9"/>
                <a:gd name="T27" fmla="*/ 2147483646 h 101"/>
                <a:gd name="T28" fmla="*/ 2147483646 w 9"/>
                <a:gd name="T29" fmla="*/ 2147483646 h 101"/>
                <a:gd name="T30" fmla="*/ 2147483646 w 9"/>
                <a:gd name="T31" fmla="*/ 2147483646 h 101"/>
                <a:gd name="T32" fmla="*/ 2147483646 w 9"/>
                <a:gd name="T33" fmla="*/ 2147483646 h 101"/>
                <a:gd name="T34" fmla="*/ 2147483646 w 9"/>
                <a:gd name="T35" fmla="*/ 2147483646 h 101"/>
                <a:gd name="T36" fmla="*/ 2147483646 w 9"/>
                <a:gd name="T37" fmla="*/ 0 h 10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9" h="101">
                  <a:moveTo>
                    <a:pt x="9" y="0"/>
                  </a:moveTo>
                  <a:cubicBezTo>
                    <a:pt x="9" y="0"/>
                    <a:pt x="8" y="0"/>
                    <a:pt x="8" y="0"/>
                  </a:cubicBezTo>
                  <a:cubicBezTo>
                    <a:pt x="6" y="10"/>
                    <a:pt x="5" y="23"/>
                    <a:pt x="6" y="39"/>
                  </a:cubicBezTo>
                  <a:cubicBezTo>
                    <a:pt x="8" y="47"/>
                    <a:pt x="8" y="47"/>
                    <a:pt x="8" y="47"/>
                  </a:cubicBezTo>
                  <a:cubicBezTo>
                    <a:pt x="8" y="47"/>
                    <a:pt x="8" y="47"/>
                    <a:pt x="8" y="47"/>
                  </a:cubicBezTo>
                  <a:cubicBezTo>
                    <a:pt x="6" y="76"/>
                    <a:pt x="6" y="76"/>
                    <a:pt x="6" y="76"/>
                  </a:cubicBezTo>
                  <a:cubicBezTo>
                    <a:pt x="4" y="90"/>
                    <a:pt x="4" y="90"/>
                    <a:pt x="4" y="90"/>
                  </a:cubicBezTo>
                  <a:cubicBezTo>
                    <a:pt x="4" y="90"/>
                    <a:pt x="4" y="90"/>
                    <a:pt x="4" y="90"/>
                  </a:cubicBezTo>
                  <a:cubicBezTo>
                    <a:pt x="3" y="91"/>
                    <a:pt x="4" y="92"/>
                    <a:pt x="5" y="93"/>
                  </a:cubicBezTo>
                  <a:cubicBezTo>
                    <a:pt x="5" y="94"/>
                    <a:pt x="5" y="94"/>
                    <a:pt x="5" y="94"/>
                  </a:cubicBezTo>
                  <a:cubicBezTo>
                    <a:pt x="5" y="94"/>
                    <a:pt x="5" y="94"/>
                    <a:pt x="5" y="94"/>
                  </a:cubicBezTo>
                  <a:cubicBezTo>
                    <a:pt x="5" y="94"/>
                    <a:pt x="5" y="94"/>
                    <a:pt x="5" y="94"/>
                  </a:cubicBezTo>
                  <a:cubicBezTo>
                    <a:pt x="0" y="101"/>
                    <a:pt x="0" y="101"/>
                    <a:pt x="0" y="101"/>
                  </a:cubicBezTo>
                  <a:cubicBezTo>
                    <a:pt x="0" y="101"/>
                    <a:pt x="1" y="101"/>
                    <a:pt x="2" y="101"/>
                  </a:cubicBezTo>
                  <a:cubicBezTo>
                    <a:pt x="7" y="94"/>
                    <a:pt x="7" y="94"/>
                    <a:pt x="7" y="94"/>
                  </a:cubicBezTo>
                  <a:cubicBezTo>
                    <a:pt x="6" y="91"/>
                    <a:pt x="6" y="91"/>
                    <a:pt x="6" y="91"/>
                  </a:cubicBezTo>
                  <a:cubicBezTo>
                    <a:pt x="8" y="76"/>
                    <a:pt x="8" y="76"/>
                    <a:pt x="8" y="76"/>
                  </a:cubicBezTo>
                  <a:cubicBezTo>
                    <a:pt x="9" y="47"/>
                    <a:pt x="9" y="47"/>
                    <a:pt x="9" y="47"/>
                  </a:cubicBezTo>
                  <a:cubicBezTo>
                    <a:pt x="7" y="26"/>
                    <a:pt x="7" y="10"/>
                    <a:pt x="9" y="0"/>
                  </a:cubicBezTo>
                  <a:close/>
                </a:path>
              </a:pathLst>
            </a:custGeom>
            <a:solidFill>
              <a:srgbClr val="B5B5B6"/>
            </a:solidFill>
            <a:ln w="9525">
              <a:noFill/>
              <a:round/>
              <a:headEnd/>
              <a:tailEnd/>
            </a:ln>
          </p:spPr>
          <p:txBody>
            <a:bodyPr/>
            <a:lstStyle/>
            <a:p>
              <a:endParaRPr lang="zh-CN" altLang="en-US"/>
            </a:p>
          </p:txBody>
        </p:sp>
        <p:sp>
          <p:nvSpPr>
            <p:cNvPr id="25688" name="Freeform 396"/>
            <p:cNvSpPr>
              <a:spLocks/>
            </p:cNvSpPr>
            <p:nvPr/>
          </p:nvSpPr>
          <p:spPr bwMode="auto">
            <a:xfrm>
              <a:off x="182562" y="168275"/>
              <a:ext cx="19050" cy="7938"/>
            </a:xfrm>
            <a:custGeom>
              <a:avLst/>
              <a:gdLst>
                <a:gd name="T0" fmla="*/ 2147483646 w 12"/>
                <a:gd name="T1" fmla="*/ 2147483646 h 5"/>
                <a:gd name="T2" fmla="*/ 2147483646 w 12"/>
                <a:gd name="T3" fmla="*/ 0 h 5"/>
                <a:gd name="T4" fmla="*/ 2147483646 w 12"/>
                <a:gd name="T5" fmla="*/ 2147483646 h 5"/>
                <a:gd name="T6" fmla="*/ 0 w 12"/>
                <a:gd name="T7" fmla="*/ 2147483646 h 5"/>
                <a:gd name="T8" fmla="*/ 2147483646 w 12"/>
                <a:gd name="T9" fmla="*/ 2147483646 h 5"/>
                <a:gd name="T10" fmla="*/ 2147483646 w 12"/>
                <a:gd name="T11" fmla="*/ 2147483646 h 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5">
                  <a:moveTo>
                    <a:pt x="10" y="3"/>
                  </a:moveTo>
                  <a:lnTo>
                    <a:pt x="12" y="0"/>
                  </a:lnTo>
                  <a:lnTo>
                    <a:pt x="3" y="3"/>
                  </a:lnTo>
                  <a:lnTo>
                    <a:pt x="0" y="5"/>
                  </a:lnTo>
                  <a:lnTo>
                    <a:pt x="3" y="5"/>
                  </a:lnTo>
                  <a:lnTo>
                    <a:pt x="10" y="3"/>
                  </a:lnTo>
                  <a:close/>
                </a:path>
              </a:pathLst>
            </a:custGeom>
            <a:solidFill>
              <a:srgbClr val="B68B5E"/>
            </a:solidFill>
            <a:ln w="9525">
              <a:noFill/>
              <a:round/>
              <a:headEnd/>
              <a:tailEnd/>
            </a:ln>
          </p:spPr>
          <p:txBody>
            <a:bodyPr/>
            <a:lstStyle/>
            <a:p>
              <a:endParaRPr lang="zh-CN" altLang="en-US"/>
            </a:p>
          </p:txBody>
        </p:sp>
        <p:sp>
          <p:nvSpPr>
            <p:cNvPr id="25689" name="Freeform 397"/>
            <p:cNvSpPr>
              <a:spLocks/>
            </p:cNvSpPr>
            <p:nvPr/>
          </p:nvSpPr>
          <p:spPr bwMode="auto">
            <a:xfrm>
              <a:off x="179387" y="168275"/>
              <a:ext cx="22225" cy="7938"/>
            </a:xfrm>
            <a:custGeom>
              <a:avLst/>
              <a:gdLst>
                <a:gd name="T0" fmla="*/ 2147483646 w 14"/>
                <a:gd name="T1" fmla="*/ 0 h 5"/>
                <a:gd name="T2" fmla="*/ 2147483646 w 14"/>
                <a:gd name="T3" fmla="*/ 0 h 5"/>
                <a:gd name="T4" fmla="*/ 2147483646 w 14"/>
                <a:gd name="T5" fmla="*/ 0 h 5"/>
                <a:gd name="T6" fmla="*/ 2147483646 w 14"/>
                <a:gd name="T7" fmla="*/ 2147483646 h 5"/>
                <a:gd name="T8" fmla="*/ 0 w 14"/>
                <a:gd name="T9" fmla="*/ 2147483646 h 5"/>
                <a:gd name="T10" fmla="*/ 2147483646 w 14"/>
                <a:gd name="T11" fmla="*/ 2147483646 h 5"/>
                <a:gd name="T12" fmla="*/ 2147483646 w 14"/>
                <a:gd name="T13" fmla="*/ 2147483646 h 5"/>
                <a:gd name="T14" fmla="*/ 2147483646 w 14"/>
                <a:gd name="T15" fmla="*/ 0 h 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 h="5">
                  <a:moveTo>
                    <a:pt x="14" y="0"/>
                  </a:moveTo>
                  <a:lnTo>
                    <a:pt x="12" y="0"/>
                  </a:lnTo>
                  <a:lnTo>
                    <a:pt x="5" y="3"/>
                  </a:lnTo>
                  <a:lnTo>
                    <a:pt x="0" y="5"/>
                  </a:lnTo>
                  <a:lnTo>
                    <a:pt x="2" y="5"/>
                  </a:lnTo>
                  <a:lnTo>
                    <a:pt x="5" y="3"/>
                  </a:lnTo>
                  <a:lnTo>
                    <a:pt x="14" y="0"/>
                  </a:lnTo>
                  <a:close/>
                </a:path>
              </a:pathLst>
            </a:custGeom>
            <a:solidFill>
              <a:srgbClr val="E2B987"/>
            </a:solidFill>
            <a:ln w="9525">
              <a:noFill/>
              <a:round/>
              <a:headEnd/>
              <a:tailEnd/>
            </a:ln>
          </p:spPr>
          <p:txBody>
            <a:bodyPr/>
            <a:lstStyle/>
            <a:p>
              <a:endParaRPr lang="zh-CN" altLang="en-US"/>
            </a:p>
          </p:txBody>
        </p:sp>
        <p:sp>
          <p:nvSpPr>
            <p:cNvPr id="25690" name="Freeform 398"/>
            <p:cNvSpPr>
              <a:spLocks/>
            </p:cNvSpPr>
            <p:nvPr/>
          </p:nvSpPr>
          <p:spPr bwMode="auto">
            <a:xfrm>
              <a:off x="176212" y="165100"/>
              <a:ext cx="22225" cy="11113"/>
            </a:xfrm>
            <a:custGeom>
              <a:avLst/>
              <a:gdLst>
                <a:gd name="T0" fmla="*/ 2147483646 w 14"/>
                <a:gd name="T1" fmla="*/ 2147483646 h 7"/>
                <a:gd name="T2" fmla="*/ 2147483646 w 14"/>
                <a:gd name="T3" fmla="*/ 0 h 7"/>
                <a:gd name="T4" fmla="*/ 2147483646 w 14"/>
                <a:gd name="T5" fmla="*/ 2147483646 h 7"/>
                <a:gd name="T6" fmla="*/ 0 w 14"/>
                <a:gd name="T7" fmla="*/ 2147483646 h 7"/>
                <a:gd name="T8" fmla="*/ 2147483646 w 14"/>
                <a:gd name="T9" fmla="*/ 2147483646 h 7"/>
                <a:gd name="T10" fmla="*/ 2147483646 w 14"/>
                <a:gd name="T11" fmla="*/ 2147483646 h 7"/>
                <a:gd name="T12" fmla="*/ 2147483646 w 14"/>
                <a:gd name="T13" fmla="*/ 2147483646 h 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7">
                  <a:moveTo>
                    <a:pt x="14" y="2"/>
                  </a:moveTo>
                  <a:lnTo>
                    <a:pt x="14" y="0"/>
                  </a:lnTo>
                  <a:lnTo>
                    <a:pt x="2" y="5"/>
                  </a:lnTo>
                  <a:lnTo>
                    <a:pt x="0" y="7"/>
                  </a:lnTo>
                  <a:lnTo>
                    <a:pt x="2" y="7"/>
                  </a:lnTo>
                  <a:lnTo>
                    <a:pt x="7" y="5"/>
                  </a:lnTo>
                  <a:lnTo>
                    <a:pt x="14" y="2"/>
                  </a:lnTo>
                  <a:close/>
                </a:path>
              </a:pathLst>
            </a:custGeom>
            <a:solidFill>
              <a:srgbClr val="B68B5E"/>
            </a:solidFill>
            <a:ln w="9525">
              <a:noFill/>
              <a:round/>
              <a:headEnd/>
              <a:tailEnd/>
            </a:ln>
          </p:spPr>
          <p:txBody>
            <a:bodyPr/>
            <a:lstStyle/>
            <a:p>
              <a:endParaRPr lang="zh-CN" altLang="en-US"/>
            </a:p>
          </p:txBody>
        </p:sp>
        <p:sp>
          <p:nvSpPr>
            <p:cNvPr id="25691" name="Freeform 399"/>
            <p:cNvSpPr>
              <a:spLocks/>
            </p:cNvSpPr>
            <p:nvPr/>
          </p:nvSpPr>
          <p:spPr bwMode="auto">
            <a:xfrm>
              <a:off x="171450" y="165100"/>
              <a:ext cx="26988" cy="11113"/>
            </a:xfrm>
            <a:custGeom>
              <a:avLst/>
              <a:gdLst>
                <a:gd name="T0" fmla="*/ 2147483646 w 17"/>
                <a:gd name="T1" fmla="*/ 0 h 7"/>
                <a:gd name="T2" fmla="*/ 2147483646 w 17"/>
                <a:gd name="T3" fmla="*/ 0 h 7"/>
                <a:gd name="T4" fmla="*/ 2147483646 w 17"/>
                <a:gd name="T5" fmla="*/ 2147483646 h 7"/>
                <a:gd name="T6" fmla="*/ 2147483646 w 17"/>
                <a:gd name="T7" fmla="*/ 2147483646 h 7"/>
                <a:gd name="T8" fmla="*/ 0 w 17"/>
                <a:gd name="T9" fmla="*/ 2147483646 h 7"/>
                <a:gd name="T10" fmla="*/ 2147483646 w 17"/>
                <a:gd name="T11" fmla="*/ 2147483646 h 7"/>
                <a:gd name="T12" fmla="*/ 2147483646 w 17"/>
                <a:gd name="T13" fmla="*/ 2147483646 h 7"/>
                <a:gd name="T14" fmla="*/ 2147483646 w 17"/>
                <a:gd name="T15" fmla="*/ 0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7" h="7">
                  <a:moveTo>
                    <a:pt x="17" y="0"/>
                  </a:moveTo>
                  <a:lnTo>
                    <a:pt x="17" y="0"/>
                  </a:lnTo>
                  <a:lnTo>
                    <a:pt x="10" y="2"/>
                  </a:lnTo>
                  <a:lnTo>
                    <a:pt x="5" y="2"/>
                  </a:lnTo>
                  <a:lnTo>
                    <a:pt x="0" y="7"/>
                  </a:lnTo>
                  <a:lnTo>
                    <a:pt x="3" y="7"/>
                  </a:lnTo>
                  <a:lnTo>
                    <a:pt x="5" y="5"/>
                  </a:lnTo>
                  <a:lnTo>
                    <a:pt x="17" y="0"/>
                  </a:lnTo>
                  <a:close/>
                </a:path>
              </a:pathLst>
            </a:custGeom>
            <a:solidFill>
              <a:srgbClr val="E2B987"/>
            </a:solidFill>
            <a:ln w="9525">
              <a:noFill/>
              <a:round/>
              <a:headEnd/>
              <a:tailEnd/>
            </a:ln>
          </p:spPr>
          <p:txBody>
            <a:bodyPr/>
            <a:lstStyle/>
            <a:p>
              <a:endParaRPr lang="zh-CN" altLang="en-US"/>
            </a:p>
          </p:txBody>
        </p:sp>
        <p:sp>
          <p:nvSpPr>
            <p:cNvPr id="25692" name="Freeform 400"/>
            <p:cNvSpPr>
              <a:spLocks/>
            </p:cNvSpPr>
            <p:nvPr/>
          </p:nvSpPr>
          <p:spPr bwMode="auto">
            <a:xfrm>
              <a:off x="171450" y="165100"/>
              <a:ext cx="19050" cy="11113"/>
            </a:xfrm>
            <a:custGeom>
              <a:avLst/>
              <a:gdLst>
                <a:gd name="T0" fmla="*/ 2147483646 w 12"/>
                <a:gd name="T1" fmla="*/ 2147483646 h 7"/>
                <a:gd name="T2" fmla="*/ 2147483646 w 12"/>
                <a:gd name="T3" fmla="*/ 2147483646 h 7"/>
                <a:gd name="T4" fmla="*/ 2147483646 w 12"/>
                <a:gd name="T5" fmla="*/ 0 h 7"/>
                <a:gd name="T6" fmla="*/ 2147483646 w 12"/>
                <a:gd name="T7" fmla="*/ 2147483646 h 7"/>
                <a:gd name="T8" fmla="*/ 0 w 12"/>
                <a:gd name="T9" fmla="*/ 2147483646 h 7"/>
                <a:gd name="T10" fmla="*/ 0 w 12"/>
                <a:gd name="T11" fmla="*/ 2147483646 h 7"/>
                <a:gd name="T12" fmla="*/ 2147483646 w 12"/>
                <a:gd name="T13" fmla="*/ 2147483646 h 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 h="7">
                  <a:moveTo>
                    <a:pt x="5" y="2"/>
                  </a:moveTo>
                  <a:lnTo>
                    <a:pt x="10" y="2"/>
                  </a:lnTo>
                  <a:lnTo>
                    <a:pt x="12" y="0"/>
                  </a:lnTo>
                  <a:lnTo>
                    <a:pt x="5" y="2"/>
                  </a:lnTo>
                  <a:lnTo>
                    <a:pt x="0" y="7"/>
                  </a:lnTo>
                  <a:lnTo>
                    <a:pt x="5" y="2"/>
                  </a:lnTo>
                  <a:close/>
                </a:path>
              </a:pathLst>
            </a:custGeom>
            <a:solidFill>
              <a:srgbClr val="B68B5E"/>
            </a:solidFill>
            <a:ln w="9525">
              <a:noFill/>
              <a:round/>
              <a:headEnd/>
              <a:tailEnd/>
            </a:ln>
          </p:spPr>
          <p:txBody>
            <a:bodyPr/>
            <a:lstStyle/>
            <a:p>
              <a:endParaRPr lang="zh-CN" altLang="en-US"/>
            </a:p>
          </p:txBody>
        </p:sp>
        <p:sp>
          <p:nvSpPr>
            <p:cNvPr id="25693" name="Freeform 401"/>
            <p:cNvSpPr>
              <a:spLocks/>
            </p:cNvSpPr>
            <p:nvPr/>
          </p:nvSpPr>
          <p:spPr bwMode="auto">
            <a:xfrm>
              <a:off x="138112" y="300038"/>
              <a:ext cx="101600" cy="417513"/>
            </a:xfrm>
            <a:custGeom>
              <a:avLst/>
              <a:gdLst>
                <a:gd name="T0" fmla="*/ 2147483646 w 27"/>
                <a:gd name="T1" fmla="*/ 0 h 111"/>
                <a:gd name="T2" fmla="*/ 0 w 27"/>
                <a:gd name="T3" fmla="*/ 2147483646 h 111"/>
                <a:gd name="T4" fmla="*/ 2147483646 w 27"/>
                <a:gd name="T5" fmla="*/ 2147483646 h 111"/>
                <a:gd name="T6" fmla="*/ 2147483646 w 27"/>
                <a:gd name="T7" fmla="*/ 2147483646 h 111"/>
                <a:gd name="T8" fmla="*/ 2147483646 w 27"/>
                <a:gd name="T9" fmla="*/ 2147483646 h 111"/>
                <a:gd name="T10" fmla="*/ 2147483646 w 27"/>
                <a:gd name="T11" fmla="*/ 2147483646 h 111"/>
                <a:gd name="T12" fmla="*/ 2147483646 w 27"/>
                <a:gd name="T13" fmla="*/ 2147483646 h 111"/>
                <a:gd name="T14" fmla="*/ 2147483646 w 27"/>
                <a:gd name="T15" fmla="*/ 2147483646 h 111"/>
                <a:gd name="T16" fmla="*/ 2147483646 w 27"/>
                <a:gd name="T17" fmla="*/ 2147483646 h 111"/>
                <a:gd name="T18" fmla="*/ 2147483646 w 27"/>
                <a:gd name="T19" fmla="*/ 2147483646 h 111"/>
                <a:gd name="T20" fmla="*/ 2147483646 w 27"/>
                <a:gd name="T21" fmla="*/ 2147483646 h 111"/>
                <a:gd name="T22" fmla="*/ 2147483646 w 27"/>
                <a:gd name="T23" fmla="*/ 2147483646 h 111"/>
                <a:gd name="T24" fmla="*/ 2147483646 w 27"/>
                <a:gd name="T25" fmla="*/ 2147483646 h 111"/>
                <a:gd name="T26" fmla="*/ 2147483646 w 27"/>
                <a:gd name="T27" fmla="*/ 2147483646 h 111"/>
                <a:gd name="T28" fmla="*/ 2147483646 w 27"/>
                <a:gd name="T29" fmla="*/ 2147483646 h 111"/>
                <a:gd name="T30" fmla="*/ 2147483646 w 27"/>
                <a:gd name="T31" fmla="*/ 0 h 1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7" h="111">
                  <a:moveTo>
                    <a:pt x="12" y="0"/>
                  </a:moveTo>
                  <a:cubicBezTo>
                    <a:pt x="8" y="1"/>
                    <a:pt x="4" y="2"/>
                    <a:pt x="0" y="2"/>
                  </a:cubicBezTo>
                  <a:cubicBezTo>
                    <a:pt x="9" y="16"/>
                    <a:pt x="9" y="16"/>
                    <a:pt x="9" y="16"/>
                  </a:cubicBezTo>
                  <a:cubicBezTo>
                    <a:pt x="9" y="61"/>
                    <a:pt x="9" y="61"/>
                    <a:pt x="9" y="61"/>
                  </a:cubicBezTo>
                  <a:cubicBezTo>
                    <a:pt x="13" y="96"/>
                    <a:pt x="13" y="96"/>
                    <a:pt x="13" y="96"/>
                  </a:cubicBezTo>
                  <a:cubicBezTo>
                    <a:pt x="7" y="103"/>
                    <a:pt x="7" y="103"/>
                    <a:pt x="7" y="103"/>
                  </a:cubicBezTo>
                  <a:cubicBezTo>
                    <a:pt x="7" y="106"/>
                    <a:pt x="7" y="106"/>
                    <a:pt x="7" y="106"/>
                  </a:cubicBezTo>
                  <a:cubicBezTo>
                    <a:pt x="13" y="106"/>
                    <a:pt x="13" y="106"/>
                    <a:pt x="13" y="106"/>
                  </a:cubicBezTo>
                  <a:cubicBezTo>
                    <a:pt x="17" y="110"/>
                    <a:pt x="22" y="111"/>
                    <a:pt x="27" y="109"/>
                  </a:cubicBezTo>
                  <a:cubicBezTo>
                    <a:pt x="27" y="108"/>
                    <a:pt x="27" y="107"/>
                    <a:pt x="26" y="106"/>
                  </a:cubicBezTo>
                  <a:cubicBezTo>
                    <a:pt x="21" y="101"/>
                    <a:pt x="21" y="101"/>
                    <a:pt x="21" y="101"/>
                  </a:cubicBezTo>
                  <a:cubicBezTo>
                    <a:pt x="19" y="99"/>
                    <a:pt x="18" y="95"/>
                    <a:pt x="18" y="91"/>
                  </a:cubicBezTo>
                  <a:cubicBezTo>
                    <a:pt x="14" y="61"/>
                    <a:pt x="14" y="61"/>
                    <a:pt x="14" y="61"/>
                  </a:cubicBezTo>
                  <a:cubicBezTo>
                    <a:pt x="14" y="47"/>
                    <a:pt x="14" y="47"/>
                    <a:pt x="14" y="47"/>
                  </a:cubicBezTo>
                  <a:cubicBezTo>
                    <a:pt x="15" y="39"/>
                    <a:pt x="15" y="39"/>
                    <a:pt x="15" y="39"/>
                  </a:cubicBezTo>
                  <a:cubicBezTo>
                    <a:pt x="18" y="24"/>
                    <a:pt x="17" y="11"/>
                    <a:pt x="12" y="0"/>
                  </a:cubicBezTo>
                  <a:close/>
                </a:path>
              </a:pathLst>
            </a:custGeom>
            <a:solidFill>
              <a:srgbClr val="000000"/>
            </a:solidFill>
            <a:ln w="9525">
              <a:noFill/>
              <a:round/>
              <a:headEnd/>
              <a:tailEnd/>
            </a:ln>
          </p:spPr>
          <p:txBody>
            <a:bodyPr/>
            <a:lstStyle/>
            <a:p>
              <a:endParaRPr lang="zh-CN" altLang="en-US"/>
            </a:p>
          </p:txBody>
        </p:sp>
        <p:sp>
          <p:nvSpPr>
            <p:cNvPr id="25694" name="Freeform 402"/>
            <p:cNvSpPr>
              <a:spLocks/>
            </p:cNvSpPr>
            <p:nvPr/>
          </p:nvSpPr>
          <p:spPr bwMode="auto">
            <a:xfrm>
              <a:off x="0" y="398463"/>
              <a:ext cx="127000" cy="319088"/>
            </a:xfrm>
            <a:custGeom>
              <a:avLst/>
              <a:gdLst>
                <a:gd name="T0" fmla="*/ 2147483646 w 34"/>
                <a:gd name="T1" fmla="*/ 2147483646 h 85"/>
                <a:gd name="T2" fmla="*/ 2147483646 w 34"/>
                <a:gd name="T3" fmla="*/ 2147483646 h 85"/>
                <a:gd name="T4" fmla="*/ 2147483646 w 34"/>
                <a:gd name="T5" fmla="*/ 0 h 85"/>
                <a:gd name="T6" fmla="*/ 2147483646 w 34"/>
                <a:gd name="T7" fmla="*/ 2147483646 h 85"/>
                <a:gd name="T8" fmla="*/ 2147483646 w 34"/>
                <a:gd name="T9" fmla="*/ 2147483646 h 85"/>
                <a:gd name="T10" fmla="*/ 2147483646 w 34"/>
                <a:gd name="T11" fmla="*/ 2147483646 h 85"/>
                <a:gd name="T12" fmla="*/ 2147483646 w 34"/>
                <a:gd name="T13" fmla="*/ 2147483646 h 85"/>
                <a:gd name="T14" fmla="*/ 2147483646 w 34"/>
                <a:gd name="T15" fmla="*/ 2147483646 h 85"/>
                <a:gd name="T16" fmla="*/ 2147483646 w 34"/>
                <a:gd name="T17" fmla="*/ 2147483646 h 85"/>
                <a:gd name="T18" fmla="*/ 2147483646 w 34"/>
                <a:gd name="T19" fmla="*/ 2147483646 h 85"/>
                <a:gd name="T20" fmla="*/ 0 w 34"/>
                <a:gd name="T21" fmla="*/ 2147483646 h 85"/>
                <a:gd name="T22" fmla="*/ 2147483646 w 34"/>
                <a:gd name="T23" fmla="*/ 2147483646 h 85"/>
                <a:gd name="T24" fmla="*/ 2147483646 w 34"/>
                <a:gd name="T25" fmla="*/ 2147483646 h 85"/>
                <a:gd name="T26" fmla="*/ 2147483646 w 34"/>
                <a:gd name="T27" fmla="*/ 2147483646 h 85"/>
                <a:gd name="T28" fmla="*/ 2147483646 w 34"/>
                <a:gd name="T29" fmla="*/ 2147483646 h 85"/>
                <a:gd name="T30" fmla="*/ 2147483646 w 34"/>
                <a:gd name="T31" fmla="*/ 2147483646 h 85"/>
                <a:gd name="T32" fmla="*/ 2147483646 w 34"/>
                <a:gd name="T33" fmla="*/ 2147483646 h 8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4" h="85">
                  <a:moveTo>
                    <a:pt x="29" y="32"/>
                  </a:moveTo>
                  <a:cubicBezTo>
                    <a:pt x="30" y="29"/>
                    <a:pt x="31" y="25"/>
                    <a:pt x="31" y="20"/>
                  </a:cubicBezTo>
                  <a:cubicBezTo>
                    <a:pt x="34" y="0"/>
                    <a:pt x="34" y="0"/>
                    <a:pt x="34" y="0"/>
                  </a:cubicBezTo>
                  <a:cubicBezTo>
                    <a:pt x="24" y="17"/>
                    <a:pt x="24" y="17"/>
                    <a:pt x="24" y="17"/>
                  </a:cubicBezTo>
                  <a:cubicBezTo>
                    <a:pt x="19" y="67"/>
                    <a:pt x="19" y="67"/>
                    <a:pt x="19" y="67"/>
                  </a:cubicBezTo>
                  <a:cubicBezTo>
                    <a:pt x="19" y="72"/>
                    <a:pt x="19" y="72"/>
                    <a:pt x="19" y="72"/>
                  </a:cubicBezTo>
                  <a:cubicBezTo>
                    <a:pt x="13" y="78"/>
                    <a:pt x="13" y="78"/>
                    <a:pt x="13" y="78"/>
                  </a:cubicBezTo>
                  <a:cubicBezTo>
                    <a:pt x="12" y="77"/>
                    <a:pt x="11" y="77"/>
                    <a:pt x="10" y="77"/>
                  </a:cubicBezTo>
                  <a:cubicBezTo>
                    <a:pt x="9" y="77"/>
                    <a:pt x="9" y="76"/>
                    <a:pt x="8" y="76"/>
                  </a:cubicBezTo>
                  <a:cubicBezTo>
                    <a:pt x="1" y="79"/>
                    <a:pt x="1" y="79"/>
                    <a:pt x="1" y="79"/>
                  </a:cubicBezTo>
                  <a:cubicBezTo>
                    <a:pt x="0" y="81"/>
                    <a:pt x="0" y="82"/>
                    <a:pt x="0" y="84"/>
                  </a:cubicBezTo>
                  <a:cubicBezTo>
                    <a:pt x="6" y="85"/>
                    <a:pt x="12" y="85"/>
                    <a:pt x="17" y="82"/>
                  </a:cubicBezTo>
                  <a:cubicBezTo>
                    <a:pt x="25" y="82"/>
                    <a:pt x="25" y="82"/>
                    <a:pt x="25" y="82"/>
                  </a:cubicBezTo>
                  <a:cubicBezTo>
                    <a:pt x="25" y="77"/>
                    <a:pt x="25" y="77"/>
                    <a:pt x="25" y="77"/>
                  </a:cubicBezTo>
                  <a:cubicBezTo>
                    <a:pt x="27" y="66"/>
                    <a:pt x="27" y="66"/>
                    <a:pt x="27" y="66"/>
                  </a:cubicBezTo>
                  <a:cubicBezTo>
                    <a:pt x="27" y="57"/>
                    <a:pt x="27" y="57"/>
                    <a:pt x="27" y="57"/>
                  </a:cubicBezTo>
                  <a:lnTo>
                    <a:pt x="29" y="32"/>
                  </a:lnTo>
                  <a:close/>
                </a:path>
              </a:pathLst>
            </a:custGeom>
            <a:solidFill>
              <a:srgbClr val="000000"/>
            </a:solidFill>
            <a:ln w="9525">
              <a:noFill/>
              <a:round/>
              <a:headEnd/>
              <a:tailEnd/>
            </a:ln>
          </p:spPr>
          <p:txBody>
            <a:bodyPr/>
            <a:lstStyle/>
            <a:p>
              <a:endParaRPr lang="zh-CN" altLang="en-US"/>
            </a:p>
          </p:txBody>
        </p:sp>
      </p:grpSp>
      <p:grpSp>
        <p:nvGrpSpPr>
          <p:cNvPr id="7" name="组合 146"/>
          <p:cNvGrpSpPr>
            <a:grpSpLocks/>
          </p:cNvGrpSpPr>
          <p:nvPr/>
        </p:nvGrpSpPr>
        <p:grpSpPr bwMode="auto">
          <a:xfrm>
            <a:off x="6202364" y="3052117"/>
            <a:ext cx="269875" cy="1079833"/>
            <a:chOff x="0" y="0"/>
            <a:chExt cx="192088" cy="771525"/>
          </a:xfrm>
        </p:grpSpPr>
        <p:sp>
          <p:nvSpPr>
            <p:cNvPr id="25614" name="Freeform 817"/>
            <p:cNvSpPr>
              <a:spLocks noEditPoints="1"/>
            </p:cNvSpPr>
            <p:nvPr/>
          </p:nvSpPr>
          <p:spPr bwMode="auto">
            <a:xfrm>
              <a:off x="41275" y="0"/>
              <a:ext cx="87313" cy="127000"/>
            </a:xfrm>
            <a:custGeom>
              <a:avLst/>
              <a:gdLst>
                <a:gd name="T0" fmla="*/ 2147483646 w 23"/>
                <a:gd name="T1" fmla="*/ 2147483646 h 34"/>
                <a:gd name="T2" fmla="*/ 2147483646 w 23"/>
                <a:gd name="T3" fmla="*/ 2147483646 h 34"/>
                <a:gd name="T4" fmla="*/ 2147483646 w 23"/>
                <a:gd name="T5" fmla="*/ 0 h 34"/>
                <a:gd name="T6" fmla="*/ 2147483646 w 23"/>
                <a:gd name="T7" fmla="*/ 2147483646 h 34"/>
                <a:gd name="T8" fmla="*/ 2147483646 w 23"/>
                <a:gd name="T9" fmla="*/ 2147483646 h 34"/>
                <a:gd name="T10" fmla="*/ 2147483646 w 23"/>
                <a:gd name="T11" fmla="*/ 2147483646 h 34"/>
                <a:gd name="T12" fmla="*/ 2147483646 w 23"/>
                <a:gd name="T13" fmla="*/ 2147483646 h 34"/>
                <a:gd name="T14" fmla="*/ 2147483646 w 23"/>
                <a:gd name="T15" fmla="*/ 2147483646 h 34"/>
                <a:gd name="T16" fmla="*/ 2147483646 w 23"/>
                <a:gd name="T17" fmla="*/ 2147483646 h 34"/>
                <a:gd name="T18" fmla="*/ 2147483646 w 23"/>
                <a:gd name="T19" fmla="*/ 2147483646 h 34"/>
                <a:gd name="T20" fmla="*/ 2147483646 w 23"/>
                <a:gd name="T21" fmla="*/ 2147483646 h 34"/>
                <a:gd name="T22" fmla="*/ 2147483646 w 23"/>
                <a:gd name="T23" fmla="*/ 2147483646 h 34"/>
                <a:gd name="T24" fmla="*/ 2147483646 w 23"/>
                <a:gd name="T25" fmla="*/ 2147483646 h 34"/>
                <a:gd name="T26" fmla="*/ 2147483646 w 23"/>
                <a:gd name="T27" fmla="*/ 2147483646 h 34"/>
                <a:gd name="T28" fmla="*/ 2147483646 w 23"/>
                <a:gd name="T29" fmla="*/ 2147483646 h 34"/>
                <a:gd name="T30" fmla="*/ 2147483646 w 23"/>
                <a:gd name="T31" fmla="*/ 2147483646 h 34"/>
                <a:gd name="T32" fmla="*/ 2147483646 w 23"/>
                <a:gd name="T33" fmla="*/ 2147483646 h 34"/>
                <a:gd name="T34" fmla="*/ 2147483646 w 23"/>
                <a:gd name="T35" fmla="*/ 2147483646 h 34"/>
                <a:gd name="T36" fmla="*/ 2147483646 w 23"/>
                <a:gd name="T37" fmla="*/ 2147483646 h 34"/>
                <a:gd name="T38" fmla="*/ 2147483646 w 23"/>
                <a:gd name="T39" fmla="*/ 2147483646 h 34"/>
                <a:gd name="T40" fmla="*/ 2147483646 w 23"/>
                <a:gd name="T41" fmla="*/ 2147483646 h 34"/>
                <a:gd name="T42" fmla="*/ 2147483646 w 23"/>
                <a:gd name="T43" fmla="*/ 2147483646 h 34"/>
                <a:gd name="T44" fmla="*/ 2147483646 w 23"/>
                <a:gd name="T45" fmla="*/ 2147483646 h 34"/>
                <a:gd name="T46" fmla="*/ 2147483646 w 23"/>
                <a:gd name="T47" fmla="*/ 2147483646 h 34"/>
                <a:gd name="T48" fmla="*/ 2147483646 w 23"/>
                <a:gd name="T49" fmla="*/ 2147483646 h 34"/>
                <a:gd name="T50" fmla="*/ 2147483646 w 23"/>
                <a:gd name="T51" fmla="*/ 2147483646 h 34"/>
                <a:gd name="T52" fmla="*/ 2147483646 w 23"/>
                <a:gd name="T53" fmla="*/ 2147483646 h 34"/>
                <a:gd name="T54" fmla="*/ 2147483646 w 23"/>
                <a:gd name="T55" fmla="*/ 2147483646 h 34"/>
                <a:gd name="T56" fmla="*/ 2147483646 w 23"/>
                <a:gd name="T57" fmla="*/ 2147483646 h 3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3" h="34">
                  <a:moveTo>
                    <a:pt x="21" y="7"/>
                  </a:moveTo>
                  <a:cubicBezTo>
                    <a:pt x="23" y="6"/>
                    <a:pt x="22" y="4"/>
                    <a:pt x="19" y="1"/>
                  </a:cubicBezTo>
                  <a:cubicBezTo>
                    <a:pt x="18" y="0"/>
                    <a:pt x="17" y="0"/>
                    <a:pt x="15" y="0"/>
                  </a:cubicBezTo>
                  <a:cubicBezTo>
                    <a:pt x="11" y="0"/>
                    <a:pt x="7" y="2"/>
                    <a:pt x="5" y="7"/>
                  </a:cubicBezTo>
                  <a:cubicBezTo>
                    <a:pt x="4" y="9"/>
                    <a:pt x="4" y="12"/>
                    <a:pt x="4" y="14"/>
                  </a:cubicBezTo>
                  <a:cubicBezTo>
                    <a:pt x="3" y="19"/>
                    <a:pt x="3" y="19"/>
                    <a:pt x="3" y="19"/>
                  </a:cubicBezTo>
                  <a:cubicBezTo>
                    <a:pt x="2" y="21"/>
                    <a:pt x="2" y="24"/>
                    <a:pt x="2" y="26"/>
                  </a:cubicBezTo>
                  <a:cubicBezTo>
                    <a:pt x="0" y="29"/>
                    <a:pt x="0" y="31"/>
                    <a:pt x="2" y="34"/>
                  </a:cubicBezTo>
                  <a:cubicBezTo>
                    <a:pt x="3" y="33"/>
                    <a:pt x="3" y="33"/>
                    <a:pt x="3" y="33"/>
                  </a:cubicBezTo>
                  <a:cubicBezTo>
                    <a:pt x="5" y="30"/>
                    <a:pt x="6" y="28"/>
                    <a:pt x="4" y="27"/>
                  </a:cubicBezTo>
                  <a:cubicBezTo>
                    <a:pt x="4" y="24"/>
                    <a:pt x="4" y="20"/>
                    <a:pt x="6" y="16"/>
                  </a:cubicBezTo>
                  <a:cubicBezTo>
                    <a:pt x="5" y="15"/>
                    <a:pt x="5" y="14"/>
                    <a:pt x="5" y="12"/>
                  </a:cubicBezTo>
                  <a:cubicBezTo>
                    <a:pt x="6" y="12"/>
                    <a:pt x="6" y="12"/>
                    <a:pt x="7" y="15"/>
                  </a:cubicBezTo>
                  <a:cubicBezTo>
                    <a:pt x="7" y="15"/>
                    <a:pt x="7" y="15"/>
                    <a:pt x="7" y="15"/>
                  </a:cubicBezTo>
                  <a:cubicBezTo>
                    <a:pt x="7" y="15"/>
                    <a:pt x="7" y="15"/>
                    <a:pt x="7" y="15"/>
                  </a:cubicBezTo>
                  <a:cubicBezTo>
                    <a:pt x="7" y="8"/>
                    <a:pt x="8" y="5"/>
                    <a:pt x="12" y="5"/>
                  </a:cubicBezTo>
                  <a:cubicBezTo>
                    <a:pt x="16" y="7"/>
                    <a:pt x="19" y="8"/>
                    <a:pt x="21" y="7"/>
                  </a:cubicBezTo>
                  <a:close/>
                  <a:moveTo>
                    <a:pt x="19" y="1"/>
                  </a:moveTo>
                  <a:cubicBezTo>
                    <a:pt x="19" y="2"/>
                    <a:pt x="19" y="2"/>
                    <a:pt x="19" y="2"/>
                  </a:cubicBezTo>
                  <a:cubicBezTo>
                    <a:pt x="15" y="1"/>
                    <a:pt x="12" y="1"/>
                    <a:pt x="9" y="4"/>
                  </a:cubicBezTo>
                  <a:cubicBezTo>
                    <a:pt x="7" y="6"/>
                    <a:pt x="5" y="9"/>
                    <a:pt x="5" y="11"/>
                  </a:cubicBezTo>
                  <a:cubicBezTo>
                    <a:pt x="5" y="9"/>
                    <a:pt x="6" y="6"/>
                    <a:pt x="8" y="3"/>
                  </a:cubicBezTo>
                  <a:cubicBezTo>
                    <a:pt x="11" y="0"/>
                    <a:pt x="15" y="0"/>
                    <a:pt x="19" y="1"/>
                  </a:cubicBezTo>
                  <a:close/>
                  <a:moveTo>
                    <a:pt x="2" y="33"/>
                  </a:moveTo>
                  <a:cubicBezTo>
                    <a:pt x="2" y="33"/>
                    <a:pt x="2" y="33"/>
                    <a:pt x="2" y="33"/>
                  </a:cubicBezTo>
                  <a:cubicBezTo>
                    <a:pt x="0" y="31"/>
                    <a:pt x="1" y="29"/>
                    <a:pt x="3" y="26"/>
                  </a:cubicBezTo>
                  <a:cubicBezTo>
                    <a:pt x="2" y="24"/>
                    <a:pt x="3" y="20"/>
                    <a:pt x="4" y="15"/>
                  </a:cubicBezTo>
                  <a:cubicBezTo>
                    <a:pt x="3" y="19"/>
                    <a:pt x="3" y="23"/>
                    <a:pt x="3" y="26"/>
                  </a:cubicBezTo>
                  <a:cubicBezTo>
                    <a:pt x="2" y="29"/>
                    <a:pt x="2" y="31"/>
                    <a:pt x="2" y="33"/>
                  </a:cubicBezTo>
                  <a:close/>
                </a:path>
              </a:pathLst>
            </a:custGeom>
            <a:solidFill>
              <a:srgbClr val="EEDFB2"/>
            </a:solidFill>
            <a:ln w="9525">
              <a:noFill/>
              <a:round/>
              <a:headEnd/>
              <a:tailEnd/>
            </a:ln>
          </p:spPr>
          <p:txBody>
            <a:bodyPr/>
            <a:lstStyle/>
            <a:p>
              <a:endParaRPr lang="zh-CN" altLang="en-US"/>
            </a:p>
          </p:txBody>
        </p:sp>
        <p:sp>
          <p:nvSpPr>
            <p:cNvPr id="25615" name="Freeform 818"/>
            <p:cNvSpPr>
              <a:spLocks/>
            </p:cNvSpPr>
            <p:nvPr/>
          </p:nvSpPr>
          <p:spPr bwMode="auto">
            <a:xfrm>
              <a:off x="60325" y="0"/>
              <a:ext cx="52388" cy="41275"/>
            </a:xfrm>
            <a:custGeom>
              <a:avLst/>
              <a:gdLst>
                <a:gd name="T0" fmla="*/ 2147483646 w 14"/>
                <a:gd name="T1" fmla="*/ 2147483646 h 11"/>
                <a:gd name="T2" fmla="*/ 2147483646 w 14"/>
                <a:gd name="T3" fmla="*/ 2147483646 h 11"/>
                <a:gd name="T4" fmla="*/ 2147483646 w 14"/>
                <a:gd name="T5" fmla="*/ 2147483646 h 11"/>
                <a:gd name="T6" fmla="*/ 0 w 14"/>
                <a:gd name="T7" fmla="*/ 2147483646 h 11"/>
                <a:gd name="T8" fmla="*/ 2147483646 w 14"/>
                <a:gd name="T9" fmla="*/ 2147483646 h 11"/>
                <a:gd name="T10" fmla="*/ 2147483646 w 14"/>
                <a:gd name="T11" fmla="*/ 2147483646 h 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 h="11">
                  <a:moveTo>
                    <a:pt x="14" y="2"/>
                  </a:moveTo>
                  <a:cubicBezTo>
                    <a:pt x="14" y="1"/>
                    <a:pt x="14" y="1"/>
                    <a:pt x="14" y="1"/>
                  </a:cubicBezTo>
                  <a:cubicBezTo>
                    <a:pt x="10" y="0"/>
                    <a:pt x="6" y="0"/>
                    <a:pt x="3" y="3"/>
                  </a:cubicBezTo>
                  <a:cubicBezTo>
                    <a:pt x="1" y="6"/>
                    <a:pt x="0" y="9"/>
                    <a:pt x="0" y="11"/>
                  </a:cubicBezTo>
                  <a:cubicBezTo>
                    <a:pt x="0" y="9"/>
                    <a:pt x="2" y="6"/>
                    <a:pt x="4" y="4"/>
                  </a:cubicBezTo>
                  <a:cubicBezTo>
                    <a:pt x="7" y="1"/>
                    <a:pt x="10" y="1"/>
                    <a:pt x="14" y="2"/>
                  </a:cubicBezTo>
                  <a:close/>
                </a:path>
              </a:pathLst>
            </a:custGeom>
            <a:solidFill>
              <a:srgbClr val="F6EEDD"/>
            </a:solidFill>
            <a:ln w="9525">
              <a:noFill/>
              <a:round/>
              <a:headEnd/>
              <a:tailEnd/>
            </a:ln>
          </p:spPr>
          <p:txBody>
            <a:bodyPr/>
            <a:lstStyle/>
            <a:p>
              <a:endParaRPr lang="zh-CN" altLang="en-US"/>
            </a:p>
          </p:txBody>
        </p:sp>
        <p:sp>
          <p:nvSpPr>
            <p:cNvPr id="25616" name="Freeform 819"/>
            <p:cNvSpPr>
              <a:spLocks/>
            </p:cNvSpPr>
            <p:nvPr/>
          </p:nvSpPr>
          <p:spPr bwMode="auto">
            <a:xfrm>
              <a:off x="41275" y="55563"/>
              <a:ext cx="15875" cy="68263"/>
            </a:xfrm>
            <a:custGeom>
              <a:avLst/>
              <a:gdLst>
                <a:gd name="T0" fmla="*/ 2147483646 w 4"/>
                <a:gd name="T1" fmla="*/ 2147483646 h 18"/>
                <a:gd name="T2" fmla="*/ 2147483646 w 4"/>
                <a:gd name="T3" fmla="*/ 2147483646 h 18"/>
                <a:gd name="T4" fmla="*/ 2147483646 w 4"/>
                <a:gd name="T5" fmla="*/ 2147483646 h 18"/>
                <a:gd name="T6" fmla="*/ 2147483646 w 4"/>
                <a:gd name="T7" fmla="*/ 0 h 18"/>
                <a:gd name="T8" fmla="*/ 2147483646 w 4"/>
                <a:gd name="T9" fmla="*/ 2147483646 h 18"/>
                <a:gd name="T10" fmla="*/ 2147483646 w 4"/>
                <a:gd name="T11" fmla="*/ 2147483646 h 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 h="18">
                  <a:moveTo>
                    <a:pt x="2" y="18"/>
                  </a:moveTo>
                  <a:cubicBezTo>
                    <a:pt x="2" y="18"/>
                    <a:pt x="2" y="18"/>
                    <a:pt x="2" y="18"/>
                  </a:cubicBezTo>
                  <a:cubicBezTo>
                    <a:pt x="2" y="16"/>
                    <a:pt x="2" y="14"/>
                    <a:pt x="3" y="11"/>
                  </a:cubicBezTo>
                  <a:cubicBezTo>
                    <a:pt x="3" y="8"/>
                    <a:pt x="3" y="4"/>
                    <a:pt x="4" y="0"/>
                  </a:cubicBezTo>
                  <a:cubicBezTo>
                    <a:pt x="3" y="5"/>
                    <a:pt x="2" y="9"/>
                    <a:pt x="3" y="11"/>
                  </a:cubicBezTo>
                  <a:cubicBezTo>
                    <a:pt x="1" y="14"/>
                    <a:pt x="0" y="16"/>
                    <a:pt x="2" y="18"/>
                  </a:cubicBezTo>
                  <a:close/>
                </a:path>
              </a:pathLst>
            </a:custGeom>
            <a:solidFill>
              <a:srgbClr val="F6EEDD"/>
            </a:solidFill>
            <a:ln w="9525">
              <a:noFill/>
              <a:round/>
              <a:headEnd/>
              <a:tailEnd/>
            </a:ln>
          </p:spPr>
          <p:txBody>
            <a:bodyPr/>
            <a:lstStyle/>
            <a:p>
              <a:endParaRPr lang="zh-CN" altLang="en-US"/>
            </a:p>
          </p:txBody>
        </p:sp>
        <p:sp>
          <p:nvSpPr>
            <p:cNvPr id="25617" name="Freeform 820"/>
            <p:cNvSpPr>
              <a:spLocks/>
            </p:cNvSpPr>
            <p:nvPr/>
          </p:nvSpPr>
          <p:spPr bwMode="auto">
            <a:xfrm>
              <a:off x="87312" y="3175"/>
              <a:ext cx="58738" cy="142875"/>
            </a:xfrm>
            <a:custGeom>
              <a:avLst/>
              <a:gdLst>
                <a:gd name="T0" fmla="*/ 2147483646 w 16"/>
                <a:gd name="T1" fmla="*/ 0 h 38"/>
                <a:gd name="T2" fmla="*/ 2147483646 w 16"/>
                <a:gd name="T3" fmla="*/ 2147483646 h 38"/>
                <a:gd name="T4" fmla="*/ 0 w 16"/>
                <a:gd name="T5" fmla="*/ 2147483646 h 38"/>
                <a:gd name="T6" fmla="*/ 2147483646 w 16"/>
                <a:gd name="T7" fmla="*/ 2147483646 h 38"/>
                <a:gd name="T8" fmla="*/ 2147483646 w 16"/>
                <a:gd name="T9" fmla="*/ 2147483646 h 38"/>
                <a:gd name="T10" fmla="*/ 2147483646 w 16"/>
                <a:gd name="T11" fmla="*/ 2147483646 h 38"/>
                <a:gd name="T12" fmla="*/ 2147483646 w 16"/>
                <a:gd name="T13" fmla="*/ 2147483646 h 38"/>
                <a:gd name="T14" fmla="*/ 2147483646 w 16"/>
                <a:gd name="T15" fmla="*/ 2147483646 h 38"/>
                <a:gd name="T16" fmla="*/ 2147483646 w 16"/>
                <a:gd name="T17" fmla="*/ 2147483646 h 38"/>
                <a:gd name="T18" fmla="*/ 2147483646 w 16"/>
                <a:gd name="T19" fmla="*/ 2147483646 h 38"/>
                <a:gd name="T20" fmla="*/ 2147483646 w 16"/>
                <a:gd name="T21" fmla="*/ 2147483646 h 38"/>
                <a:gd name="T22" fmla="*/ 2147483646 w 16"/>
                <a:gd name="T23" fmla="*/ 2147483646 h 38"/>
                <a:gd name="T24" fmla="*/ 2147483646 w 16"/>
                <a:gd name="T25" fmla="*/ 2147483646 h 38"/>
                <a:gd name="T26" fmla="*/ 2147483646 w 16"/>
                <a:gd name="T27" fmla="*/ 2147483646 h 38"/>
                <a:gd name="T28" fmla="*/ 2147483646 w 16"/>
                <a:gd name="T29" fmla="*/ 2147483646 h 38"/>
                <a:gd name="T30" fmla="*/ 2147483646 w 16"/>
                <a:gd name="T31" fmla="*/ 2147483646 h 38"/>
                <a:gd name="T32" fmla="*/ 2147483646 w 16"/>
                <a:gd name="T33" fmla="*/ 2147483646 h 38"/>
                <a:gd name="T34" fmla="*/ 2147483646 w 16"/>
                <a:gd name="T35" fmla="*/ 2147483646 h 38"/>
                <a:gd name="T36" fmla="*/ 2147483646 w 16"/>
                <a:gd name="T37" fmla="*/ 0 h 3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6" h="38">
                  <a:moveTo>
                    <a:pt x="7" y="0"/>
                  </a:moveTo>
                  <a:cubicBezTo>
                    <a:pt x="10" y="3"/>
                    <a:pt x="11" y="5"/>
                    <a:pt x="9" y="6"/>
                  </a:cubicBezTo>
                  <a:cubicBezTo>
                    <a:pt x="7" y="7"/>
                    <a:pt x="4" y="6"/>
                    <a:pt x="0" y="4"/>
                  </a:cubicBezTo>
                  <a:cubicBezTo>
                    <a:pt x="3" y="7"/>
                    <a:pt x="6" y="9"/>
                    <a:pt x="10" y="9"/>
                  </a:cubicBezTo>
                  <a:cubicBezTo>
                    <a:pt x="11" y="14"/>
                    <a:pt x="11" y="14"/>
                    <a:pt x="11" y="14"/>
                  </a:cubicBezTo>
                  <a:cubicBezTo>
                    <a:pt x="9" y="19"/>
                    <a:pt x="9" y="19"/>
                    <a:pt x="9" y="19"/>
                  </a:cubicBezTo>
                  <a:cubicBezTo>
                    <a:pt x="9" y="21"/>
                    <a:pt x="8" y="22"/>
                    <a:pt x="7" y="24"/>
                  </a:cubicBezTo>
                  <a:cubicBezTo>
                    <a:pt x="7" y="28"/>
                    <a:pt x="7" y="28"/>
                    <a:pt x="7" y="28"/>
                  </a:cubicBezTo>
                  <a:cubicBezTo>
                    <a:pt x="9" y="28"/>
                    <a:pt x="11" y="29"/>
                    <a:pt x="12" y="31"/>
                  </a:cubicBezTo>
                  <a:cubicBezTo>
                    <a:pt x="12" y="31"/>
                    <a:pt x="12" y="31"/>
                    <a:pt x="12" y="32"/>
                  </a:cubicBezTo>
                  <a:cubicBezTo>
                    <a:pt x="13" y="33"/>
                    <a:pt x="13" y="35"/>
                    <a:pt x="13" y="38"/>
                  </a:cubicBezTo>
                  <a:cubicBezTo>
                    <a:pt x="15" y="35"/>
                    <a:pt x="16" y="33"/>
                    <a:pt x="15" y="29"/>
                  </a:cubicBezTo>
                  <a:cubicBezTo>
                    <a:pt x="15" y="28"/>
                    <a:pt x="15" y="28"/>
                    <a:pt x="15" y="28"/>
                  </a:cubicBezTo>
                  <a:cubicBezTo>
                    <a:pt x="15" y="28"/>
                    <a:pt x="15" y="28"/>
                    <a:pt x="15" y="28"/>
                  </a:cubicBezTo>
                  <a:cubicBezTo>
                    <a:pt x="14" y="27"/>
                    <a:pt x="14" y="27"/>
                    <a:pt x="14" y="27"/>
                  </a:cubicBezTo>
                  <a:cubicBezTo>
                    <a:pt x="14" y="23"/>
                    <a:pt x="14" y="20"/>
                    <a:pt x="13" y="16"/>
                  </a:cubicBezTo>
                  <a:cubicBezTo>
                    <a:pt x="14" y="15"/>
                    <a:pt x="14" y="12"/>
                    <a:pt x="13" y="10"/>
                  </a:cubicBezTo>
                  <a:cubicBezTo>
                    <a:pt x="13" y="9"/>
                    <a:pt x="13" y="9"/>
                    <a:pt x="13" y="9"/>
                  </a:cubicBezTo>
                  <a:cubicBezTo>
                    <a:pt x="13" y="5"/>
                    <a:pt x="11" y="2"/>
                    <a:pt x="7" y="0"/>
                  </a:cubicBezTo>
                  <a:close/>
                </a:path>
              </a:pathLst>
            </a:custGeom>
            <a:solidFill>
              <a:srgbClr val="D3B88E"/>
            </a:solidFill>
            <a:ln w="9525">
              <a:noFill/>
              <a:round/>
              <a:headEnd/>
              <a:tailEnd/>
            </a:ln>
          </p:spPr>
          <p:txBody>
            <a:bodyPr/>
            <a:lstStyle/>
            <a:p>
              <a:endParaRPr lang="zh-CN" altLang="en-US"/>
            </a:p>
          </p:txBody>
        </p:sp>
        <p:sp>
          <p:nvSpPr>
            <p:cNvPr id="25618" name="Freeform 821"/>
            <p:cNvSpPr>
              <a:spLocks noEditPoints="1"/>
            </p:cNvSpPr>
            <p:nvPr/>
          </p:nvSpPr>
          <p:spPr bwMode="auto">
            <a:xfrm>
              <a:off x="60325" y="22225"/>
              <a:ext cx="60325" cy="74613"/>
            </a:xfrm>
            <a:custGeom>
              <a:avLst/>
              <a:gdLst>
                <a:gd name="T0" fmla="*/ 2147483646 w 16"/>
                <a:gd name="T1" fmla="*/ 2147483646 h 20"/>
                <a:gd name="T2" fmla="*/ 2147483646 w 16"/>
                <a:gd name="T3" fmla="*/ 2147483646 h 20"/>
                <a:gd name="T4" fmla="*/ 2147483646 w 16"/>
                <a:gd name="T5" fmla="*/ 2147483646 h 20"/>
                <a:gd name="T6" fmla="*/ 0 w 16"/>
                <a:gd name="T7" fmla="*/ 2147483646 h 20"/>
                <a:gd name="T8" fmla="*/ 2147483646 w 16"/>
                <a:gd name="T9" fmla="*/ 2147483646 h 20"/>
                <a:gd name="T10" fmla="*/ 2147483646 w 16"/>
                <a:gd name="T11" fmla="*/ 2147483646 h 20"/>
                <a:gd name="T12" fmla="*/ 2147483646 w 16"/>
                <a:gd name="T13" fmla="*/ 2147483646 h 20"/>
                <a:gd name="T14" fmla="*/ 2147483646 w 16"/>
                <a:gd name="T15" fmla="*/ 2147483646 h 20"/>
                <a:gd name="T16" fmla="*/ 2147483646 w 16"/>
                <a:gd name="T17" fmla="*/ 2147483646 h 20"/>
                <a:gd name="T18" fmla="*/ 2147483646 w 16"/>
                <a:gd name="T19" fmla="*/ 2147483646 h 20"/>
                <a:gd name="T20" fmla="*/ 2147483646 w 16"/>
                <a:gd name="T21" fmla="*/ 0 h 20"/>
                <a:gd name="T22" fmla="*/ 2147483646 w 16"/>
                <a:gd name="T23" fmla="*/ 2147483646 h 20"/>
                <a:gd name="T24" fmla="*/ 2147483646 w 16"/>
                <a:gd name="T25" fmla="*/ 2147483646 h 20"/>
                <a:gd name="T26" fmla="*/ 2147483646 w 16"/>
                <a:gd name="T27" fmla="*/ 2147483646 h 20"/>
                <a:gd name="T28" fmla="*/ 2147483646 w 16"/>
                <a:gd name="T29" fmla="*/ 2147483646 h 20"/>
                <a:gd name="T30" fmla="*/ 0 w 16"/>
                <a:gd name="T31" fmla="*/ 2147483646 h 20"/>
                <a:gd name="T32" fmla="*/ 2147483646 w 16"/>
                <a:gd name="T33" fmla="*/ 2147483646 h 20"/>
                <a:gd name="T34" fmla="*/ 2147483646 w 16"/>
                <a:gd name="T35" fmla="*/ 2147483646 h 2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6" h="20">
                  <a:moveTo>
                    <a:pt x="2" y="9"/>
                  </a:moveTo>
                  <a:cubicBezTo>
                    <a:pt x="2" y="9"/>
                    <a:pt x="2" y="9"/>
                    <a:pt x="2" y="9"/>
                  </a:cubicBezTo>
                  <a:cubicBezTo>
                    <a:pt x="2" y="9"/>
                    <a:pt x="2" y="9"/>
                    <a:pt x="2" y="9"/>
                  </a:cubicBezTo>
                  <a:cubicBezTo>
                    <a:pt x="1" y="6"/>
                    <a:pt x="1" y="6"/>
                    <a:pt x="0" y="6"/>
                  </a:cubicBezTo>
                  <a:cubicBezTo>
                    <a:pt x="0" y="8"/>
                    <a:pt x="0" y="9"/>
                    <a:pt x="1" y="10"/>
                  </a:cubicBezTo>
                  <a:cubicBezTo>
                    <a:pt x="1" y="11"/>
                    <a:pt x="2" y="12"/>
                    <a:pt x="2" y="12"/>
                  </a:cubicBezTo>
                  <a:cubicBezTo>
                    <a:pt x="2" y="14"/>
                    <a:pt x="3" y="16"/>
                    <a:pt x="4" y="17"/>
                  </a:cubicBezTo>
                  <a:cubicBezTo>
                    <a:pt x="8" y="20"/>
                    <a:pt x="12" y="19"/>
                    <a:pt x="14" y="16"/>
                  </a:cubicBezTo>
                  <a:cubicBezTo>
                    <a:pt x="16" y="9"/>
                    <a:pt x="16" y="9"/>
                    <a:pt x="16" y="9"/>
                  </a:cubicBezTo>
                  <a:cubicBezTo>
                    <a:pt x="16" y="5"/>
                    <a:pt x="16" y="5"/>
                    <a:pt x="16" y="5"/>
                  </a:cubicBezTo>
                  <a:cubicBezTo>
                    <a:pt x="12" y="5"/>
                    <a:pt x="9" y="3"/>
                    <a:pt x="7" y="0"/>
                  </a:cubicBezTo>
                  <a:cubicBezTo>
                    <a:pt x="4" y="2"/>
                    <a:pt x="3" y="5"/>
                    <a:pt x="2" y="9"/>
                  </a:cubicBezTo>
                  <a:close/>
                  <a:moveTo>
                    <a:pt x="6" y="17"/>
                  </a:moveTo>
                  <a:cubicBezTo>
                    <a:pt x="4" y="16"/>
                    <a:pt x="4" y="16"/>
                    <a:pt x="4" y="16"/>
                  </a:cubicBezTo>
                  <a:cubicBezTo>
                    <a:pt x="3" y="15"/>
                    <a:pt x="3" y="13"/>
                    <a:pt x="3" y="12"/>
                  </a:cubicBezTo>
                  <a:cubicBezTo>
                    <a:pt x="1" y="10"/>
                    <a:pt x="0" y="9"/>
                    <a:pt x="0" y="7"/>
                  </a:cubicBezTo>
                  <a:cubicBezTo>
                    <a:pt x="1" y="9"/>
                    <a:pt x="2" y="10"/>
                    <a:pt x="4" y="12"/>
                  </a:cubicBezTo>
                  <a:cubicBezTo>
                    <a:pt x="4" y="14"/>
                    <a:pt x="4" y="16"/>
                    <a:pt x="6" y="17"/>
                  </a:cubicBezTo>
                  <a:close/>
                </a:path>
              </a:pathLst>
            </a:custGeom>
            <a:solidFill>
              <a:srgbClr val="E2B987"/>
            </a:solidFill>
            <a:ln w="9525">
              <a:noFill/>
              <a:round/>
              <a:headEnd/>
              <a:tailEnd/>
            </a:ln>
          </p:spPr>
          <p:txBody>
            <a:bodyPr/>
            <a:lstStyle/>
            <a:p>
              <a:endParaRPr lang="zh-CN" altLang="en-US"/>
            </a:p>
          </p:txBody>
        </p:sp>
        <p:sp>
          <p:nvSpPr>
            <p:cNvPr id="25619" name="Freeform 822"/>
            <p:cNvSpPr>
              <a:spLocks/>
            </p:cNvSpPr>
            <p:nvPr/>
          </p:nvSpPr>
          <p:spPr bwMode="auto">
            <a:xfrm>
              <a:off x="60325" y="47625"/>
              <a:ext cx="22225" cy="38100"/>
            </a:xfrm>
            <a:custGeom>
              <a:avLst/>
              <a:gdLst>
                <a:gd name="T0" fmla="*/ 2147483646 w 6"/>
                <a:gd name="T1" fmla="*/ 2147483646 h 10"/>
                <a:gd name="T2" fmla="*/ 2147483646 w 6"/>
                <a:gd name="T3" fmla="*/ 2147483646 h 10"/>
                <a:gd name="T4" fmla="*/ 2147483646 w 6"/>
                <a:gd name="T5" fmla="*/ 2147483646 h 10"/>
                <a:gd name="T6" fmla="*/ 0 w 6"/>
                <a:gd name="T7" fmla="*/ 0 h 10"/>
                <a:gd name="T8" fmla="*/ 2147483646 w 6"/>
                <a:gd name="T9" fmla="*/ 2147483646 h 10"/>
                <a:gd name="T10" fmla="*/ 2147483646 w 6"/>
                <a:gd name="T11" fmla="*/ 2147483646 h 1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 h="10">
                  <a:moveTo>
                    <a:pt x="4" y="9"/>
                  </a:moveTo>
                  <a:cubicBezTo>
                    <a:pt x="6" y="10"/>
                    <a:pt x="6" y="10"/>
                    <a:pt x="6" y="10"/>
                  </a:cubicBezTo>
                  <a:cubicBezTo>
                    <a:pt x="4" y="9"/>
                    <a:pt x="4" y="7"/>
                    <a:pt x="4" y="5"/>
                  </a:cubicBezTo>
                  <a:cubicBezTo>
                    <a:pt x="2" y="3"/>
                    <a:pt x="1" y="2"/>
                    <a:pt x="0" y="0"/>
                  </a:cubicBezTo>
                  <a:cubicBezTo>
                    <a:pt x="0" y="2"/>
                    <a:pt x="1" y="3"/>
                    <a:pt x="3" y="5"/>
                  </a:cubicBezTo>
                  <a:cubicBezTo>
                    <a:pt x="3" y="6"/>
                    <a:pt x="3" y="8"/>
                    <a:pt x="4" y="9"/>
                  </a:cubicBezTo>
                  <a:close/>
                </a:path>
              </a:pathLst>
            </a:custGeom>
            <a:solidFill>
              <a:srgbClr val="F2E6DD"/>
            </a:solidFill>
            <a:ln w="9525">
              <a:noFill/>
              <a:round/>
              <a:headEnd/>
              <a:tailEnd/>
            </a:ln>
          </p:spPr>
          <p:txBody>
            <a:bodyPr/>
            <a:lstStyle/>
            <a:p>
              <a:endParaRPr lang="zh-CN" altLang="en-US"/>
            </a:p>
          </p:txBody>
        </p:sp>
        <p:sp>
          <p:nvSpPr>
            <p:cNvPr id="25620" name="Freeform 823"/>
            <p:cNvSpPr>
              <a:spLocks/>
            </p:cNvSpPr>
            <p:nvPr/>
          </p:nvSpPr>
          <p:spPr bwMode="auto">
            <a:xfrm>
              <a:off x="52387" y="60325"/>
              <a:ext cx="23813" cy="63500"/>
            </a:xfrm>
            <a:custGeom>
              <a:avLst/>
              <a:gdLst>
                <a:gd name="T0" fmla="*/ 2147483646 w 6"/>
                <a:gd name="T1" fmla="*/ 2147483646 h 17"/>
                <a:gd name="T2" fmla="*/ 2147483646 w 6"/>
                <a:gd name="T3" fmla="*/ 2147483646 h 17"/>
                <a:gd name="T4" fmla="*/ 2147483646 w 6"/>
                <a:gd name="T5" fmla="*/ 0 h 17"/>
                <a:gd name="T6" fmla="*/ 2147483646 w 6"/>
                <a:gd name="T7" fmla="*/ 2147483646 h 17"/>
                <a:gd name="T8" fmla="*/ 0 w 6"/>
                <a:gd name="T9" fmla="*/ 2147483646 h 17"/>
                <a:gd name="T10" fmla="*/ 2147483646 w 6"/>
                <a:gd name="T11" fmla="*/ 2147483646 h 17"/>
                <a:gd name="T12" fmla="*/ 2147483646 w 6"/>
                <a:gd name="T13" fmla="*/ 2147483646 h 17"/>
                <a:gd name="T14" fmla="*/ 2147483646 w 6"/>
                <a:gd name="T15" fmla="*/ 2147483646 h 17"/>
                <a:gd name="T16" fmla="*/ 2147483646 w 6"/>
                <a:gd name="T17" fmla="*/ 2147483646 h 17"/>
                <a:gd name="T18" fmla="*/ 2147483646 w 6"/>
                <a:gd name="T19" fmla="*/ 2147483646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 h="17">
                  <a:moveTo>
                    <a:pt x="6" y="7"/>
                  </a:moveTo>
                  <a:cubicBezTo>
                    <a:pt x="5" y="6"/>
                    <a:pt x="4" y="4"/>
                    <a:pt x="4" y="2"/>
                  </a:cubicBezTo>
                  <a:cubicBezTo>
                    <a:pt x="4" y="2"/>
                    <a:pt x="3" y="1"/>
                    <a:pt x="3" y="0"/>
                  </a:cubicBezTo>
                  <a:cubicBezTo>
                    <a:pt x="1" y="4"/>
                    <a:pt x="1" y="8"/>
                    <a:pt x="1" y="11"/>
                  </a:cubicBezTo>
                  <a:cubicBezTo>
                    <a:pt x="3" y="12"/>
                    <a:pt x="2" y="14"/>
                    <a:pt x="0" y="17"/>
                  </a:cubicBezTo>
                  <a:cubicBezTo>
                    <a:pt x="1" y="17"/>
                    <a:pt x="1" y="17"/>
                    <a:pt x="1" y="17"/>
                  </a:cubicBezTo>
                  <a:cubicBezTo>
                    <a:pt x="1" y="16"/>
                    <a:pt x="1" y="16"/>
                    <a:pt x="1" y="16"/>
                  </a:cubicBezTo>
                  <a:cubicBezTo>
                    <a:pt x="5" y="14"/>
                    <a:pt x="5" y="14"/>
                    <a:pt x="5" y="14"/>
                  </a:cubicBezTo>
                  <a:cubicBezTo>
                    <a:pt x="5" y="13"/>
                    <a:pt x="5" y="13"/>
                    <a:pt x="5" y="13"/>
                  </a:cubicBezTo>
                  <a:lnTo>
                    <a:pt x="6" y="7"/>
                  </a:lnTo>
                  <a:close/>
                </a:path>
              </a:pathLst>
            </a:custGeom>
            <a:solidFill>
              <a:srgbClr val="D3B88E"/>
            </a:solidFill>
            <a:ln w="9525">
              <a:noFill/>
              <a:round/>
              <a:headEnd/>
              <a:tailEnd/>
            </a:ln>
          </p:spPr>
          <p:txBody>
            <a:bodyPr/>
            <a:lstStyle/>
            <a:p>
              <a:endParaRPr lang="zh-CN" altLang="en-US"/>
            </a:p>
          </p:txBody>
        </p:sp>
        <p:sp>
          <p:nvSpPr>
            <p:cNvPr id="25621" name="Freeform 824"/>
            <p:cNvSpPr>
              <a:spLocks/>
            </p:cNvSpPr>
            <p:nvPr/>
          </p:nvSpPr>
          <p:spPr bwMode="auto">
            <a:xfrm>
              <a:off x="68262" y="19050"/>
              <a:ext cx="60325" cy="138113"/>
            </a:xfrm>
            <a:custGeom>
              <a:avLst/>
              <a:gdLst>
                <a:gd name="T0" fmla="*/ 2147483646 w 16"/>
                <a:gd name="T1" fmla="*/ 2147483646 h 37"/>
                <a:gd name="T2" fmla="*/ 2147483646 w 16"/>
                <a:gd name="T3" fmla="*/ 2147483646 h 37"/>
                <a:gd name="T4" fmla="*/ 2147483646 w 16"/>
                <a:gd name="T5" fmla="*/ 2147483646 h 37"/>
                <a:gd name="T6" fmla="*/ 2147483646 w 16"/>
                <a:gd name="T7" fmla="*/ 2147483646 h 37"/>
                <a:gd name="T8" fmla="*/ 2147483646 w 16"/>
                <a:gd name="T9" fmla="*/ 0 h 37"/>
                <a:gd name="T10" fmla="*/ 0 w 16"/>
                <a:gd name="T11" fmla="*/ 2147483646 h 37"/>
                <a:gd name="T12" fmla="*/ 2147483646 w 16"/>
                <a:gd name="T13" fmla="*/ 2147483646 h 37"/>
                <a:gd name="T14" fmla="*/ 2147483646 w 16"/>
                <a:gd name="T15" fmla="*/ 2147483646 h 37"/>
                <a:gd name="T16" fmla="*/ 2147483646 w 16"/>
                <a:gd name="T17" fmla="*/ 2147483646 h 37"/>
                <a:gd name="T18" fmla="*/ 2147483646 w 16"/>
                <a:gd name="T19" fmla="*/ 2147483646 h 37"/>
                <a:gd name="T20" fmla="*/ 2147483646 w 16"/>
                <a:gd name="T21" fmla="*/ 2147483646 h 37"/>
                <a:gd name="T22" fmla="*/ 2147483646 w 16"/>
                <a:gd name="T23" fmla="*/ 2147483646 h 37"/>
                <a:gd name="T24" fmla="*/ 2147483646 w 16"/>
                <a:gd name="T25" fmla="*/ 2147483646 h 37"/>
                <a:gd name="T26" fmla="*/ 2147483646 w 16"/>
                <a:gd name="T27" fmla="*/ 2147483646 h 37"/>
                <a:gd name="T28" fmla="*/ 2147483646 w 16"/>
                <a:gd name="T29" fmla="*/ 2147483646 h 37"/>
                <a:gd name="T30" fmla="*/ 2147483646 w 16"/>
                <a:gd name="T31" fmla="*/ 2147483646 h 37"/>
                <a:gd name="T32" fmla="*/ 2147483646 w 16"/>
                <a:gd name="T33" fmla="*/ 2147483646 h 37"/>
                <a:gd name="T34" fmla="*/ 2147483646 w 16"/>
                <a:gd name="T35" fmla="*/ 2147483646 h 37"/>
                <a:gd name="T36" fmla="*/ 2147483646 w 16"/>
                <a:gd name="T37" fmla="*/ 2147483646 h 37"/>
                <a:gd name="T38" fmla="*/ 2147483646 w 16"/>
                <a:gd name="T39" fmla="*/ 2147483646 h 3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6" h="37">
                  <a:moveTo>
                    <a:pt x="12" y="20"/>
                  </a:moveTo>
                  <a:cubicBezTo>
                    <a:pt x="13" y="18"/>
                    <a:pt x="14" y="17"/>
                    <a:pt x="14" y="15"/>
                  </a:cubicBezTo>
                  <a:cubicBezTo>
                    <a:pt x="16" y="10"/>
                    <a:pt x="16" y="10"/>
                    <a:pt x="16" y="10"/>
                  </a:cubicBezTo>
                  <a:cubicBezTo>
                    <a:pt x="15" y="5"/>
                    <a:pt x="15" y="5"/>
                    <a:pt x="15" y="5"/>
                  </a:cubicBezTo>
                  <a:cubicBezTo>
                    <a:pt x="11" y="5"/>
                    <a:pt x="8" y="3"/>
                    <a:pt x="5" y="0"/>
                  </a:cubicBezTo>
                  <a:cubicBezTo>
                    <a:pt x="1" y="0"/>
                    <a:pt x="0" y="3"/>
                    <a:pt x="0" y="10"/>
                  </a:cubicBezTo>
                  <a:cubicBezTo>
                    <a:pt x="1" y="6"/>
                    <a:pt x="2" y="3"/>
                    <a:pt x="5" y="1"/>
                  </a:cubicBezTo>
                  <a:cubicBezTo>
                    <a:pt x="7" y="4"/>
                    <a:pt x="10" y="6"/>
                    <a:pt x="14" y="6"/>
                  </a:cubicBezTo>
                  <a:cubicBezTo>
                    <a:pt x="14" y="10"/>
                    <a:pt x="14" y="10"/>
                    <a:pt x="14" y="10"/>
                  </a:cubicBezTo>
                  <a:cubicBezTo>
                    <a:pt x="12" y="17"/>
                    <a:pt x="12" y="17"/>
                    <a:pt x="12" y="17"/>
                  </a:cubicBezTo>
                  <a:cubicBezTo>
                    <a:pt x="10" y="20"/>
                    <a:pt x="6" y="21"/>
                    <a:pt x="2" y="18"/>
                  </a:cubicBezTo>
                  <a:cubicBezTo>
                    <a:pt x="3" y="20"/>
                    <a:pt x="4" y="21"/>
                    <a:pt x="7" y="21"/>
                  </a:cubicBezTo>
                  <a:cubicBezTo>
                    <a:pt x="8" y="21"/>
                    <a:pt x="9" y="21"/>
                    <a:pt x="9" y="21"/>
                  </a:cubicBezTo>
                  <a:cubicBezTo>
                    <a:pt x="9" y="25"/>
                    <a:pt x="9" y="25"/>
                    <a:pt x="9" y="25"/>
                  </a:cubicBezTo>
                  <a:cubicBezTo>
                    <a:pt x="7" y="28"/>
                    <a:pt x="5" y="31"/>
                    <a:pt x="4" y="34"/>
                  </a:cubicBezTo>
                  <a:cubicBezTo>
                    <a:pt x="5" y="37"/>
                    <a:pt x="5" y="37"/>
                    <a:pt x="5" y="37"/>
                  </a:cubicBezTo>
                  <a:cubicBezTo>
                    <a:pt x="6" y="33"/>
                    <a:pt x="7" y="30"/>
                    <a:pt x="9" y="29"/>
                  </a:cubicBezTo>
                  <a:cubicBezTo>
                    <a:pt x="13" y="25"/>
                    <a:pt x="13" y="25"/>
                    <a:pt x="13" y="25"/>
                  </a:cubicBezTo>
                  <a:cubicBezTo>
                    <a:pt x="12" y="24"/>
                    <a:pt x="12" y="24"/>
                    <a:pt x="12" y="24"/>
                  </a:cubicBezTo>
                  <a:lnTo>
                    <a:pt x="12" y="20"/>
                  </a:lnTo>
                  <a:close/>
                </a:path>
              </a:pathLst>
            </a:custGeom>
            <a:solidFill>
              <a:srgbClr val="B68B5E"/>
            </a:solidFill>
            <a:ln w="9525">
              <a:noFill/>
              <a:round/>
              <a:headEnd/>
              <a:tailEnd/>
            </a:ln>
          </p:spPr>
          <p:txBody>
            <a:bodyPr/>
            <a:lstStyle/>
            <a:p>
              <a:endParaRPr lang="zh-CN" altLang="en-US"/>
            </a:p>
          </p:txBody>
        </p:sp>
        <p:sp>
          <p:nvSpPr>
            <p:cNvPr id="25622" name="Freeform 825"/>
            <p:cNvSpPr>
              <a:spLocks/>
            </p:cNvSpPr>
            <p:nvPr/>
          </p:nvSpPr>
          <p:spPr bwMode="auto">
            <a:xfrm>
              <a:off x="46037" y="107950"/>
              <a:ext cx="127000" cy="131763"/>
            </a:xfrm>
            <a:custGeom>
              <a:avLst/>
              <a:gdLst>
                <a:gd name="T0" fmla="*/ 2147483646 w 34"/>
                <a:gd name="T1" fmla="*/ 0 h 35"/>
                <a:gd name="T2" fmla="*/ 2147483646 w 34"/>
                <a:gd name="T3" fmla="*/ 2147483646 h 35"/>
                <a:gd name="T4" fmla="*/ 2147483646 w 34"/>
                <a:gd name="T5" fmla="*/ 2147483646 h 35"/>
                <a:gd name="T6" fmla="*/ 2147483646 w 34"/>
                <a:gd name="T7" fmla="*/ 2147483646 h 35"/>
                <a:gd name="T8" fmla="*/ 2147483646 w 34"/>
                <a:gd name="T9" fmla="*/ 2147483646 h 35"/>
                <a:gd name="T10" fmla="*/ 2147483646 w 34"/>
                <a:gd name="T11" fmla="*/ 2147483646 h 35"/>
                <a:gd name="T12" fmla="*/ 0 w 34"/>
                <a:gd name="T13" fmla="*/ 2147483646 h 35"/>
                <a:gd name="T14" fmla="*/ 2147483646 w 34"/>
                <a:gd name="T15" fmla="*/ 2147483646 h 35"/>
                <a:gd name="T16" fmla="*/ 2147483646 w 34"/>
                <a:gd name="T17" fmla="*/ 2147483646 h 35"/>
                <a:gd name="T18" fmla="*/ 2147483646 w 34"/>
                <a:gd name="T19" fmla="*/ 2147483646 h 35"/>
                <a:gd name="T20" fmla="*/ 2147483646 w 34"/>
                <a:gd name="T21" fmla="*/ 2147483646 h 35"/>
                <a:gd name="T22" fmla="*/ 2147483646 w 34"/>
                <a:gd name="T23" fmla="*/ 0 h 3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4" h="35">
                  <a:moveTo>
                    <a:pt x="26" y="0"/>
                  </a:moveTo>
                  <a:cubicBezTo>
                    <a:pt x="26" y="1"/>
                    <a:pt x="26" y="1"/>
                    <a:pt x="26" y="1"/>
                  </a:cubicBezTo>
                  <a:cubicBezTo>
                    <a:pt x="31" y="7"/>
                    <a:pt x="31" y="7"/>
                    <a:pt x="31" y="7"/>
                  </a:cubicBezTo>
                  <a:cubicBezTo>
                    <a:pt x="27" y="11"/>
                    <a:pt x="24" y="15"/>
                    <a:pt x="24" y="21"/>
                  </a:cubicBezTo>
                  <a:cubicBezTo>
                    <a:pt x="24" y="31"/>
                    <a:pt x="24" y="31"/>
                    <a:pt x="24" y="31"/>
                  </a:cubicBezTo>
                  <a:cubicBezTo>
                    <a:pt x="17" y="30"/>
                    <a:pt x="17" y="30"/>
                    <a:pt x="17" y="30"/>
                  </a:cubicBezTo>
                  <a:cubicBezTo>
                    <a:pt x="0" y="35"/>
                    <a:pt x="0" y="35"/>
                    <a:pt x="0" y="35"/>
                  </a:cubicBezTo>
                  <a:cubicBezTo>
                    <a:pt x="6" y="35"/>
                    <a:pt x="13" y="34"/>
                    <a:pt x="18" y="33"/>
                  </a:cubicBezTo>
                  <a:cubicBezTo>
                    <a:pt x="26" y="34"/>
                    <a:pt x="26" y="34"/>
                    <a:pt x="26" y="34"/>
                  </a:cubicBezTo>
                  <a:cubicBezTo>
                    <a:pt x="27" y="22"/>
                    <a:pt x="27" y="22"/>
                    <a:pt x="27" y="22"/>
                  </a:cubicBezTo>
                  <a:cubicBezTo>
                    <a:pt x="27" y="15"/>
                    <a:pt x="29" y="9"/>
                    <a:pt x="34" y="5"/>
                  </a:cubicBezTo>
                  <a:lnTo>
                    <a:pt x="26" y="0"/>
                  </a:lnTo>
                  <a:close/>
                </a:path>
              </a:pathLst>
            </a:custGeom>
            <a:solidFill>
              <a:srgbClr val="32414F"/>
            </a:solidFill>
            <a:ln w="9525">
              <a:noFill/>
              <a:round/>
              <a:headEnd/>
              <a:tailEnd/>
            </a:ln>
          </p:spPr>
          <p:txBody>
            <a:bodyPr/>
            <a:lstStyle/>
            <a:p>
              <a:endParaRPr lang="zh-CN" altLang="en-US"/>
            </a:p>
          </p:txBody>
        </p:sp>
        <p:sp>
          <p:nvSpPr>
            <p:cNvPr id="25623" name="Freeform 826"/>
            <p:cNvSpPr>
              <a:spLocks/>
            </p:cNvSpPr>
            <p:nvPr/>
          </p:nvSpPr>
          <p:spPr bwMode="auto">
            <a:xfrm>
              <a:off x="41275" y="119063"/>
              <a:ext cx="90488" cy="46038"/>
            </a:xfrm>
            <a:custGeom>
              <a:avLst/>
              <a:gdLst>
                <a:gd name="T0" fmla="*/ 2147483646 w 24"/>
                <a:gd name="T1" fmla="*/ 2147483646 h 12"/>
                <a:gd name="T2" fmla="*/ 2147483646 w 24"/>
                <a:gd name="T3" fmla="*/ 0 h 12"/>
                <a:gd name="T4" fmla="*/ 2147483646 w 24"/>
                <a:gd name="T5" fmla="*/ 2147483646 h 12"/>
                <a:gd name="T6" fmla="*/ 2147483646 w 24"/>
                <a:gd name="T7" fmla="*/ 2147483646 h 12"/>
                <a:gd name="T8" fmla="*/ 2147483646 w 24"/>
                <a:gd name="T9" fmla="*/ 0 h 12"/>
                <a:gd name="T10" fmla="*/ 2147483646 w 24"/>
                <a:gd name="T11" fmla="*/ 2147483646 h 12"/>
                <a:gd name="T12" fmla="*/ 2147483646 w 24"/>
                <a:gd name="T13" fmla="*/ 2147483646 h 12"/>
                <a:gd name="T14" fmla="*/ 2147483646 w 24"/>
                <a:gd name="T15" fmla="*/ 2147483646 h 12"/>
                <a:gd name="T16" fmla="*/ 2147483646 w 24"/>
                <a:gd name="T17" fmla="*/ 2147483646 h 12"/>
                <a:gd name="T18" fmla="*/ 2147483646 w 24"/>
                <a:gd name="T19" fmla="*/ 2147483646 h 12"/>
                <a:gd name="T20" fmla="*/ 2147483646 w 24"/>
                <a:gd name="T21" fmla="*/ 2147483646 h 12"/>
                <a:gd name="T22" fmla="*/ 2147483646 w 24"/>
                <a:gd name="T23" fmla="*/ 2147483646 h 12"/>
                <a:gd name="T24" fmla="*/ 2147483646 w 24"/>
                <a:gd name="T25" fmla="*/ 2147483646 h 12"/>
                <a:gd name="T26" fmla="*/ 2147483646 w 24"/>
                <a:gd name="T27" fmla="*/ 2147483646 h 12"/>
                <a:gd name="T28" fmla="*/ 2147483646 w 24"/>
                <a:gd name="T29" fmla="*/ 2147483646 h 12"/>
                <a:gd name="T30" fmla="*/ 2147483646 w 24"/>
                <a:gd name="T31" fmla="*/ 2147483646 h 12"/>
                <a:gd name="T32" fmla="*/ 0 w 24"/>
                <a:gd name="T33" fmla="*/ 2147483646 h 12"/>
                <a:gd name="T34" fmla="*/ 0 w 24"/>
                <a:gd name="T35" fmla="*/ 2147483646 h 12"/>
                <a:gd name="T36" fmla="*/ 2147483646 w 24"/>
                <a:gd name="T37" fmla="*/ 2147483646 h 12"/>
                <a:gd name="T38" fmla="*/ 2147483646 w 24"/>
                <a:gd name="T39" fmla="*/ 2147483646 h 12"/>
                <a:gd name="T40" fmla="*/ 2147483646 w 24"/>
                <a:gd name="T41" fmla="*/ 2147483646 h 12"/>
                <a:gd name="T42" fmla="*/ 2147483646 w 24"/>
                <a:gd name="T43" fmla="*/ 2147483646 h 12"/>
                <a:gd name="T44" fmla="*/ 2147483646 w 24"/>
                <a:gd name="T45" fmla="*/ 2147483646 h 12"/>
                <a:gd name="T46" fmla="*/ 2147483646 w 24"/>
                <a:gd name="T47" fmla="*/ 2147483646 h 12"/>
                <a:gd name="T48" fmla="*/ 2147483646 w 24"/>
                <a:gd name="T49" fmla="*/ 2147483646 h 1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4" h="12">
                  <a:moveTo>
                    <a:pt x="24" y="1"/>
                  </a:moveTo>
                  <a:cubicBezTo>
                    <a:pt x="24" y="0"/>
                    <a:pt x="24" y="0"/>
                    <a:pt x="24" y="0"/>
                  </a:cubicBezTo>
                  <a:cubicBezTo>
                    <a:pt x="23" y="5"/>
                    <a:pt x="23" y="5"/>
                    <a:pt x="23" y="5"/>
                  </a:cubicBezTo>
                  <a:cubicBezTo>
                    <a:pt x="22" y="4"/>
                    <a:pt x="22" y="4"/>
                    <a:pt x="22" y="4"/>
                  </a:cubicBezTo>
                  <a:cubicBezTo>
                    <a:pt x="21" y="3"/>
                    <a:pt x="21" y="1"/>
                    <a:pt x="20" y="0"/>
                  </a:cubicBezTo>
                  <a:cubicBezTo>
                    <a:pt x="18" y="1"/>
                    <a:pt x="16" y="2"/>
                    <a:pt x="16" y="2"/>
                  </a:cubicBezTo>
                  <a:cubicBezTo>
                    <a:pt x="14" y="3"/>
                    <a:pt x="13" y="6"/>
                    <a:pt x="12" y="10"/>
                  </a:cubicBezTo>
                  <a:cubicBezTo>
                    <a:pt x="11" y="7"/>
                    <a:pt x="11" y="7"/>
                    <a:pt x="11" y="7"/>
                  </a:cubicBezTo>
                  <a:cubicBezTo>
                    <a:pt x="10" y="3"/>
                    <a:pt x="10" y="3"/>
                    <a:pt x="10" y="3"/>
                  </a:cubicBezTo>
                  <a:cubicBezTo>
                    <a:pt x="6" y="1"/>
                    <a:pt x="6" y="1"/>
                    <a:pt x="6" y="1"/>
                  </a:cubicBezTo>
                  <a:cubicBezTo>
                    <a:pt x="6" y="1"/>
                    <a:pt x="6" y="1"/>
                    <a:pt x="6" y="1"/>
                  </a:cubicBezTo>
                  <a:cubicBezTo>
                    <a:pt x="1" y="7"/>
                    <a:pt x="1" y="7"/>
                    <a:pt x="1" y="7"/>
                  </a:cubicBezTo>
                  <a:cubicBezTo>
                    <a:pt x="4" y="1"/>
                    <a:pt x="4" y="1"/>
                    <a:pt x="4" y="1"/>
                  </a:cubicBezTo>
                  <a:cubicBezTo>
                    <a:pt x="4" y="1"/>
                    <a:pt x="4" y="1"/>
                    <a:pt x="4" y="1"/>
                  </a:cubicBezTo>
                  <a:cubicBezTo>
                    <a:pt x="3" y="1"/>
                    <a:pt x="3" y="1"/>
                    <a:pt x="3" y="1"/>
                  </a:cubicBezTo>
                  <a:cubicBezTo>
                    <a:pt x="2" y="2"/>
                    <a:pt x="2" y="2"/>
                    <a:pt x="2" y="2"/>
                  </a:cubicBezTo>
                  <a:cubicBezTo>
                    <a:pt x="0" y="3"/>
                    <a:pt x="0" y="3"/>
                    <a:pt x="0" y="3"/>
                  </a:cubicBezTo>
                  <a:cubicBezTo>
                    <a:pt x="0" y="8"/>
                    <a:pt x="0" y="8"/>
                    <a:pt x="0" y="8"/>
                  </a:cubicBezTo>
                  <a:cubicBezTo>
                    <a:pt x="2" y="8"/>
                    <a:pt x="2" y="8"/>
                    <a:pt x="2" y="8"/>
                  </a:cubicBezTo>
                  <a:cubicBezTo>
                    <a:pt x="7" y="3"/>
                    <a:pt x="7" y="3"/>
                    <a:pt x="7" y="3"/>
                  </a:cubicBezTo>
                  <a:cubicBezTo>
                    <a:pt x="12" y="12"/>
                    <a:pt x="12" y="12"/>
                    <a:pt x="12" y="12"/>
                  </a:cubicBezTo>
                  <a:cubicBezTo>
                    <a:pt x="16" y="4"/>
                    <a:pt x="16" y="4"/>
                    <a:pt x="16" y="4"/>
                  </a:cubicBezTo>
                  <a:cubicBezTo>
                    <a:pt x="19" y="3"/>
                    <a:pt x="19" y="3"/>
                    <a:pt x="19" y="3"/>
                  </a:cubicBezTo>
                  <a:cubicBezTo>
                    <a:pt x="23" y="7"/>
                    <a:pt x="23" y="7"/>
                    <a:pt x="23" y="7"/>
                  </a:cubicBezTo>
                  <a:lnTo>
                    <a:pt x="24" y="1"/>
                  </a:lnTo>
                  <a:close/>
                </a:path>
              </a:pathLst>
            </a:custGeom>
            <a:solidFill>
              <a:srgbClr val="32414F"/>
            </a:solidFill>
            <a:ln w="9525">
              <a:noFill/>
              <a:round/>
              <a:headEnd/>
              <a:tailEnd/>
            </a:ln>
          </p:spPr>
          <p:txBody>
            <a:bodyPr/>
            <a:lstStyle/>
            <a:p>
              <a:endParaRPr lang="zh-CN" altLang="en-US"/>
            </a:p>
          </p:txBody>
        </p:sp>
        <p:sp>
          <p:nvSpPr>
            <p:cNvPr id="25624" name="Freeform 827"/>
            <p:cNvSpPr>
              <a:spLocks/>
            </p:cNvSpPr>
            <p:nvPr/>
          </p:nvSpPr>
          <p:spPr bwMode="auto">
            <a:xfrm>
              <a:off x="101600" y="107950"/>
              <a:ext cx="30163" cy="30163"/>
            </a:xfrm>
            <a:custGeom>
              <a:avLst/>
              <a:gdLst>
                <a:gd name="T0" fmla="*/ 2147483646 w 8"/>
                <a:gd name="T1" fmla="*/ 0 h 8"/>
                <a:gd name="T2" fmla="*/ 2147483646 w 8"/>
                <a:gd name="T3" fmla="*/ 2147483646 h 8"/>
                <a:gd name="T4" fmla="*/ 0 w 8"/>
                <a:gd name="T5" fmla="*/ 2147483646 h 8"/>
                <a:gd name="T6" fmla="*/ 2147483646 w 8"/>
                <a:gd name="T7" fmla="*/ 2147483646 h 8"/>
                <a:gd name="T8" fmla="*/ 2147483646 w 8"/>
                <a:gd name="T9" fmla="*/ 2147483646 h 8"/>
                <a:gd name="T10" fmla="*/ 2147483646 w 8"/>
                <a:gd name="T11" fmla="*/ 2147483646 h 8"/>
                <a:gd name="T12" fmla="*/ 2147483646 w 8"/>
                <a:gd name="T13" fmla="*/ 2147483646 h 8"/>
                <a:gd name="T14" fmla="*/ 2147483646 w 8"/>
                <a:gd name="T15" fmla="*/ 0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8">
                  <a:moveTo>
                    <a:pt x="3" y="0"/>
                  </a:moveTo>
                  <a:cubicBezTo>
                    <a:pt x="4" y="1"/>
                    <a:pt x="4" y="1"/>
                    <a:pt x="4" y="1"/>
                  </a:cubicBezTo>
                  <a:cubicBezTo>
                    <a:pt x="0" y="5"/>
                    <a:pt x="0" y="5"/>
                    <a:pt x="0" y="5"/>
                  </a:cubicBezTo>
                  <a:cubicBezTo>
                    <a:pt x="0" y="5"/>
                    <a:pt x="2" y="4"/>
                    <a:pt x="4" y="3"/>
                  </a:cubicBezTo>
                  <a:cubicBezTo>
                    <a:pt x="5" y="4"/>
                    <a:pt x="5" y="6"/>
                    <a:pt x="6" y="7"/>
                  </a:cubicBezTo>
                  <a:cubicBezTo>
                    <a:pt x="7" y="8"/>
                    <a:pt x="7" y="8"/>
                    <a:pt x="7" y="8"/>
                  </a:cubicBezTo>
                  <a:cubicBezTo>
                    <a:pt x="8" y="3"/>
                    <a:pt x="8" y="3"/>
                    <a:pt x="8" y="3"/>
                  </a:cubicBezTo>
                  <a:cubicBezTo>
                    <a:pt x="7" y="1"/>
                    <a:pt x="5" y="0"/>
                    <a:pt x="3" y="0"/>
                  </a:cubicBezTo>
                  <a:close/>
                </a:path>
              </a:pathLst>
            </a:custGeom>
            <a:solidFill>
              <a:srgbClr val="5A6B86"/>
            </a:solidFill>
            <a:ln w="9525">
              <a:noFill/>
              <a:round/>
              <a:headEnd/>
              <a:tailEnd/>
            </a:ln>
          </p:spPr>
          <p:txBody>
            <a:bodyPr/>
            <a:lstStyle/>
            <a:p>
              <a:endParaRPr lang="zh-CN" altLang="en-US"/>
            </a:p>
          </p:txBody>
        </p:sp>
        <p:sp>
          <p:nvSpPr>
            <p:cNvPr id="25625" name="Freeform 828"/>
            <p:cNvSpPr>
              <a:spLocks noEditPoints="1"/>
            </p:cNvSpPr>
            <p:nvPr/>
          </p:nvSpPr>
          <p:spPr bwMode="auto">
            <a:xfrm>
              <a:off x="71437" y="85725"/>
              <a:ext cx="30163" cy="60325"/>
            </a:xfrm>
            <a:custGeom>
              <a:avLst/>
              <a:gdLst>
                <a:gd name="T0" fmla="*/ 2147483646 w 8"/>
                <a:gd name="T1" fmla="*/ 2147483646 h 16"/>
                <a:gd name="T2" fmla="*/ 2147483646 w 8"/>
                <a:gd name="T3" fmla="*/ 2147483646 h 16"/>
                <a:gd name="T4" fmla="*/ 2147483646 w 8"/>
                <a:gd name="T5" fmla="*/ 2147483646 h 16"/>
                <a:gd name="T6" fmla="*/ 2147483646 w 8"/>
                <a:gd name="T7" fmla="*/ 0 h 16"/>
                <a:gd name="T8" fmla="*/ 0 w 8"/>
                <a:gd name="T9" fmla="*/ 2147483646 h 16"/>
                <a:gd name="T10" fmla="*/ 0 w 8"/>
                <a:gd name="T11" fmla="*/ 2147483646 h 16"/>
                <a:gd name="T12" fmla="*/ 2147483646 w 8"/>
                <a:gd name="T13" fmla="*/ 2147483646 h 16"/>
                <a:gd name="T14" fmla="*/ 2147483646 w 8"/>
                <a:gd name="T15" fmla="*/ 2147483646 h 16"/>
                <a:gd name="T16" fmla="*/ 2147483646 w 8"/>
                <a:gd name="T17" fmla="*/ 2147483646 h 16"/>
                <a:gd name="T18" fmla="*/ 2147483646 w 8"/>
                <a:gd name="T19" fmla="*/ 2147483646 h 16"/>
                <a:gd name="T20" fmla="*/ 2147483646 w 8"/>
                <a:gd name="T21" fmla="*/ 2147483646 h 16"/>
                <a:gd name="T22" fmla="*/ 2147483646 w 8"/>
                <a:gd name="T23" fmla="*/ 2147483646 h 16"/>
                <a:gd name="T24" fmla="*/ 2147483646 w 8"/>
                <a:gd name="T25" fmla="*/ 2147483646 h 16"/>
                <a:gd name="T26" fmla="*/ 2147483646 w 8"/>
                <a:gd name="T27" fmla="*/ 2147483646 h 16"/>
                <a:gd name="T28" fmla="*/ 2147483646 w 8"/>
                <a:gd name="T29" fmla="*/ 2147483646 h 1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8" h="16">
                  <a:moveTo>
                    <a:pt x="8" y="7"/>
                  </a:moveTo>
                  <a:cubicBezTo>
                    <a:pt x="8" y="3"/>
                    <a:pt x="8" y="3"/>
                    <a:pt x="8" y="3"/>
                  </a:cubicBezTo>
                  <a:cubicBezTo>
                    <a:pt x="8" y="3"/>
                    <a:pt x="7" y="3"/>
                    <a:pt x="6" y="3"/>
                  </a:cubicBezTo>
                  <a:cubicBezTo>
                    <a:pt x="3" y="3"/>
                    <a:pt x="2" y="2"/>
                    <a:pt x="1" y="0"/>
                  </a:cubicBezTo>
                  <a:cubicBezTo>
                    <a:pt x="0" y="6"/>
                    <a:pt x="0" y="6"/>
                    <a:pt x="0" y="6"/>
                  </a:cubicBezTo>
                  <a:cubicBezTo>
                    <a:pt x="0" y="7"/>
                    <a:pt x="0" y="7"/>
                    <a:pt x="0" y="7"/>
                  </a:cubicBezTo>
                  <a:cubicBezTo>
                    <a:pt x="0" y="9"/>
                    <a:pt x="1" y="10"/>
                    <a:pt x="2" y="12"/>
                  </a:cubicBezTo>
                  <a:cubicBezTo>
                    <a:pt x="3" y="16"/>
                    <a:pt x="3" y="16"/>
                    <a:pt x="3" y="16"/>
                  </a:cubicBezTo>
                  <a:cubicBezTo>
                    <a:pt x="4" y="13"/>
                    <a:pt x="6" y="10"/>
                    <a:pt x="8" y="7"/>
                  </a:cubicBezTo>
                  <a:close/>
                  <a:moveTo>
                    <a:pt x="2" y="3"/>
                  </a:moveTo>
                  <a:cubicBezTo>
                    <a:pt x="2" y="6"/>
                    <a:pt x="2" y="6"/>
                    <a:pt x="2" y="6"/>
                  </a:cubicBezTo>
                  <a:cubicBezTo>
                    <a:pt x="1" y="8"/>
                    <a:pt x="2" y="10"/>
                    <a:pt x="3" y="12"/>
                  </a:cubicBezTo>
                  <a:cubicBezTo>
                    <a:pt x="1" y="11"/>
                    <a:pt x="1" y="9"/>
                    <a:pt x="1" y="7"/>
                  </a:cubicBezTo>
                  <a:cubicBezTo>
                    <a:pt x="1" y="2"/>
                    <a:pt x="1" y="2"/>
                    <a:pt x="1" y="2"/>
                  </a:cubicBezTo>
                  <a:lnTo>
                    <a:pt x="2" y="3"/>
                  </a:lnTo>
                  <a:close/>
                </a:path>
              </a:pathLst>
            </a:custGeom>
            <a:solidFill>
              <a:srgbClr val="E2B987"/>
            </a:solidFill>
            <a:ln w="9525">
              <a:noFill/>
              <a:round/>
              <a:headEnd/>
              <a:tailEnd/>
            </a:ln>
          </p:spPr>
          <p:txBody>
            <a:bodyPr/>
            <a:lstStyle/>
            <a:p>
              <a:endParaRPr lang="zh-CN" altLang="en-US"/>
            </a:p>
          </p:txBody>
        </p:sp>
        <p:sp>
          <p:nvSpPr>
            <p:cNvPr id="25626" name="Freeform 829"/>
            <p:cNvSpPr>
              <a:spLocks/>
            </p:cNvSpPr>
            <p:nvPr/>
          </p:nvSpPr>
          <p:spPr bwMode="auto">
            <a:xfrm>
              <a:off x="76200" y="93663"/>
              <a:ext cx="6350" cy="36513"/>
            </a:xfrm>
            <a:custGeom>
              <a:avLst/>
              <a:gdLst>
                <a:gd name="T0" fmla="*/ 2147483646 w 2"/>
                <a:gd name="T1" fmla="*/ 2147483646 h 10"/>
                <a:gd name="T2" fmla="*/ 2147483646 w 2"/>
                <a:gd name="T3" fmla="*/ 2147483646 h 10"/>
                <a:gd name="T4" fmla="*/ 0 w 2"/>
                <a:gd name="T5" fmla="*/ 0 h 10"/>
                <a:gd name="T6" fmla="*/ 0 w 2"/>
                <a:gd name="T7" fmla="*/ 2147483646 h 10"/>
                <a:gd name="T8" fmla="*/ 2147483646 w 2"/>
                <a:gd name="T9" fmla="*/ 2147483646 h 10"/>
                <a:gd name="T10" fmla="*/ 2147483646 w 2"/>
                <a:gd name="T11" fmla="*/ 2147483646 h 1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 h="10">
                  <a:moveTo>
                    <a:pt x="1" y="4"/>
                  </a:moveTo>
                  <a:cubicBezTo>
                    <a:pt x="1" y="1"/>
                    <a:pt x="1" y="1"/>
                    <a:pt x="1" y="1"/>
                  </a:cubicBezTo>
                  <a:cubicBezTo>
                    <a:pt x="0" y="0"/>
                    <a:pt x="0" y="0"/>
                    <a:pt x="0" y="0"/>
                  </a:cubicBezTo>
                  <a:cubicBezTo>
                    <a:pt x="0" y="5"/>
                    <a:pt x="0" y="5"/>
                    <a:pt x="0" y="5"/>
                  </a:cubicBezTo>
                  <a:cubicBezTo>
                    <a:pt x="0" y="7"/>
                    <a:pt x="0" y="9"/>
                    <a:pt x="2" y="10"/>
                  </a:cubicBezTo>
                  <a:cubicBezTo>
                    <a:pt x="1" y="8"/>
                    <a:pt x="0" y="6"/>
                    <a:pt x="1" y="4"/>
                  </a:cubicBezTo>
                  <a:close/>
                </a:path>
              </a:pathLst>
            </a:custGeom>
            <a:solidFill>
              <a:srgbClr val="F2E6DD"/>
            </a:solidFill>
            <a:ln w="9525">
              <a:noFill/>
              <a:round/>
              <a:headEnd/>
              <a:tailEnd/>
            </a:ln>
          </p:spPr>
          <p:txBody>
            <a:bodyPr/>
            <a:lstStyle/>
            <a:p>
              <a:endParaRPr lang="zh-CN" altLang="en-US"/>
            </a:p>
          </p:txBody>
        </p:sp>
        <p:sp>
          <p:nvSpPr>
            <p:cNvPr id="25627" name="Freeform 830"/>
            <p:cNvSpPr>
              <a:spLocks/>
            </p:cNvSpPr>
            <p:nvPr/>
          </p:nvSpPr>
          <p:spPr bwMode="auto">
            <a:xfrm>
              <a:off x="26987" y="112713"/>
              <a:ext cx="134938" cy="127000"/>
            </a:xfrm>
            <a:custGeom>
              <a:avLst/>
              <a:gdLst>
                <a:gd name="T0" fmla="*/ 2147483646 w 36"/>
                <a:gd name="T1" fmla="*/ 2147483646 h 34"/>
                <a:gd name="T2" fmla="*/ 2147483646 w 36"/>
                <a:gd name="T3" fmla="*/ 2147483646 h 34"/>
                <a:gd name="T4" fmla="*/ 2147483646 w 36"/>
                <a:gd name="T5" fmla="*/ 2147483646 h 34"/>
                <a:gd name="T6" fmla="*/ 2147483646 w 36"/>
                <a:gd name="T7" fmla="*/ 2147483646 h 34"/>
                <a:gd name="T8" fmla="*/ 2147483646 w 36"/>
                <a:gd name="T9" fmla="*/ 2147483646 h 34"/>
                <a:gd name="T10" fmla="*/ 2147483646 w 36"/>
                <a:gd name="T11" fmla="*/ 2147483646 h 34"/>
                <a:gd name="T12" fmla="*/ 2147483646 w 36"/>
                <a:gd name="T13" fmla="*/ 2147483646 h 34"/>
                <a:gd name="T14" fmla="*/ 2147483646 w 36"/>
                <a:gd name="T15" fmla="*/ 2147483646 h 34"/>
                <a:gd name="T16" fmla="*/ 0 w 36"/>
                <a:gd name="T17" fmla="*/ 2147483646 h 34"/>
                <a:gd name="T18" fmla="*/ 2147483646 w 36"/>
                <a:gd name="T19" fmla="*/ 2147483646 h 34"/>
                <a:gd name="T20" fmla="*/ 2147483646 w 36"/>
                <a:gd name="T21" fmla="*/ 2147483646 h 34"/>
                <a:gd name="T22" fmla="*/ 2147483646 w 36"/>
                <a:gd name="T23" fmla="*/ 2147483646 h 34"/>
                <a:gd name="T24" fmla="*/ 2147483646 w 36"/>
                <a:gd name="T25" fmla="*/ 2147483646 h 34"/>
                <a:gd name="T26" fmla="*/ 2147483646 w 36"/>
                <a:gd name="T27" fmla="*/ 2147483646 h 34"/>
                <a:gd name="T28" fmla="*/ 2147483646 w 36"/>
                <a:gd name="T29" fmla="*/ 2147483646 h 34"/>
                <a:gd name="T30" fmla="*/ 2147483646 w 36"/>
                <a:gd name="T31" fmla="*/ 2147483646 h 34"/>
                <a:gd name="T32" fmla="*/ 2147483646 w 36"/>
                <a:gd name="T33" fmla="*/ 2147483646 h 34"/>
                <a:gd name="T34" fmla="*/ 2147483646 w 36"/>
                <a:gd name="T35" fmla="*/ 2147483646 h 34"/>
                <a:gd name="T36" fmla="*/ 2147483646 w 36"/>
                <a:gd name="T37" fmla="*/ 0 h 34"/>
                <a:gd name="T38" fmla="*/ 2147483646 w 36"/>
                <a:gd name="T39" fmla="*/ 2147483646 h 34"/>
                <a:gd name="T40" fmla="*/ 2147483646 w 36"/>
                <a:gd name="T41" fmla="*/ 2147483646 h 34"/>
                <a:gd name="T42" fmla="*/ 2147483646 w 36"/>
                <a:gd name="T43" fmla="*/ 2147483646 h 34"/>
                <a:gd name="T44" fmla="*/ 2147483646 w 36"/>
                <a:gd name="T45" fmla="*/ 2147483646 h 3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6" h="34">
                  <a:moveTo>
                    <a:pt x="23" y="5"/>
                  </a:moveTo>
                  <a:cubicBezTo>
                    <a:pt x="20" y="6"/>
                    <a:pt x="20" y="6"/>
                    <a:pt x="20" y="6"/>
                  </a:cubicBezTo>
                  <a:cubicBezTo>
                    <a:pt x="16" y="14"/>
                    <a:pt x="16" y="14"/>
                    <a:pt x="16" y="14"/>
                  </a:cubicBezTo>
                  <a:cubicBezTo>
                    <a:pt x="11" y="5"/>
                    <a:pt x="11" y="5"/>
                    <a:pt x="11" y="5"/>
                  </a:cubicBezTo>
                  <a:cubicBezTo>
                    <a:pt x="6" y="10"/>
                    <a:pt x="6" y="10"/>
                    <a:pt x="6" y="10"/>
                  </a:cubicBezTo>
                  <a:cubicBezTo>
                    <a:pt x="4" y="10"/>
                    <a:pt x="4" y="10"/>
                    <a:pt x="4" y="10"/>
                  </a:cubicBezTo>
                  <a:cubicBezTo>
                    <a:pt x="4" y="5"/>
                    <a:pt x="4" y="5"/>
                    <a:pt x="4" y="5"/>
                  </a:cubicBezTo>
                  <a:cubicBezTo>
                    <a:pt x="1" y="6"/>
                    <a:pt x="1" y="6"/>
                    <a:pt x="1" y="6"/>
                  </a:cubicBezTo>
                  <a:cubicBezTo>
                    <a:pt x="0" y="6"/>
                    <a:pt x="0" y="6"/>
                    <a:pt x="0" y="6"/>
                  </a:cubicBezTo>
                  <a:cubicBezTo>
                    <a:pt x="2" y="9"/>
                    <a:pt x="2" y="9"/>
                    <a:pt x="2" y="9"/>
                  </a:cubicBezTo>
                  <a:cubicBezTo>
                    <a:pt x="2" y="20"/>
                    <a:pt x="2" y="20"/>
                    <a:pt x="2" y="20"/>
                  </a:cubicBezTo>
                  <a:cubicBezTo>
                    <a:pt x="3" y="28"/>
                    <a:pt x="3" y="28"/>
                    <a:pt x="3" y="28"/>
                  </a:cubicBezTo>
                  <a:cubicBezTo>
                    <a:pt x="3" y="28"/>
                    <a:pt x="3" y="28"/>
                    <a:pt x="3" y="28"/>
                  </a:cubicBezTo>
                  <a:cubicBezTo>
                    <a:pt x="5" y="34"/>
                    <a:pt x="5" y="34"/>
                    <a:pt x="5" y="34"/>
                  </a:cubicBezTo>
                  <a:cubicBezTo>
                    <a:pt x="22" y="29"/>
                    <a:pt x="22" y="29"/>
                    <a:pt x="22" y="29"/>
                  </a:cubicBezTo>
                  <a:cubicBezTo>
                    <a:pt x="29" y="30"/>
                    <a:pt x="29" y="30"/>
                    <a:pt x="29" y="30"/>
                  </a:cubicBezTo>
                  <a:cubicBezTo>
                    <a:pt x="29" y="20"/>
                    <a:pt x="29" y="20"/>
                    <a:pt x="29" y="20"/>
                  </a:cubicBezTo>
                  <a:cubicBezTo>
                    <a:pt x="29" y="14"/>
                    <a:pt x="32" y="10"/>
                    <a:pt x="36" y="6"/>
                  </a:cubicBezTo>
                  <a:cubicBezTo>
                    <a:pt x="31" y="0"/>
                    <a:pt x="31" y="0"/>
                    <a:pt x="31" y="0"/>
                  </a:cubicBezTo>
                  <a:cubicBezTo>
                    <a:pt x="32" y="4"/>
                    <a:pt x="31" y="6"/>
                    <a:pt x="29" y="9"/>
                  </a:cubicBezTo>
                  <a:cubicBezTo>
                    <a:pt x="29" y="6"/>
                    <a:pt x="29" y="4"/>
                    <a:pt x="28" y="3"/>
                  </a:cubicBezTo>
                  <a:cubicBezTo>
                    <a:pt x="27" y="9"/>
                    <a:pt x="27" y="9"/>
                    <a:pt x="27" y="9"/>
                  </a:cubicBezTo>
                  <a:lnTo>
                    <a:pt x="23" y="5"/>
                  </a:lnTo>
                  <a:close/>
                </a:path>
              </a:pathLst>
            </a:custGeom>
            <a:solidFill>
              <a:srgbClr val="5A6B86"/>
            </a:solidFill>
            <a:ln w="9525">
              <a:noFill/>
              <a:round/>
              <a:headEnd/>
              <a:tailEnd/>
            </a:ln>
          </p:spPr>
          <p:txBody>
            <a:bodyPr/>
            <a:lstStyle/>
            <a:p>
              <a:endParaRPr lang="zh-CN" altLang="en-US"/>
            </a:p>
          </p:txBody>
        </p:sp>
        <p:sp>
          <p:nvSpPr>
            <p:cNvPr id="25628" name="Freeform 831"/>
            <p:cNvSpPr>
              <a:spLocks/>
            </p:cNvSpPr>
            <p:nvPr/>
          </p:nvSpPr>
          <p:spPr bwMode="auto">
            <a:xfrm>
              <a:off x="46037" y="112713"/>
              <a:ext cx="33338" cy="33338"/>
            </a:xfrm>
            <a:custGeom>
              <a:avLst/>
              <a:gdLst>
                <a:gd name="T0" fmla="*/ 2147483646 w 9"/>
                <a:gd name="T1" fmla="*/ 2147483646 h 9"/>
                <a:gd name="T2" fmla="*/ 2147483646 w 9"/>
                <a:gd name="T3" fmla="*/ 2147483646 h 9"/>
                <a:gd name="T4" fmla="*/ 0 w 9"/>
                <a:gd name="T5" fmla="*/ 2147483646 h 9"/>
                <a:gd name="T6" fmla="*/ 2147483646 w 9"/>
                <a:gd name="T7" fmla="*/ 2147483646 h 9"/>
                <a:gd name="T8" fmla="*/ 2147483646 w 9"/>
                <a:gd name="T9" fmla="*/ 2147483646 h 9"/>
                <a:gd name="T10" fmla="*/ 2147483646 w 9"/>
                <a:gd name="T11" fmla="*/ 2147483646 h 9"/>
                <a:gd name="T12" fmla="*/ 2147483646 w 9"/>
                <a:gd name="T13" fmla="*/ 0 h 9"/>
                <a:gd name="T14" fmla="*/ 2147483646 w 9"/>
                <a:gd name="T15" fmla="*/ 0 h 9"/>
                <a:gd name="T16" fmla="*/ 2147483646 w 9"/>
                <a:gd name="T17" fmla="*/ 2147483646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 h="9">
                  <a:moveTo>
                    <a:pt x="3" y="2"/>
                  </a:moveTo>
                  <a:cubicBezTo>
                    <a:pt x="3" y="3"/>
                    <a:pt x="3" y="3"/>
                    <a:pt x="3" y="3"/>
                  </a:cubicBezTo>
                  <a:cubicBezTo>
                    <a:pt x="0" y="9"/>
                    <a:pt x="0" y="9"/>
                    <a:pt x="0" y="9"/>
                  </a:cubicBezTo>
                  <a:cubicBezTo>
                    <a:pt x="5" y="3"/>
                    <a:pt x="5" y="3"/>
                    <a:pt x="5" y="3"/>
                  </a:cubicBezTo>
                  <a:cubicBezTo>
                    <a:pt x="5" y="3"/>
                    <a:pt x="5" y="3"/>
                    <a:pt x="5" y="3"/>
                  </a:cubicBezTo>
                  <a:cubicBezTo>
                    <a:pt x="9" y="5"/>
                    <a:pt x="9" y="5"/>
                    <a:pt x="9" y="5"/>
                  </a:cubicBezTo>
                  <a:cubicBezTo>
                    <a:pt x="8" y="3"/>
                    <a:pt x="7" y="2"/>
                    <a:pt x="7" y="0"/>
                  </a:cubicBezTo>
                  <a:cubicBezTo>
                    <a:pt x="7" y="0"/>
                    <a:pt x="7" y="0"/>
                    <a:pt x="7" y="0"/>
                  </a:cubicBezTo>
                  <a:lnTo>
                    <a:pt x="3" y="2"/>
                  </a:lnTo>
                  <a:close/>
                </a:path>
              </a:pathLst>
            </a:custGeom>
            <a:solidFill>
              <a:srgbClr val="5A6B86"/>
            </a:solidFill>
            <a:ln w="9525">
              <a:noFill/>
              <a:round/>
              <a:headEnd/>
              <a:tailEnd/>
            </a:ln>
          </p:spPr>
          <p:txBody>
            <a:bodyPr/>
            <a:lstStyle/>
            <a:p>
              <a:endParaRPr lang="zh-CN" altLang="en-US"/>
            </a:p>
          </p:txBody>
        </p:sp>
        <p:sp>
          <p:nvSpPr>
            <p:cNvPr id="25629" name="Freeform 832"/>
            <p:cNvSpPr>
              <a:spLocks/>
            </p:cNvSpPr>
            <p:nvPr/>
          </p:nvSpPr>
          <p:spPr bwMode="auto">
            <a:xfrm>
              <a:off x="26987" y="134938"/>
              <a:ext cx="7938" cy="52388"/>
            </a:xfrm>
            <a:custGeom>
              <a:avLst/>
              <a:gdLst>
                <a:gd name="T0" fmla="*/ 2147483646 w 2"/>
                <a:gd name="T1" fmla="*/ 2147483646 h 14"/>
                <a:gd name="T2" fmla="*/ 0 w 2"/>
                <a:gd name="T3" fmla="*/ 0 h 14"/>
                <a:gd name="T4" fmla="*/ 0 w 2"/>
                <a:gd name="T5" fmla="*/ 2147483646 h 14"/>
                <a:gd name="T6" fmla="*/ 2147483646 w 2"/>
                <a:gd name="T7" fmla="*/ 2147483646 h 14"/>
                <a:gd name="T8" fmla="*/ 2147483646 w 2"/>
                <a:gd name="T9" fmla="*/ 2147483646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14">
                  <a:moveTo>
                    <a:pt x="2" y="3"/>
                  </a:moveTo>
                  <a:cubicBezTo>
                    <a:pt x="0" y="0"/>
                    <a:pt x="0" y="0"/>
                    <a:pt x="0" y="0"/>
                  </a:cubicBezTo>
                  <a:cubicBezTo>
                    <a:pt x="1" y="4"/>
                    <a:pt x="1" y="9"/>
                    <a:pt x="0" y="13"/>
                  </a:cubicBezTo>
                  <a:cubicBezTo>
                    <a:pt x="1" y="13"/>
                    <a:pt x="2" y="14"/>
                    <a:pt x="2" y="14"/>
                  </a:cubicBezTo>
                  <a:lnTo>
                    <a:pt x="2" y="3"/>
                  </a:lnTo>
                  <a:close/>
                </a:path>
              </a:pathLst>
            </a:custGeom>
            <a:solidFill>
              <a:srgbClr val="32414F"/>
            </a:solidFill>
            <a:ln w="9525">
              <a:noFill/>
              <a:round/>
              <a:headEnd/>
              <a:tailEnd/>
            </a:ln>
          </p:spPr>
          <p:txBody>
            <a:bodyPr/>
            <a:lstStyle/>
            <a:p>
              <a:endParaRPr lang="zh-CN" altLang="en-US"/>
            </a:p>
          </p:txBody>
        </p:sp>
        <p:sp>
          <p:nvSpPr>
            <p:cNvPr id="25630" name="Freeform 833"/>
            <p:cNvSpPr>
              <a:spLocks/>
            </p:cNvSpPr>
            <p:nvPr/>
          </p:nvSpPr>
          <p:spPr bwMode="auto">
            <a:xfrm>
              <a:off x="11112" y="182563"/>
              <a:ext cx="34925" cy="57150"/>
            </a:xfrm>
            <a:custGeom>
              <a:avLst/>
              <a:gdLst>
                <a:gd name="T0" fmla="*/ 2147483646 w 9"/>
                <a:gd name="T1" fmla="*/ 2147483646 h 15"/>
                <a:gd name="T2" fmla="*/ 2147483646 w 9"/>
                <a:gd name="T3" fmla="*/ 0 h 15"/>
                <a:gd name="T4" fmla="*/ 2147483646 w 9"/>
                <a:gd name="T5" fmla="*/ 2147483646 h 15"/>
                <a:gd name="T6" fmla="*/ 2147483646 w 9"/>
                <a:gd name="T7" fmla="*/ 2147483646 h 15"/>
                <a:gd name="T8" fmla="*/ 2147483646 w 9"/>
                <a:gd name="T9" fmla="*/ 2147483646 h 15"/>
                <a:gd name="T10" fmla="*/ 2147483646 w 9"/>
                <a:gd name="T11" fmla="*/ 2147483646 h 15"/>
                <a:gd name="T12" fmla="*/ 2147483646 w 9"/>
                <a:gd name="T13" fmla="*/ 2147483646 h 15"/>
                <a:gd name="T14" fmla="*/ 2147483646 w 9"/>
                <a:gd name="T15" fmla="*/ 2147483646 h 15"/>
                <a:gd name="T16" fmla="*/ 2147483646 w 9"/>
                <a:gd name="T17" fmla="*/ 2147483646 h 15"/>
                <a:gd name="T18" fmla="*/ 2147483646 w 9"/>
                <a:gd name="T19" fmla="*/ 2147483646 h 15"/>
                <a:gd name="T20" fmla="*/ 2147483646 w 9"/>
                <a:gd name="T21" fmla="*/ 2147483646 h 15"/>
                <a:gd name="T22" fmla="*/ 2147483646 w 9"/>
                <a:gd name="T23" fmla="*/ 2147483646 h 15"/>
                <a:gd name="T24" fmla="*/ 2147483646 w 9"/>
                <a:gd name="T25" fmla="*/ 2147483646 h 15"/>
                <a:gd name="T26" fmla="*/ 2147483646 w 9"/>
                <a:gd name="T27" fmla="*/ 2147483646 h 15"/>
                <a:gd name="T28" fmla="*/ 2147483646 w 9"/>
                <a:gd name="T29" fmla="*/ 2147483646 h 15"/>
                <a:gd name="T30" fmla="*/ 2147483646 w 9"/>
                <a:gd name="T31" fmla="*/ 2147483646 h 15"/>
                <a:gd name="T32" fmla="*/ 2147483646 w 9"/>
                <a:gd name="T33" fmla="*/ 2147483646 h 15"/>
                <a:gd name="T34" fmla="*/ 2147483646 w 9"/>
                <a:gd name="T35" fmla="*/ 2147483646 h 15"/>
                <a:gd name="T36" fmla="*/ 2147483646 w 9"/>
                <a:gd name="T37" fmla="*/ 2147483646 h 15"/>
                <a:gd name="T38" fmla="*/ 2147483646 w 9"/>
                <a:gd name="T39" fmla="*/ 2147483646 h 15"/>
                <a:gd name="T40" fmla="*/ 2147483646 w 9"/>
                <a:gd name="T41" fmla="*/ 2147483646 h 15"/>
                <a:gd name="T42" fmla="*/ 2147483646 w 9"/>
                <a:gd name="T43" fmla="*/ 2147483646 h 15"/>
                <a:gd name="T44" fmla="*/ 2147483646 w 9"/>
                <a:gd name="T45" fmla="*/ 2147483646 h 15"/>
                <a:gd name="T46" fmla="*/ 2147483646 w 9"/>
                <a:gd name="T47" fmla="*/ 2147483646 h 15"/>
                <a:gd name="T48" fmla="*/ 2147483646 w 9"/>
                <a:gd name="T49" fmla="*/ 2147483646 h 15"/>
                <a:gd name="T50" fmla="*/ 2147483646 w 9"/>
                <a:gd name="T51" fmla="*/ 2147483646 h 15"/>
                <a:gd name="T52" fmla="*/ 2147483646 w 9"/>
                <a:gd name="T53" fmla="*/ 2147483646 h 15"/>
                <a:gd name="T54" fmla="*/ 2147483646 w 9"/>
                <a:gd name="T55" fmla="*/ 2147483646 h 15"/>
                <a:gd name="T56" fmla="*/ 2147483646 w 9"/>
                <a:gd name="T57" fmla="*/ 2147483646 h 15"/>
                <a:gd name="T58" fmla="*/ 2147483646 w 9"/>
                <a:gd name="T59" fmla="*/ 2147483646 h 15"/>
                <a:gd name="T60" fmla="*/ 2147483646 w 9"/>
                <a:gd name="T61" fmla="*/ 2147483646 h 1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9" h="15">
                  <a:moveTo>
                    <a:pt x="6" y="1"/>
                  </a:moveTo>
                  <a:cubicBezTo>
                    <a:pt x="6" y="1"/>
                    <a:pt x="5" y="0"/>
                    <a:pt x="4" y="0"/>
                  </a:cubicBezTo>
                  <a:cubicBezTo>
                    <a:pt x="4" y="6"/>
                    <a:pt x="4" y="6"/>
                    <a:pt x="4" y="6"/>
                  </a:cubicBezTo>
                  <a:cubicBezTo>
                    <a:pt x="3" y="6"/>
                    <a:pt x="3" y="6"/>
                    <a:pt x="2" y="7"/>
                  </a:cubicBezTo>
                  <a:cubicBezTo>
                    <a:pt x="1" y="7"/>
                    <a:pt x="1" y="8"/>
                    <a:pt x="1" y="10"/>
                  </a:cubicBezTo>
                  <a:cubicBezTo>
                    <a:pt x="0" y="10"/>
                    <a:pt x="1" y="12"/>
                    <a:pt x="2" y="14"/>
                  </a:cubicBezTo>
                  <a:cubicBezTo>
                    <a:pt x="3" y="14"/>
                    <a:pt x="3" y="14"/>
                    <a:pt x="3" y="14"/>
                  </a:cubicBezTo>
                  <a:cubicBezTo>
                    <a:pt x="1" y="12"/>
                    <a:pt x="1" y="11"/>
                    <a:pt x="2" y="10"/>
                  </a:cubicBezTo>
                  <a:cubicBezTo>
                    <a:pt x="4" y="14"/>
                    <a:pt x="4" y="14"/>
                    <a:pt x="4" y="14"/>
                  </a:cubicBezTo>
                  <a:cubicBezTo>
                    <a:pt x="4" y="14"/>
                    <a:pt x="5" y="14"/>
                    <a:pt x="5" y="14"/>
                  </a:cubicBezTo>
                  <a:cubicBezTo>
                    <a:pt x="2" y="10"/>
                    <a:pt x="2" y="10"/>
                    <a:pt x="2" y="10"/>
                  </a:cubicBezTo>
                  <a:cubicBezTo>
                    <a:pt x="2" y="10"/>
                    <a:pt x="2" y="10"/>
                    <a:pt x="2" y="10"/>
                  </a:cubicBezTo>
                  <a:cubicBezTo>
                    <a:pt x="2" y="9"/>
                    <a:pt x="1" y="8"/>
                    <a:pt x="2" y="8"/>
                  </a:cubicBezTo>
                  <a:cubicBezTo>
                    <a:pt x="6" y="14"/>
                    <a:pt x="6" y="14"/>
                    <a:pt x="6" y="14"/>
                  </a:cubicBezTo>
                  <a:cubicBezTo>
                    <a:pt x="7" y="15"/>
                    <a:pt x="7" y="15"/>
                    <a:pt x="7" y="15"/>
                  </a:cubicBezTo>
                  <a:cubicBezTo>
                    <a:pt x="4" y="10"/>
                    <a:pt x="4" y="10"/>
                    <a:pt x="4" y="10"/>
                  </a:cubicBezTo>
                  <a:cubicBezTo>
                    <a:pt x="2" y="8"/>
                    <a:pt x="2" y="8"/>
                    <a:pt x="2" y="8"/>
                  </a:cubicBezTo>
                  <a:cubicBezTo>
                    <a:pt x="3" y="7"/>
                    <a:pt x="3" y="7"/>
                    <a:pt x="3" y="7"/>
                  </a:cubicBezTo>
                  <a:cubicBezTo>
                    <a:pt x="3" y="7"/>
                    <a:pt x="3" y="7"/>
                    <a:pt x="3" y="7"/>
                  </a:cubicBezTo>
                  <a:cubicBezTo>
                    <a:pt x="5" y="10"/>
                    <a:pt x="5" y="10"/>
                    <a:pt x="5" y="10"/>
                  </a:cubicBezTo>
                  <a:cubicBezTo>
                    <a:pt x="7" y="15"/>
                    <a:pt x="7" y="15"/>
                    <a:pt x="7" y="15"/>
                  </a:cubicBezTo>
                  <a:cubicBezTo>
                    <a:pt x="8" y="15"/>
                    <a:pt x="8" y="15"/>
                    <a:pt x="8" y="15"/>
                  </a:cubicBezTo>
                  <a:cubicBezTo>
                    <a:pt x="7" y="11"/>
                    <a:pt x="7" y="11"/>
                    <a:pt x="7" y="11"/>
                  </a:cubicBezTo>
                  <a:cubicBezTo>
                    <a:pt x="5" y="8"/>
                    <a:pt x="5" y="8"/>
                    <a:pt x="5" y="8"/>
                  </a:cubicBezTo>
                  <a:cubicBezTo>
                    <a:pt x="5" y="8"/>
                    <a:pt x="5" y="8"/>
                    <a:pt x="5" y="8"/>
                  </a:cubicBezTo>
                  <a:cubicBezTo>
                    <a:pt x="7" y="10"/>
                    <a:pt x="7" y="10"/>
                    <a:pt x="7" y="10"/>
                  </a:cubicBezTo>
                  <a:cubicBezTo>
                    <a:pt x="9" y="15"/>
                    <a:pt x="9" y="15"/>
                    <a:pt x="9" y="15"/>
                  </a:cubicBezTo>
                  <a:cubicBezTo>
                    <a:pt x="9" y="15"/>
                    <a:pt x="9" y="15"/>
                    <a:pt x="9" y="15"/>
                  </a:cubicBezTo>
                  <a:cubicBezTo>
                    <a:pt x="7" y="9"/>
                    <a:pt x="7" y="9"/>
                    <a:pt x="7" y="9"/>
                  </a:cubicBezTo>
                  <a:cubicBezTo>
                    <a:pt x="7" y="9"/>
                    <a:pt x="7" y="9"/>
                    <a:pt x="7" y="9"/>
                  </a:cubicBezTo>
                  <a:lnTo>
                    <a:pt x="6" y="1"/>
                  </a:lnTo>
                  <a:close/>
                </a:path>
              </a:pathLst>
            </a:custGeom>
            <a:solidFill>
              <a:srgbClr val="B68B5E"/>
            </a:solidFill>
            <a:ln w="9525">
              <a:noFill/>
              <a:round/>
              <a:headEnd/>
              <a:tailEnd/>
            </a:ln>
          </p:spPr>
          <p:txBody>
            <a:bodyPr/>
            <a:lstStyle/>
            <a:p>
              <a:endParaRPr lang="zh-CN" altLang="en-US"/>
            </a:p>
          </p:txBody>
        </p:sp>
        <p:sp>
          <p:nvSpPr>
            <p:cNvPr id="25631" name="Freeform 834"/>
            <p:cNvSpPr>
              <a:spLocks noEditPoints="1"/>
            </p:cNvSpPr>
            <p:nvPr/>
          </p:nvSpPr>
          <p:spPr bwMode="auto">
            <a:xfrm>
              <a:off x="7937" y="134938"/>
              <a:ext cx="22225" cy="47625"/>
            </a:xfrm>
            <a:custGeom>
              <a:avLst/>
              <a:gdLst>
                <a:gd name="T0" fmla="*/ 0 w 6"/>
                <a:gd name="T1" fmla="*/ 2147483646 h 13"/>
                <a:gd name="T2" fmla="*/ 2147483646 w 6"/>
                <a:gd name="T3" fmla="*/ 2147483646 h 13"/>
                <a:gd name="T4" fmla="*/ 2147483646 w 6"/>
                <a:gd name="T5" fmla="*/ 2147483646 h 13"/>
                <a:gd name="T6" fmla="*/ 2147483646 w 6"/>
                <a:gd name="T7" fmla="*/ 0 h 13"/>
                <a:gd name="T8" fmla="*/ 0 w 6"/>
                <a:gd name="T9" fmla="*/ 2147483646 h 13"/>
                <a:gd name="T10" fmla="*/ 2147483646 w 6"/>
                <a:gd name="T11" fmla="*/ 2147483646 h 13"/>
                <a:gd name="T12" fmla="*/ 2147483646 w 6"/>
                <a:gd name="T13" fmla="*/ 2147483646 h 13"/>
                <a:gd name="T14" fmla="*/ 2147483646 w 6"/>
                <a:gd name="T15" fmla="*/ 2147483646 h 13"/>
                <a:gd name="T16" fmla="*/ 2147483646 w 6"/>
                <a:gd name="T17" fmla="*/ 2147483646 h 13"/>
                <a:gd name="T18" fmla="*/ 2147483646 w 6"/>
                <a:gd name="T19" fmla="*/ 2147483646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 h="13">
                  <a:moveTo>
                    <a:pt x="0" y="13"/>
                  </a:moveTo>
                  <a:cubicBezTo>
                    <a:pt x="1" y="13"/>
                    <a:pt x="1" y="13"/>
                    <a:pt x="1" y="13"/>
                  </a:cubicBezTo>
                  <a:cubicBezTo>
                    <a:pt x="3" y="13"/>
                    <a:pt x="4" y="13"/>
                    <a:pt x="5" y="13"/>
                  </a:cubicBezTo>
                  <a:cubicBezTo>
                    <a:pt x="6" y="9"/>
                    <a:pt x="6" y="4"/>
                    <a:pt x="5" y="0"/>
                  </a:cubicBezTo>
                  <a:cubicBezTo>
                    <a:pt x="4" y="2"/>
                    <a:pt x="2" y="7"/>
                    <a:pt x="0" y="13"/>
                  </a:cubicBezTo>
                  <a:close/>
                  <a:moveTo>
                    <a:pt x="5" y="2"/>
                  </a:moveTo>
                  <a:cubicBezTo>
                    <a:pt x="5" y="3"/>
                    <a:pt x="5" y="3"/>
                    <a:pt x="5" y="3"/>
                  </a:cubicBezTo>
                  <a:cubicBezTo>
                    <a:pt x="4" y="6"/>
                    <a:pt x="3" y="9"/>
                    <a:pt x="3" y="12"/>
                  </a:cubicBezTo>
                  <a:cubicBezTo>
                    <a:pt x="1" y="12"/>
                    <a:pt x="1" y="12"/>
                    <a:pt x="1" y="12"/>
                  </a:cubicBezTo>
                  <a:cubicBezTo>
                    <a:pt x="2" y="8"/>
                    <a:pt x="3" y="5"/>
                    <a:pt x="5" y="2"/>
                  </a:cubicBezTo>
                  <a:close/>
                </a:path>
              </a:pathLst>
            </a:custGeom>
            <a:solidFill>
              <a:srgbClr val="5A6B86"/>
            </a:solidFill>
            <a:ln w="9525">
              <a:noFill/>
              <a:round/>
              <a:headEnd/>
              <a:tailEnd/>
            </a:ln>
          </p:spPr>
          <p:txBody>
            <a:bodyPr/>
            <a:lstStyle/>
            <a:p>
              <a:endParaRPr lang="zh-CN" altLang="en-US"/>
            </a:p>
          </p:txBody>
        </p:sp>
        <p:sp>
          <p:nvSpPr>
            <p:cNvPr id="25632" name="Freeform 835"/>
            <p:cNvSpPr>
              <a:spLocks/>
            </p:cNvSpPr>
            <p:nvPr/>
          </p:nvSpPr>
          <p:spPr bwMode="auto">
            <a:xfrm>
              <a:off x="11112" y="142875"/>
              <a:ext cx="15875" cy="36513"/>
            </a:xfrm>
            <a:custGeom>
              <a:avLst/>
              <a:gdLst>
                <a:gd name="T0" fmla="*/ 2147483646 w 4"/>
                <a:gd name="T1" fmla="*/ 2147483646 h 10"/>
                <a:gd name="T2" fmla="*/ 2147483646 w 4"/>
                <a:gd name="T3" fmla="*/ 0 h 10"/>
                <a:gd name="T4" fmla="*/ 0 w 4"/>
                <a:gd name="T5" fmla="*/ 2147483646 h 10"/>
                <a:gd name="T6" fmla="*/ 2147483646 w 4"/>
                <a:gd name="T7" fmla="*/ 2147483646 h 10"/>
                <a:gd name="T8" fmla="*/ 2147483646 w 4"/>
                <a:gd name="T9" fmla="*/ 2147483646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 h="10">
                  <a:moveTo>
                    <a:pt x="4" y="1"/>
                  </a:moveTo>
                  <a:cubicBezTo>
                    <a:pt x="4" y="0"/>
                    <a:pt x="4" y="0"/>
                    <a:pt x="4" y="0"/>
                  </a:cubicBezTo>
                  <a:cubicBezTo>
                    <a:pt x="2" y="3"/>
                    <a:pt x="1" y="6"/>
                    <a:pt x="0" y="10"/>
                  </a:cubicBezTo>
                  <a:cubicBezTo>
                    <a:pt x="2" y="10"/>
                    <a:pt x="2" y="10"/>
                    <a:pt x="2" y="10"/>
                  </a:cubicBezTo>
                  <a:cubicBezTo>
                    <a:pt x="2" y="7"/>
                    <a:pt x="3" y="4"/>
                    <a:pt x="4" y="1"/>
                  </a:cubicBezTo>
                  <a:close/>
                </a:path>
              </a:pathLst>
            </a:custGeom>
            <a:solidFill>
              <a:srgbClr val="778BAE"/>
            </a:solidFill>
            <a:ln w="9525">
              <a:noFill/>
              <a:round/>
              <a:headEnd/>
              <a:tailEnd/>
            </a:ln>
          </p:spPr>
          <p:txBody>
            <a:bodyPr/>
            <a:lstStyle/>
            <a:p>
              <a:endParaRPr lang="zh-CN" altLang="en-US"/>
            </a:p>
          </p:txBody>
        </p:sp>
        <p:sp>
          <p:nvSpPr>
            <p:cNvPr id="25633" name="Freeform 836"/>
            <p:cNvSpPr>
              <a:spLocks noEditPoints="1"/>
            </p:cNvSpPr>
            <p:nvPr/>
          </p:nvSpPr>
          <p:spPr bwMode="auto">
            <a:xfrm>
              <a:off x="0" y="182563"/>
              <a:ext cx="142875" cy="76200"/>
            </a:xfrm>
            <a:custGeom>
              <a:avLst/>
              <a:gdLst>
                <a:gd name="T0" fmla="*/ 2147483646 w 38"/>
                <a:gd name="T1" fmla="*/ 2147483646 h 20"/>
                <a:gd name="T2" fmla="*/ 2147483646 w 38"/>
                <a:gd name="T3" fmla="*/ 2147483646 h 20"/>
                <a:gd name="T4" fmla="*/ 2147483646 w 38"/>
                <a:gd name="T5" fmla="*/ 0 h 20"/>
                <a:gd name="T6" fmla="*/ 2147483646 w 38"/>
                <a:gd name="T7" fmla="*/ 0 h 20"/>
                <a:gd name="T8" fmla="*/ 2147483646 w 38"/>
                <a:gd name="T9" fmla="*/ 2147483646 h 20"/>
                <a:gd name="T10" fmla="*/ 2147483646 w 38"/>
                <a:gd name="T11" fmla="*/ 2147483646 h 20"/>
                <a:gd name="T12" fmla="*/ 2147483646 w 38"/>
                <a:gd name="T13" fmla="*/ 2147483646 h 20"/>
                <a:gd name="T14" fmla="*/ 2147483646 w 38"/>
                <a:gd name="T15" fmla="*/ 2147483646 h 20"/>
                <a:gd name="T16" fmla="*/ 2147483646 w 38"/>
                <a:gd name="T17" fmla="*/ 2147483646 h 20"/>
                <a:gd name="T18" fmla="*/ 2147483646 w 38"/>
                <a:gd name="T19" fmla="*/ 2147483646 h 20"/>
                <a:gd name="T20" fmla="*/ 2147483646 w 38"/>
                <a:gd name="T21" fmla="*/ 2147483646 h 20"/>
                <a:gd name="T22" fmla="*/ 2147483646 w 38"/>
                <a:gd name="T23" fmla="*/ 2147483646 h 20"/>
                <a:gd name="T24" fmla="*/ 2147483646 w 38"/>
                <a:gd name="T25" fmla="*/ 2147483646 h 20"/>
                <a:gd name="T26" fmla="*/ 2147483646 w 38"/>
                <a:gd name="T27" fmla="*/ 2147483646 h 20"/>
                <a:gd name="T28" fmla="*/ 2147483646 w 38"/>
                <a:gd name="T29" fmla="*/ 2147483646 h 20"/>
                <a:gd name="T30" fmla="*/ 2147483646 w 38"/>
                <a:gd name="T31" fmla="*/ 2147483646 h 20"/>
                <a:gd name="T32" fmla="*/ 2147483646 w 38"/>
                <a:gd name="T33" fmla="*/ 2147483646 h 20"/>
                <a:gd name="T34" fmla="*/ 2147483646 w 38"/>
                <a:gd name="T35" fmla="*/ 2147483646 h 20"/>
                <a:gd name="T36" fmla="*/ 2147483646 w 38"/>
                <a:gd name="T37" fmla="*/ 2147483646 h 20"/>
                <a:gd name="T38" fmla="*/ 2147483646 w 38"/>
                <a:gd name="T39" fmla="*/ 2147483646 h 20"/>
                <a:gd name="T40" fmla="*/ 2147483646 w 38"/>
                <a:gd name="T41" fmla="*/ 2147483646 h 20"/>
                <a:gd name="T42" fmla="*/ 2147483646 w 38"/>
                <a:gd name="T43" fmla="*/ 2147483646 h 20"/>
                <a:gd name="T44" fmla="*/ 2147483646 w 38"/>
                <a:gd name="T45" fmla="*/ 2147483646 h 20"/>
                <a:gd name="T46" fmla="*/ 2147483646 w 38"/>
                <a:gd name="T47" fmla="*/ 2147483646 h 20"/>
                <a:gd name="T48" fmla="*/ 2147483646 w 38"/>
                <a:gd name="T49" fmla="*/ 2147483646 h 20"/>
                <a:gd name="T50" fmla="*/ 2147483646 w 38"/>
                <a:gd name="T51" fmla="*/ 2147483646 h 20"/>
                <a:gd name="T52" fmla="*/ 2147483646 w 38"/>
                <a:gd name="T53" fmla="*/ 2147483646 h 20"/>
                <a:gd name="T54" fmla="*/ 2147483646 w 38"/>
                <a:gd name="T55" fmla="*/ 2147483646 h 20"/>
                <a:gd name="T56" fmla="*/ 2147483646 w 38"/>
                <a:gd name="T57" fmla="*/ 2147483646 h 20"/>
                <a:gd name="T58" fmla="*/ 2147483646 w 38"/>
                <a:gd name="T59" fmla="*/ 2147483646 h 20"/>
                <a:gd name="T60" fmla="*/ 2147483646 w 38"/>
                <a:gd name="T61" fmla="*/ 2147483646 h 20"/>
                <a:gd name="T62" fmla="*/ 2147483646 w 38"/>
                <a:gd name="T63" fmla="*/ 2147483646 h 20"/>
                <a:gd name="T64" fmla="*/ 2147483646 w 38"/>
                <a:gd name="T65" fmla="*/ 2147483646 h 20"/>
                <a:gd name="T66" fmla="*/ 2147483646 w 38"/>
                <a:gd name="T67" fmla="*/ 2147483646 h 20"/>
                <a:gd name="T68" fmla="*/ 2147483646 w 38"/>
                <a:gd name="T69" fmla="*/ 2147483646 h 20"/>
                <a:gd name="T70" fmla="*/ 2147483646 w 38"/>
                <a:gd name="T71" fmla="*/ 2147483646 h 20"/>
                <a:gd name="T72" fmla="*/ 2147483646 w 38"/>
                <a:gd name="T73" fmla="*/ 2147483646 h 20"/>
                <a:gd name="T74" fmla="*/ 2147483646 w 38"/>
                <a:gd name="T75" fmla="*/ 2147483646 h 20"/>
                <a:gd name="T76" fmla="*/ 2147483646 w 38"/>
                <a:gd name="T77" fmla="*/ 2147483646 h 20"/>
                <a:gd name="T78" fmla="*/ 2147483646 w 38"/>
                <a:gd name="T79" fmla="*/ 2147483646 h 20"/>
                <a:gd name="T80" fmla="*/ 2147483646 w 38"/>
                <a:gd name="T81" fmla="*/ 2147483646 h 20"/>
                <a:gd name="T82" fmla="*/ 2147483646 w 38"/>
                <a:gd name="T83" fmla="*/ 2147483646 h 20"/>
                <a:gd name="T84" fmla="*/ 2147483646 w 38"/>
                <a:gd name="T85" fmla="*/ 2147483646 h 20"/>
                <a:gd name="T86" fmla="*/ 2147483646 w 38"/>
                <a:gd name="T87" fmla="*/ 2147483646 h 20"/>
                <a:gd name="T88" fmla="*/ 2147483646 w 38"/>
                <a:gd name="T89" fmla="*/ 2147483646 h 20"/>
                <a:gd name="T90" fmla="*/ 2147483646 w 38"/>
                <a:gd name="T91" fmla="*/ 2147483646 h 20"/>
                <a:gd name="T92" fmla="*/ 2147483646 w 38"/>
                <a:gd name="T93" fmla="*/ 2147483646 h 20"/>
                <a:gd name="T94" fmla="*/ 2147483646 w 38"/>
                <a:gd name="T95" fmla="*/ 2147483646 h 20"/>
                <a:gd name="T96" fmla="*/ 2147483646 w 38"/>
                <a:gd name="T97" fmla="*/ 2147483646 h 20"/>
                <a:gd name="T98" fmla="*/ 2147483646 w 38"/>
                <a:gd name="T99" fmla="*/ 2147483646 h 20"/>
                <a:gd name="T100" fmla="*/ 2147483646 w 38"/>
                <a:gd name="T101" fmla="*/ 2147483646 h 20"/>
                <a:gd name="T102" fmla="*/ 2147483646 w 38"/>
                <a:gd name="T103" fmla="*/ 2147483646 h 20"/>
                <a:gd name="T104" fmla="*/ 2147483646 w 38"/>
                <a:gd name="T105" fmla="*/ 2147483646 h 20"/>
                <a:gd name="T106" fmla="*/ 2147483646 w 38"/>
                <a:gd name="T107" fmla="*/ 2147483646 h 20"/>
                <a:gd name="T108" fmla="*/ 2147483646 w 38"/>
                <a:gd name="T109" fmla="*/ 2147483646 h 20"/>
                <a:gd name="T110" fmla="*/ 2147483646 w 38"/>
                <a:gd name="T111" fmla="*/ 2147483646 h 20"/>
                <a:gd name="T112" fmla="*/ 2147483646 w 38"/>
                <a:gd name="T113" fmla="*/ 2147483646 h 20"/>
                <a:gd name="T114" fmla="*/ 2147483646 w 38"/>
                <a:gd name="T115" fmla="*/ 2147483646 h 2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8" h="20">
                  <a:moveTo>
                    <a:pt x="5" y="7"/>
                  </a:moveTo>
                  <a:cubicBezTo>
                    <a:pt x="6" y="6"/>
                    <a:pt x="6" y="6"/>
                    <a:pt x="7" y="6"/>
                  </a:cubicBezTo>
                  <a:cubicBezTo>
                    <a:pt x="7" y="0"/>
                    <a:pt x="7" y="0"/>
                    <a:pt x="7" y="0"/>
                  </a:cubicBezTo>
                  <a:cubicBezTo>
                    <a:pt x="6" y="0"/>
                    <a:pt x="5" y="0"/>
                    <a:pt x="3" y="0"/>
                  </a:cubicBezTo>
                  <a:cubicBezTo>
                    <a:pt x="3" y="4"/>
                    <a:pt x="3" y="4"/>
                    <a:pt x="3" y="4"/>
                  </a:cubicBezTo>
                  <a:cubicBezTo>
                    <a:pt x="1" y="9"/>
                    <a:pt x="0" y="14"/>
                    <a:pt x="1" y="19"/>
                  </a:cubicBezTo>
                  <a:cubicBezTo>
                    <a:pt x="13" y="20"/>
                    <a:pt x="25" y="18"/>
                    <a:pt x="38" y="14"/>
                  </a:cubicBezTo>
                  <a:cubicBezTo>
                    <a:pt x="30" y="13"/>
                    <a:pt x="30" y="13"/>
                    <a:pt x="30" y="13"/>
                  </a:cubicBezTo>
                  <a:cubicBezTo>
                    <a:pt x="25" y="14"/>
                    <a:pt x="18" y="15"/>
                    <a:pt x="12" y="15"/>
                  </a:cubicBezTo>
                  <a:cubicBezTo>
                    <a:pt x="12" y="15"/>
                    <a:pt x="12" y="15"/>
                    <a:pt x="12" y="15"/>
                  </a:cubicBezTo>
                  <a:cubicBezTo>
                    <a:pt x="10" y="10"/>
                    <a:pt x="10" y="10"/>
                    <a:pt x="10" y="10"/>
                  </a:cubicBezTo>
                  <a:cubicBezTo>
                    <a:pt x="8" y="8"/>
                    <a:pt x="8" y="8"/>
                    <a:pt x="8" y="8"/>
                  </a:cubicBezTo>
                  <a:cubicBezTo>
                    <a:pt x="8" y="8"/>
                    <a:pt x="8" y="8"/>
                    <a:pt x="8" y="8"/>
                  </a:cubicBezTo>
                  <a:cubicBezTo>
                    <a:pt x="10" y="11"/>
                    <a:pt x="10" y="11"/>
                    <a:pt x="10" y="11"/>
                  </a:cubicBezTo>
                  <a:cubicBezTo>
                    <a:pt x="11" y="15"/>
                    <a:pt x="11" y="15"/>
                    <a:pt x="11" y="15"/>
                  </a:cubicBezTo>
                  <a:cubicBezTo>
                    <a:pt x="10" y="15"/>
                    <a:pt x="10" y="15"/>
                    <a:pt x="10" y="15"/>
                  </a:cubicBezTo>
                  <a:cubicBezTo>
                    <a:pt x="8" y="10"/>
                    <a:pt x="8" y="10"/>
                    <a:pt x="8" y="10"/>
                  </a:cubicBezTo>
                  <a:cubicBezTo>
                    <a:pt x="6" y="7"/>
                    <a:pt x="6" y="7"/>
                    <a:pt x="6" y="7"/>
                  </a:cubicBezTo>
                  <a:cubicBezTo>
                    <a:pt x="6" y="7"/>
                    <a:pt x="6" y="7"/>
                    <a:pt x="6" y="7"/>
                  </a:cubicBezTo>
                  <a:cubicBezTo>
                    <a:pt x="5" y="8"/>
                    <a:pt x="5" y="8"/>
                    <a:pt x="5" y="8"/>
                  </a:cubicBezTo>
                  <a:cubicBezTo>
                    <a:pt x="7" y="10"/>
                    <a:pt x="7" y="10"/>
                    <a:pt x="7" y="10"/>
                  </a:cubicBezTo>
                  <a:cubicBezTo>
                    <a:pt x="10" y="15"/>
                    <a:pt x="10" y="15"/>
                    <a:pt x="10" y="15"/>
                  </a:cubicBezTo>
                  <a:cubicBezTo>
                    <a:pt x="9" y="14"/>
                    <a:pt x="9" y="14"/>
                    <a:pt x="9" y="14"/>
                  </a:cubicBezTo>
                  <a:cubicBezTo>
                    <a:pt x="5" y="8"/>
                    <a:pt x="5" y="8"/>
                    <a:pt x="5" y="8"/>
                  </a:cubicBezTo>
                  <a:cubicBezTo>
                    <a:pt x="4" y="8"/>
                    <a:pt x="5" y="9"/>
                    <a:pt x="5" y="10"/>
                  </a:cubicBezTo>
                  <a:cubicBezTo>
                    <a:pt x="5" y="10"/>
                    <a:pt x="5" y="10"/>
                    <a:pt x="5" y="10"/>
                  </a:cubicBezTo>
                  <a:cubicBezTo>
                    <a:pt x="8" y="14"/>
                    <a:pt x="8" y="14"/>
                    <a:pt x="8" y="14"/>
                  </a:cubicBezTo>
                  <a:cubicBezTo>
                    <a:pt x="8" y="14"/>
                    <a:pt x="7" y="14"/>
                    <a:pt x="7" y="14"/>
                  </a:cubicBezTo>
                  <a:cubicBezTo>
                    <a:pt x="5" y="10"/>
                    <a:pt x="5" y="10"/>
                    <a:pt x="5" y="10"/>
                  </a:cubicBezTo>
                  <a:cubicBezTo>
                    <a:pt x="4" y="11"/>
                    <a:pt x="4" y="12"/>
                    <a:pt x="6" y="14"/>
                  </a:cubicBezTo>
                  <a:cubicBezTo>
                    <a:pt x="5" y="14"/>
                    <a:pt x="5" y="14"/>
                    <a:pt x="5" y="14"/>
                  </a:cubicBezTo>
                  <a:cubicBezTo>
                    <a:pt x="4" y="12"/>
                    <a:pt x="3" y="10"/>
                    <a:pt x="4" y="10"/>
                  </a:cubicBezTo>
                  <a:cubicBezTo>
                    <a:pt x="4" y="8"/>
                    <a:pt x="4" y="7"/>
                    <a:pt x="5" y="7"/>
                  </a:cubicBezTo>
                  <a:close/>
                  <a:moveTo>
                    <a:pt x="4" y="1"/>
                  </a:moveTo>
                  <a:cubicBezTo>
                    <a:pt x="5" y="1"/>
                    <a:pt x="5" y="1"/>
                    <a:pt x="5" y="1"/>
                  </a:cubicBezTo>
                  <a:cubicBezTo>
                    <a:pt x="4" y="5"/>
                    <a:pt x="4" y="5"/>
                    <a:pt x="4" y="5"/>
                  </a:cubicBezTo>
                  <a:cubicBezTo>
                    <a:pt x="3" y="8"/>
                    <a:pt x="3" y="8"/>
                    <a:pt x="3" y="8"/>
                  </a:cubicBezTo>
                  <a:cubicBezTo>
                    <a:pt x="2" y="19"/>
                    <a:pt x="2" y="19"/>
                    <a:pt x="2" y="19"/>
                  </a:cubicBezTo>
                  <a:cubicBezTo>
                    <a:pt x="1" y="19"/>
                    <a:pt x="1" y="19"/>
                    <a:pt x="1" y="19"/>
                  </a:cubicBezTo>
                  <a:cubicBezTo>
                    <a:pt x="1" y="14"/>
                    <a:pt x="2" y="9"/>
                    <a:pt x="3" y="4"/>
                  </a:cubicBezTo>
                  <a:cubicBezTo>
                    <a:pt x="4" y="4"/>
                    <a:pt x="4" y="4"/>
                    <a:pt x="4" y="4"/>
                  </a:cubicBezTo>
                  <a:lnTo>
                    <a:pt x="4" y="1"/>
                  </a:lnTo>
                  <a:close/>
                  <a:moveTo>
                    <a:pt x="10" y="15"/>
                  </a:moveTo>
                  <a:cubicBezTo>
                    <a:pt x="10" y="15"/>
                    <a:pt x="10" y="15"/>
                    <a:pt x="10" y="15"/>
                  </a:cubicBezTo>
                  <a:cubicBezTo>
                    <a:pt x="11" y="15"/>
                    <a:pt x="11" y="15"/>
                    <a:pt x="11" y="15"/>
                  </a:cubicBezTo>
                  <a:cubicBezTo>
                    <a:pt x="12" y="15"/>
                    <a:pt x="12" y="15"/>
                    <a:pt x="12" y="15"/>
                  </a:cubicBezTo>
                  <a:cubicBezTo>
                    <a:pt x="12" y="15"/>
                    <a:pt x="12" y="15"/>
                    <a:pt x="12" y="15"/>
                  </a:cubicBezTo>
                  <a:cubicBezTo>
                    <a:pt x="18" y="15"/>
                    <a:pt x="25" y="15"/>
                    <a:pt x="30" y="13"/>
                  </a:cubicBezTo>
                  <a:cubicBezTo>
                    <a:pt x="32" y="14"/>
                    <a:pt x="32" y="14"/>
                    <a:pt x="32" y="14"/>
                  </a:cubicBezTo>
                  <a:cubicBezTo>
                    <a:pt x="23" y="16"/>
                    <a:pt x="15" y="17"/>
                    <a:pt x="6" y="16"/>
                  </a:cubicBezTo>
                  <a:cubicBezTo>
                    <a:pt x="5" y="15"/>
                    <a:pt x="5" y="15"/>
                    <a:pt x="5" y="15"/>
                  </a:cubicBezTo>
                  <a:cubicBezTo>
                    <a:pt x="5" y="15"/>
                    <a:pt x="5" y="15"/>
                    <a:pt x="5" y="15"/>
                  </a:cubicBezTo>
                  <a:cubicBezTo>
                    <a:pt x="6" y="15"/>
                    <a:pt x="6" y="15"/>
                    <a:pt x="6" y="15"/>
                  </a:cubicBezTo>
                  <a:cubicBezTo>
                    <a:pt x="7" y="15"/>
                    <a:pt x="7" y="15"/>
                    <a:pt x="7" y="15"/>
                  </a:cubicBezTo>
                  <a:cubicBezTo>
                    <a:pt x="7" y="15"/>
                    <a:pt x="8" y="15"/>
                    <a:pt x="8" y="15"/>
                  </a:cubicBezTo>
                  <a:cubicBezTo>
                    <a:pt x="8" y="15"/>
                    <a:pt x="8" y="15"/>
                    <a:pt x="8" y="15"/>
                  </a:cubicBezTo>
                  <a:cubicBezTo>
                    <a:pt x="9" y="15"/>
                    <a:pt x="9" y="15"/>
                    <a:pt x="9" y="15"/>
                  </a:cubicBezTo>
                  <a:cubicBezTo>
                    <a:pt x="10" y="15"/>
                    <a:pt x="10" y="15"/>
                    <a:pt x="10" y="15"/>
                  </a:cubicBezTo>
                  <a:close/>
                </a:path>
              </a:pathLst>
            </a:custGeom>
            <a:solidFill>
              <a:srgbClr val="E2B987"/>
            </a:solidFill>
            <a:ln w="9525">
              <a:noFill/>
              <a:round/>
              <a:headEnd/>
              <a:tailEnd/>
            </a:ln>
          </p:spPr>
          <p:txBody>
            <a:bodyPr/>
            <a:lstStyle/>
            <a:p>
              <a:endParaRPr lang="zh-CN" altLang="en-US"/>
            </a:p>
          </p:txBody>
        </p:sp>
        <p:sp>
          <p:nvSpPr>
            <p:cNvPr id="25634" name="Freeform 837"/>
            <p:cNvSpPr>
              <a:spLocks/>
            </p:cNvSpPr>
            <p:nvPr/>
          </p:nvSpPr>
          <p:spPr bwMode="auto">
            <a:xfrm>
              <a:off x="4762" y="187325"/>
              <a:ext cx="14288" cy="66675"/>
            </a:xfrm>
            <a:custGeom>
              <a:avLst/>
              <a:gdLst>
                <a:gd name="T0" fmla="*/ 2147483646 w 4"/>
                <a:gd name="T1" fmla="*/ 0 h 18"/>
                <a:gd name="T2" fmla="*/ 2147483646 w 4"/>
                <a:gd name="T3" fmla="*/ 0 h 18"/>
                <a:gd name="T4" fmla="*/ 2147483646 w 4"/>
                <a:gd name="T5" fmla="*/ 2147483646 h 18"/>
                <a:gd name="T6" fmla="*/ 2147483646 w 4"/>
                <a:gd name="T7" fmla="*/ 2147483646 h 18"/>
                <a:gd name="T8" fmla="*/ 0 w 4"/>
                <a:gd name="T9" fmla="*/ 2147483646 h 18"/>
                <a:gd name="T10" fmla="*/ 2147483646 w 4"/>
                <a:gd name="T11" fmla="*/ 2147483646 h 18"/>
                <a:gd name="T12" fmla="*/ 2147483646 w 4"/>
                <a:gd name="T13" fmla="*/ 2147483646 h 18"/>
                <a:gd name="T14" fmla="*/ 2147483646 w 4"/>
                <a:gd name="T15" fmla="*/ 2147483646 h 18"/>
                <a:gd name="T16" fmla="*/ 2147483646 w 4"/>
                <a:gd name="T17" fmla="*/ 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 h="18">
                  <a:moveTo>
                    <a:pt x="4" y="0"/>
                  </a:moveTo>
                  <a:cubicBezTo>
                    <a:pt x="3" y="0"/>
                    <a:pt x="3" y="0"/>
                    <a:pt x="3" y="0"/>
                  </a:cubicBezTo>
                  <a:cubicBezTo>
                    <a:pt x="3" y="3"/>
                    <a:pt x="3" y="3"/>
                    <a:pt x="3" y="3"/>
                  </a:cubicBezTo>
                  <a:cubicBezTo>
                    <a:pt x="2" y="3"/>
                    <a:pt x="2" y="3"/>
                    <a:pt x="2" y="3"/>
                  </a:cubicBezTo>
                  <a:cubicBezTo>
                    <a:pt x="1" y="8"/>
                    <a:pt x="0" y="13"/>
                    <a:pt x="0" y="18"/>
                  </a:cubicBezTo>
                  <a:cubicBezTo>
                    <a:pt x="1" y="18"/>
                    <a:pt x="1" y="18"/>
                    <a:pt x="1" y="18"/>
                  </a:cubicBezTo>
                  <a:cubicBezTo>
                    <a:pt x="2" y="7"/>
                    <a:pt x="2" y="7"/>
                    <a:pt x="2" y="7"/>
                  </a:cubicBezTo>
                  <a:cubicBezTo>
                    <a:pt x="3" y="4"/>
                    <a:pt x="3" y="4"/>
                    <a:pt x="3" y="4"/>
                  </a:cubicBezTo>
                  <a:lnTo>
                    <a:pt x="4" y="0"/>
                  </a:lnTo>
                  <a:close/>
                </a:path>
              </a:pathLst>
            </a:custGeom>
            <a:solidFill>
              <a:srgbClr val="F2E6DD"/>
            </a:solidFill>
            <a:ln w="9525">
              <a:noFill/>
              <a:round/>
              <a:headEnd/>
              <a:tailEnd/>
            </a:ln>
          </p:spPr>
          <p:txBody>
            <a:bodyPr/>
            <a:lstStyle/>
            <a:p>
              <a:endParaRPr lang="zh-CN" altLang="en-US"/>
            </a:p>
          </p:txBody>
        </p:sp>
        <p:sp>
          <p:nvSpPr>
            <p:cNvPr id="25635" name="Freeform 838"/>
            <p:cNvSpPr>
              <a:spLocks/>
            </p:cNvSpPr>
            <p:nvPr/>
          </p:nvSpPr>
          <p:spPr bwMode="auto">
            <a:xfrm>
              <a:off x="19050" y="231775"/>
              <a:ext cx="101600" cy="15875"/>
            </a:xfrm>
            <a:custGeom>
              <a:avLst/>
              <a:gdLst>
                <a:gd name="T0" fmla="*/ 2147483646 w 27"/>
                <a:gd name="T1" fmla="*/ 2147483646 h 4"/>
                <a:gd name="T2" fmla="*/ 2147483646 w 27"/>
                <a:gd name="T3" fmla="*/ 2147483646 h 4"/>
                <a:gd name="T4" fmla="*/ 2147483646 w 27"/>
                <a:gd name="T5" fmla="*/ 2147483646 h 4"/>
                <a:gd name="T6" fmla="*/ 2147483646 w 27"/>
                <a:gd name="T7" fmla="*/ 2147483646 h 4"/>
                <a:gd name="T8" fmla="*/ 2147483646 w 27"/>
                <a:gd name="T9" fmla="*/ 2147483646 h 4"/>
                <a:gd name="T10" fmla="*/ 2147483646 w 27"/>
                <a:gd name="T11" fmla="*/ 2147483646 h 4"/>
                <a:gd name="T12" fmla="*/ 2147483646 w 27"/>
                <a:gd name="T13" fmla="*/ 2147483646 h 4"/>
                <a:gd name="T14" fmla="*/ 2147483646 w 27"/>
                <a:gd name="T15" fmla="*/ 2147483646 h 4"/>
                <a:gd name="T16" fmla="*/ 0 w 27"/>
                <a:gd name="T17" fmla="*/ 2147483646 h 4"/>
                <a:gd name="T18" fmla="*/ 0 w 27"/>
                <a:gd name="T19" fmla="*/ 2147483646 h 4"/>
                <a:gd name="T20" fmla="*/ 2147483646 w 27"/>
                <a:gd name="T21" fmla="*/ 2147483646 h 4"/>
                <a:gd name="T22" fmla="*/ 2147483646 w 27"/>
                <a:gd name="T23" fmla="*/ 2147483646 h 4"/>
                <a:gd name="T24" fmla="*/ 2147483646 w 27"/>
                <a:gd name="T25" fmla="*/ 0 h 4"/>
                <a:gd name="T26" fmla="*/ 2147483646 w 27"/>
                <a:gd name="T27" fmla="*/ 2147483646 h 4"/>
                <a:gd name="T28" fmla="*/ 2147483646 w 27"/>
                <a:gd name="T29" fmla="*/ 2147483646 h 4"/>
                <a:gd name="T30" fmla="*/ 2147483646 w 27"/>
                <a:gd name="T31" fmla="*/ 2147483646 h 4"/>
                <a:gd name="T32" fmla="*/ 2147483646 w 27"/>
                <a:gd name="T33" fmla="*/ 2147483646 h 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7" h="4">
                  <a:moveTo>
                    <a:pt x="5" y="2"/>
                  </a:moveTo>
                  <a:cubicBezTo>
                    <a:pt x="5" y="2"/>
                    <a:pt x="5" y="2"/>
                    <a:pt x="5" y="2"/>
                  </a:cubicBezTo>
                  <a:cubicBezTo>
                    <a:pt x="5" y="2"/>
                    <a:pt x="5" y="2"/>
                    <a:pt x="5" y="2"/>
                  </a:cubicBezTo>
                  <a:cubicBezTo>
                    <a:pt x="4" y="2"/>
                    <a:pt x="4" y="2"/>
                    <a:pt x="4" y="2"/>
                  </a:cubicBezTo>
                  <a:cubicBezTo>
                    <a:pt x="3" y="2"/>
                    <a:pt x="3" y="2"/>
                    <a:pt x="3" y="2"/>
                  </a:cubicBezTo>
                  <a:cubicBezTo>
                    <a:pt x="3" y="2"/>
                    <a:pt x="3" y="2"/>
                    <a:pt x="3" y="2"/>
                  </a:cubicBezTo>
                  <a:cubicBezTo>
                    <a:pt x="3" y="2"/>
                    <a:pt x="2" y="2"/>
                    <a:pt x="2" y="2"/>
                  </a:cubicBezTo>
                  <a:cubicBezTo>
                    <a:pt x="1" y="2"/>
                    <a:pt x="1" y="2"/>
                    <a:pt x="1" y="2"/>
                  </a:cubicBezTo>
                  <a:cubicBezTo>
                    <a:pt x="0" y="2"/>
                    <a:pt x="0" y="2"/>
                    <a:pt x="0" y="2"/>
                  </a:cubicBezTo>
                  <a:cubicBezTo>
                    <a:pt x="0" y="2"/>
                    <a:pt x="0" y="2"/>
                    <a:pt x="0" y="2"/>
                  </a:cubicBezTo>
                  <a:cubicBezTo>
                    <a:pt x="1" y="3"/>
                    <a:pt x="1" y="3"/>
                    <a:pt x="1" y="3"/>
                  </a:cubicBezTo>
                  <a:cubicBezTo>
                    <a:pt x="10" y="4"/>
                    <a:pt x="18" y="3"/>
                    <a:pt x="27" y="1"/>
                  </a:cubicBezTo>
                  <a:cubicBezTo>
                    <a:pt x="25" y="0"/>
                    <a:pt x="25" y="0"/>
                    <a:pt x="25" y="0"/>
                  </a:cubicBezTo>
                  <a:cubicBezTo>
                    <a:pt x="20" y="2"/>
                    <a:pt x="13" y="2"/>
                    <a:pt x="7" y="2"/>
                  </a:cubicBezTo>
                  <a:cubicBezTo>
                    <a:pt x="7" y="2"/>
                    <a:pt x="7" y="2"/>
                    <a:pt x="7" y="2"/>
                  </a:cubicBezTo>
                  <a:cubicBezTo>
                    <a:pt x="6" y="2"/>
                    <a:pt x="6" y="2"/>
                    <a:pt x="6" y="2"/>
                  </a:cubicBezTo>
                  <a:lnTo>
                    <a:pt x="5" y="2"/>
                  </a:lnTo>
                  <a:close/>
                </a:path>
              </a:pathLst>
            </a:custGeom>
            <a:solidFill>
              <a:srgbClr val="F2E6DD"/>
            </a:solidFill>
            <a:ln w="9525">
              <a:noFill/>
              <a:round/>
              <a:headEnd/>
              <a:tailEnd/>
            </a:ln>
          </p:spPr>
          <p:txBody>
            <a:bodyPr/>
            <a:lstStyle/>
            <a:p>
              <a:endParaRPr lang="zh-CN" altLang="en-US"/>
            </a:p>
          </p:txBody>
        </p:sp>
        <p:sp>
          <p:nvSpPr>
            <p:cNvPr id="25636" name="Freeform 839"/>
            <p:cNvSpPr>
              <a:spLocks/>
            </p:cNvSpPr>
            <p:nvPr/>
          </p:nvSpPr>
          <p:spPr bwMode="auto">
            <a:xfrm>
              <a:off x="26987" y="269875"/>
              <a:ext cx="141288" cy="66675"/>
            </a:xfrm>
            <a:custGeom>
              <a:avLst/>
              <a:gdLst>
                <a:gd name="T0" fmla="*/ 2147483646 w 38"/>
                <a:gd name="T1" fmla="*/ 2147483646 h 18"/>
                <a:gd name="T2" fmla="*/ 2147483646 w 38"/>
                <a:gd name="T3" fmla="*/ 2147483646 h 18"/>
                <a:gd name="T4" fmla="*/ 2147483646 w 38"/>
                <a:gd name="T5" fmla="*/ 2147483646 h 18"/>
                <a:gd name="T6" fmla="*/ 2147483646 w 38"/>
                <a:gd name="T7" fmla="*/ 2147483646 h 18"/>
                <a:gd name="T8" fmla="*/ 2147483646 w 38"/>
                <a:gd name="T9" fmla="*/ 2147483646 h 18"/>
                <a:gd name="T10" fmla="*/ 0 w 38"/>
                <a:gd name="T11" fmla="*/ 2147483646 h 18"/>
                <a:gd name="T12" fmla="*/ 2147483646 w 38"/>
                <a:gd name="T13" fmla="*/ 2147483646 h 18"/>
                <a:gd name="T14" fmla="*/ 2147483646 w 38"/>
                <a:gd name="T15" fmla="*/ 2147483646 h 18"/>
                <a:gd name="T16" fmla="*/ 2147483646 w 38"/>
                <a:gd name="T17" fmla="*/ 2147483646 h 18"/>
                <a:gd name="T18" fmla="*/ 2147483646 w 38"/>
                <a:gd name="T19" fmla="*/ 2147483646 h 18"/>
                <a:gd name="T20" fmla="*/ 2147483646 w 38"/>
                <a:gd name="T21" fmla="*/ 2147483646 h 18"/>
                <a:gd name="T22" fmla="*/ 2147483646 w 38"/>
                <a:gd name="T23" fmla="*/ 2147483646 h 18"/>
                <a:gd name="T24" fmla="*/ 2147483646 w 38"/>
                <a:gd name="T25" fmla="*/ 0 h 18"/>
                <a:gd name="T26" fmla="*/ 2147483646 w 38"/>
                <a:gd name="T27" fmla="*/ 2147483646 h 18"/>
                <a:gd name="T28" fmla="*/ 2147483646 w 38"/>
                <a:gd name="T29" fmla="*/ 2147483646 h 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8" h="18">
                  <a:moveTo>
                    <a:pt x="4" y="2"/>
                  </a:moveTo>
                  <a:cubicBezTo>
                    <a:pt x="4" y="2"/>
                    <a:pt x="4" y="2"/>
                    <a:pt x="3" y="2"/>
                  </a:cubicBezTo>
                  <a:cubicBezTo>
                    <a:pt x="3" y="3"/>
                    <a:pt x="3" y="3"/>
                    <a:pt x="3" y="3"/>
                  </a:cubicBezTo>
                  <a:cubicBezTo>
                    <a:pt x="13" y="5"/>
                    <a:pt x="23" y="6"/>
                    <a:pt x="33" y="5"/>
                  </a:cubicBezTo>
                  <a:cubicBezTo>
                    <a:pt x="33" y="12"/>
                    <a:pt x="33" y="12"/>
                    <a:pt x="33" y="12"/>
                  </a:cubicBezTo>
                  <a:cubicBezTo>
                    <a:pt x="23" y="15"/>
                    <a:pt x="12" y="16"/>
                    <a:pt x="0" y="16"/>
                  </a:cubicBezTo>
                  <a:cubicBezTo>
                    <a:pt x="1" y="16"/>
                    <a:pt x="1" y="16"/>
                    <a:pt x="2" y="16"/>
                  </a:cubicBezTo>
                  <a:cubicBezTo>
                    <a:pt x="14" y="18"/>
                    <a:pt x="26" y="18"/>
                    <a:pt x="36" y="17"/>
                  </a:cubicBezTo>
                  <a:cubicBezTo>
                    <a:pt x="37" y="17"/>
                    <a:pt x="37" y="17"/>
                    <a:pt x="38" y="17"/>
                  </a:cubicBezTo>
                  <a:cubicBezTo>
                    <a:pt x="36" y="3"/>
                    <a:pt x="36" y="3"/>
                    <a:pt x="36" y="3"/>
                  </a:cubicBezTo>
                  <a:cubicBezTo>
                    <a:pt x="35" y="3"/>
                    <a:pt x="35" y="3"/>
                    <a:pt x="35" y="3"/>
                  </a:cubicBezTo>
                  <a:cubicBezTo>
                    <a:pt x="35" y="2"/>
                    <a:pt x="35" y="2"/>
                    <a:pt x="35" y="2"/>
                  </a:cubicBezTo>
                  <a:cubicBezTo>
                    <a:pt x="35" y="1"/>
                    <a:pt x="35" y="1"/>
                    <a:pt x="35" y="0"/>
                  </a:cubicBezTo>
                  <a:cubicBezTo>
                    <a:pt x="29" y="2"/>
                    <a:pt x="22" y="3"/>
                    <a:pt x="16" y="3"/>
                  </a:cubicBezTo>
                  <a:cubicBezTo>
                    <a:pt x="11" y="4"/>
                    <a:pt x="7" y="3"/>
                    <a:pt x="4" y="2"/>
                  </a:cubicBezTo>
                  <a:close/>
                </a:path>
              </a:pathLst>
            </a:custGeom>
            <a:solidFill>
              <a:srgbClr val="32414F"/>
            </a:solidFill>
            <a:ln w="9525">
              <a:noFill/>
              <a:round/>
              <a:headEnd/>
              <a:tailEnd/>
            </a:ln>
          </p:spPr>
          <p:txBody>
            <a:bodyPr/>
            <a:lstStyle/>
            <a:p>
              <a:endParaRPr lang="zh-CN" altLang="en-US"/>
            </a:p>
          </p:txBody>
        </p:sp>
        <p:sp>
          <p:nvSpPr>
            <p:cNvPr id="25637" name="Freeform 840"/>
            <p:cNvSpPr>
              <a:spLocks/>
            </p:cNvSpPr>
            <p:nvPr/>
          </p:nvSpPr>
          <p:spPr bwMode="auto">
            <a:xfrm>
              <a:off x="4762" y="179388"/>
              <a:ext cx="176213" cy="104775"/>
            </a:xfrm>
            <a:custGeom>
              <a:avLst/>
              <a:gdLst>
                <a:gd name="T0" fmla="*/ 2147483646 w 47"/>
                <a:gd name="T1" fmla="*/ 2147483646 h 28"/>
                <a:gd name="T2" fmla="*/ 2147483646 w 47"/>
                <a:gd name="T3" fmla="*/ 2147483646 h 28"/>
                <a:gd name="T4" fmla="*/ 2147483646 w 47"/>
                <a:gd name="T5" fmla="*/ 2147483646 h 28"/>
                <a:gd name="T6" fmla="*/ 2147483646 w 47"/>
                <a:gd name="T7" fmla="*/ 2147483646 h 28"/>
                <a:gd name="T8" fmla="*/ 2147483646 w 47"/>
                <a:gd name="T9" fmla="*/ 2147483646 h 28"/>
                <a:gd name="T10" fmla="*/ 2147483646 w 47"/>
                <a:gd name="T11" fmla="*/ 2147483646 h 28"/>
                <a:gd name="T12" fmla="*/ 2147483646 w 47"/>
                <a:gd name="T13" fmla="*/ 2147483646 h 28"/>
                <a:gd name="T14" fmla="*/ 2147483646 w 47"/>
                <a:gd name="T15" fmla="*/ 2147483646 h 28"/>
                <a:gd name="T16" fmla="*/ 2147483646 w 47"/>
                <a:gd name="T17" fmla="*/ 2147483646 h 28"/>
                <a:gd name="T18" fmla="*/ 2147483646 w 47"/>
                <a:gd name="T19" fmla="*/ 2147483646 h 28"/>
                <a:gd name="T20" fmla="*/ 2147483646 w 47"/>
                <a:gd name="T21" fmla="*/ 2147483646 h 28"/>
                <a:gd name="T22" fmla="*/ 2147483646 w 47"/>
                <a:gd name="T23" fmla="*/ 2147483646 h 28"/>
                <a:gd name="T24" fmla="*/ 2147483646 w 47"/>
                <a:gd name="T25" fmla="*/ 2147483646 h 28"/>
                <a:gd name="T26" fmla="*/ 2147483646 w 47"/>
                <a:gd name="T27" fmla="*/ 2147483646 h 28"/>
                <a:gd name="T28" fmla="*/ 2147483646 w 47"/>
                <a:gd name="T29" fmla="*/ 2147483646 h 28"/>
                <a:gd name="T30" fmla="*/ 2147483646 w 47"/>
                <a:gd name="T31" fmla="*/ 2147483646 h 28"/>
                <a:gd name="T32" fmla="*/ 2147483646 w 47"/>
                <a:gd name="T33" fmla="*/ 2147483646 h 28"/>
                <a:gd name="T34" fmla="*/ 2147483646 w 47"/>
                <a:gd name="T35" fmla="*/ 2147483646 h 28"/>
                <a:gd name="T36" fmla="*/ 2147483646 w 47"/>
                <a:gd name="T37" fmla="*/ 2147483646 h 28"/>
                <a:gd name="T38" fmla="*/ 2147483646 w 47"/>
                <a:gd name="T39" fmla="*/ 0 h 28"/>
                <a:gd name="T40" fmla="*/ 2147483646 w 47"/>
                <a:gd name="T41" fmla="*/ 2147483646 h 28"/>
                <a:gd name="T42" fmla="*/ 2147483646 w 47"/>
                <a:gd name="T43" fmla="*/ 2147483646 h 28"/>
                <a:gd name="T44" fmla="*/ 2147483646 w 47"/>
                <a:gd name="T45" fmla="*/ 2147483646 h 28"/>
                <a:gd name="T46" fmla="*/ 2147483646 w 47"/>
                <a:gd name="T47" fmla="*/ 2147483646 h 28"/>
                <a:gd name="T48" fmla="*/ 2147483646 w 47"/>
                <a:gd name="T49" fmla="*/ 2147483646 h 28"/>
                <a:gd name="T50" fmla="*/ 2147483646 w 47"/>
                <a:gd name="T51" fmla="*/ 2147483646 h 28"/>
                <a:gd name="T52" fmla="*/ 0 w 47"/>
                <a:gd name="T53" fmla="*/ 2147483646 h 28"/>
                <a:gd name="T54" fmla="*/ 0 w 47"/>
                <a:gd name="T55" fmla="*/ 2147483646 h 28"/>
                <a:gd name="T56" fmla="*/ 2147483646 w 47"/>
                <a:gd name="T57" fmla="*/ 2147483646 h 2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47" h="28">
                  <a:moveTo>
                    <a:pt x="9" y="26"/>
                  </a:moveTo>
                  <a:cubicBezTo>
                    <a:pt x="10" y="26"/>
                    <a:pt x="10" y="26"/>
                    <a:pt x="10" y="26"/>
                  </a:cubicBezTo>
                  <a:cubicBezTo>
                    <a:pt x="13" y="27"/>
                    <a:pt x="17" y="28"/>
                    <a:pt x="22" y="27"/>
                  </a:cubicBezTo>
                  <a:cubicBezTo>
                    <a:pt x="28" y="27"/>
                    <a:pt x="35" y="26"/>
                    <a:pt x="41" y="24"/>
                  </a:cubicBezTo>
                  <a:cubicBezTo>
                    <a:pt x="41" y="24"/>
                    <a:pt x="41" y="24"/>
                    <a:pt x="41" y="24"/>
                  </a:cubicBezTo>
                  <a:cubicBezTo>
                    <a:pt x="42" y="27"/>
                    <a:pt x="42" y="27"/>
                    <a:pt x="42" y="27"/>
                  </a:cubicBezTo>
                  <a:cubicBezTo>
                    <a:pt x="42" y="27"/>
                    <a:pt x="42" y="27"/>
                    <a:pt x="42" y="27"/>
                  </a:cubicBezTo>
                  <a:cubicBezTo>
                    <a:pt x="43" y="26"/>
                    <a:pt x="43" y="26"/>
                    <a:pt x="43" y="26"/>
                  </a:cubicBezTo>
                  <a:cubicBezTo>
                    <a:pt x="43" y="26"/>
                    <a:pt x="43" y="26"/>
                    <a:pt x="43" y="26"/>
                  </a:cubicBezTo>
                  <a:cubicBezTo>
                    <a:pt x="42" y="24"/>
                    <a:pt x="42" y="24"/>
                    <a:pt x="42" y="24"/>
                  </a:cubicBezTo>
                  <a:cubicBezTo>
                    <a:pt x="43" y="23"/>
                    <a:pt x="43" y="23"/>
                    <a:pt x="43" y="23"/>
                  </a:cubicBezTo>
                  <a:cubicBezTo>
                    <a:pt x="43" y="25"/>
                    <a:pt x="43" y="25"/>
                    <a:pt x="43" y="25"/>
                  </a:cubicBezTo>
                  <a:cubicBezTo>
                    <a:pt x="44" y="25"/>
                    <a:pt x="44" y="25"/>
                    <a:pt x="44" y="25"/>
                  </a:cubicBezTo>
                  <a:cubicBezTo>
                    <a:pt x="43" y="23"/>
                    <a:pt x="43" y="23"/>
                    <a:pt x="43" y="23"/>
                  </a:cubicBezTo>
                  <a:cubicBezTo>
                    <a:pt x="44" y="22"/>
                    <a:pt x="44" y="22"/>
                    <a:pt x="44" y="21"/>
                  </a:cubicBezTo>
                  <a:cubicBezTo>
                    <a:pt x="44" y="24"/>
                    <a:pt x="44" y="24"/>
                    <a:pt x="44" y="24"/>
                  </a:cubicBezTo>
                  <a:cubicBezTo>
                    <a:pt x="45" y="23"/>
                    <a:pt x="45" y="23"/>
                    <a:pt x="45" y="23"/>
                  </a:cubicBezTo>
                  <a:cubicBezTo>
                    <a:pt x="45" y="19"/>
                    <a:pt x="45" y="19"/>
                    <a:pt x="45" y="19"/>
                  </a:cubicBezTo>
                  <a:cubicBezTo>
                    <a:pt x="46" y="14"/>
                    <a:pt x="47" y="8"/>
                    <a:pt x="47" y="2"/>
                  </a:cubicBezTo>
                  <a:cubicBezTo>
                    <a:pt x="47" y="2"/>
                    <a:pt x="47" y="1"/>
                    <a:pt x="47" y="0"/>
                  </a:cubicBezTo>
                  <a:cubicBezTo>
                    <a:pt x="45" y="0"/>
                    <a:pt x="44" y="0"/>
                    <a:pt x="43" y="1"/>
                  </a:cubicBezTo>
                  <a:cubicBezTo>
                    <a:pt x="42" y="1"/>
                    <a:pt x="42" y="1"/>
                    <a:pt x="42" y="1"/>
                  </a:cubicBezTo>
                  <a:cubicBezTo>
                    <a:pt x="43" y="6"/>
                    <a:pt x="43" y="12"/>
                    <a:pt x="41" y="17"/>
                  </a:cubicBezTo>
                  <a:cubicBezTo>
                    <a:pt x="33" y="24"/>
                    <a:pt x="23" y="26"/>
                    <a:pt x="12" y="25"/>
                  </a:cubicBezTo>
                  <a:cubicBezTo>
                    <a:pt x="28" y="19"/>
                    <a:pt x="28" y="19"/>
                    <a:pt x="28" y="19"/>
                  </a:cubicBezTo>
                  <a:cubicBezTo>
                    <a:pt x="37" y="15"/>
                    <a:pt x="37" y="15"/>
                    <a:pt x="37" y="15"/>
                  </a:cubicBezTo>
                  <a:cubicBezTo>
                    <a:pt x="24" y="19"/>
                    <a:pt x="12" y="21"/>
                    <a:pt x="0" y="20"/>
                  </a:cubicBezTo>
                  <a:cubicBezTo>
                    <a:pt x="0" y="22"/>
                    <a:pt x="0" y="24"/>
                    <a:pt x="0" y="25"/>
                  </a:cubicBezTo>
                  <a:cubicBezTo>
                    <a:pt x="3" y="26"/>
                    <a:pt x="6" y="26"/>
                    <a:pt x="9" y="26"/>
                  </a:cubicBezTo>
                  <a:close/>
                </a:path>
              </a:pathLst>
            </a:custGeom>
            <a:solidFill>
              <a:srgbClr val="B68B5E"/>
            </a:solidFill>
            <a:ln w="9525">
              <a:noFill/>
              <a:round/>
              <a:headEnd/>
              <a:tailEnd/>
            </a:ln>
          </p:spPr>
          <p:txBody>
            <a:bodyPr/>
            <a:lstStyle/>
            <a:p>
              <a:endParaRPr lang="zh-CN" altLang="en-US"/>
            </a:p>
          </p:txBody>
        </p:sp>
        <p:sp>
          <p:nvSpPr>
            <p:cNvPr id="25638" name="Freeform 841"/>
            <p:cNvSpPr>
              <a:spLocks/>
            </p:cNvSpPr>
            <p:nvPr/>
          </p:nvSpPr>
          <p:spPr bwMode="auto">
            <a:xfrm>
              <a:off x="34925" y="330200"/>
              <a:ext cx="130175" cy="404813"/>
            </a:xfrm>
            <a:custGeom>
              <a:avLst/>
              <a:gdLst>
                <a:gd name="T0" fmla="*/ 0 w 35"/>
                <a:gd name="T1" fmla="*/ 0 h 108"/>
                <a:gd name="T2" fmla="*/ 0 w 35"/>
                <a:gd name="T3" fmla="*/ 0 h 108"/>
                <a:gd name="T4" fmla="*/ 2147483646 w 35"/>
                <a:gd name="T5" fmla="*/ 2147483646 h 108"/>
                <a:gd name="T6" fmla="*/ 2147483646 w 35"/>
                <a:gd name="T7" fmla="*/ 2147483646 h 108"/>
                <a:gd name="T8" fmla="*/ 2147483646 w 35"/>
                <a:gd name="T9" fmla="*/ 2147483646 h 108"/>
                <a:gd name="T10" fmla="*/ 2147483646 w 35"/>
                <a:gd name="T11" fmla="*/ 2147483646 h 108"/>
                <a:gd name="T12" fmla="*/ 2147483646 w 35"/>
                <a:gd name="T13" fmla="*/ 2147483646 h 108"/>
                <a:gd name="T14" fmla="*/ 2147483646 w 35"/>
                <a:gd name="T15" fmla="*/ 2147483646 h 108"/>
                <a:gd name="T16" fmla="*/ 2147483646 w 35"/>
                <a:gd name="T17" fmla="*/ 2147483646 h 108"/>
                <a:gd name="T18" fmla="*/ 2147483646 w 35"/>
                <a:gd name="T19" fmla="*/ 2147483646 h 108"/>
                <a:gd name="T20" fmla="*/ 2147483646 w 35"/>
                <a:gd name="T21" fmla="*/ 2147483646 h 108"/>
                <a:gd name="T22" fmla="*/ 2147483646 w 35"/>
                <a:gd name="T23" fmla="*/ 2147483646 h 108"/>
                <a:gd name="T24" fmla="*/ 2147483646 w 35"/>
                <a:gd name="T25" fmla="*/ 2147483646 h 108"/>
                <a:gd name="T26" fmla="*/ 2147483646 w 35"/>
                <a:gd name="T27" fmla="*/ 2147483646 h 108"/>
                <a:gd name="T28" fmla="*/ 2147483646 w 35"/>
                <a:gd name="T29" fmla="*/ 2147483646 h 108"/>
                <a:gd name="T30" fmla="*/ 0 w 35"/>
                <a:gd name="T31" fmla="*/ 0 h 10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5" h="108">
                  <a:moveTo>
                    <a:pt x="0" y="0"/>
                  </a:moveTo>
                  <a:cubicBezTo>
                    <a:pt x="0" y="0"/>
                    <a:pt x="0" y="0"/>
                    <a:pt x="0" y="0"/>
                  </a:cubicBezTo>
                  <a:cubicBezTo>
                    <a:pt x="28" y="6"/>
                    <a:pt x="28" y="6"/>
                    <a:pt x="28" y="6"/>
                  </a:cubicBezTo>
                  <a:cubicBezTo>
                    <a:pt x="22" y="45"/>
                    <a:pt x="22" y="45"/>
                    <a:pt x="22" y="45"/>
                  </a:cubicBezTo>
                  <a:cubicBezTo>
                    <a:pt x="22" y="56"/>
                    <a:pt x="22" y="56"/>
                    <a:pt x="22" y="56"/>
                  </a:cubicBezTo>
                  <a:cubicBezTo>
                    <a:pt x="18" y="77"/>
                    <a:pt x="18" y="77"/>
                    <a:pt x="18" y="77"/>
                  </a:cubicBezTo>
                  <a:cubicBezTo>
                    <a:pt x="18" y="88"/>
                    <a:pt x="18" y="88"/>
                    <a:pt x="18" y="88"/>
                  </a:cubicBezTo>
                  <a:cubicBezTo>
                    <a:pt x="15" y="108"/>
                    <a:pt x="15" y="108"/>
                    <a:pt x="15" y="108"/>
                  </a:cubicBezTo>
                  <a:cubicBezTo>
                    <a:pt x="18" y="108"/>
                    <a:pt x="21" y="107"/>
                    <a:pt x="24" y="105"/>
                  </a:cubicBezTo>
                  <a:cubicBezTo>
                    <a:pt x="25" y="105"/>
                    <a:pt x="25" y="104"/>
                    <a:pt x="26" y="103"/>
                  </a:cubicBezTo>
                  <a:cubicBezTo>
                    <a:pt x="24" y="92"/>
                    <a:pt x="24" y="92"/>
                    <a:pt x="24" y="92"/>
                  </a:cubicBezTo>
                  <a:cubicBezTo>
                    <a:pt x="27" y="85"/>
                    <a:pt x="27" y="85"/>
                    <a:pt x="27" y="85"/>
                  </a:cubicBezTo>
                  <a:cubicBezTo>
                    <a:pt x="25" y="76"/>
                    <a:pt x="25" y="65"/>
                    <a:pt x="29" y="53"/>
                  </a:cubicBezTo>
                  <a:cubicBezTo>
                    <a:pt x="28" y="46"/>
                    <a:pt x="29" y="39"/>
                    <a:pt x="31" y="33"/>
                  </a:cubicBezTo>
                  <a:cubicBezTo>
                    <a:pt x="34" y="21"/>
                    <a:pt x="35" y="11"/>
                    <a:pt x="34" y="1"/>
                  </a:cubicBezTo>
                  <a:cubicBezTo>
                    <a:pt x="24" y="2"/>
                    <a:pt x="12" y="2"/>
                    <a:pt x="0" y="0"/>
                  </a:cubicBezTo>
                  <a:close/>
                </a:path>
              </a:pathLst>
            </a:custGeom>
            <a:solidFill>
              <a:srgbClr val="7184A4"/>
            </a:solidFill>
            <a:ln w="9525">
              <a:noFill/>
              <a:round/>
              <a:headEnd/>
              <a:tailEnd/>
            </a:ln>
          </p:spPr>
          <p:txBody>
            <a:bodyPr/>
            <a:lstStyle/>
            <a:p>
              <a:endParaRPr lang="zh-CN" altLang="en-US"/>
            </a:p>
          </p:txBody>
        </p:sp>
        <p:sp>
          <p:nvSpPr>
            <p:cNvPr id="25639" name="Freeform 842"/>
            <p:cNvSpPr>
              <a:spLocks noEditPoints="1"/>
            </p:cNvSpPr>
            <p:nvPr/>
          </p:nvSpPr>
          <p:spPr bwMode="auto">
            <a:xfrm>
              <a:off x="26987" y="280988"/>
              <a:ext cx="123825" cy="49213"/>
            </a:xfrm>
            <a:custGeom>
              <a:avLst/>
              <a:gdLst>
                <a:gd name="T0" fmla="*/ 2147483646 w 33"/>
                <a:gd name="T1" fmla="*/ 0 h 13"/>
                <a:gd name="T2" fmla="*/ 0 w 33"/>
                <a:gd name="T3" fmla="*/ 2147483646 h 13"/>
                <a:gd name="T4" fmla="*/ 2147483646 w 33"/>
                <a:gd name="T5" fmla="*/ 2147483646 h 13"/>
                <a:gd name="T6" fmla="*/ 2147483646 w 33"/>
                <a:gd name="T7" fmla="*/ 2147483646 h 13"/>
                <a:gd name="T8" fmla="*/ 2147483646 w 33"/>
                <a:gd name="T9" fmla="*/ 0 h 13"/>
                <a:gd name="T10" fmla="*/ 2147483646 w 33"/>
                <a:gd name="T11" fmla="*/ 2147483646 h 13"/>
                <a:gd name="T12" fmla="*/ 2147483646 w 33"/>
                <a:gd name="T13" fmla="*/ 2147483646 h 13"/>
                <a:gd name="T14" fmla="*/ 2147483646 w 33"/>
                <a:gd name="T15" fmla="*/ 2147483646 h 13"/>
                <a:gd name="T16" fmla="*/ 2147483646 w 33"/>
                <a:gd name="T17" fmla="*/ 2147483646 h 13"/>
                <a:gd name="T18" fmla="*/ 2147483646 w 33"/>
                <a:gd name="T19" fmla="*/ 2147483646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3" h="13">
                  <a:moveTo>
                    <a:pt x="3" y="0"/>
                  </a:moveTo>
                  <a:cubicBezTo>
                    <a:pt x="0" y="13"/>
                    <a:pt x="0" y="13"/>
                    <a:pt x="0" y="13"/>
                  </a:cubicBezTo>
                  <a:cubicBezTo>
                    <a:pt x="12" y="13"/>
                    <a:pt x="23" y="12"/>
                    <a:pt x="33" y="9"/>
                  </a:cubicBezTo>
                  <a:cubicBezTo>
                    <a:pt x="33" y="2"/>
                    <a:pt x="33" y="2"/>
                    <a:pt x="33" y="2"/>
                  </a:cubicBezTo>
                  <a:cubicBezTo>
                    <a:pt x="23" y="3"/>
                    <a:pt x="13" y="2"/>
                    <a:pt x="3" y="0"/>
                  </a:cubicBezTo>
                  <a:close/>
                  <a:moveTo>
                    <a:pt x="3" y="12"/>
                  </a:moveTo>
                  <a:cubicBezTo>
                    <a:pt x="1" y="12"/>
                    <a:pt x="1" y="12"/>
                    <a:pt x="1" y="12"/>
                  </a:cubicBezTo>
                  <a:cubicBezTo>
                    <a:pt x="4" y="2"/>
                    <a:pt x="4" y="2"/>
                    <a:pt x="4" y="2"/>
                  </a:cubicBezTo>
                  <a:cubicBezTo>
                    <a:pt x="5" y="2"/>
                    <a:pt x="5" y="2"/>
                    <a:pt x="5" y="2"/>
                  </a:cubicBezTo>
                  <a:lnTo>
                    <a:pt x="3" y="12"/>
                  </a:lnTo>
                  <a:close/>
                </a:path>
              </a:pathLst>
            </a:custGeom>
            <a:solidFill>
              <a:srgbClr val="5A6B86"/>
            </a:solidFill>
            <a:ln w="9525">
              <a:noFill/>
              <a:round/>
              <a:headEnd/>
              <a:tailEnd/>
            </a:ln>
          </p:spPr>
          <p:txBody>
            <a:bodyPr/>
            <a:lstStyle/>
            <a:p>
              <a:endParaRPr lang="zh-CN" altLang="en-US"/>
            </a:p>
          </p:txBody>
        </p:sp>
        <p:sp>
          <p:nvSpPr>
            <p:cNvPr id="25640" name="Freeform 843"/>
            <p:cNvSpPr>
              <a:spLocks/>
            </p:cNvSpPr>
            <p:nvPr/>
          </p:nvSpPr>
          <p:spPr bwMode="auto">
            <a:xfrm>
              <a:off x="30162" y="288925"/>
              <a:ext cx="15875" cy="36513"/>
            </a:xfrm>
            <a:custGeom>
              <a:avLst/>
              <a:gdLst>
                <a:gd name="T0" fmla="*/ 0 w 10"/>
                <a:gd name="T1" fmla="*/ 2147483646 h 23"/>
                <a:gd name="T2" fmla="*/ 2147483646 w 10"/>
                <a:gd name="T3" fmla="*/ 2147483646 h 23"/>
                <a:gd name="T4" fmla="*/ 2147483646 w 10"/>
                <a:gd name="T5" fmla="*/ 0 h 23"/>
                <a:gd name="T6" fmla="*/ 2147483646 w 10"/>
                <a:gd name="T7" fmla="*/ 0 h 23"/>
                <a:gd name="T8" fmla="*/ 0 w 10"/>
                <a:gd name="T9" fmla="*/ 2147483646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23">
                  <a:moveTo>
                    <a:pt x="0" y="23"/>
                  </a:moveTo>
                  <a:lnTo>
                    <a:pt x="5" y="23"/>
                  </a:lnTo>
                  <a:lnTo>
                    <a:pt x="10" y="0"/>
                  </a:lnTo>
                  <a:lnTo>
                    <a:pt x="7" y="0"/>
                  </a:lnTo>
                  <a:lnTo>
                    <a:pt x="0" y="23"/>
                  </a:lnTo>
                  <a:close/>
                </a:path>
              </a:pathLst>
            </a:custGeom>
            <a:solidFill>
              <a:srgbClr val="778BAE"/>
            </a:solidFill>
            <a:ln w="9525">
              <a:noFill/>
              <a:round/>
              <a:headEnd/>
              <a:tailEnd/>
            </a:ln>
          </p:spPr>
          <p:txBody>
            <a:bodyPr/>
            <a:lstStyle/>
            <a:p>
              <a:endParaRPr lang="zh-CN" altLang="en-US"/>
            </a:p>
          </p:txBody>
        </p:sp>
        <p:sp>
          <p:nvSpPr>
            <p:cNvPr id="25641" name="Freeform 844"/>
            <p:cNvSpPr>
              <a:spLocks noEditPoints="1"/>
            </p:cNvSpPr>
            <p:nvPr/>
          </p:nvSpPr>
          <p:spPr bwMode="auto">
            <a:xfrm>
              <a:off x="49212" y="182563"/>
              <a:ext cx="115888" cy="95250"/>
            </a:xfrm>
            <a:custGeom>
              <a:avLst/>
              <a:gdLst>
                <a:gd name="T0" fmla="*/ 2147483646 w 31"/>
                <a:gd name="T1" fmla="*/ 2147483646 h 25"/>
                <a:gd name="T2" fmla="*/ 2147483646 w 31"/>
                <a:gd name="T3" fmla="*/ 2147483646 h 25"/>
                <a:gd name="T4" fmla="*/ 0 w 31"/>
                <a:gd name="T5" fmla="*/ 2147483646 h 25"/>
                <a:gd name="T6" fmla="*/ 2147483646 w 31"/>
                <a:gd name="T7" fmla="*/ 2147483646 h 25"/>
                <a:gd name="T8" fmla="*/ 2147483646 w 31"/>
                <a:gd name="T9" fmla="*/ 0 h 25"/>
                <a:gd name="T10" fmla="*/ 2147483646 w 31"/>
                <a:gd name="T11" fmla="*/ 2147483646 h 25"/>
                <a:gd name="T12" fmla="*/ 2147483646 w 31"/>
                <a:gd name="T13" fmla="*/ 2147483646 h 25"/>
                <a:gd name="T14" fmla="*/ 2147483646 w 31"/>
                <a:gd name="T15" fmla="*/ 2147483646 h 25"/>
                <a:gd name="T16" fmla="*/ 2147483646 w 31"/>
                <a:gd name="T17" fmla="*/ 2147483646 h 25"/>
                <a:gd name="T18" fmla="*/ 2147483646 w 31"/>
                <a:gd name="T19" fmla="*/ 2147483646 h 25"/>
                <a:gd name="T20" fmla="*/ 2147483646 w 31"/>
                <a:gd name="T21" fmla="*/ 2147483646 h 25"/>
                <a:gd name="T22" fmla="*/ 2147483646 w 31"/>
                <a:gd name="T23" fmla="*/ 2147483646 h 25"/>
                <a:gd name="T24" fmla="*/ 2147483646 w 31"/>
                <a:gd name="T25" fmla="*/ 2147483646 h 25"/>
                <a:gd name="T26" fmla="*/ 2147483646 w 31"/>
                <a:gd name="T27" fmla="*/ 2147483646 h 25"/>
                <a:gd name="T28" fmla="*/ 2147483646 w 31"/>
                <a:gd name="T29" fmla="*/ 2147483646 h 25"/>
                <a:gd name="T30" fmla="*/ 2147483646 w 31"/>
                <a:gd name="T31" fmla="*/ 2147483646 h 25"/>
                <a:gd name="T32" fmla="*/ 2147483646 w 31"/>
                <a:gd name="T33" fmla="*/ 2147483646 h 25"/>
                <a:gd name="T34" fmla="*/ 2147483646 w 31"/>
                <a:gd name="T35" fmla="*/ 2147483646 h 2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1" h="25">
                  <a:moveTo>
                    <a:pt x="25" y="14"/>
                  </a:moveTo>
                  <a:cubicBezTo>
                    <a:pt x="16" y="18"/>
                    <a:pt x="16" y="18"/>
                    <a:pt x="16" y="18"/>
                  </a:cubicBezTo>
                  <a:cubicBezTo>
                    <a:pt x="0" y="24"/>
                    <a:pt x="0" y="24"/>
                    <a:pt x="0" y="24"/>
                  </a:cubicBezTo>
                  <a:cubicBezTo>
                    <a:pt x="11" y="25"/>
                    <a:pt x="21" y="23"/>
                    <a:pt x="29" y="16"/>
                  </a:cubicBezTo>
                  <a:cubicBezTo>
                    <a:pt x="31" y="11"/>
                    <a:pt x="31" y="5"/>
                    <a:pt x="30" y="0"/>
                  </a:cubicBezTo>
                  <a:cubicBezTo>
                    <a:pt x="29" y="0"/>
                    <a:pt x="27" y="1"/>
                    <a:pt x="26" y="2"/>
                  </a:cubicBezTo>
                  <a:lnTo>
                    <a:pt x="25" y="14"/>
                  </a:lnTo>
                  <a:close/>
                  <a:moveTo>
                    <a:pt x="26" y="14"/>
                  </a:moveTo>
                  <a:cubicBezTo>
                    <a:pt x="26" y="14"/>
                    <a:pt x="26" y="14"/>
                    <a:pt x="26" y="14"/>
                  </a:cubicBezTo>
                  <a:cubicBezTo>
                    <a:pt x="27" y="2"/>
                    <a:pt x="27" y="2"/>
                    <a:pt x="27" y="2"/>
                  </a:cubicBezTo>
                  <a:cubicBezTo>
                    <a:pt x="27" y="2"/>
                    <a:pt x="28" y="2"/>
                    <a:pt x="28" y="1"/>
                  </a:cubicBezTo>
                  <a:cubicBezTo>
                    <a:pt x="27" y="15"/>
                    <a:pt x="27" y="15"/>
                    <a:pt x="27" y="15"/>
                  </a:cubicBezTo>
                  <a:cubicBezTo>
                    <a:pt x="7" y="24"/>
                    <a:pt x="7" y="24"/>
                    <a:pt x="7" y="24"/>
                  </a:cubicBezTo>
                  <a:cubicBezTo>
                    <a:pt x="6" y="24"/>
                    <a:pt x="5" y="24"/>
                    <a:pt x="3" y="24"/>
                  </a:cubicBezTo>
                  <a:cubicBezTo>
                    <a:pt x="17" y="19"/>
                    <a:pt x="17" y="19"/>
                    <a:pt x="17" y="19"/>
                  </a:cubicBezTo>
                  <a:cubicBezTo>
                    <a:pt x="17" y="19"/>
                    <a:pt x="17" y="19"/>
                    <a:pt x="17" y="19"/>
                  </a:cubicBezTo>
                  <a:cubicBezTo>
                    <a:pt x="25" y="15"/>
                    <a:pt x="25" y="15"/>
                    <a:pt x="25" y="15"/>
                  </a:cubicBezTo>
                  <a:lnTo>
                    <a:pt x="26" y="14"/>
                  </a:lnTo>
                  <a:close/>
                </a:path>
              </a:pathLst>
            </a:custGeom>
            <a:solidFill>
              <a:srgbClr val="E2B987"/>
            </a:solidFill>
            <a:ln w="9525">
              <a:noFill/>
              <a:round/>
              <a:headEnd/>
              <a:tailEnd/>
            </a:ln>
          </p:spPr>
          <p:txBody>
            <a:bodyPr/>
            <a:lstStyle/>
            <a:p>
              <a:endParaRPr lang="zh-CN" altLang="en-US"/>
            </a:p>
          </p:txBody>
        </p:sp>
        <p:sp>
          <p:nvSpPr>
            <p:cNvPr id="25642" name="Freeform 845"/>
            <p:cNvSpPr>
              <a:spLocks/>
            </p:cNvSpPr>
            <p:nvPr/>
          </p:nvSpPr>
          <p:spPr bwMode="auto">
            <a:xfrm>
              <a:off x="60325" y="187325"/>
              <a:ext cx="93663" cy="85725"/>
            </a:xfrm>
            <a:custGeom>
              <a:avLst/>
              <a:gdLst>
                <a:gd name="T0" fmla="*/ 2147483646 w 25"/>
                <a:gd name="T1" fmla="*/ 2147483646 h 23"/>
                <a:gd name="T2" fmla="*/ 2147483646 w 25"/>
                <a:gd name="T3" fmla="*/ 2147483646 h 23"/>
                <a:gd name="T4" fmla="*/ 2147483646 w 25"/>
                <a:gd name="T5" fmla="*/ 2147483646 h 23"/>
                <a:gd name="T6" fmla="*/ 2147483646 w 25"/>
                <a:gd name="T7" fmla="*/ 2147483646 h 23"/>
                <a:gd name="T8" fmla="*/ 2147483646 w 25"/>
                <a:gd name="T9" fmla="*/ 2147483646 h 23"/>
                <a:gd name="T10" fmla="*/ 0 w 25"/>
                <a:gd name="T11" fmla="*/ 2147483646 h 23"/>
                <a:gd name="T12" fmla="*/ 2147483646 w 25"/>
                <a:gd name="T13" fmla="*/ 2147483646 h 23"/>
                <a:gd name="T14" fmla="*/ 2147483646 w 25"/>
                <a:gd name="T15" fmla="*/ 2147483646 h 23"/>
                <a:gd name="T16" fmla="*/ 2147483646 w 25"/>
                <a:gd name="T17" fmla="*/ 0 h 23"/>
                <a:gd name="T18" fmla="*/ 2147483646 w 25"/>
                <a:gd name="T19" fmla="*/ 2147483646 h 23"/>
                <a:gd name="T20" fmla="*/ 2147483646 w 25"/>
                <a:gd name="T21" fmla="*/ 2147483646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5" h="23">
                  <a:moveTo>
                    <a:pt x="23" y="13"/>
                  </a:moveTo>
                  <a:cubicBezTo>
                    <a:pt x="23" y="13"/>
                    <a:pt x="23" y="13"/>
                    <a:pt x="23" y="13"/>
                  </a:cubicBezTo>
                  <a:cubicBezTo>
                    <a:pt x="22" y="14"/>
                    <a:pt x="22" y="14"/>
                    <a:pt x="22" y="14"/>
                  </a:cubicBezTo>
                  <a:cubicBezTo>
                    <a:pt x="14" y="18"/>
                    <a:pt x="14" y="18"/>
                    <a:pt x="14" y="18"/>
                  </a:cubicBezTo>
                  <a:cubicBezTo>
                    <a:pt x="14" y="18"/>
                    <a:pt x="14" y="18"/>
                    <a:pt x="14" y="18"/>
                  </a:cubicBezTo>
                  <a:cubicBezTo>
                    <a:pt x="0" y="23"/>
                    <a:pt x="0" y="23"/>
                    <a:pt x="0" y="23"/>
                  </a:cubicBezTo>
                  <a:cubicBezTo>
                    <a:pt x="2" y="23"/>
                    <a:pt x="3" y="23"/>
                    <a:pt x="4" y="23"/>
                  </a:cubicBezTo>
                  <a:cubicBezTo>
                    <a:pt x="24" y="14"/>
                    <a:pt x="24" y="14"/>
                    <a:pt x="24" y="14"/>
                  </a:cubicBezTo>
                  <a:cubicBezTo>
                    <a:pt x="25" y="0"/>
                    <a:pt x="25" y="0"/>
                    <a:pt x="25" y="0"/>
                  </a:cubicBezTo>
                  <a:cubicBezTo>
                    <a:pt x="25" y="1"/>
                    <a:pt x="24" y="1"/>
                    <a:pt x="24" y="1"/>
                  </a:cubicBezTo>
                  <a:lnTo>
                    <a:pt x="23" y="13"/>
                  </a:lnTo>
                  <a:close/>
                </a:path>
              </a:pathLst>
            </a:custGeom>
            <a:solidFill>
              <a:srgbClr val="F2E6DD"/>
            </a:solidFill>
            <a:ln w="9525">
              <a:noFill/>
              <a:round/>
              <a:headEnd/>
              <a:tailEnd/>
            </a:ln>
          </p:spPr>
          <p:txBody>
            <a:bodyPr/>
            <a:lstStyle/>
            <a:p>
              <a:endParaRPr lang="zh-CN" altLang="en-US"/>
            </a:p>
          </p:txBody>
        </p:sp>
        <p:sp>
          <p:nvSpPr>
            <p:cNvPr id="25643" name="Freeform 846"/>
            <p:cNvSpPr>
              <a:spLocks noEditPoints="1"/>
            </p:cNvSpPr>
            <p:nvPr/>
          </p:nvSpPr>
          <p:spPr bwMode="auto">
            <a:xfrm>
              <a:off x="26987" y="330200"/>
              <a:ext cx="112713" cy="404813"/>
            </a:xfrm>
            <a:custGeom>
              <a:avLst/>
              <a:gdLst>
                <a:gd name="T0" fmla="*/ 2147483646 w 30"/>
                <a:gd name="T1" fmla="*/ 2147483646 h 108"/>
                <a:gd name="T2" fmla="*/ 2147483646 w 30"/>
                <a:gd name="T3" fmla="*/ 0 h 108"/>
                <a:gd name="T4" fmla="*/ 2147483646 w 30"/>
                <a:gd name="T5" fmla="*/ 2147483646 h 108"/>
                <a:gd name="T6" fmla="*/ 2147483646 w 30"/>
                <a:gd name="T7" fmla="*/ 2147483646 h 108"/>
                <a:gd name="T8" fmla="*/ 2147483646 w 30"/>
                <a:gd name="T9" fmla="*/ 2147483646 h 108"/>
                <a:gd name="T10" fmla="*/ 2147483646 w 30"/>
                <a:gd name="T11" fmla="*/ 2147483646 h 108"/>
                <a:gd name="T12" fmla="*/ 2147483646 w 30"/>
                <a:gd name="T13" fmla="*/ 2147483646 h 108"/>
                <a:gd name="T14" fmla="*/ 2147483646 w 30"/>
                <a:gd name="T15" fmla="*/ 2147483646 h 108"/>
                <a:gd name="T16" fmla="*/ 2147483646 w 30"/>
                <a:gd name="T17" fmla="*/ 2147483646 h 108"/>
                <a:gd name="T18" fmla="*/ 2147483646 w 30"/>
                <a:gd name="T19" fmla="*/ 2147483646 h 108"/>
                <a:gd name="T20" fmla="*/ 2147483646 w 30"/>
                <a:gd name="T21" fmla="*/ 2147483646 h 108"/>
                <a:gd name="T22" fmla="*/ 2147483646 w 30"/>
                <a:gd name="T23" fmla="*/ 2147483646 h 108"/>
                <a:gd name="T24" fmla="*/ 2147483646 w 30"/>
                <a:gd name="T25" fmla="*/ 2147483646 h 108"/>
                <a:gd name="T26" fmla="*/ 2147483646 w 30"/>
                <a:gd name="T27" fmla="*/ 2147483646 h 108"/>
                <a:gd name="T28" fmla="*/ 2147483646 w 30"/>
                <a:gd name="T29" fmla="*/ 2147483646 h 108"/>
                <a:gd name="T30" fmla="*/ 2147483646 w 30"/>
                <a:gd name="T31" fmla="*/ 2147483646 h 108"/>
                <a:gd name="T32" fmla="*/ 2147483646 w 30"/>
                <a:gd name="T33" fmla="*/ 2147483646 h 108"/>
                <a:gd name="T34" fmla="*/ 2147483646 w 30"/>
                <a:gd name="T35" fmla="*/ 2147483646 h 108"/>
                <a:gd name="T36" fmla="*/ 2147483646 w 30"/>
                <a:gd name="T37" fmla="*/ 2147483646 h 108"/>
                <a:gd name="T38" fmla="*/ 2147483646 w 30"/>
                <a:gd name="T39" fmla="*/ 2147483646 h 108"/>
                <a:gd name="T40" fmla="*/ 2147483646 w 30"/>
                <a:gd name="T41" fmla="*/ 2147483646 h 108"/>
                <a:gd name="T42" fmla="*/ 2147483646 w 30"/>
                <a:gd name="T43" fmla="*/ 2147483646 h 108"/>
                <a:gd name="T44" fmla="*/ 2147483646 w 30"/>
                <a:gd name="T45" fmla="*/ 2147483646 h 108"/>
                <a:gd name="T46" fmla="*/ 2147483646 w 30"/>
                <a:gd name="T47" fmla="*/ 2147483646 h 108"/>
                <a:gd name="T48" fmla="*/ 2147483646 w 30"/>
                <a:gd name="T49" fmla="*/ 2147483646 h 108"/>
                <a:gd name="T50" fmla="*/ 2147483646 w 30"/>
                <a:gd name="T51" fmla="*/ 2147483646 h 108"/>
                <a:gd name="T52" fmla="*/ 2147483646 w 30"/>
                <a:gd name="T53" fmla="*/ 2147483646 h 108"/>
                <a:gd name="T54" fmla="*/ 2147483646 w 30"/>
                <a:gd name="T55" fmla="*/ 2147483646 h 108"/>
                <a:gd name="T56" fmla="*/ 2147483646 w 30"/>
                <a:gd name="T57" fmla="*/ 2147483646 h 108"/>
                <a:gd name="T58" fmla="*/ 2147483646 w 30"/>
                <a:gd name="T59" fmla="*/ 2147483646 h 108"/>
                <a:gd name="T60" fmla="*/ 2147483646 w 30"/>
                <a:gd name="T61" fmla="*/ 2147483646 h 108"/>
                <a:gd name="T62" fmla="*/ 2147483646 w 30"/>
                <a:gd name="T63" fmla="*/ 2147483646 h 108"/>
                <a:gd name="T64" fmla="*/ 2147483646 w 30"/>
                <a:gd name="T65" fmla="*/ 2147483646 h 108"/>
                <a:gd name="T66" fmla="*/ 2147483646 w 30"/>
                <a:gd name="T67" fmla="*/ 2147483646 h 108"/>
                <a:gd name="T68" fmla="*/ 2147483646 w 30"/>
                <a:gd name="T69" fmla="*/ 2147483646 h 108"/>
                <a:gd name="T70" fmla="*/ 2147483646 w 30"/>
                <a:gd name="T71" fmla="*/ 2147483646 h 108"/>
                <a:gd name="T72" fmla="*/ 2147483646 w 30"/>
                <a:gd name="T73" fmla="*/ 2147483646 h 108"/>
                <a:gd name="T74" fmla="*/ 2147483646 w 30"/>
                <a:gd name="T75" fmla="*/ 2147483646 h 108"/>
                <a:gd name="T76" fmla="*/ 2147483646 w 30"/>
                <a:gd name="T77" fmla="*/ 2147483646 h 108"/>
                <a:gd name="T78" fmla="*/ 2147483646 w 30"/>
                <a:gd name="T79" fmla="*/ 2147483646 h 108"/>
                <a:gd name="T80" fmla="*/ 2147483646 w 30"/>
                <a:gd name="T81" fmla="*/ 2147483646 h 108"/>
                <a:gd name="T82" fmla="*/ 2147483646 w 30"/>
                <a:gd name="T83" fmla="*/ 2147483646 h 108"/>
                <a:gd name="T84" fmla="*/ 2147483646 w 30"/>
                <a:gd name="T85" fmla="*/ 2147483646 h 108"/>
                <a:gd name="T86" fmla="*/ 2147483646 w 30"/>
                <a:gd name="T87" fmla="*/ 2147483646 h 108"/>
                <a:gd name="T88" fmla="*/ 2147483646 w 30"/>
                <a:gd name="T89" fmla="*/ 2147483646 h 108"/>
                <a:gd name="T90" fmla="*/ 2147483646 w 30"/>
                <a:gd name="T91" fmla="*/ 2147483646 h 108"/>
                <a:gd name="T92" fmla="*/ 2147483646 w 30"/>
                <a:gd name="T93" fmla="*/ 2147483646 h 108"/>
                <a:gd name="T94" fmla="*/ 2147483646 w 30"/>
                <a:gd name="T95" fmla="*/ 2147483646 h 108"/>
                <a:gd name="T96" fmla="*/ 2147483646 w 30"/>
                <a:gd name="T97" fmla="*/ 2147483646 h 108"/>
                <a:gd name="T98" fmla="*/ 2147483646 w 30"/>
                <a:gd name="T99" fmla="*/ 2147483646 h 108"/>
                <a:gd name="T100" fmla="*/ 2147483646 w 30"/>
                <a:gd name="T101" fmla="*/ 2147483646 h 108"/>
                <a:gd name="T102" fmla="*/ 2147483646 w 30"/>
                <a:gd name="T103" fmla="*/ 2147483646 h 108"/>
                <a:gd name="T104" fmla="*/ 2147483646 w 30"/>
                <a:gd name="T105" fmla="*/ 2147483646 h 108"/>
                <a:gd name="T106" fmla="*/ 2147483646 w 30"/>
                <a:gd name="T107" fmla="*/ 2147483646 h 108"/>
                <a:gd name="T108" fmla="*/ 2147483646 w 30"/>
                <a:gd name="T109" fmla="*/ 2147483646 h 108"/>
                <a:gd name="T110" fmla="*/ 2147483646 w 30"/>
                <a:gd name="T111" fmla="*/ 2147483646 h 108"/>
                <a:gd name="T112" fmla="*/ 2147483646 w 30"/>
                <a:gd name="T113" fmla="*/ 2147483646 h 108"/>
                <a:gd name="T114" fmla="*/ 2147483646 w 30"/>
                <a:gd name="T115" fmla="*/ 2147483646 h 10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 h="108">
                  <a:moveTo>
                    <a:pt x="30" y="6"/>
                  </a:moveTo>
                  <a:cubicBezTo>
                    <a:pt x="2" y="0"/>
                    <a:pt x="2" y="0"/>
                    <a:pt x="2" y="0"/>
                  </a:cubicBezTo>
                  <a:cubicBezTo>
                    <a:pt x="0" y="6"/>
                    <a:pt x="1" y="15"/>
                    <a:pt x="4" y="28"/>
                  </a:cubicBezTo>
                  <a:cubicBezTo>
                    <a:pt x="4" y="28"/>
                    <a:pt x="4" y="28"/>
                    <a:pt x="4" y="28"/>
                  </a:cubicBezTo>
                  <a:cubicBezTo>
                    <a:pt x="8" y="50"/>
                    <a:pt x="8" y="50"/>
                    <a:pt x="8" y="50"/>
                  </a:cubicBezTo>
                  <a:cubicBezTo>
                    <a:pt x="9" y="54"/>
                    <a:pt x="9" y="59"/>
                    <a:pt x="8" y="65"/>
                  </a:cubicBezTo>
                  <a:cubicBezTo>
                    <a:pt x="6" y="72"/>
                    <a:pt x="6" y="79"/>
                    <a:pt x="8" y="86"/>
                  </a:cubicBezTo>
                  <a:cubicBezTo>
                    <a:pt x="8" y="87"/>
                    <a:pt x="8" y="87"/>
                    <a:pt x="8" y="87"/>
                  </a:cubicBezTo>
                  <a:cubicBezTo>
                    <a:pt x="9" y="90"/>
                    <a:pt x="9" y="94"/>
                    <a:pt x="7" y="97"/>
                  </a:cubicBezTo>
                  <a:cubicBezTo>
                    <a:pt x="8" y="98"/>
                    <a:pt x="10" y="98"/>
                    <a:pt x="11" y="99"/>
                  </a:cubicBezTo>
                  <a:cubicBezTo>
                    <a:pt x="9" y="73"/>
                    <a:pt x="9" y="73"/>
                    <a:pt x="9" y="73"/>
                  </a:cubicBezTo>
                  <a:cubicBezTo>
                    <a:pt x="11" y="57"/>
                    <a:pt x="11" y="57"/>
                    <a:pt x="11" y="57"/>
                  </a:cubicBezTo>
                  <a:cubicBezTo>
                    <a:pt x="9" y="22"/>
                    <a:pt x="9" y="22"/>
                    <a:pt x="9" y="22"/>
                  </a:cubicBezTo>
                  <a:cubicBezTo>
                    <a:pt x="14" y="10"/>
                    <a:pt x="14" y="10"/>
                    <a:pt x="14" y="10"/>
                  </a:cubicBezTo>
                  <a:cubicBezTo>
                    <a:pt x="14" y="58"/>
                    <a:pt x="14" y="58"/>
                    <a:pt x="14" y="58"/>
                  </a:cubicBezTo>
                  <a:cubicBezTo>
                    <a:pt x="11" y="68"/>
                    <a:pt x="10" y="75"/>
                    <a:pt x="12" y="82"/>
                  </a:cubicBezTo>
                  <a:cubicBezTo>
                    <a:pt x="14" y="99"/>
                    <a:pt x="14" y="99"/>
                    <a:pt x="14" y="99"/>
                  </a:cubicBezTo>
                  <a:cubicBezTo>
                    <a:pt x="14" y="103"/>
                    <a:pt x="14" y="103"/>
                    <a:pt x="14" y="103"/>
                  </a:cubicBezTo>
                  <a:cubicBezTo>
                    <a:pt x="14" y="108"/>
                    <a:pt x="14" y="108"/>
                    <a:pt x="14" y="108"/>
                  </a:cubicBezTo>
                  <a:cubicBezTo>
                    <a:pt x="15" y="108"/>
                    <a:pt x="15" y="108"/>
                    <a:pt x="15" y="108"/>
                  </a:cubicBezTo>
                  <a:cubicBezTo>
                    <a:pt x="16" y="108"/>
                    <a:pt x="16" y="108"/>
                    <a:pt x="17" y="108"/>
                  </a:cubicBezTo>
                  <a:cubicBezTo>
                    <a:pt x="20" y="88"/>
                    <a:pt x="20" y="88"/>
                    <a:pt x="20" y="88"/>
                  </a:cubicBezTo>
                  <a:cubicBezTo>
                    <a:pt x="20" y="77"/>
                    <a:pt x="20" y="77"/>
                    <a:pt x="20" y="77"/>
                  </a:cubicBezTo>
                  <a:cubicBezTo>
                    <a:pt x="24" y="56"/>
                    <a:pt x="24" y="56"/>
                    <a:pt x="24" y="56"/>
                  </a:cubicBezTo>
                  <a:cubicBezTo>
                    <a:pt x="24" y="45"/>
                    <a:pt x="24" y="45"/>
                    <a:pt x="24" y="45"/>
                  </a:cubicBezTo>
                  <a:lnTo>
                    <a:pt x="30" y="6"/>
                  </a:lnTo>
                  <a:close/>
                  <a:moveTo>
                    <a:pt x="2" y="1"/>
                  </a:moveTo>
                  <a:cubicBezTo>
                    <a:pt x="4" y="1"/>
                    <a:pt x="4" y="1"/>
                    <a:pt x="4" y="1"/>
                  </a:cubicBezTo>
                  <a:cubicBezTo>
                    <a:pt x="2" y="8"/>
                    <a:pt x="3" y="15"/>
                    <a:pt x="4" y="22"/>
                  </a:cubicBezTo>
                  <a:cubicBezTo>
                    <a:pt x="11" y="57"/>
                    <a:pt x="11" y="57"/>
                    <a:pt x="11" y="57"/>
                  </a:cubicBezTo>
                  <a:cubicBezTo>
                    <a:pt x="11" y="57"/>
                    <a:pt x="11" y="57"/>
                    <a:pt x="11" y="57"/>
                  </a:cubicBezTo>
                  <a:cubicBezTo>
                    <a:pt x="8" y="73"/>
                    <a:pt x="8" y="73"/>
                    <a:pt x="8" y="73"/>
                  </a:cubicBezTo>
                  <a:cubicBezTo>
                    <a:pt x="8" y="73"/>
                    <a:pt x="8" y="73"/>
                    <a:pt x="8" y="73"/>
                  </a:cubicBezTo>
                  <a:cubicBezTo>
                    <a:pt x="10" y="93"/>
                    <a:pt x="10" y="93"/>
                    <a:pt x="10" y="93"/>
                  </a:cubicBezTo>
                  <a:cubicBezTo>
                    <a:pt x="9" y="98"/>
                    <a:pt x="9" y="98"/>
                    <a:pt x="9" y="98"/>
                  </a:cubicBezTo>
                  <a:cubicBezTo>
                    <a:pt x="9" y="97"/>
                    <a:pt x="8" y="97"/>
                    <a:pt x="8" y="97"/>
                  </a:cubicBezTo>
                  <a:cubicBezTo>
                    <a:pt x="9" y="93"/>
                    <a:pt x="10" y="90"/>
                    <a:pt x="9" y="86"/>
                  </a:cubicBezTo>
                  <a:cubicBezTo>
                    <a:pt x="9" y="86"/>
                    <a:pt x="9" y="86"/>
                    <a:pt x="9" y="86"/>
                  </a:cubicBezTo>
                  <a:cubicBezTo>
                    <a:pt x="9" y="86"/>
                    <a:pt x="9" y="86"/>
                    <a:pt x="9" y="86"/>
                  </a:cubicBezTo>
                  <a:cubicBezTo>
                    <a:pt x="7" y="79"/>
                    <a:pt x="7" y="72"/>
                    <a:pt x="9" y="65"/>
                  </a:cubicBezTo>
                  <a:cubicBezTo>
                    <a:pt x="10" y="59"/>
                    <a:pt x="10" y="54"/>
                    <a:pt x="9" y="50"/>
                  </a:cubicBezTo>
                  <a:cubicBezTo>
                    <a:pt x="4" y="28"/>
                    <a:pt x="4" y="28"/>
                    <a:pt x="4" y="28"/>
                  </a:cubicBezTo>
                  <a:cubicBezTo>
                    <a:pt x="4" y="28"/>
                    <a:pt x="4" y="28"/>
                    <a:pt x="4" y="28"/>
                  </a:cubicBezTo>
                  <a:cubicBezTo>
                    <a:pt x="4" y="27"/>
                    <a:pt x="4" y="27"/>
                    <a:pt x="4" y="27"/>
                  </a:cubicBezTo>
                  <a:cubicBezTo>
                    <a:pt x="2" y="16"/>
                    <a:pt x="1" y="7"/>
                    <a:pt x="2" y="1"/>
                  </a:cubicBezTo>
                  <a:close/>
                  <a:moveTo>
                    <a:pt x="15" y="10"/>
                  </a:moveTo>
                  <a:cubicBezTo>
                    <a:pt x="16" y="11"/>
                    <a:pt x="16" y="11"/>
                    <a:pt x="16" y="11"/>
                  </a:cubicBezTo>
                  <a:cubicBezTo>
                    <a:pt x="16" y="59"/>
                    <a:pt x="16" y="59"/>
                    <a:pt x="16" y="59"/>
                  </a:cubicBezTo>
                  <a:cubicBezTo>
                    <a:pt x="15" y="63"/>
                    <a:pt x="14" y="67"/>
                    <a:pt x="14" y="71"/>
                  </a:cubicBezTo>
                  <a:cubicBezTo>
                    <a:pt x="13" y="75"/>
                    <a:pt x="13" y="79"/>
                    <a:pt x="14" y="82"/>
                  </a:cubicBezTo>
                  <a:cubicBezTo>
                    <a:pt x="16" y="107"/>
                    <a:pt x="16" y="107"/>
                    <a:pt x="16" y="107"/>
                  </a:cubicBezTo>
                  <a:cubicBezTo>
                    <a:pt x="15" y="107"/>
                    <a:pt x="15" y="107"/>
                    <a:pt x="15" y="107"/>
                  </a:cubicBezTo>
                  <a:cubicBezTo>
                    <a:pt x="15" y="107"/>
                    <a:pt x="15" y="107"/>
                    <a:pt x="15" y="107"/>
                  </a:cubicBezTo>
                  <a:cubicBezTo>
                    <a:pt x="13" y="82"/>
                    <a:pt x="13" y="82"/>
                    <a:pt x="13" y="82"/>
                  </a:cubicBezTo>
                  <a:cubicBezTo>
                    <a:pt x="13" y="82"/>
                    <a:pt x="13" y="82"/>
                    <a:pt x="13" y="82"/>
                  </a:cubicBezTo>
                  <a:cubicBezTo>
                    <a:pt x="11" y="75"/>
                    <a:pt x="12" y="68"/>
                    <a:pt x="15" y="59"/>
                  </a:cubicBezTo>
                  <a:cubicBezTo>
                    <a:pt x="15" y="58"/>
                    <a:pt x="15" y="58"/>
                    <a:pt x="15" y="58"/>
                  </a:cubicBezTo>
                  <a:lnTo>
                    <a:pt x="15" y="10"/>
                  </a:lnTo>
                  <a:close/>
                </a:path>
              </a:pathLst>
            </a:custGeom>
            <a:solidFill>
              <a:srgbClr val="B2BCD3"/>
            </a:solidFill>
            <a:ln w="9525">
              <a:noFill/>
              <a:round/>
              <a:headEnd/>
              <a:tailEnd/>
            </a:ln>
          </p:spPr>
          <p:txBody>
            <a:bodyPr/>
            <a:lstStyle/>
            <a:p>
              <a:endParaRPr lang="zh-CN" altLang="en-US"/>
            </a:p>
          </p:txBody>
        </p:sp>
        <p:sp>
          <p:nvSpPr>
            <p:cNvPr id="25644" name="Freeform 847"/>
            <p:cNvSpPr>
              <a:spLocks/>
            </p:cNvSpPr>
            <p:nvPr/>
          </p:nvSpPr>
          <p:spPr bwMode="auto">
            <a:xfrm>
              <a:off x="30162" y="333375"/>
              <a:ext cx="38100" cy="363538"/>
            </a:xfrm>
            <a:custGeom>
              <a:avLst/>
              <a:gdLst>
                <a:gd name="T0" fmla="*/ 2147483646 w 10"/>
                <a:gd name="T1" fmla="*/ 0 h 97"/>
                <a:gd name="T2" fmla="*/ 2147483646 w 10"/>
                <a:gd name="T3" fmla="*/ 0 h 97"/>
                <a:gd name="T4" fmla="*/ 2147483646 w 10"/>
                <a:gd name="T5" fmla="*/ 2147483646 h 97"/>
                <a:gd name="T6" fmla="*/ 2147483646 w 10"/>
                <a:gd name="T7" fmla="*/ 2147483646 h 97"/>
                <a:gd name="T8" fmla="*/ 2147483646 w 10"/>
                <a:gd name="T9" fmla="*/ 2147483646 h 97"/>
                <a:gd name="T10" fmla="*/ 2147483646 w 10"/>
                <a:gd name="T11" fmla="*/ 2147483646 h 97"/>
                <a:gd name="T12" fmla="*/ 2147483646 w 10"/>
                <a:gd name="T13" fmla="*/ 2147483646 h 97"/>
                <a:gd name="T14" fmla="*/ 2147483646 w 10"/>
                <a:gd name="T15" fmla="*/ 2147483646 h 97"/>
                <a:gd name="T16" fmla="*/ 2147483646 w 10"/>
                <a:gd name="T17" fmla="*/ 2147483646 h 97"/>
                <a:gd name="T18" fmla="*/ 2147483646 w 10"/>
                <a:gd name="T19" fmla="*/ 2147483646 h 97"/>
                <a:gd name="T20" fmla="*/ 2147483646 w 10"/>
                <a:gd name="T21" fmla="*/ 2147483646 h 97"/>
                <a:gd name="T22" fmla="*/ 2147483646 w 10"/>
                <a:gd name="T23" fmla="*/ 2147483646 h 97"/>
                <a:gd name="T24" fmla="*/ 2147483646 w 10"/>
                <a:gd name="T25" fmla="*/ 2147483646 h 97"/>
                <a:gd name="T26" fmla="*/ 2147483646 w 10"/>
                <a:gd name="T27" fmla="*/ 2147483646 h 97"/>
                <a:gd name="T28" fmla="*/ 2147483646 w 10"/>
                <a:gd name="T29" fmla="*/ 2147483646 h 97"/>
                <a:gd name="T30" fmla="*/ 2147483646 w 10"/>
                <a:gd name="T31" fmla="*/ 2147483646 h 97"/>
                <a:gd name="T32" fmla="*/ 2147483646 w 10"/>
                <a:gd name="T33" fmla="*/ 2147483646 h 97"/>
                <a:gd name="T34" fmla="*/ 2147483646 w 10"/>
                <a:gd name="T35" fmla="*/ 2147483646 h 97"/>
                <a:gd name="T36" fmla="*/ 2147483646 w 10"/>
                <a:gd name="T37" fmla="*/ 0 h 9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0" h="97">
                  <a:moveTo>
                    <a:pt x="3" y="0"/>
                  </a:moveTo>
                  <a:cubicBezTo>
                    <a:pt x="1" y="0"/>
                    <a:pt x="1" y="0"/>
                    <a:pt x="1" y="0"/>
                  </a:cubicBezTo>
                  <a:cubicBezTo>
                    <a:pt x="0" y="6"/>
                    <a:pt x="1" y="15"/>
                    <a:pt x="3" y="26"/>
                  </a:cubicBezTo>
                  <a:cubicBezTo>
                    <a:pt x="3" y="27"/>
                    <a:pt x="3" y="27"/>
                    <a:pt x="3" y="27"/>
                  </a:cubicBezTo>
                  <a:cubicBezTo>
                    <a:pt x="3" y="27"/>
                    <a:pt x="3" y="27"/>
                    <a:pt x="3" y="27"/>
                  </a:cubicBezTo>
                  <a:cubicBezTo>
                    <a:pt x="8" y="49"/>
                    <a:pt x="8" y="49"/>
                    <a:pt x="8" y="49"/>
                  </a:cubicBezTo>
                  <a:cubicBezTo>
                    <a:pt x="9" y="53"/>
                    <a:pt x="9" y="58"/>
                    <a:pt x="8" y="64"/>
                  </a:cubicBezTo>
                  <a:cubicBezTo>
                    <a:pt x="6" y="71"/>
                    <a:pt x="6" y="78"/>
                    <a:pt x="8" y="85"/>
                  </a:cubicBezTo>
                  <a:cubicBezTo>
                    <a:pt x="8" y="85"/>
                    <a:pt x="8" y="85"/>
                    <a:pt x="8" y="85"/>
                  </a:cubicBezTo>
                  <a:cubicBezTo>
                    <a:pt x="8" y="85"/>
                    <a:pt x="8" y="85"/>
                    <a:pt x="8" y="85"/>
                  </a:cubicBezTo>
                  <a:cubicBezTo>
                    <a:pt x="9" y="89"/>
                    <a:pt x="8" y="92"/>
                    <a:pt x="7" y="96"/>
                  </a:cubicBezTo>
                  <a:cubicBezTo>
                    <a:pt x="7" y="96"/>
                    <a:pt x="8" y="96"/>
                    <a:pt x="8" y="97"/>
                  </a:cubicBezTo>
                  <a:cubicBezTo>
                    <a:pt x="9" y="92"/>
                    <a:pt x="9" y="92"/>
                    <a:pt x="9" y="92"/>
                  </a:cubicBezTo>
                  <a:cubicBezTo>
                    <a:pt x="7" y="72"/>
                    <a:pt x="7" y="72"/>
                    <a:pt x="7" y="72"/>
                  </a:cubicBezTo>
                  <a:cubicBezTo>
                    <a:pt x="7" y="72"/>
                    <a:pt x="7" y="72"/>
                    <a:pt x="7" y="72"/>
                  </a:cubicBezTo>
                  <a:cubicBezTo>
                    <a:pt x="10" y="56"/>
                    <a:pt x="10" y="56"/>
                    <a:pt x="10" y="56"/>
                  </a:cubicBezTo>
                  <a:cubicBezTo>
                    <a:pt x="10" y="56"/>
                    <a:pt x="10" y="56"/>
                    <a:pt x="10" y="56"/>
                  </a:cubicBezTo>
                  <a:cubicBezTo>
                    <a:pt x="3" y="21"/>
                    <a:pt x="3" y="21"/>
                    <a:pt x="3" y="21"/>
                  </a:cubicBezTo>
                  <a:cubicBezTo>
                    <a:pt x="2" y="14"/>
                    <a:pt x="1" y="7"/>
                    <a:pt x="3" y="0"/>
                  </a:cubicBezTo>
                  <a:close/>
                </a:path>
              </a:pathLst>
            </a:custGeom>
            <a:solidFill>
              <a:srgbClr val="D5DAE5"/>
            </a:solidFill>
            <a:ln w="9525">
              <a:noFill/>
              <a:round/>
              <a:headEnd/>
              <a:tailEnd/>
            </a:ln>
          </p:spPr>
          <p:txBody>
            <a:bodyPr/>
            <a:lstStyle/>
            <a:p>
              <a:endParaRPr lang="zh-CN" altLang="en-US"/>
            </a:p>
          </p:txBody>
        </p:sp>
        <p:sp>
          <p:nvSpPr>
            <p:cNvPr id="25645" name="Freeform 848"/>
            <p:cNvSpPr>
              <a:spLocks/>
            </p:cNvSpPr>
            <p:nvPr/>
          </p:nvSpPr>
          <p:spPr bwMode="auto">
            <a:xfrm>
              <a:off x="68262" y="366713"/>
              <a:ext cx="19050" cy="363538"/>
            </a:xfrm>
            <a:custGeom>
              <a:avLst/>
              <a:gdLst>
                <a:gd name="T0" fmla="*/ 2147483646 w 5"/>
                <a:gd name="T1" fmla="*/ 2147483646 h 97"/>
                <a:gd name="T2" fmla="*/ 2147483646 w 5"/>
                <a:gd name="T3" fmla="*/ 0 h 97"/>
                <a:gd name="T4" fmla="*/ 2147483646 w 5"/>
                <a:gd name="T5" fmla="*/ 2147483646 h 97"/>
                <a:gd name="T6" fmla="*/ 2147483646 w 5"/>
                <a:gd name="T7" fmla="*/ 2147483646 h 97"/>
                <a:gd name="T8" fmla="*/ 2147483646 w 5"/>
                <a:gd name="T9" fmla="*/ 2147483646 h 97"/>
                <a:gd name="T10" fmla="*/ 2147483646 w 5"/>
                <a:gd name="T11" fmla="*/ 2147483646 h 97"/>
                <a:gd name="T12" fmla="*/ 2147483646 w 5"/>
                <a:gd name="T13" fmla="*/ 2147483646 h 97"/>
                <a:gd name="T14" fmla="*/ 2147483646 w 5"/>
                <a:gd name="T15" fmla="*/ 2147483646 h 97"/>
                <a:gd name="T16" fmla="*/ 2147483646 w 5"/>
                <a:gd name="T17" fmla="*/ 2147483646 h 97"/>
                <a:gd name="T18" fmla="*/ 2147483646 w 5"/>
                <a:gd name="T19" fmla="*/ 2147483646 h 97"/>
                <a:gd name="T20" fmla="*/ 2147483646 w 5"/>
                <a:gd name="T21" fmla="*/ 2147483646 h 97"/>
                <a:gd name="T22" fmla="*/ 2147483646 w 5"/>
                <a:gd name="T23" fmla="*/ 2147483646 h 97"/>
                <a:gd name="T24" fmla="*/ 2147483646 w 5"/>
                <a:gd name="T25" fmla="*/ 2147483646 h 9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 h="97">
                  <a:moveTo>
                    <a:pt x="5" y="1"/>
                  </a:moveTo>
                  <a:cubicBezTo>
                    <a:pt x="4" y="0"/>
                    <a:pt x="4" y="0"/>
                    <a:pt x="4" y="0"/>
                  </a:cubicBezTo>
                  <a:cubicBezTo>
                    <a:pt x="4" y="48"/>
                    <a:pt x="4" y="48"/>
                    <a:pt x="4" y="48"/>
                  </a:cubicBezTo>
                  <a:cubicBezTo>
                    <a:pt x="4" y="49"/>
                    <a:pt x="4" y="49"/>
                    <a:pt x="4" y="49"/>
                  </a:cubicBezTo>
                  <a:cubicBezTo>
                    <a:pt x="1" y="58"/>
                    <a:pt x="0" y="65"/>
                    <a:pt x="2" y="72"/>
                  </a:cubicBezTo>
                  <a:cubicBezTo>
                    <a:pt x="2" y="72"/>
                    <a:pt x="2" y="72"/>
                    <a:pt x="2" y="72"/>
                  </a:cubicBezTo>
                  <a:cubicBezTo>
                    <a:pt x="4" y="97"/>
                    <a:pt x="4" y="97"/>
                    <a:pt x="4" y="97"/>
                  </a:cubicBezTo>
                  <a:cubicBezTo>
                    <a:pt x="4" y="97"/>
                    <a:pt x="4" y="97"/>
                    <a:pt x="4" y="97"/>
                  </a:cubicBezTo>
                  <a:cubicBezTo>
                    <a:pt x="5" y="97"/>
                    <a:pt x="5" y="97"/>
                    <a:pt x="5" y="97"/>
                  </a:cubicBezTo>
                  <a:cubicBezTo>
                    <a:pt x="3" y="72"/>
                    <a:pt x="3" y="72"/>
                    <a:pt x="3" y="72"/>
                  </a:cubicBezTo>
                  <a:cubicBezTo>
                    <a:pt x="2" y="69"/>
                    <a:pt x="2" y="65"/>
                    <a:pt x="3" y="61"/>
                  </a:cubicBezTo>
                  <a:cubicBezTo>
                    <a:pt x="3" y="57"/>
                    <a:pt x="4" y="53"/>
                    <a:pt x="5" y="49"/>
                  </a:cubicBezTo>
                  <a:lnTo>
                    <a:pt x="5" y="1"/>
                  </a:lnTo>
                  <a:close/>
                </a:path>
              </a:pathLst>
            </a:custGeom>
            <a:solidFill>
              <a:srgbClr val="D5DAE5"/>
            </a:solidFill>
            <a:ln w="9525">
              <a:noFill/>
              <a:round/>
              <a:headEnd/>
              <a:tailEnd/>
            </a:ln>
          </p:spPr>
          <p:txBody>
            <a:bodyPr/>
            <a:lstStyle/>
            <a:p>
              <a:endParaRPr lang="zh-CN" altLang="en-US"/>
            </a:p>
          </p:txBody>
        </p:sp>
        <p:sp>
          <p:nvSpPr>
            <p:cNvPr id="25646" name="Freeform 849"/>
            <p:cNvSpPr>
              <a:spLocks noEditPoints="1"/>
            </p:cNvSpPr>
            <p:nvPr/>
          </p:nvSpPr>
          <p:spPr bwMode="auto">
            <a:xfrm>
              <a:off x="146050" y="127000"/>
              <a:ext cx="26988" cy="63500"/>
            </a:xfrm>
            <a:custGeom>
              <a:avLst/>
              <a:gdLst>
                <a:gd name="T0" fmla="*/ 2147483646 w 7"/>
                <a:gd name="T1" fmla="*/ 2147483646 h 17"/>
                <a:gd name="T2" fmla="*/ 2147483646 w 7"/>
                <a:gd name="T3" fmla="*/ 2147483646 h 17"/>
                <a:gd name="T4" fmla="*/ 2147483646 w 7"/>
                <a:gd name="T5" fmla="*/ 0 h 17"/>
                <a:gd name="T6" fmla="*/ 0 w 7"/>
                <a:gd name="T7" fmla="*/ 2147483646 h 17"/>
                <a:gd name="T8" fmla="*/ 2147483646 w 7"/>
                <a:gd name="T9" fmla="*/ 2147483646 h 17"/>
                <a:gd name="T10" fmla="*/ 2147483646 w 7"/>
                <a:gd name="T11" fmla="*/ 2147483646 h 17"/>
                <a:gd name="T12" fmla="*/ 2147483646 w 7"/>
                <a:gd name="T13" fmla="*/ 2147483646 h 17"/>
                <a:gd name="T14" fmla="*/ 2147483646 w 7"/>
                <a:gd name="T15" fmla="*/ 2147483646 h 17"/>
                <a:gd name="T16" fmla="*/ 2147483646 w 7"/>
                <a:gd name="T17" fmla="*/ 2147483646 h 17"/>
                <a:gd name="T18" fmla="*/ 2147483646 w 7"/>
                <a:gd name="T19" fmla="*/ 2147483646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 h="17">
                  <a:moveTo>
                    <a:pt x="4" y="15"/>
                  </a:moveTo>
                  <a:cubicBezTo>
                    <a:pt x="5" y="15"/>
                    <a:pt x="5" y="15"/>
                    <a:pt x="5" y="15"/>
                  </a:cubicBezTo>
                  <a:cubicBezTo>
                    <a:pt x="7" y="0"/>
                    <a:pt x="7" y="0"/>
                    <a:pt x="7" y="0"/>
                  </a:cubicBezTo>
                  <a:cubicBezTo>
                    <a:pt x="2" y="4"/>
                    <a:pt x="0" y="10"/>
                    <a:pt x="0" y="17"/>
                  </a:cubicBezTo>
                  <a:cubicBezTo>
                    <a:pt x="1" y="16"/>
                    <a:pt x="3" y="15"/>
                    <a:pt x="4" y="15"/>
                  </a:cubicBezTo>
                  <a:close/>
                  <a:moveTo>
                    <a:pt x="6" y="3"/>
                  </a:moveTo>
                  <a:cubicBezTo>
                    <a:pt x="6" y="4"/>
                    <a:pt x="6" y="4"/>
                    <a:pt x="6" y="4"/>
                  </a:cubicBezTo>
                  <a:cubicBezTo>
                    <a:pt x="4" y="7"/>
                    <a:pt x="2" y="11"/>
                    <a:pt x="2" y="14"/>
                  </a:cubicBezTo>
                  <a:cubicBezTo>
                    <a:pt x="1" y="15"/>
                    <a:pt x="1" y="15"/>
                    <a:pt x="1" y="15"/>
                  </a:cubicBezTo>
                  <a:cubicBezTo>
                    <a:pt x="1" y="9"/>
                    <a:pt x="3" y="5"/>
                    <a:pt x="6" y="3"/>
                  </a:cubicBezTo>
                  <a:close/>
                </a:path>
              </a:pathLst>
            </a:custGeom>
            <a:solidFill>
              <a:srgbClr val="5A6B86"/>
            </a:solidFill>
            <a:ln w="9525">
              <a:noFill/>
              <a:round/>
              <a:headEnd/>
              <a:tailEnd/>
            </a:ln>
          </p:spPr>
          <p:txBody>
            <a:bodyPr/>
            <a:lstStyle/>
            <a:p>
              <a:endParaRPr lang="zh-CN" altLang="en-US"/>
            </a:p>
          </p:txBody>
        </p:sp>
        <p:sp>
          <p:nvSpPr>
            <p:cNvPr id="25647" name="Freeform 850"/>
            <p:cNvSpPr>
              <a:spLocks/>
            </p:cNvSpPr>
            <p:nvPr/>
          </p:nvSpPr>
          <p:spPr bwMode="auto">
            <a:xfrm>
              <a:off x="150812" y="138113"/>
              <a:ext cx="17463" cy="44450"/>
            </a:xfrm>
            <a:custGeom>
              <a:avLst/>
              <a:gdLst>
                <a:gd name="T0" fmla="*/ 2147483646 w 5"/>
                <a:gd name="T1" fmla="*/ 2147483646 h 12"/>
                <a:gd name="T2" fmla="*/ 2147483646 w 5"/>
                <a:gd name="T3" fmla="*/ 0 h 12"/>
                <a:gd name="T4" fmla="*/ 0 w 5"/>
                <a:gd name="T5" fmla="*/ 2147483646 h 12"/>
                <a:gd name="T6" fmla="*/ 2147483646 w 5"/>
                <a:gd name="T7" fmla="*/ 2147483646 h 12"/>
                <a:gd name="T8" fmla="*/ 2147483646 w 5"/>
                <a:gd name="T9" fmla="*/ 2147483646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12">
                  <a:moveTo>
                    <a:pt x="5" y="1"/>
                  </a:moveTo>
                  <a:cubicBezTo>
                    <a:pt x="5" y="0"/>
                    <a:pt x="5" y="0"/>
                    <a:pt x="5" y="0"/>
                  </a:cubicBezTo>
                  <a:cubicBezTo>
                    <a:pt x="2" y="2"/>
                    <a:pt x="0" y="6"/>
                    <a:pt x="0" y="12"/>
                  </a:cubicBezTo>
                  <a:cubicBezTo>
                    <a:pt x="1" y="11"/>
                    <a:pt x="1" y="11"/>
                    <a:pt x="1" y="11"/>
                  </a:cubicBezTo>
                  <a:cubicBezTo>
                    <a:pt x="1" y="8"/>
                    <a:pt x="3" y="4"/>
                    <a:pt x="5" y="1"/>
                  </a:cubicBezTo>
                  <a:close/>
                </a:path>
              </a:pathLst>
            </a:custGeom>
            <a:solidFill>
              <a:srgbClr val="778BAE"/>
            </a:solidFill>
            <a:ln w="9525">
              <a:noFill/>
              <a:round/>
              <a:headEnd/>
              <a:tailEnd/>
            </a:ln>
          </p:spPr>
          <p:txBody>
            <a:bodyPr/>
            <a:lstStyle/>
            <a:p>
              <a:endParaRPr lang="zh-CN" altLang="en-US"/>
            </a:p>
          </p:txBody>
        </p:sp>
        <p:sp>
          <p:nvSpPr>
            <p:cNvPr id="25648" name="Freeform 851"/>
            <p:cNvSpPr>
              <a:spLocks/>
            </p:cNvSpPr>
            <p:nvPr/>
          </p:nvSpPr>
          <p:spPr bwMode="auto">
            <a:xfrm>
              <a:off x="165100" y="127000"/>
              <a:ext cx="26988" cy="55563"/>
            </a:xfrm>
            <a:custGeom>
              <a:avLst/>
              <a:gdLst>
                <a:gd name="T0" fmla="*/ 2147483646 w 7"/>
                <a:gd name="T1" fmla="*/ 2147483646 h 15"/>
                <a:gd name="T2" fmla="*/ 2147483646 w 7"/>
                <a:gd name="T3" fmla="*/ 2147483646 h 15"/>
                <a:gd name="T4" fmla="*/ 2147483646 w 7"/>
                <a:gd name="T5" fmla="*/ 0 h 15"/>
                <a:gd name="T6" fmla="*/ 0 w 7"/>
                <a:gd name="T7" fmla="*/ 2147483646 h 15"/>
                <a:gd name="T8" fmla="*/ 2147483646 w 7"/>
                <a:gd name="T9" fmla="*/ 2147483646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15">
                  <a:moveTo>
                    <a:pt x="4" y="14"/>
                  </a:moveTo>
                  <a:cubicBezTo>
                    <a:pt x="5" y="14"/>
                    <a:pt x="6" y="14"/>
                    <a:pt x="7" y="14"/>
                  </a:cubicBezTo>
                  <a:cubicBezTo>
                    <a:pt x="7" y="8"/>
                    <a:pt x="5" y="4"/>
                    <a:pt x="2" y="0"/>
                  </a:cubicBezTo>
                  <a:cubicBezTo>
                    <a:pt x="0" y="15"/>
                    <a:pt x="0" y="15"/>
                    <a:pt x="0" y="15"/>
                  </a:cubicBezTo>
                  <a:cubicBezTo>
                    <a:pt x="1" y="14"/>
                    <a:pt x="2" y="14"/>
                    <a:pt x="4" y="14"/>
                  </a:cubicBezTo>
                  <a:close/>
                </a:path>
              </a:pathLst>
            </a:custGeom>
            <a:solidFill>
              <a:srgbClr val="32414F"/>
            </a:solidFill>
            <a:ln w="9525">
              <a:noFill/>
              <a:round/>
              <a:headEnd/>
              <a:tailEnd/>
            </a:ln>
          </p:spPr>
          <p:txBody>
            <a:bodyPr/>
            <a:lstStyle/>
            <a:p>
              <a:endParaRPr lang="zh-CN" altLang="en-US"/>
            </a:p>
          </p:txBody>
        </p:sp>
        <p:sp>
          <p:nvSpPr>
            <p:cNvPr id="25649" name="Freeform 852"/>
            <p:cNvSpPr>
              <a:spLocks/>
            </p:cNvSpPr>
            <p:nvPr/>
          </p:nvSpPr>
          <p:spPr bwMode="auto">
            <a:xfrm>
              <a:off x="180975" y="179388"/>
              <a:ext cx="11113" cy="7938"/>
            </a:xfrm>
            <a:custGeom>
              <a:avLst/>
              <a:gdLst>
                <a:gd name="T0" fmla="*/ 2147483646 w 3"/>
                <a:gd name="T1" fmla="*/ 0 h 2"/>
                <a:gd name="T2" fmla="*/ 0 w 3"/>
                <a:gd name="T3" fmla="*/ 0 h 2"/>
                <a:gd name="T4" fmla="*/ 0 w 3"/>
                <a:gd name="T5" fmla="*/ 2147483646 h 2"/>
                <a:gd name="T6" fmla="*/ 2147483646 w 3"/>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2">
                  <a:moveTo>
                    <a:pt x="3" y="0"/>
                  </a:moveTo>
                  <a:cubicBezTo>
                    <a:pt x="2" y="0"/>
                    <a:pt x="1" y="0"/>
                    <a:pt x="0" y="0"/>
                  </a:cubicBezTo>
                  <a:cubicBezTo>
                    <a:pt x="0" y="1"/>
                    <a:pt x="0" y="2"/>
                    <a:pt x="0" y="2"/>
                  </a:cubicBezTo>
                  <a:lnTo>
                    <a:pt x="3" y="0"/>
                  </a:lnTo>
                  <a:close/>
                </a:path>
              </a:pathLst>
            </a:custGeom>
            <a:solidFill>
              <a:srgbClr val="000000"/>
            </a:solidFill>
            <a:ln w="9525">
              <a:noFill/>
              <a:round/>
              <a:headEnd/>
              <a:tailEnd/>
            </a:ln>
          </p:spPr>
          <p:txBody>
            <a:bodyPr/>
            <a:lstStyle/>
            <a:p>
              <a:endParaRPr lang="zh-CN" altLang="en-US"/>
            </a:p>
          </p:txBody>
        </p:sp>
        <p:sp>
          <p:nvSpPr>
            <p:cNvPr id="25650" name="Freeform 853"/>
            <p:cNvSpPr>
              <a:spLocks/>
            </p:cNvSpPr>
            <p:nvPr/>
          </p:nvSpPr>
          <p:spPr bwMode="auto">
            <a:xfrm>
              <a:off x="165100" y="258763"/>
              <a:ext cx="3175" cy="14288"/>
            </a:xfrm>
            <a:custGeom>
              <a:avLst/>
              <a:gdLst>
                <a:gd name="T0" fmla="*/ 2147483646 w 1"/>
                <a:gd name="T1" fmla="*/ 2147483646 h 4"/>
                <a:gd name="T2" fmla="*/ 2147483646 w 1"/>
                <a:gd name="T3" fmla="*/ 0 h 4"/>
                <a:gd name="T4" fmla="*/ 0 w 1"/>
                <a:gd name="T5" fmla="*/ 2147483646 h 4"/>
                <a:gd name="T6" fmla="*/ 2147483646 w 1"/>
                <a:gd name="T7" fmla="*/ 2147483646 h 4"/>
                <a:gd name="T8" fmla="*/ 2147483646 w 1"/>
                <a:gd name="T9" fmla="*/ 2147483646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4">
                  <a:moveTo>
                    <a:pt x="1" y="3"/>
                  </a:moveTo>
                  <a:cubicBezTo>
                    <a:pt x="1" y="0"/>
                    <a:pt x="1" y="0"/>
                    <a:pt x="1" y="0"/>
                  </a:cubicBezTo>
                  <a:cubicBezTo>
                    <a:pt x="1" y="1"/>
                    <a:pt x="1" y="1"/>
                    <a:pt x="0" y="2"/>
                  </a:cubicBezTo>
                  <a:cubicBezTo>
                    <a:pt x="1" y="4"/>
                    <a:pt x="1" y="4"/>
                    <a:pt x="1" y="4"/>
                  </a:cubicBezTo>
                  <a:lnTo>
                    <a:pt x="1" y="3"/>
                  </a:lnTo>
                  <a:close/>
                </a:path>
              </a:pathLst>
            </a:custGeom>
            <a:solidFill>
              <a:srgbClr val="E2B987"/>
            </a:solidFill>
            <a:ln w="9525">
              <a:noFill/>
              <a:round/>
              <a:headEnd/>
              <a:tailEnd/>
            </a:ln>
          </p:spPr>
          <p:txBody>
            <a:bodyPr/>
            <a:lstStyle/>
            <a:p>
              <a:endParaRPr lang="zh-CN" altLang="en-US"/>
            </a:p>
          </p:txBody>
        </p:sp>
        <p:sp>
          <p:nvSpPr>
            <p:cNvPr id="25651" name="Freeform 854"/>
            <p:cNvSpPr>
              <a:spLocks/>
            </p:cNvSpPr>
            <p:nvPr/>
          </p:nvSpPr>
          <p:spPr bwMode="auto">
            <a:xfrm>
              <a:off x="157162" y="269875"/>
              <a:ext cx="4763" cy="11113"/>
            </a:xfrm>
            <a:custGeom>
              <a:avLst/>
              <a:gdLst>
                <a:gd name="T0" fmla="*/ 0 w 1"/>
                <a:gd name="T1" fmla="*/ 0 h 3"/>
                <a:gd name="T2" fmla="*/ 0 w 1"/>
                <a:gd name="T3" fmla="*/ 0 h 3"/>
                <a:gd name="T4" fmla="*/ 0 w 1"/>
                <a:gd name="T5" fmla="*/ 2147483646 h 3"/>
                <a:gd name="T6" fmla="*/ 0 w 1"/>
                <a:gd name="T7" fmla="*/ 2147483646 h 3"/>
                <a:gd name="T8" fmla="*/ 2147483646 w 1"/>
                <a:gd name="T9" fmla="*/ 2147483646 h 3"/>
                <a:gd name="T10" fmla="*/ 2147483646 w 1"/>
                <a:gd name="T11" fmla="*/ 2147483646 h 3"/>
                <a:gd name="T12" fmla="*/ 2147483646 w 1"/>
                <a:gd name="T13" fmla="*/ 2147483646 h 3"/>
                <a:gd name="T14" fmla="*/ 2147483646 w 1"/>
                <a:gd name="T15" fmla="*/ 2147483646 h 3"/>
                <a:gd name="T16" fmla="*/ 0 w 1"/>
                <a:gd name="T17" fmla="*/ 0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 h="3">
                  <a:moveTo>
                    <a:pt x="0" y="0"/>
                  </a:moveTo>
                  <a:cubicBezTo>
                    <a:pt x="0" y="0"/>
                    <a:pt x="0" y="0"/>
                    <a:pt x="0" y="0"/>
                  </a:cubicBezTo>
                  <a:cubicBezTo>
                    <a:pt x="0" y="1"/>
                    <a:pt x="0" y="1"/>
                    <a:pt x="0" y="2"/>
                  </a:cubicBezTo>
                  <a:cubicBezTo>
                    <a:pt x="0" y="3"/>
                    <a:pt x="0" y="3"/>
                    <a:pt x="0" y="3"/>
                  </a:cubicBezTo>
                  <a:cubicBezTo>
                    <a:pt x="1" y="3"/>
                    <a:pt x="1" y="3"/>
                    <a:pt x="1" y="3"/>
                  </a:cubicBezTo>
                  <a:cubicBezTo>
                    <a:pt x="1" y="3"/>
                    <a:pt x="1" y="3"/>
                    <a:pt x="1" y="3"/>
                  </a:cubicBezTo>
                  <a:cubicBezTo>
                    <a:pt x="1" y="3"/>
                    <a:pt x="1" y="3"/>
                    <a:pt x="1" y="3"/>
                  </a:cubicBezTo>
                  <a:cubicBezTo>
                    <a:pt x="1" y="3"/>
                    <a:pt x="1" y="3"/>
                    <a:pt x="1" y="3"/>
                  </a:cubicBezTo>
                  <a:lnTo>
                    <a:pt x="0" y="0"/>
                  </a:lnTo>
                  <a:close/>
                </a:path>
              </a:pathLst>
            </a:custGeom>
            <a:solidFill>
              <a:srgbClr val="E2B987"/>
            </a:solidFill>
            <a:ln w="9525">
              <a:noFill/>
              <a:round/>
              <a:headEnd/>
              <a:tailEnd/>
            </a:ln>
          </p:spPr>
          <p:txBody>
            <a:bodyPr/>
            <a:lstStyle/>
            <a:p>
              <a:endParaRPr lang="zh-CN" altLang="en-US"/>
            </a:p>
          </p:txBody>
        </p:sp>
        <p:sp>
          <p:nvSpPr>
            <p:cNvPr id="25652" name="Freeform 855"/>
            <p:cNvSpPr>
              <a:spLocks/>
            </p:cNvSpPr>
            <p:nvPr/>
          </p:nvSpPr>
          <p:spPr bwMode="auto">
            <a:xfrm>
              <a:off x="161925" y="265113"/>
              <a:ext cx="3175" cy="12700"/>
            </a:xfrm>
            <a:custGeom>
              <a:avLst/>
              <a:gdLst>
                <a:gd name="T0" fmla="*/ 2147483646 w 2"/>
                <a:gd name="T1" fmla="*/ 0 h 8"/>
                <a:gd name="T2" fmla="*/ 0 w 2"/>
                <a:gd name="T3" fmla="*/ 2147483646 h 8"/>
                <a:gd name="T4" fmla="*/ 2147483646 w 2"/>
                <a:gd name="T5" fmla="*/ 2147483646 h 8"/>
                <a:gd name="T6" fmla="*/ 2147483646 w 2"/>
                <a:gd name="T7" fmla="*/ 2147483646 h 8"/>
                <a:gd name="T8" fmla="*/ 2147483646 w 2"/>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8">
                  <a:moveTo>
                    <a:pt x="2" y="0"/>
                  </a:moveTo>
                  <a:lnTo>
                    <a:pt x="0" y="3"/>
                  </a:lnTo>
                  <a:lnTo>
                    <a:pt x="2" y="8"/>
                  </a:lnTo>
                  <a:lnTo>
                    <a:pt x="2" y="5"/>
                  </a:lnTo>
                  <a:lnTo>
                    <a:pt x="2" y="0"/>
                  </a:lnTo>
                  <a:close/>
                </a:path>
              </a:pathLst>
            </a:custGeom>
            <a:solidFill>
              <a:srgbClr val="E2B987"/>
            </a:solidFill>
            <a:ln w="9525">
              <a:noFill/>
              <a:round/>
              <a:headEnd/>
              <a:tailEnd/>
            </a:ln>
          </p:spPr>
          <p:txBody>
            <a:bodyPr/>
            <a:lstStyle/>
            <a:p>
              <a:endParaRPr lang="zh-CN" altLang="en-US"/>
            </a:p>
          </p:txBody>
        </p:sp>
        <p:sp>
          <p:nvSpPr>
            <p:cNvPr id="25653" name="Freeform 856"/>
            <p:cNvSpPr>
              <a:spLocks/>
            </p:cNvSpPr>
            <p:nvPr/>
          </p:nvSpPr>
          <p:spPr bwMode="auto">
            <a:xfrm>
              <a:off x="60325" y="366713"/>
              <a:ext cx="19050" cy="334963"/>
            </a:xfrm>
            <a:custGeom>
              <a:avLst/>
              <a:gdLst>
                <a:gd name="T0" fmla="*/ 2147483646 w 5"/>
                <a:gd name="T1" fmla="*/ 0 h 89"/>
                <a:gd name="T2" fmla="*/ 0 w 5"/>
                <a:gd name="T3" fmla="*/ 2147483646 h 89"/>
                <a:gd name="T4" fmla="*/ 2147483646 w 5"/>
                <a:gd name="T5" fmla="*/ 2147483646 h 89"/>
                <a:gd name="T6" fmla="*/ 0 w 5"/>
                <a:gd name="T7" fmla="*/ 2147483646 h 89"/>
                <a:gd name="T8" fmla="*/ 2147483646 w 5"/>
                <a:gd name="T9" fmla="*/ 2147483646 h 89"/>
                <a:gd name="T10" fmla="*/ 2147483646 w 5"/>
                <a:gd name="T11" fmla="*/ 2147483646 h 89"/>
                <a:gd name="T12" fmla="*/ 2147483646 w 5"/>
                <a:gd name="T13" fmla="*/ 2147483646 h 89"/>
                <a:gd name="T14" fmla="*/ 2147483646 w 5"/>
                <a:gd name="T15" fmla="*/ 2147483646 h 89"/>
                <a:gd name="T16" fmla="*/ 2147483646 w 5"/>
                <a:gd name="T17" fmla="*/ 0 h 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 h="89">
                  <a:moveTo>
                    <a:pt x="5" y="0"/>
                  </a:moveTo>
                  <a:cubicBezTo>
                    <a:pt x="0" y="12"/>
                    <a:pt x="0" y="12"/>
                    <a:pt x="0" y="12"/>
                  </a:cubicBezTo>
                  <a:cubicBezTo>
                    <a:pt x="2" y="47"/>
                    <a:pt x="2" y="47"/>
                    <a:pt x="2" y="47"/>
                  </a:cubicBezTo>
                  <a:cubicBezTo>
                    <a:pt x="0" y="63"/>
                    <a:pt x="0" y="63"/>
                    <a:pt x="0" y="63"/>
                  </a:cubicBezTo>
                  <a:cubicBezTo>
                    <a:pt x="2" y="89"/>
                    <a:pt x="2" y="89"/>
                    <a:pt x="2" y="89"/>
                  </a:cubicBezTo>
                  <a:cubicBezTo>
                    <a:pt x="3" y="89"/>
                    <a:pt x="4" y="89"/>
                    <a:pt x="5" y="89"/>
                  </a:cubicBezTo>
                  <a:cubicBezTo>
                    <a:pt x="3" y="72"/>
                    <a:pt x="3" y="72"/>
                    <a:pt x="3" y="72"/>
                  </a:cubicBezTo>
                  <a:cubicBezTo>
                    <a:pt x="1" y="65"/>
                    <a:pt x="2" y="58"/>
                    <a:pt x="5" y="48"/>
                  </a:cubicBezTo>
                  <a:lnTo>
                    <a:pt x="5" y="0"/>
                  </a:lnTo>
                  <a:close/>
                </a:path>
              </a:pathLst>
            </a:custGeom>
            <a:solidFill>
              <a:srgbClr val="7184A4"/>
            </a:solidFill>
            <a:ln w="9525">
              <a:noFill/>
              <a:round/>
              <a:headEnd/>
              <a:tailEnd/>
            </a:ln>
          </p:spPr>
          <p:txBody>
            <a:bodyPr/>
            <a:lstStyle/>
            <a:p>
              <a:endParaRPr lang="zh-CN" altLang="en-US"/>
            </a:p>
          </p:txBody>
        </p:sp>
        <p:sp>
          <p:nvSpPr>
            <p:cNvPr id="25654" name="Freeform 857"/>
            <p:cNvSpPr>
              <a:spLocks/>
            </p:cNvSpPr>
            <p:nvPr/>
          </p:nvSpPr>
          <p:spPr bwMode="auto">
            <a:xfrm>
              <a:off x="30162" y="693738"/>
              <a:ext cx="49213" cy="33338"/>
            </a:xfrm>
            <a:custGeom>
              <a:avLst/>
              <a:gdLst>
                <a:gd name="T0" fmla="*/ 2147483646 w 13"/>
                <a:gd name="T1" fmla="*/ 2147483646 h 9"/>
                <a:gd name="T2" fmla="*/ 2147483646 w 13"/>
                <a:gd name="T3" fmla="*/ 2147483646 h 9"/>
                <a:gd name="T4" fmla="*/ 2147483646 w 13"/>
                <a:gd name="T5" fmla="*/ 2147483646 h 9"/>
                <a:gd name="T6" fmla="*/ 2147483646 w 13"/>
                <a:gd name="T7" fmla="*/ 0 h 9"/>
                <a:gd name="T8" fmla="*/ 2147483646 w 13"/>
                <a:gd name="T9" fmla="*/ 2147483646 h 9"/>
                <a:gd name="T10" fmla="*/ 2147483646 w 13"/>
                <a:gd name="T11" fmla="*/ 2147483646 h 9"/>
                <a:gd name="T12" fmla="*/ 2147483646 w 13"/>
                <a:gd name="T13" fmla="*/ 2147483646 h 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 h="9">
                  <a:moveTo>
                    <a:pt x="13" y="6"/>
                  </a:moveTo>
                  <a:cubicBezTo>
                    <a:pt x="13" y="2"/>
                    <a:pt x="13" y="2"/>
                    <a:pt x="13" y="2"/>
                  </a:cubicBezTo>
                  <a:cubicBezTo>
                    <a:pt x="12" y="2"/>
                    <a:pt x="11" y="2"/>
                    <a:pt x="10" y="2"/>
                  </a:cubicBezTo>
                  <a:cubicBezTo>
                    <a:pt x="9" y="1"/>
                    <a:pt x="7" y="1"/>
                    <a:pt x="6" y="0"/>
                  </a:cubicBezTo>
                  <a:cubicBezTo>
                    <a:pt x="3" y="3"/>
                    <a:pt x="3" y="3"/>
                    <a:pt x="3" y="3"/>
                  </a:cubicBezTo>
                  <a:cubicBezTo>
                    <a:pt x="0" y="5"/>
                    <a:pt x="0" y="7"/>
                    <a:pt x="3" y="8"/>
                  </a:cubicBezTo>
                  <a:cubicBezTo>
                    <a:pt x="7" y="9"/>
                    <a:pt x="10" y="9"/>
                    <a:pt x="13" y="6"/>
                  </a:cubicBezTo>
                  <a:close/>
                </a:path>
              </a:pathLst>
            </a:custGeom>
            <a:solidFill>
              <a:srgbClr val="1C2B35"/>
            </a:solidFill>
            <a:ln w="9525">
              <a:noFill/>
              <a:round/>
              <a:headEnd/>
              <a:tailEnd/>
            </a:ln>
          </p:spPr>
          <p:txBody>
            <a:bodyPr/>
            <a:lstStyle/>
            <a:p>
              <a:endParaRPr lang="zh-CN" altLang="en-US"/>
            </a:p>
          </p:txBody>
        </p:sp>
        <p:sp>
          <p:nvSpPr>
            <p:cNvPr id="25655" name="Freeform 858"/>
            <p:cNvSpPr>
              <a:spLocks/>
            </p:cNvSpPr>
            <p:nvPr/>
          </p:nvSpPr>
          <p:spPr bwMode="auto">
            <a:xfrm>
              <a:off x="82550" y="723900"/>
              <a:ext cx="46038" cy="47625"/>
            </a:xfrm>
            <a:custGeom>
              <a:avLst/>
              <a:gdLst>
                <a:gd name="T0" fmla="*/ 2147483646 w 12"/>
                <a:gd name="T1" fmla="*/ 2147483646 h 13"/>
                <a:gd name="T2" fmla="*/ 0 w 12"/>
                <a:gd name="T3" fmla="*/ 2147483646 h 13"/>
                <a:gd name="T4" fmla="*/ 2147483646 w 12"/>
                <a:gd name="T5" fmla="*/ 2147483646 h 13"/>
                <a:gd name="T6" fmla="*/ 2147483646 w 12"/>
                <a:gd name="T7" fmla="*/ 2147483646 h 13"/>
                <a:gd name="T8" fmla="*/ 2147483646 w 12"/>
                <a:gd name="T9" fmla="*/ 2147483646 h 13"/>
                <a:gd name="T10" fmla="*/ 2147483646 w 12"/>
                <a:gd name="T11" fmla="*/ 0 h 13"/>
                <a:gd name="T12" fmla="*/ 2147483646 w 12"/>
                <a:gd name="T13" fmla="*/ 2147483646 h 1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 h="13">
                  <a:moveTo>
                    <a:pt x="2" y="3"/>
                  </a:moveTo>
                  <a:cubicBezTo>
                    <a:pt x="1" y="3"/>
                    <a:pt x="1" y="3"/>
                    <a:pt x="0" y="3"/>
                  </a:cubicBezTo>
                  <a:cubicBezTo>
                    <a:pt x="1" y="7"/>
                    <a:pt x="1" y="7"/>
                    <a:pt x="1" y="7"/>
                  </a:cubicBezTo>
                  <a:cubicBezTo>
                    <a:pt x="0" y="11"/>
                    <a:pt x="2" y="13"/>
                    <a:pt x="6" y="13"/>
                  </a:cubicBezTo>
                  <a:cubicBezTo>
                    <a:pt x="10" y="13"/>
                    <a:pt x="12" y="11"/>
                    <a:pt x="12" y="6"/>
                  </a:cubicBezTo>
                  <a:cubicBezTo>
                    <a:pt x="11" y="0"/>
                    <a:pt x="11" y="0"/>
                    <a:pt x="11" y="0"/>
                  </a:cubicBezTo>
                  <a:cubicBezTo>
                    <a:pt x="8" y="2"/>
                    <a:pt x="5" y="3"/>
                    <a:pt x="2" y="3"/>
                  </a:cubicBezTo>
                  <a:close/>
                </a:path>
              </a:pathLst>
            </a:custGeom>
            <a:solidFill>
              <a:srgbClr val="1C2B35"/>
            </a:solidFill>
            <a:ln w="9525">
              <a:noFill/>
              <a:round/>
              <a:headEnd/>
              <a:tailEnd/>
            </a:ln>
          </p:spPr>
          <p:txBody>
            <a:bodyPr/>
            <a:lstStyle/>
            <a:p>
              <a:endParaRPr lang="zh-CN" altLang="en-US"/>
            </a:p>
          </p:txBody>
        </p:sp>
      </p:grpSp>
      <p:sp>
        <p:nvSpPr>
          <p:cNvPr id="31845" name="矩形 189"/>
          <p:cNvSpPr>
            <a:spLocks noChangeArrowheads="1"/>
          </p:cNvSpPr>
          <p:nvPr/>
        </p:nvSpPr>
        <p:spPr bwMode="auto">
          <a:xfrm>
            <a:off x="6732588" y="1647798"/>
            <a:ext cx="1871662" cy="923330"/>
          </a:xfrm>
          <a:prstGeom prst="rect">
            <a:avLst/>
          </a:prstGeom>
          <a:noFill/>
          <a:ln w="9525">
            <a:noFill/>
            <a:miter lim="800000"/>
            <a:headEnd/>
            <a:tailEnd/>
          </a:ln>
        </p:spPr>
        <p:txBody>
          <a:bodyPr>
            <a:spAutoFit/>
          </a:bodyPr>
          <a:lstStyle/>
          <a:p>
            <a:pPr algn="just" eaLnBrk="1" hangingPunct="1">
              <a:buFont typeface="Arial" pitchFamily="34" charset="0"/>
              <a:buNone/>
            </a:pPr>
            <a:r>
              <a:rPr lang="zh-CN" altLang="en-US" sz="90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随着计算机技术的发展及印刷技术的进步，平面设计在视觉感观领域的表现也越来越丰富，这对今天的平面设计都提出了空前的挑战，也为平面设计者提供了更为广阔的发展窨。从技术上。</a:t>
            </a:r>
          </a:p>
        </p:txBody>
      </p:sp>
      <p:sp>
        <p:nvSpPr>
          <p:cNvPr id="31846" name="TextBox 190"/>
          <p:cNvSpPr txBox="1">
            <a:spLocks noChangeArrowheads="1"/>
          </p:cNvSpPr>
          <p:nvPr/>
        </p:nvSpPr>
        <p:spPr bwMode="auto">
          <a:xfrm>
            <a:off x="5400092" y="1718206"/>
            <a:ext cx="1261884" cy="307777"/>
          </a:xfrm>
          <a:prstGeom prst="rect">
            <a:avLst/>
          </a:prstGeom>
          <a:noFill/>
          <a:ln w="9525">
            <a:noFill/>
            <a:miter lim="800000"/>
            <a:headEnd/>
            <a:tailEnd/>
          </a:ln>
        </p:spPr>
        <p:txBody>
          <a:bodyPr wrap="none">
            <a:spAutoFit/>
          </a:bodyPr>
          <a:lstStyle/>
          <a:p>
            <a:pPr eaLnBrk="1" hangingPunct="1">
              <a:buFont typeface="Arial" pitchFamily="34" charset="0"/>
              <a:buNone/>
            </a:pPr>
            <a:r>
              <a:rPr lang="zh-CN" altLang="en-US" sz="1400" dirty="0" smtClean="0">
                <a:solidFill>
                  <a:srgbClr val="FFFFFF"/>
                </a:solidFill>
                <a:latin typeface="微软雅黑" panose="020B0503020204020204" pitchFamily="34" charset="-122"/>
                <a:ea typeface="微软雅黑" panose="020B0503020204020204" pitchFamily="34" charset="-122"/>
              </a:rPr>
              <a:t>点此替换文本</a:t>
            </a:r>
            <a:endParaRPr lang="zh-CN" altLang="en-US" sz="1400" dirty="0">
              <a:solidFill>
                <a:srgbClr val="FFFFFF"/>
              </a:solidFill>
              <a:latin typeface="微软雅黑" panose="020B0503020204020204" pitchFamily="34" charset="-122"/>
              <a:ea typeface="微软雅黑" panose="020B0503020204020204" pitchFamily="34" charset="-122"/>
            </a:endParaRPr>
          </a:p>
        </p:txBody>
      </p:sp>
      <p:sp>
        <p:nvSpPr>
          <p:cNvPr id="31847" name="TextBox 191"/>
          <p:cNvSpPr txBox="1">
            <a:spLocks noChangeArrowheads="1"/>
          </p:cNvSpPr>
          <p:nvPr/>
        </p:nvSpPr>
        <p:spPr bwMode="auto">
          <a:xfrm>
            <a:off x="5400092" y="2140611"/>
            <a:ext cx="1261884" cy="307777"/>
          </a:xfrm>
          <a:prstGeom prst="rect">
            <a:avLst/>
          </a:prstGeom>
          <a:noFill/>
          <a:ln w="9525">
            <a:noFill/>
            <a:miter lim="800000"/>
            <a:headEnd/>
            <a:tailEnd/>
          </a:ln>
        </p:spPr>
        <p:txBody>
          <a:bodyPr wrap="none">
            <a:spAutoFit/>
          </a:bodyPr>
          <a:lstStyle/>
          <a:p>
            <a:pPr eaLnBrk="1" hangingPunct="1">
              <a:buFont typeface="Arial" pitchFamily="34" charset="0"/>
              <a:buNone/>
            </a:pPr>
            <a:r>
              <a:rPr lang="zh-CN" altLang="en-US" sz="1400" dirty="0" smtClean="0">
                <a:solidFill>
                  <a:srgbClr val="FFFFFF"/>
                </a:solidFill>
                <a:latin typeface="微软雅黑" panose="020B0503020204020204" pitchFamily="34" charset="-122"/>
                <a:ea typeface="微软雅黑" panose="020B0503020204020204" pitchFamily="34" charset="-122"/>
              </a:rPr>
              <a:t>点此替换文本</a:t>
            </a:r>
            <a:endParaRPr lang="zh-CN" altLang="en-US" sz="1400" dirty="0">
              <a:solidFill>
                <a:srgbClr val="FFFFFF"/>
              </a:solidFill>
              <a:latin typeface="微软雅黑" panose="020B0503020204020204" pitchFamily="34" charset="-122"/>
              <a:ea typeface="微软雅黑" panose="020B0503020204020204" pitchFamily="34" charset="-122"/>
            </a:endParaRPr>
          </a:p>
        </p:txBody>
      </p:sp>
      <p:sp>
        <p:nvSpPr>
          <p:cNvPr id="31848" name="矩形 192"/>
          <p:cNvSpPr>
            <a:spLocks noChangeArrowheads="1"/>
          </p:cNvSpPr>
          <p:nvPr/>
        </p:nvSpPr>
        <p:spPr bwMode="auto">
          <a:xfrm>
            <a:off x="431540" y="3377406"/>
            <a:ext cx="1871662" cy="923330"/>
          </a:xfrm>
          <a:prstGeom prst="rect">
            <a:avLst/>
          </a:prstGeom>
          <a:noFill/>
          <a:ln w="9525">
            <a:noFill/>
            <a:miter lim="800000"/>
            <a:headEnd/>
            <a:tailEnd/>
          </a:ln>
        </p:spPr>
        <p:txBody>
          <a:bodyPr>
            <a:spAutoFit/>
          </a:bodyPr>
          <a:lstStyle/>
          <a:p>
            <a:pPr algn="just" eaLnBrk="1" hangingPunct="1">
              <a:buFont typeface="Arial" pitchFamily="34" charset="0"/>
              <a:buNone/>
            </a:pPr>
            <a:r>
              <a:rPr lang="zh-CN" altLang="en-US" sz="9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随着计算机技术的发展及印刷技术的进步，平面设计在视觉感观领域的表现也越来越丰富，这对今天的平面设计都提出了空前的挑战，也为平面设计者提供了更为广阔的发展窨。从技术上。</a:t>
            </a:r>
          </a:p>
        </p:txBody>
      </p:sp>
    </p:spTree>
    <p:extLst>
      <p:ext uri="{BB962C8B-B14F-4D97-AF65-F5344CB8AC3E}">
        <p14:creationId xmlns:p14="http://schemas.microsoft.com/office/powerpoint/2010/main" val="168126481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1757"/>
                                        </p:tgtEl>
                                        <p:attrNameLst>
                                          <p:attrName>style.visibility</p:attrName>
                                        </p:attrNameLst>
                                      </p:cBhvr>
                                      <p:to>
                                        <p:strVal val="visible"/>
                                      </p:to>
                                    </p:set>
                                    <p:anim calcmode="lin" valueType="num">
                                      <p:cBhvr>
                                        <p:cTn id="7" dur="1000" fill="hold"/>
                                        <p:tgtEl>
                                          <p:spTgt spid="31757"/>
                                        </p:tgtEl>
                                        <p:attrNameLst>
                                          <p:attrName>ppt_w</p:attrName>
                                        </p:attrNameLst>
                                      </p:cBhvr>
                                      <p:tavLst>
                                        <p:tav tm="0">
                                          <p:val>
                                            <p:fltVal val="0"/>
                                          </p:val>
                                        </p:tav>
                                        <p:tav tm="100000">
                                          <p:val>
                                            <p:strVal val="#ppt_w"/>
                                          </p:val>
                                        </p:tav>
                                      </p:tavLst>
                                    </p:anim>
                                    <p:anim calcmode="lin" valueType="num">
                                      <p:cBhvr>
                                        <p:cTn id="8" dur="1000" fill="hold"/>
                                        <p:tgtEl>
                                          <p:spTgt spid="31757"/>
                                        </p:tgtEl>
                                        <p:attrNameLst>
                                          <p:attrName>ppt_h</p:attrName>
                                        </p:attrNameLst>
                                      </p:cBhvr>
                                      <p:tavLst>
                                        <p:tav tm="0">
                                          <p:val>
                                            <p:fltVal val="0"/>
                                          </p:val>
                                        </p:tav>
                                        <p:tav tm="100000">
                                          <p:val>
                                            <p:strVal val="#ppt_h"/>
                                          </p:val>
                                        </p:tav>
                                      </p:tavLst>
                                    </p:anim>
                                    <p:anim calcmode="lin" valueType="num">
                                      <p:cBhvr>
                                        <p:cTn id="9" dur="1000" fill="hold"/>
                                        <p:tgtEl>
                                          <p:spTgt spid="31757"/>
                                        </p:tgtEl>
                                        <p:attrNameLst>
                                          <p:attrName>style.rotation</p:attrName>
                                        </p:attrNameLst>
                                      </p:cBhvr>
                                      <p:tavLst>
                                        <p:tav tm="0">
                                          <p:val>
                                            <p:fltVal val="90"/>
                                          </p:val>
                                        </p:tav>
                                        <p:tav tm="100000">
                                          <p:val>
                                            <p:fltVal val="0"/>
                                          </p:val>
                                        </p:tav>
                                      </p:tavLst>
                                    </p:anim>
                                    <p:animEffect transition="in" filter="fade">
                                      <p:cBhvr>
                                        <p:cTn id="10" dur="1000"/>
                                        <p:tgtEl>
                                          <p:spTgt spid="31757"/>
                                        </p:tgtEl>
                                      </p:cBhvr>
                                    </p:animEffect>
                                  </p:childTnLst>
                                </p:cTn>
                              </p:par>
                              <p:par>
                                <p:cTn id="11" presetID="31" presetClass="entr" presetSubtype="0" fill="hold" grpId="0" nodeType="withEffect">
                                  <p:stCondLst>
                                    <p:cond delay="200"/>
                                  </p:stCondLst>
                                  <p:childTnLst>
                                    <p:set>
                                      <p:cBhvr>
                                        <p:cTn id="12" dur="1" fill="hold">
                                          <p:stCondLst>
                                            <p:cond delay="0"/>
                                          </p:stCondLst>
                                        </p:cTn>
                                        <p:tgtEl>
                                          <p:spTgt spid="31758"/>
                                        </p:tgtEl>
                                        <p:attrNameLst>
                                          <p:attrName>style.visibility</p:attrName>
                                        </p:attrNameLst>
                                      </p:cBhvr>
                                      <p:to>
                                        <p:strVal val="visible"/>
                                      </p:to>
                                    </p:set>
                                    <p:anim calcmode="lin" valueType="num">
                                      <p:cBhvr>
                                        <p:cTn id="13" dur="1000" fill="hold"/>
                                        <p:tgtEl>
                                          <p:spTgt spid="31758"/>
                                        </p:tgtEl>
                                        <p:attrNameLst>
                                          <p:attrName>ppt_w</p:attrName>
                                        </p:attrNameLst>
                                      </p:cBhvr>
                                      <p:tavLst>
                                        <p:tav tm="0">
                                          <p:val>
                                            <p:fltVal val="0"/>
                                          </p:val>
                                        </p:tav>
                                        <p:tav tm="100000">
                                          <p:val>
                                            <p:strVal val="#ppt_w"/>
                                          </p:val>
                                        </p:tav>
                                      </p:tavLst>
                                    </p:anim>
                                    <p:anim calcmode="lin" valueType="num">
                                      <p:cBhvr>
                                        <p:cTn id="14" dur="1000" fill="hold"/>
                                        <p:tgtEl>
                                          <p:spTgt spid="31758"/>
                                        </p:tgtEl>
                                        <p:attrNameLst>
                                          <p:attrName>ppt_h</p:attrName>
                                        </p:attrNameLst>
                                      </p:cBhvr>
                                      <p:tavLst>
                                        <p:tav tm="0">
                                          <p:val>
                                            <p:fltVal val="0"/>
                                          </p:val>
                                        </p:tav>
                                        <p:tav tm="100000">
                                          <p:val>
                                            <p:strVal val="#ppt_h"/>
                                          </p:val>
                                        </p:tav>
                                      </p:tavLst>
                                    </p:anim>
                                    <p:anim calcmode="lin" valueType="num">
                                      <p:cBhvr>
                                        <p:cTn id="15" dur="1000" fill="hold"/>
                                        <p:tgtEl>
                                          <p:spTgt spid="31758"/>
                                        </p:tgtEl>
                                        <p:attrNameLst>
                                          <p:attrName>style.rotation</p:attrName>
                                        </p:attrNameLst>
                                      </p:cBhvr>
                                      <p:tavLst>
                                        <p:tav tm="0">
                                          <p:val>
                                            <p:fltVal val="90"/>
                                          </p:val>
                                        </p:tav>
                                        <p:tav tm="100000">
                                          <p:val>
                                            <p:fltVal val="0"/>
                                          </p:val>
                                        </p:tav>
                                      </p:tavLst>
                                    </p:anim>
                                    <p:animEffect transition="in" filter="fade">
                                      <p:cBhvr>
                                        <p:cTn id="16" dur="1000"/>
                                        <p:tgtEl>
                                          <p:spTgt spid="31758"/>
                                        </p:tgtEl>
                                      </p:cBhvr>
                                    </p:animEffect>
                                  </p:childTnLst>
                                </p:cTn>
                              </p:par>
                            </p:childTnLst>
                          </p:cTn>
                        </p:par>
                        <p:par>
                          <p:cTn id="17" fill="hold" nodeType="afterGroup">
                            <p:stCondLst>
                              <p:cond delay="1200"/>
                            </p:stCondLst>
                            <p:childTnLst>
                              <p:par>
                                <p:cTn id="18" presetID="2" presetClass="entr" presetSubtype="2" decel="52500" fill="hold" grpId="0" nodeType="afterEffect">
                                  <p:stCondLst>
                                    <p:cond delay="0"/>
                                  </p:stCondLst>
                                  <p:childTnLst>
                                    <p:set>
                                      <p:cBhvr>
                                        <p:cTn id="19" dur="1" fill="hold">
                                          <p:stCondLst>
                                            <p:cond delay="0"/>
                                          </p:stCondLst>
                                        </p:cTn>
                                        <p:tgtEl>
                                          <p:spTgt spid="31760"/>
                                        </p:tgtEl>
                                        <p:attrNameLst>
                                          <p:attrName>style.visibility</p:attrName>
                                        </p:attrNameLst>
                                      </p:cBhvr>
                                      <p:to>
                                        <p:strVal val="visible"/>
                                      </p:to>
                                    </p:set>
                                    <p:anim calcmode="lin" valueType="num">
                                      <p:cBhvr additive="base">
                                        <p:cTn id="20" dur="400" fill="hold"/>
                                        <p:tgtEl>
                                          <p:spTgt spid="31760"/>
                                        </p:tgtEl>
                                        <p:attrNameLst>
                                          <p:attrName>ppt_x</p:attrName>
                                        </p:attrNameLst>
                                      </p:cBhvr>
                                      <p:tavLst>
                                        <p:tav tm="0">
                                          <p:val>
                                            <p:strVal val="1+#ppt_w/2"/>
                                          </p:val>
                                        </p:tav>
                                        <p:tav tm="100000">
                                          <p:val>
                                            <p:strVal val="#ppt_x"/>
                                          </p:val>
                                        </p:tav>
                                      </p:tavLst>
                                    </p:anim>
                                    <p:anim calcmode="lin" valueType="num">
                                      <p:cBhvr additive="base">
                                        <p:cTn id="21" dur="400" fill="hold"/>
                                        <p:tgtEl>
                                          <p:spTgt spid="31760"/>
                                        </p:tgtEl>
                                        <p:attrNameLst>
                                          <p:attrName>ppt_y</p:attrName>
                                        </p:attrNameLst>
                                      </p:cBhvr>
                                      <p:tavLst>
                                        <p:tav tm="0">
                                          <p:val>
                                            <p:strVal val="#ppt_y"/>
                                          </p:val>
                                        </p:tav>
                                        <p:tav tm="100000">
                                          <p:val>
                                            <p:strVal val="#ppt_y"/>
                                          </p:val>
                                        </p:tav>
                                      </p:tavLst>
                                    </p:anim>
                                  </p:childTnLst>
                                </p:cTn>
                              </p:par>
                              <p:par>
                                <p:cTn id="22" presetID="2" presetClass="entr" presetSubtype="2" decel="52500" fill="hold" grpId="0" nodeType="withEffect">
                                  <p:stCondLst>
                                    <p:cond delay="200"/>
                                  </p:stCondLst>
                                  <p:childTnLst>
                                    <p:set>
                                      <p:cBhvr>
                                        <p:cTn id="23" dur="1" fill="hold">
                                          <p:stCondLst>
                                            <p:cond delay="0"/>
                                          </p:stCondLst>
                                        </p:cTn>
                                        <p:tgtEl>
                                          <p:spTgt spid="31761"/>
                                        </p:tgtEl>
                                        <p:attrNameLst>
                                          <p:attrName>style.visibility</p:attrName>
                                        </p:attrNameLst>
                                      </p:cBhvr>
                                      <p:to>
                                        <p:strVal val="visible"/>
                                      </p:to>
                                    </p:set>
                                    <p:anim calcmode="lin" valueType="num">
                                      <p:cBhvr additive="base">
                                        <p:cTn id="24" dur="400" fill="hold"/>
                                        <p:tgtEl>
                                          <p:spTgt spid="31761"/>
                                        </p:tgtEl>
                                        <p:attrNameLst>
                                          <p:attrName>ppt_x</p:attrName>
                                        </p:attrNameLst>
                                      </p:cBhvr>
                                      <p:tavLst>
                                        <p:tav tm="0">
                                          <p:val>
                                            <p:strVal val="1+#ppt_w/2"/>
                                          </p:val>
                                        </p:tav>
                                        <p:tav tm="100000">
                                          <p:val>
                                            <p:strVal val="#ppt_x"/>
                                          </p:val>
                                        </p:tav>
                                      </p:tavLst>
                                    </p:anim>
                                    <p:anim calcmode="lin" valueType="num">
                                      <p:cBhvr additive="base">
                                        <p:cTn id="25" dur="400" fill="hold"/>
                                        <p:tgtEl>
                                          <p:spTgt spid="31761"/>
                                        </p:tgtEl>
                                        <p:attrNameLst>
                                          <p:attrName>ppt_y</p:attrName>
                                        </p:attrNameLst>
                                      </p:cBhvr>
                                      <p:tavLst>
                                        <p:tav tm="0">
                                          <p:val>
                                            <p:strVal val="#ppt_y"/>
                                          </p:val>
                                        </p:tav>
                                        <p:tav tm="100000">
                                          <p:val>
                                            <p:strVal val="#ppt_y"/>
                                          </p:val>
                                        </p:tav>
                                      </p:tavLst>
                                    </p:anim>
                                  </p:childTnLst>
                                </p:cTn>
                              </p:par>
                            </p:childTnLst>
                          </p:cTn>
                        </p:par>
                        <p:par>
                          <p:cTn id="26" fill="hold" nodeType="afterGroup">
                            <p:stCondLst>
                              <p:cond delay="1800"/>
                            </p:stCondLst>
                            <p:childTnLst>
                              <p:par>
                                <p:cTn id="27" presetID="42" presetClass="entr" presetSubtype="0"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300"/>
                                        <p:tgtEl>
                                          <p:spTgt spid="6"/>
                                        </p:tgtEl>
                                      </p:cBhvr>
                                    </p:animEffect>
                                    <p:anim calcmode="lin" valueType="num">
                                      <p:cBhvr>
                                        <p:cTn id="30" dur="300" fill="hold"/>
                                        <p:tgtEl>
                                          <p:spTgt spid="6"/>
                                        </p:tgtEl>
                                        <p:attrNameLst>
                                          <p:attrName>ppt_x</p:attrName>
                                        </p:attrNameLst>
                                      </p:cBhvr>
                                      <p:tavLst>
                                        <p:tav tm="0">
                                          <p:val>
                                            <p:strVal val="#ppt_x"/>
                                          </p:val>
                                        </p:tav>
                                        <p:tav tm="100000">
                                          <p:val>
                                            <p:strVal val="#ppt_x"/>
                                          </p:val>
                                        </p:tav>
                                      </p:tavLst>
                                    </p:anim>
                                    <p:anim calcmode="lin" valueType="num">
                                      <p:cBhvr>
                                        <p:cTn id="31" dur="300" fill="hold"/>
                                        <p:tgtEl>
                                          <p:spTgt spid="6"/>
                                        </p:tgtEl>
                                        <p:attrNameLst>
                                          <p:attrName>ppt_y</p:attrName>
                                        </p:attrNameLst>
                                      </p:cBhvr>
                                      <p:tavLst>
                                        <p:tav tm="0">
                                          <p:val>
                                            <p:strVal val="#ppt_y+.1"/>
                                          </p:val>
                                        </p:tav>
                                        <p:tav tm="100000">
                                          <p:val>
                                            <p:strVal val="#ppt_y"/>
                                          </p:val>
                                        </p:tav>
                                      </p:tavLst>
                                    </p:anim>
                                  </p:childTnLst>
                                </p:cTn>
                              </p:par>
                            </p:childTnLst>
                          </p:cTn>
                        </p:par>
                        <p:par>
                          <p:cTn id="32" fill="hold" nodeType="afterGroup">
                            <p:stCondLst>
                              <p:cond delay="2100"/>
                            </p:stCondLst>
                            <p:childTnLst>
                              <p:par>
                                <p:cTn id="33" presetID="10" presetClass="entr" presetSubtype="0" fill="hold" grpId="0" nodeType="afterEffect">
                                  <p:stCondLst>
                                    <p:cond delay="0"/>
                                  </p:stCondLst>
                                  <p:childTnLst>
                                    <p:set>
                                      <p:cBhvr>
                                        <p:cTn id="34" dur="1" fill="hold">
                                          <p:stCondLst>
                                            <p:cond delay="0"/>
                                          </p:stCondLst>
                                        </p:cTn>
                                        <p:tgtEl>
                                          <p:spTgt spid="31848"/>
                                        </p:tgtEl>
                                        <p:attrNameLst>
                                          <p:attrName>style.visibility</p:attrName>
                                        </p:attrNameLst>
                                      </p:cBhvr>
                                      <p:to>
                                        <p:strVal val="visible"/>
                                      </p:to>
                                    </p:set>
                                    <p:anim calcmode="lin" valueType="num">
                                      <p:cBhvr>
                                        <p:cTn id="35" dur="800" fill="hold"/>
                                        <p:tgtEl>
                                          <p:spTgt spid="31848"/>
                                        </p:tgtEl>
                                        <p:attrNameLst>
                                          <p:attrName>ppt_w</p:attrName>
                                        </p:attrNameLst>
                                      </p:cBhvr>
                                      <p:tavLst>
                                        <p:tav tm="0">
                                          <p:val>
                                            <p:fltVal val="0"/>
                                          </p:val>
                                        </p:tav>
                                        <p:tav tm="100000">
                                          <p:val>
                                            <p:strVal val="#ppt_w"/>
                                          </p:val>
                                        </p:tav>
                                      </p:tavLst>
                                    </p:anim>
                                    <p:anim calcmode="lin" valueType="num">
                                      <p:cBhvr>
                                        <p:cTn id="36" dur="800" fill="hold"/>
                                        <p:tgtEl>
                                          <p:spTgt spid="31848"/>
                                        </p:tgtEl>
                                        <p:attrNameLst>
                                          <p:attrName>ppt_h</p:attrName>
                                        </p:attrNameLst>
                                      </p:cBhvr>
                                      <p:tavLst>
                                        <p:tav tm="0">
                                          <p:val>
                                            <p:fltVal val="0"/>
                                          </p:val>
                                        </p:tav>
                                        <p:tav tm="100000">
                                          <p:val>
                                            <p:strVal val="#ppt_h"/>
                                          </p:val>
                                        </p:tav>
                                      </p:tavLst>
                                    </p:anim>
                                    <p:animEffect transition="in" filter="fade">
                                      <p:cBhvr>
                                        <p:cTn id="37" dur="800"/>
                                        <p:tgtEl>
                                          <p:spTgt spid="31848"/>
                                        </p:tgtEl>
                                      </p:cBhvr>
                                    </p:animEffect>
                                  </p:childTnLst>
                                </p:cTn>
                              </p:par>
                            </p:childTnLst>
                          </p:cTn>
                        </p:par>
                        <p:par>
                          <p:cTn id="38" fill="hold" nodeType="afterGroup">
                            <p:stCondLst>
                              <p:cond delay="2900"/>
                            </p:stCondLst>
                            <p:childTnLst>
                              <p:par>
                                <p:cTn id="39" presetID="2" presetClass="entr" presetSubtype="8" decel="52500" fill="hold" grpId="0" nodeType="afterEffect">
                                  <p:stCondLst>
                                    <p:cond delay="0"/>
                                  </p:stCondLst>
                                  <p:childTnLst>
                                    <p:set>
                                      <p:cBhvr>
                                        <p:cTn id="40" dur="1" fill="hold">
                                          <p:stCondLst>
                                            <p:cond delay="0"/>
                                          </p:stCondLst>
                                        </p:cTn>
                                        <p:tgtEl>
                                          <p:spTgt spid="31846"/>
                                        </p:tgtEl>
                                        <p:attrNameLst>
                                          <p:attrName>style.visibility</p:attrName>
                                        </p:attrNameLst>
                                      </p:cBhvr>
                                      <p:to>
                                        <p:strVal val="visible"/>
                                      </p:to>
                                    </p:set>
                                    <p:anim calcmode="lin" valueType="num">
                                      <p:cBhvr additive="base">
                                        <p:cTn id="41" dur="400" fill="hold"/>
                                        <p:tgtEl>
                                          <p:spTgt spid="31846"/>
                                        </p:tgtEl>
                                        <p:attrNameLst>
                                          <p:attrName>ppt_x</p:attrName>
                                        </p:attrNameLst>
                                      </p:cBhvr>
                                      <p:tavLst>
                                        <p:tav tm="0">
                                          <p:val>
                                            <p:strVal val="0-#ppt_w/2"/>
                                          </p:val>
                                        </p:tav>
                                        <p:tav tm="100000">
                                          <p:val>
                                            <p:strVal val="#ppt_x"/>
                                          </p:val>
                                        </p:tav>
                                      </p:tavLst>
                                    </p:anim>
                                    <p:anim calcmode="lin" valueType="num">
                                      <p:cBhvr additive="base">
                                        <p:cTn id="42" dur="400" fill="hold"/>
                                        <p:tgtEl>
                                          <p:spTgt spid="31846"/>
                                        </p:tgtEl>
                                        <p:attrNameLst>
                                          <p:attrName>ppt_y</p:attrName>
                                        </p:attrNameLst>
                                      </p:cBhvr>
                                      <p:tavLst>
                                        <p:tav tm="0">
                                          <p:val>
                                            <p:strVal val="#ppt_y"/>
                                          </p:val>
                                        </p:tav>
                                        <p:tav tm="100000">
                                          <p:val>
                                            <p:strVal val="#ppt_y"/>
                                          </p:val>
                                        </p:tav>
                                      </p:tavLst>
                                    </p:anim>
                                  </p:childTnLst>
                                </p:cTn>
                              </p:par>
                              <p:par>
                                <p:cTn id="43" presetID="2" presetClass="entr" presetSubtype="8" decel="52500" fill="hold" grpId="0" nodeType="withEffect">
                                  <p:stCondLst>
                                    <p:cond delay="200"/>
                                  </p:stCondLst>
                                  <p:childTnLst>
                                    <p:set>
                                      <p:cBhvr>
                                        <p:cTn id="44" dur="1" fill="hold">
                                          <p:stCondLst>
                                            <p:cond delay="0"/>
                                          </p:stCondLst>
                                        </p:cTn>
                                        <p:tgtEl>
                                          <p:spTgt spid="31847"/>
                                        </p:tgtEl>
                                        <p:attrNameLst>
                                          <p:attrName>style.visibility</p:attrName>
                                        </p:attrNameLst>
                                      </p:cBhvr>
                                      <p:to>
                                        <p:strVal val="visible"/>
                                      </p:to>
                                    </p:set>
                                    <p:anim calcmode="lin" valueType="num">
                                      <p:cBhvr additive="base">
                                        <p:cTn id="45" dur="400" fill="hold"/>
                                        <p:tgtEl>
                                          <p:spTgt spid="31847"/>
                                        </p:tgtEl>
                                        <p:attrNameLst>
                                          <p:attrName>ppt_x</p:attrName>
                                        </p:attrNameLst>
                                      </p:cBhvr>
                                      <p:tavLst>
                                        <p:tav tm="0">
                                          <p:val>
                                            <p:strVal val="0-#ppt_w/2"/>
                                          </p:val>
                                        </p:tav>
                                        <p:tav tm="100000">
                                          <p:val>
                                            <p:strVal val="#ppt_x"/>
                                          </p:val>
                                        </p:tav>
                                      </p:tavLst>
                                    </p:anim>
                                    <p:anim calcmode="lin" valueType="num">
                                      <p:cBhvr additive="base">
                                        <p:cTn id="46" dur="400" fill="hold"/>
                                        <p:tgtEl>
                                          <p:spTgt spid="31847"/>
                                        </p:tgtEl>
                                        <p:attrNameLst>
                                          <p:attrName>ppt_y</p:attrName>
                                        </p:attrNameLst>
                                      </p:cBhvr>
                                      <p:tavLst>
                                        <p:tav tm="0">
                                          <p:val>
                                            <p:strVal val="#ppt_y"/>
                                          </p:val>
                                        </p:tav>
                                        <p:tav tm="100000">
                                          <p:val>
                                            <p:strVal val="#ppt_y"/>
                                          </p:val>
                                        </p:tav>
                                      </p:tavLst>
                                    </p:anim>
                                  </p:childTnLst>
                                </p:cTn>
                              </p:par>
                            </p:childTnLst>
                          </p:cTn>
                        </p:par>
                        <p:par>
                          <p:cTn id="47" fill="hold" nodeType="afterGroup">
                            <p:stCondLst>
                              <p:cond delay="3500"/>
                            </p:stCondLst>
                            <p:childTnLst>
                              <p:par>
                                <p:cTn id="48" presetID="42" presetClass="entr" presetSubtype="0" fill="hold" nodeType="after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fade">
                                      <p:cBhvr>
                                        <p:cTn id="50" dur="300"/>
                                        <p:tgtEl>
                                          <p:spTgt spid="7"/>
                                        </p:tgtEl>
                                      </p:cBhvr>
                                    </p:animEffect>
                                    <p:anim calcmode="lin" valueType="num">
                                      <p:cBhvr>
                                        <p:cTn id="51" dur="300" fill="hold"/>
                                        <p:tgtEl>
                                          <p:spTgt spid="7"/>
                                        </p:tgtEl>
                                        <p:attrNameLst>
                                          <p:attrName>ppt_x</p:attrName>
                                        </p:attrNameLst>
                                      </p:cBhvr>
                                      <p:tavLst>
                                        <p:tav tm="0">
                                          <p:val>
                                            <p:strVal val="#ppt_x"/>
                                          </p:val>
                                        </p:tav>
                                        <p:tav tm="100000">
                                          <p:val>
                                            <p:strVal val="#ppt_x"/>
                                          </p:val>
                                        </p:tav>
                                      </p:tavLst>
                                    </p:anim>
                                    <p:anim calcmode="lin" valueType="num">
                                      <p:cBhvr>
                                        <p:cTn id="52" dur="300" fill="hold"/>
                                        <p:tgtEl>
                                          <p:spTgt spid="7"/>
                                        </p:tgtEl>
                                        <p:attrNameLst>
                                          <p:attrName>ppt_y</p:attrName>
                                        </p:attrNameLst>
                                      </p:cBhvr>
                                      <p:tavLst>
                                        <p:tav tm="0">
                                          <p:val>
                                            <p:strVal val="#ppt_y+.1"/>
                                          </p:val>
                                        </p:tav>
                                        <p:tav tm="100000">
                                          <p:val>
                                            <p:strVal val="#ppt_y"/>
                                          </p:val>
                                        </p:tav>
                                      </p:tavLst>
                                    </p:anim>
                                  </p:childTnLst>
                                </p:cTn>
                              </p:par>
                            </p:childTnLst>
                          </p:cTn>
                        </p:par>
                        <p:par>
                          <p:cTn id="53" fill="hold" nodeType="afterGroup">
                            <p:stCondLst>
                              <p:cond delay="3800"/>
                            </p:stCondLst>
                            <p:childTnLst>
                              <p:par>
                                <p:cTn id="54" presetID="10" presetClass="entr" presetSubtype="0" fill="hold" grpId="0" nodeType="afterEffect">
                                  <p:stCondLst>
                                    <p:cond delay="0"/>
                                  </p:stCondLst>
                                  <p:childTnLst>
                                    <p:set>
                                      <p:cBhvr>
                                        <p:cTn id="55" dur="1" fill="hold">
                                          <p:stCondLst>
                                            <p:cond delay="0"/>
                                          </p:stCondLst>
                                        </p:cTn>
                                        <p:tgtEl>
                                          <p:spTgt spid="31845"/>
                                        </p:tgtEl>
                                        <p:attrNameLst>
                                          <p:attrName>style.visibility</p:attrName>
                                        </p:attrNameLst>
                                      </p:cBhvr>
                                      <p:to>
                                        <p:strVal val="visible"/>
                                      </p:to>
                                    </p:set>
                                    <p:anim calcmode="lin" valueType="num">
                                      <p:cBhvr>
                                        <p:cTn id="56" dur="800" fill="hold"/>
                                        <p:tgtEl>
                                          <p:spTgt spid="31845"/>
                                        </p:tgtEl>
                                        <p:attrNameLst>
                                          <p:attrName>ppt_w</p:attrName>
                                        </p:attrNameLst>
                                      </p:cBhvr>
                                      <p:tavLst>
                                        <p:tav tm="0">
                                          <p:val>
                                            <p:fltVal val="0"/>
                                          </p:val>
                                        </p:tav>
                                        <p:tav tm="100000">
                                          <p:val>
                                            <p:strVal val="#ppt_w"/>
                                          </p:val>
                                        </p:tav>
                                      </p:tavLst>
                                    </p:anim>
                                    <p:anim calcmode="lin" valueType="num">
                                      <p:cBhvr>
                                        <p:cTn id="57" dur="800" fill="hold"/>
                                        <p:tgtEl>
                                          <p:spTgt spid="31845"/>
                                        </p:tgtEl>
                                        <p:attrNameLst>
                                          <p:attrName>ppt_h</p:attrName>
                                        </p:attrNameLst>
                                      </p:cBhvr>
                                      <p:tavLst>
                                        <p:tav tm="0">
                                          <p:val>
                                            <p:fltVal val="0"/>
                                          </p:val>
                                        </p:tav>
                                        <p:tav tm="100000">
                                          <p:val>
                                            <p:strVal val="#ppt_h"/>
                                          </p:val>
                                        </p:tav>
                                      </p:tavLst>
                                    </p:anim>
                                    <p:animEffect transition="in" filter="fade">
                                      <p:cBhvr>
                                        <p:cTn id="58" dur="800"/>
                                        <p:tgtEl>
                                          <p:spTgt spid="318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57" grpId="0" animBg="1"/>
      <p:bldP spid="31758" grpId="0" animBg="1"/>
      <p:bldP spid="31760" grpId="0" autoUpdateAnimBg="0"/>
      <p:bldP spid="31761" grpId="0" autoUpdateAnimBg="0"/>
      <p:bldP spid="31845" grpId="0" autoUpdateAnimBg="0"/>
      <p:bldP spid="31846" grpId="0" autoUpdateAnimBg="0"/>
      <p:bldP spid="31847" grpId="0" autoUpdateAnimBg="0"/>
      <p:bldP spid="31848"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 xmlns:a16="http://schemas.microsoft.com/office/drawing/2014/main" id="{D98A7BA7-4195-4ABF-862E-62DBF8D51F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9652" y="1934945"/>
            <a:ext cx="7704348" cy="3210143"/>
          </a:xfrm>
          <a:prstGeom prst="rect">
            <a:avLst/>
          </a:prstGeom>
        </p:spPr>
      </p:pic>
      <p:sp>
        <p:nvSpPr>
          <p:cNvPr id="5" name="TextBox 5">
            <a:extLst>
              <a:ext uri="{FF2B5EF4-FFF2-40B4-BE49-F238E27FC236}">
                <a16:creationId xmlns="" xmlns:a16="http://schemas.microsoft.com/office/drawing/2014/main" id="{6EE2149D-2763-4C8C-ADEE-2F523059ACAE}"/>
              </a:ext>
            </a:extLst>
          </p:cNvPr>
          <p:cNvSpPr txBox="1"/>
          <p:nvPr/>
        </p:nvSpPr>
        <p:spPr>
          <a:xfrm>
            <a:off x="2144261" y="736340"/>
            <a:ext cx="5956131" cy="802315"/>
          </a:xfrm>
          <a:prstGeom prst="rect">
            <a:avLst/>
          </a:prstGeom>
          <a:noFill/>
        </p:spPr>
        <p:txBody>
          <a:bodyPr wrap="square" lIns="68559" tIns="34280" rIns="68559" bIns="3428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nSpc>
                <a:spcPct val="150000"/>
              </a:lnSpc>
            </a:pPr>
            <a:r>
              <a:rPr lang="zh-CN" altLang="en-US" sz="3600" b="1" dirty="0">
                <a:solidFill>
                  <a:schemeClr val="accent1"/>
                </a:solidFill>
                <a:latin typeface="微软雅黑" panose="020B0503020204020204" pitchFamily="34" charset="-122"/>
                <a:ea typeface="微软雅黑" panose="020B0503020204020204" pitchFamily="34" charset="-122"/>
                <a:cs typeface="Clear Sans Light" pitchFamily="34" charset="0"/>
              </a:rPr>
              <a:t>演讲完毕   谢谢您的观看</a:t>
            </a:r>
            <a:endParaRPr lang="id-ID" altLang="zh-CN" sz="3600" b="1" dirty="0">
              <a:solidFill>
                <a:schemeClr val="accent1"/>
              </a:solidFill>
              <a:latin typeface="微软雅黑" panose="020B0503020204020204" pitchFamily="34" charset="-122"/>
              <a:ea typeface="微软雅黑" panose="020B0503020204020204" pitchFamily="34" charset="-122"/>
              <a:cs typeface="Clear Sans Light" pitchFamily="34" charset="0"/>
            </a:endParaRPr>
          </a:p>
        </p:txBody>
      </p:sp>
      <p:sp>
        <p:nvSpPr>
          <p:cNvPr id="6" name="矩形 5">
            <a:extLst>
              <a:ext uri="{FF2B5EF4-FFF2-40B4-BE49-F238E27FC236}">
                <a16:creationId xmlns="" xmlns:a16="http://schemas.microsoft.com/office/drawing/2014/main" id="{620F206E-09C2-43CD-9159-547823BC4F2F}"/>
              </a:ext>
            </a:extLst>
          </p:cNvPr>
          <p:cNvSpPr/>
          <p:nvPr/>
        </p:nvSpPr>
        <p:spPr>
          <a:xfrm>
            <a:off x="3204175" y="2231908"/>
            <a:ext cx="2952001" cy="261610"/>
          </a:xfrm>
          <a:prstGeom prst="rect">
            <a:avLst/>
          </a:prstGeom>
          <a:solidFill>
            <a:schemeClr val="accent1"/>
          </a:solidFill>
          <a:ln>
            <a:noFill/>
          </a:ln>
        </p:spPr>
        <p:txBody>
          <a:bodyPr wrap="square">
            <a:spAutoFit/>
          </a:bodyPr>
          <a:lstStyle/>
          <a:p>
            <a:pPr algn="ctr"/>
            <a:r>
              <a:rPr lang="zh-CN" altLang="en-US" sz="1100" dirty="0" smtClean="0">
                <a:solidFill>
                  <a:schemeClr val="bg1"/>
                </a:solidFill>
                <a:latin typeface="微软雅黑" panose="020B0503020204020204" pitchFamily="34" charset="-122"/>
                <a:ea typeface="微软雅黑" panose="020B0503020204020204" pitchFamily="34" charset="-122"/>
              </a:rPr>
              <a:t>汇报人：</a:t>
            </a:r>
            <a:r>
              <a:rPr lang="en-US" altLang="zh-CN" sz="1100" dirty="0" smtClean="0">
                <a:solidFill>
                  <a:schemeClr val="bg1"/>
                </a:solidFill>
                <a:latin typeface="微软雅黑" panose="020B0503020204020204" pitchFamily="34" charset="-122"/>
                <a:ea typeface="微软雅黑" panose="020B0503020204020204" pitchFamily="34" charset="-122"/>
              </a:rPr>
              <a:t>xxx</a:t>
            </a:r>
            <a:r>
              <a:rPr lang="zh-CN" altLang="en-US" sz="1100" dirty="0" smtClean="0">
                <a:solidFill>
                  <a:schemeClr val="bg1"/>
                </a:solidFill>
                <a:latin typeface="微软雅黑" panose="020B0503020204020204" pitchFamily="34" charset="-122"/>
                <a:ea typeface="微软雅黑" panose="020B0503020204020204" pitchFamily="34" charset="-122"/>
              </a:rPr>
              <a:t>         时间：</a:t>
            </a:r>
            <a:r>
              <a:rPr lang="en-US" altLang="zh-CN" sz="1100" dirty="0" smtClean="0">
                <a:solidFill>
                  <a:schemeClr val="bg1"/>
                </a:solidFill>
                <a:latin typeface="微软雅黑" panose="020B0503020204020204" pitchFamily="34" charset="-122"/>
                <a:ea typeface="微软雅黑" panose="020B0503020204020204" pitchFamily="34" charset="-122"/>
              </a:rPr>
              <a:t>XX</a:t>
            </a:r>
            <a:r>
              <a:rPr lang="zh-CN" altLang="en-US" sz="1100" dirty="0" smtClean="0">
                <a:solidFill>
                  <a:schemeClr val="bg1"/>
                </a:solidFill>
                <a:latin typeface="微软雅黑" panose="020B0503020204020204" pitchFamily="34" charset="-122"/>
                <a:ea typeface="微软雅黑" panose="020B0503020204020204" pitchFamily="34" charset="-122"/>
              </a:rPr>
              <a:t>年</a:t>
            </a:r>
            <a:r>
              <a:rPr lang="en-US" altLang="zh-CN" sz="1100" dirty="0" smtClean="0">
                <a:solidFill>
                  <a:schemeClr val="bg1"/>
                </a:solidFill>
                <a:latin typeface="微软雅黑" panose="020B0503020204020204" pitchFamily="34" charset="-122"/>
                <a:ea typeface="微软雅黑" panose="020B0503020204020204" pitchFamily="34" charset="-122"/>
              </a:rPr>
              <a:t>XX</a:t>
            </a:r>
            <a:r>
              <a:rPr lang="zh-CN" altLang="en-US" sz="1100" dirty="0" smtClean="0">
                <a:solidFill>
                  <a:schemeClr val="bg1"/>
                </a:solidFill>
                <a:latin typeface="微软雅黑" panose="020B0503020204020204" pitchFamily="34" charset="-122"/>
                <a:ea typeface="微软雅黑" panose="020B0503020204020204" pitchFamily="34" charset="-122"/>
              </a:rPr>
              <a:t>月</a:t>
            </a:r>
            <a:endParaRPr lang="en-US" altLang="zh-CN" sz="1100" dirty="0">
              <a:solidFill>
                <a:schemeClr val="bg1"/>
              </a:solidFill>
              <a:latin typeface="微软雅黑" panose="020B0503020204020204" pitchFamily="34" charset="-122"/>
              <a:ea typeface="微软雅黑" panose="020B0503020204020204" pitchFamily="34" charset="-122"/>
            </a:endParaRPr>
          </a:p>
        </p:txBody>
      </p:sp>
      <p:sp>
        <p:nvSpPr>
          <p:cNvPr id="7" name="TextBox 7">
            <a:extLst>
              <a:ext uri="{FF2B5EF4-FFF2-40B4-BE49-F238E27FC236}">
                <a16:creationId xmlns="" xmlns:a16="http://schemas.microsoft.com/office/drawing/2014/main" id="{13131F46-8533-4BFD-B989-ECD89C4F9A5B}"/>
              </a:ext>
            </a:extLst>
          </p:cNvPr>
          <p:cNvSpPr>
            <a:spLocks noChangeArrowheads="1"/>
          </p:cNvSpPr>
          <p:nvPr/>
        </p:nvSpPr>
        <p:spPr bwMode="auto">
          <a:xfrm>
            <a:off x="2576309" y="1708448"/>
            <a:ext cx="520004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200" dirty="0">
                <a:solidFill>
                  <a:schemeClr val="tx1">
                    <a:lumMod val="50000"/>
                    <a:lumOff val="50000"/>
                  </a:schemeClr>
                </a:solidFill>
                <a:latin typeface="微软雅黑" pitchFamily="34" charset="-122"/>
                <a:ea typeface="微软雅黑" pitchFamily="34" charset="-122"/>
                <a:sym typeface="微软雅黑" pitchFamily="34" charset="-122"/>
              </a:rPr>
              <a:t>适用于工作总结、工作计划、数据分析、宣传策划、产品介绍等</a:t>
            </a:r>
          </a:p>
        </p:txBody>
      </p:sp>
    </p:spTree>
    <p:extLst>
      <p:ext uri="{BB962C8B-B14F-4D97-AF65-F5344CB8AC3E}">
        <p14:creationId xmlns:p14="http://schemas.microsoft.com/office/powerpoint/2010/main" val="868760425"/>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strVal val="#ppt_w+.3"/>
                                          </p:val>
                                        </p:tav>
                                        <p:tav tm="100000">
                                          <p:val>
                                            <p:strVal val="#ppt_w"/>
                                          </p:val>
                                        </p:tav>
                                      </p:tavLst>
                                    </p:anim>
                                    <p:anim calcmode="lin" valueType="num">
                                      <p:cBhvr>
                                        <p:cTn id="8" dur="1000" fill="hold"/>
                                        <p:tgtEl>
                                          <p:spTgt spid="15"/>
                                        </p:tgtEl>
                                        <p:attrNameLst>
                                          <p:attrName>ppt_h</p:attrName>
                                        </p:attrNameLst>
                                      </p:cBhvr>
                                      <p:tavLst>
                                        <p:tav tm="0">
                                          <p:val>
                                            <p:strVal val="#ppt_h"/>
                                          </p:val>
                                        </p:tav>
                                        <p:tav tm="100000">
                                          <p:val>
                                            <p:strVal val="#ppt_h"/>
                                          </p:val>
                                        </p:tav>
                                      </p:tavLst>
                                    </p:anim>
                                    <p:animEffect transition="in" filter="fade">
                                      <p:cBhvr>
                                        <p:cTn id="9" dur="1000"/>
                                        <p:tgtEl>
                                          <p:spTgt spid="15"/>
                                        </p:tgtEl>
                                      </p:cBhvr>
                                    </p:animEffect>
                                  </p:childTnLst>
                                </p:cTn>
                              </p:par>
                            </p:childTnLst>
                          </p:cTn>
                        </p:par>
                        <p:par>
                          <p:cTn id="10" fill="hold">
                            <p:stCondLst>
                              <p:cond delay="1000"/>
                            </p:stCondLst>
                            <p:childTnLst>
                              <p:par>
                                <p:cTn id="11" presetID="52" presetClass="entr" presetSubtype="0" fill="hold" grpId="0" nodeType="after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Scale>
                                      <p:cBhvr>
                                        <p:cTn id="13" dur="1000" decel="50000" fill="hold">
                                          <p:stCondLst>
                                            <p:cond delay="0"/>
                                          </p:stCondLst>
                                        </p:cTn>
                                        <p:tgtEl>
                                          <p:spTgt spid="5">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5">
                                            <p:txEl>
                                              <p:pRg st="0" end="0"/>
                                            </p:txEl>
                                          </p:spTgt>
                                        </p:tgtEl>
                                        <p:attrNameLst>
                                          <p:attrName>ppt_x</p:attrName>
                                          <p:attrName>ppt_y</p:attrName>
                                        </p:attrNameLst>
                                      </p:cBhvr>
                                    </p:animMotion>
                                    <p:animEffect transition="in" filter="fade">
                                      <p:cBhvr>
                                        <p:cTn id="15" dur="1000"/>
                                        <p:tgtEl>
                                          <p:spTgt spid="5">
                                            <p:txEl>
                                              <p:pRg st="0" end="0"/>
                                            </p:txEl>
                                          </p:spTgt>
                                        </p:tgtEl>
                                      </p:cBhvr>
                                    </p:animEffect>
                                  </p:childTnLst>
                                </p:cTn>
                              </p:par>
                            </p:childTnLst>
                          </p:cTn>
                        </p:par>
                        <p:par>
                          <p:cTn id="16" fill="hold">
                            <p:stCondLst>
                              <p:cond delay="2000"/>
                            </p:stCondLst>
                            <p:childTnLst>
                              <p:par>
                                <p:cTn id="17" presetID="52" presetClass="entr" presetSubtype="0" fill="hold" grpId="0" nodeType="afterEffect">
                                  <p:stCondLst>
                                    <p:cond delay="0"/>
                                  </p:stCondLst>
                                  <p:iterate type="lt">
                                    <p:tmPct val="10000"/>
                                  </p:iterate>
                                  <p:childTnLst>
                                    <p:set>
                                      <p:cBhvr>
                                        <p:cTn id="18" dur="1" fill="hold">
                                          <p:stCondLst>
                                            <p:cond delay="0"/>
                                          </p:stCondLst>
                                        </p:cTn>
                                        <p:tgtEl>
                                          <p:spTgt spid="7"/>
                                        </p:tgtEl>
                                        <p:attrNameLst>
                                          <p:attrName>style.visibility</p:attrName>
                                        </p:attrNameLst>
                                      </p:cBhvr>
                                      <p:to>
                                        <p:strVal val="visible"/>
                                      </p:to>
                                    </p:set>
                                    <p:animScale>
                                      <p:cBhvr>
                                        <p:cTn id="19" dur="5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500" decel="50000" fill="hold">
                                          <p:stCondLst>
                                            <p:cond delay="0"/>
                                          </p:stCondLst>
                                        </p:cTn>
                                        <p:tgtEl>
                                          <p:spTgt spid="7"/>
                                        </p:tgtEl>
                                        <p:attrNameLst>
                                          <p:attrName>ppt_x</p:attrName>
                                          <p:attrName>ppt_y</p:attrName>
                                        </p:attrNameLst>
                                      </p:cBhvr>
                                    </p:animMotion>
                                    <p:animEffect transition="in" filter="fade">
                                      <p:cBhvr>
                                        <p:cTn id="21" dur="500"/>
                                        <p:tgtEl>
                                          <p:spTgt spid="7"/>
                                        </p:tgtEl>
                                      </p:cBhvr>
                                    </p:animEffect>
                                  </p:childTnLst>
                                </p:cTn>
                              </p:par>
                            </p:childTnLst>
                          </p:cTn>
                        </p:par>
                        <p:par>
                          <p:cTn id="22" fill="hold">
                            <p:stCondLst>
                              <p:cond delay="3850"/>
                            </p:stCondLst>
                            <p:childTnLst>
                              <p:par>
                                <p:cTn id="23" presetID="10"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animBg="1"/>
      <p:bldP spid="7" grpId="0"/>
    </p:bldLst>
  </p:timing>
</p:sld>
</file>

<file path=ppt/theme/theme1.xml><?xml version="1.0" encoding="utf-8"?>
<a:theme xmlns:a="http://schemas.openxmlformats.org/drawingml/2006/main" name="Office 主题">
  <a:themeElements>
    <a:clrScheme name="自定义 889">
      <a:dk1>
        <a:sysClr val="windowText" lastClr="000000"/>
      </a:dk1>
      <a:lt1>
        <a:sysClr val="window" lastClr="FFFFFF"/>
      </a:lt1>
      <a:dk2>
        <a:srgbClr val="4E3B30"/>
      </a:dk2>
      <a:lt2>
        <a:srgbClr val="FBEEC9"/>
      </a:lt2>
      <a:accent1>
        <a:srgbClr val="0E979F"/>
      </a:accent1>
      <a:accent2>
        <a:srgbClr val="EF6D25"/>
      </a:accent2>
      <a:accent3>
        <a:srgbClr val="EBB83C"/>
      </a:accent3>
      <a:accent4>
        <a:srgbClr val="0E979F"/>
      </a:accent4>
      <a:accent5>
        <a:srgbClr val="EF6D25"/>
      </a:accent5>
      <a:accent6>
        <a:srgbClr val="F0A22E"/>
      </a:accent6>
      <a:hlink>
        <a:srgbClr val="AD1F1F"/>
      </a:hlink>
      <a:folHlink>
        <a:srgbClr val="FFC42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712</TotalTime>
  <Words>1925</Words>
  <Application>Microsoft Office PowerPoint</Application>
  <PresentationFormat>自定义</PresentationFormat>
  <Paragraphs>240</Paragraphs>
  <Slides>24</Slides>
  <Notes>19</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Sky123.Org</cp:lastModifiedBy>
  <cp:revision>159</cp:revision>
  <dcterms:created xsi:type="dcterms:W3CDTF">2017-06-17T16:19:32Z</dcterms:created>
  <dcterms:modified xsi:type="dcterms:W3CDTF">2018-01-30T02:31:43Z</dcterms:modified>
</cp:coreProperties>
</file>