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3" r:id="rId2"/>
    <p:sldMasterId id="2147483699" r:id="rId3"/>
  </p:sldMasterIdLst>
  <p:notesMasterIdLst>
    <p:notesMasterId r:id="rId25"/>
  </p:notesMasterIdLst>
  <p:sldIdLst>
    <p:sldId id="256" r:id="rId4"/>
    <p:sldId id="265" r:id="rId5"/>
    <p:sldId id="288" r:id="rId6"/>
    <p:sldId id="257" r:id="rId7"/>
    <p:sldId id="267" r:id="rId8"/>
    <p:sldId id="311" r:id="rId9"/>
    <p:sldId id="271" r:id="rId10"/>
    <p:sldId id="290" r:id="rId11"/>
    <p:sldId id="291" r:id="rId12"/>
    <p:sldId id="312" r:id="rId13"/>
    <p:sldId id="294" r:id="rId14"/>
    <p:sldId id="283" r:id="rId15"/>
    <p:sldId id="300" r:id="rId16"/>
    <p:sldId id="302" r:id="rId17"/>
    <p:sldId id="304" r:id="rId18"/>
    <p:sldId id="313" r:id="rId19"/>
    <p:sldId id="305" r:id="rId20"/>
    <p:sldId id="306" r:id="rId21"/>
    <p:sldId id="308" r:id="rId22"/>
    <p:sldId id="309" r:id="rId23"/>
    <p:sldId id="314" r:id="rId24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26"/>
      <p:bold r:id="rId27"/>
    </p:embeddedFont>
    <p:embeddedFont>
      <p:font typeface="Arial Black" panose="020B0A04020102020204" pitchFamily="34" charset="0"/>
      <p:bold r:id="rId28"/>
    </p:embeddedFont>
    <p:embeddedFont>
      <p:font typeface="等线" panose="02010600030101010101" pitchFamily="2" charset="-122"/>
      <p:regular r:id="rId29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DFPOP1-W9" panose="02010600030101010101" charset="-128"/>
      <p:regular r:id="rId35"/>
    </p:embeddedFont>
    <p:embeddedFont>
      <p:font typeface="Calibri Light" panose="020F0302020204030204" pitchFamily="34" charset="0"/>
      <p:regular r:id="rId36"/>
      <p:italic r:id="rId37"/>
    </p:embeddedFont>
  </p:embeddedFontLst>
  <p:custDataLst>
    <p:tags r:id="rId3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AE2D"/>
    <a:srgbClr val="059141"/>
    <a:srgbClr val="48A830"/>
    <a:srgbClr val="426BBA"/>
    <a:srgbClr val="B83847"/>
    <a:srgbClr val="C43729"/>
    <a:srgbClr val="860000"/>
    <a:srgbClr val="7A0000"/>
    <a:srgbClr val="FF6600"/>
    <a:srgbClr val="E662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270" autoAdjust="0"/>
  </p:normalViewPr>
  <p:slideViewPr>
    <p:cSldViewPr snapToGrid="0">
      <p:cViewPr varScale="1">
        <p:scale>
          <a:sx n="106" d="100"/>
          <a:sy n="106" d="100"/>
        </p:scale>
        <p:origin x="3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01F1E-9062-4A6F-8E65-F78CF3452C66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200CB-A142-41D4-9CC8-F7038A608A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230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10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896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0A43C6-2976-4B26-94A9-940FB778DF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646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116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557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0A43C6-2976-4B26-94A9-940FB778DF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026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203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24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636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0A43C6-2976-4B26-94A9-940FB778DF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387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949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035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463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574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E8EDC-1225-47E3-9680-C9FAF722F7A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532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0A43C6-2976-4B26-94A9-940FB778DF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112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B8F3F-C6DA-45F4-B03B-3495E6F7FDF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7103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B8F3F-C6DA-45F4-B03B-3495E6F7FDF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290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B8F3F-C6DA-45F4-B03B-3495E6F7FDF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3541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B8F3F-C6DA-45F4-B03B-3495E6F7FDF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572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00CB-A142-41D4-9CC8-F7038A608A6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895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54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741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062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337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10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" r="6509"/>
          <a:stretch/>
        </p:blipFill>
        <p:spPr>
          <a:xfrm>
            <a:off x="0" y="253077"/>
            <a:ext cx="9155724" cy="1521069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1755352"/>
            <a:ext cx="5709139" cy="698736"/>
          </a:xfrm>
          <a:prstGeom prst="rect">
            <a:avLst/>
          </a:prstGeom>
          <a:solidFill>
            <a:srgbClr val="48A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任意多边形 7"/>
          <p:cNvSpPr/>
          <p:nvPr userDrawn="1"/>
        </p:nvSpPr>
        <p:spPr>
          <a:xfrm>
            <a:off x="4478216" y="1445168"/>
            <a:ext cx="4677508" cy="1008921"/>
          </a:xfrm>
          <a:custGeom>
            <a:avLst/>
            <a:gdLst>
              <a:gd name="connsiteX0" fmla="*/ 2646984 w 4350426"/>
              <a:gd name="connsiteY0" fmla="*/ 0 h 1008921"/>
              <a:gd name="connsiteX1" fmla="*/ 4337428 w 4350426"/>
              <a:gd name="connsiteY1" fmla="*/ 239841 h 1008921"/>
              <a:gd name="connsiteX2" fmla="*/ 4350426 w 4350426"/>
              <a:gd name="connsiteY2" fmla="*/ 244857 h 1008921"/>
              <a:gd name="connsiteX3" fmla="*/ 4350426 w 4350426"/>
              <a:gd name="connsiteY3" fmla="*/ 1008921 h 1008921"/>
              <a:gd name="connsiteX4" fmla="*/ 0 w 4350426"/>
              <a:gd name="connsiteY4" fmla="*/ 1008921 h 1008921"/>
              <a:gd name="connsiteX5" fmla="*/ 43433 w 4350426"/>
              <a:gd name="connsiteY5" fmla="*/ 838640 h 1008921"/>
              <a:gd name="connsiteX6" fmla="*/ 2646984 w 4350426"/>
              <a:gd name="connsiteY6" fmla="*/ 0 h 100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0426" h="1008921">
                <a:moveTo>
                  <a:pt x="2646984" y="0"/>
                </a:moveTo>
                <a:cubicBezTo>
                  <a:pt x="3289112" y="0"/>
                  <a:pt x="3878048" y="90008"/>
                  <a:pt x="4337428" y="239841"/>
                </a:cubicBezTo>
                <a:lnTo>
                  <a:pt x="4350426" y="244857"/>
                </a:lnTo>
                <a:lnTo>
                  <a:pt x="4350426" y="1008921"/>
                </a:lnTo>
                <a:lnTo>
                  <a:pt x="0" y="1008921"/>
                </a:lnTo>
                <a:lnTo>
                  <a:pt x="43433" y="838640"/>
                </a:lnTo>
                <a:cubicBezTo>
                  <a:pt x="291239" y="360029"/>
                  <a:pt x="1362729" y="0"/>
                  <a:pt x="2646984" y="0"/>
                </a:cubicBezTo>
                <a:close/>
              </a:path>
            </a:pathLst>
          </a:custGeom>
          <a:gradFill>
            <a:gsLst>
              <a:gs pos="0">
                <a:srgbClr val="54AD2E"/>
              </a:gs>
              <a:gs pos="100000">
                <a:srgbClr val="06A64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1731"/>
            <a:ext cx="2966936" cy="13846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344" y="-2"/>
            <a:ext cx="1526076" cy="14463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69" y="-1"/>
            <a:ext cx="1233810" cy="14463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26" y="-100040"/>
            <a:ext cx="1427761" cy="1600992"/>
          </a:xfrm>
          <a:prstGeom prst="rect">
            <a:avLst/>
          </a:prstGeom>
        </p:spPr>
      </p:pic>
      <p:sp>
        <p:nvSpPr>
          <p:cNvPr id="13" name="任意多边形 12"/>
          <p:cNvSpPr/>
          <p:nvPr userDrawn="1"/>
        </p:nvSpPr>
        <p:spPr>
          <a:xfrm>
            <a:off x="0" y="1971317"/>
            <a:ext cx="9155724" cy="531362"/>
          </a:xfrm>
          <a:custGeom>
            <a:avLst/>
            <a:gdLst>
              <a:gd name="connsiteX0" fmla="*/ 2370885 w 9155724"/>
              <a:gd name="connsiteY0" fmla="*/ 207 h 531362"/>
              <a:gd name="connsiteX1" fmla="*/ 9144840 w 9155724"/>
              <a:gd name="connsiteY1" fmla="*/ 407344 h 531362"/>
              <a:gd name="connsiteX2" fmla="*/ 9155724 w 9155724"/>
              <a:gd name="connsiteY2" fmla="*/ 406741 h 531362"/>
              <a:gd name="connsiteX3" fmla="*/ 9155724 w 9155724"/>
              <a:gd name="connsiteY3" fmla="*/ 518578 h 531362"/>
              <a:gd name="connsiteX4" fmla="*/ 9144840 w 9155724"/>
              <a:gd name="connsiteY4" fmla="*/ 519181 h 531362"/>
              <a:gd name="connsiteX5" fmla="*/ 2370885 w 9155724"/>
              <a:gd name="connsiteY5" fmla="*/ 112044 h 531362"/>
              <a:gd name="connsiteX6" fmla="*/ 0 w 9155724"/>
              <a:gd name="connsiteY6" fmla="*/ 321600 h 531362"/>
              <a:gd name="connsiteX7" fmla="*/ 0 w 9155724"/>
              <a:gd name="connsiteY7" fmla="*/ 209763 h 531362"/>
              <a:gd name="connsiteX8" fmla="*/ 2370885 w 9155724"/>
              <a:gd name="connsiteY8" fmla="*/ 207 h 531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55724" h="531362">
                <a:moveTo>
                  <a:pt x="2370885" y="207"/>
                </a:moveTo>
                <a:cubicBezTo>
                  <a:pt x="4628870" y="11739"/>
                  <a:pt x="6886855" y="502254"/>
                  <a:pt x="9144840" y="407344"/>
                </a:cubicBezTo>
                <a:lnTo>
                  <a:pt x="9155724" y="406741"/>
                </a:lnTo>
                <a:lnTo>
                  <a:pt x="9155724" y="518578"/>
                </a:lnTo>
                <a:lnTo>
                  <a:pt x="9144840" y="519181"/>
                </a:lnTo>
                <a:cubicBezTo>
                  <a:pt x="6886855" y="614091"/>
                  <a:pt x="4628870" y="123576"/>
                  <a:pt x="2370885" y="112044"/>
                </a:cubicBezTo>
                <a:cubicBezTo>
                  <a:pt x="1580590" y="108009"/>
                  <a:pt x="790295" y="162648"/>
                  <a:pt x="0" y="321600"/>
                </a:cubicBezTo>
                <a:lnTo>
                  <a:pt x="0" y="209763"/>
                </a:lnTo>
                <a:cubicBezTo>
                  <a:pt x="790295" y="50811"/>
                  <a:pt x="1580590" y="-3828"/>
                  <a:pt x="2370885" y="207"/>
                </a:cubicBezTo>
                <a:close/>
              </a:path>
            </a:pathLst>
          </a:custGeom>
          <a:gradFill flip="none" rotWithShape="1">
            <a:gsLst>
              <a:gs pos="71000">
                <a:schemeClr val="bg1"/>
              </a:gs>
              <a:gs pos="0">
                <a:srgbClr val="059141"/>
              </a:gs>
              <a:gs pos="36000">
                <a:srgbClr val="08C258"/>
              </a:gs>
              <a:gs pos="100000">
                <a:srgbClr val="08C25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 userDrawn="1"/>
        </p:nvSpPr>
        <p:spPr>
          <a:xfrm>
            <a:off x="0" y="2083154"/>
            <a:ext cx="9144000" cy="3060346"/>
          </a:xfrm>
          <a:custGeom>
            <a:avLst/>
            <a:gdLst>
              <a:gd name="connsiteX0" fmla="*/ 2367849 w 9144000"/>
              <a:gd name="connsiteY0" fmla="*/ 207 h 3060346"/>
              <a:gd name="connsiteX1" fmla="*/ 9133130 w 9144000"/>
              <a:gd name="connsiteY1" fmla="*/ 407344 h 3060346"/>
              <a:gd name="connsiteX2" fmla="*/ 9144000 w 9144000"/>
              <a:gd name="connsiteY2" fmla="*/ 406741 h 3060346"/>
              <a:gd name="connsiteX3" fmla="*/ 9144000 w 9144000"/>
              <a:gd name="connsiteY3" fmla="*/ 751900 h 3060346"/>
              <a:gd name="connsiteX4" fmla="*/ 9144000 w 9144000"/>
              <a:gd name="connsiteY4" fmla="*/ 1714688 h 3060346"/>
              <a:gd name="connsiteX5" fmla="*/ 9144000 w 9144000"/>
              <a:gd name="connsiteY5" fmla="*/ 3060346 h 3060346"/>
              <a:gd name="connsiteX6" fmla="*/ 0 w 9144000"/>
              <a:gd name="connsiteY6" fmla="*/ 3060346 h 3060346"/>
              <a:gd name="connsiteX7" fmla="*/ 0 w 9144000"/>
              <a:gd name="connsiteY7" fmla="*/ 1517710 h 3060346"/>
              <a:gd name="connsiteX8" fmla="*/ 0 w 9144000"/>
              <a:gd name="connsiteY8" fmla="*/ 751900 h 3060346"/>
              <a:gd name="connsiteX9" fmla="*/ 0 w 9144000"/>
              <a:gd name="connsiteY9" fmla="*/ 209763 h 3060346"/>
              <a:gd name="connsiteX10" fmla="*/ 2367849 w 9144000"/>
              <a:gd name="connsiteY10" fmla="*/ 207 h 306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3060346">
                <a:moveTo>
                  <a:pt x="2367849" y="207"/>
                </a:moveTo>
                <a:cubicBezTo>
                  <a:pt x="4622943" y="11739"/>
                  <a:pt x="6878037" y="502254"/>
                  <a:pt x="9133130" y="407344"/>
                </a:cubicBezTo>
                <a:lnTo>
                  <a:pt x="9144000" y="406741"/>
                </a:lnTo>
                <a:lnTo>
                  <a:pt x="9144000" y="751900"/>
                </a:lnTo>
                <a:lnTo>
                  <a:pt x="9144000" y="1714688"/>
                </a:lnTo>
                <a:lnTo>
                  <a:pt x="9144000" y="3060346"/>
                </a:lnTo>
                <a:lnTo>
                  <a:pt x="0" y="3060346"/>
                </a:lnTo>
                <a:lnTo>
                  <a:pt x="0" y="1517710"/>
                </a:lnTo>
                <a:lnTo>
                  <a:pt x="0" y="751900"/>
                </a:lnTo>
                <a:lnTo>
                  <a:pt x="0" y="209763"/>
                </a:lnTo>
                <a:cubicBezTo>
                  <a:pt x="789283" y="50811"/>
                  <a:pt x="1578566" y="-3828"/>
                  <a:pt x="2367849" y="2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75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" r="6543" b="64740"/>
          <a:stretch/>
        </p:blipFill>
        <p:spPr>
          <a:xfrm>
            <a:off x="0" y="4626019"/>
            <a:ext cx="9144000" cy="524421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>
            <a:off x="7035336" y="4390650"/>
            <a:ext cx="1934424" cy="741699"/>
            <a:chOff x="5432706" y="3364522"/>
            <a:chExt cx="3416751" cy="131005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2706" y="3364524"/>
              <a:ext cx="950065" cy="131005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484" y="3364523"/>
              <a:ext cx="949983" cy="131005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9816" y="3364522"/>
              <a:ext cx="965981" cy="131005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9524" y="3364522"/>
              <a:ext cx="949933" cy="1310052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36"/>
          <a:stretch/>
        </p:blipFill>
        <p:spPr>
          <a:xfrm>
            <a:off x="-11723" y="-14762"/>
            <a:ext cx="2025244" cy="117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28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" r="6543" b="64740"/>
          <a:stretch/>
        </p:blipFill>
        <p:spPr>
          <a:xfrm>
            <a:off x="0" y="4626019"/>
            <a:ext cx="9144000" cy="5244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36"/>
          <a:stretch/>
        </p:blipFill>
        <p:spPr>
          <a:xfrm>
            <a:off x="-11723" y="-14762"/>
            <a:ext cx="2025244" cy="117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973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04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488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880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097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68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322469" y="4720828"/>
            <a:ext cx="381000" cy="273844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97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655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860866" y="1620451"/>
            <a:ext cx="1461476" cy="2444194"/>
          </a:xfrm>
          <a:custGeom>
            <a:avLst/>
            <a:gdLst>
              <a:gd name="connsiteX0" fmla="*/ 0 w 1948635"/>
              <a:gd name="connsiteY0" fmla="*/ 0 h 3258925"/>
              <a:gd name="connsiteX1" fmla="*/ 1948635 w 1948635"/>
              <a:gd name="connsiteY1" fmla="*/ 0 h 3258925"/>
              <a:gd name="connsiteX2" fmla="*/ 1948635 w 1948635"/>
              <a:gd name="connsiteY2" fmla="*/ 3258925 h 3258925"/>
              <a:gd name="connsiteX3" fmla="*/ 0 w 1948635"/>
              <a:gd name="connsiteY3" fmla="*/ 3258925 h 325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8635" h="3258925">
                <a:moveTo>
                  <a:pt x="0" y="0"/>
                </a:moveTo>
                <a:lnTo>
                  <a:pt x="1948635" y="0"/>
                </a:lnTo>
                <a:lnTo>
                  <a:pt x="1948635" y="3258925"/>
                </a:lnTo>
                <a:lnTo>
                  <a:pt x="0" y="3258925"/>
                </a:lnTo>
                <a:close/>
              </a:path>
            </a:pathLst>
          </a:cu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3014983" y="1620451"/>
            <a:ext cx="1461476" cy="2444194"/>
          </a:xfrm>
          <a:custGeom>
            <a:avLst/>
            <a:gdLst>
              <a:gd name="connsiteX0" fmla="*/ 0 w 1948635"/>
              <a:gd name="connsiteY0" fmla="*/ 0 h 3258925"/>
              <a:gd name="connsiteX1" fmla="*/ 1948635 w 1948635"/>
              <a:gd name="connsiteY1" fmla="*/ 0 h 3258925"/>
              <a:gd name="connsiteX2" fmla="*/ 1948635 w 1948635"/>
              <a:gd name="connsiteY2" fmla="*/ 3258925 h 3258925"/>
              <a:gd name="connsiteX3" fmla="*/ 0 w 1948635"/>
              <a:gd name="connsiteY3" fmla="*/ 3258925 h 325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8635" h="3258925">
                <a:moveTo>
                  <a:pt x="0" y="0"/>
                </a:moveTo>
                <a:lnTo>
                  <a:pt x="1948635" y="0"/>
                </a:lnTo>
                <a:lnTo>
                  <a:pt x="1948635" y="3258925"/>
                </a:lnTo>
                <a:lnTo>
                  <a:pt x="0" y="3258925"/>
                </a:lnTo>
                <a:close/>
              </a:path>
            </a:pathLst>
          </a:cu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487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247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526235" y="1255570"/>
            <a:ext cx="1861328" cy="3172904"/>
          </a:xfrm>
          <a:custGeom>
            <a:avLst/>
            <a:gdLst>
              <a:gd name="connsiteX0" fmla="*/ 0 w 2481771"/>
              <a:gd name="connsiteY0" fmla="*/ 0 h 4230538"/>
              <a:gd name="connsiteX1" fmla="*/ 2481771 w 2481771"/>
              <a:gd name="connsiteY1" fmla="*/ 0 h 4230538"/>
              <a:gd name="connsiteX2" fmla="*/ 2481771 w 2481771"/>
              <a:gd name="connsiteY2" fmla="*/ 4230538 h 4230538"/>
              <a:gd name="connsiteX3" fmla="*/ 0 w 2481771"/>
              <a:gd name="connsiteY3" fmla="*/ 4230538 h 423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771" h="4230538">
                <a:moveTo>
                  <a:pt x="0" y="0"/>
                </a:moveTo>
                <a:lnTo>
                  <a:pt x="2481771" y="0"/>
                </a:lnTo>
                <a:lnTo>
                  <a:pt x="2481771" y="4230538"/>
                </a:lnTo>
                <a:lnTo>
                  <a:pt x="0" y="42305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2608249" y="1255570"/>
            <a:ext cx="1861328" cy="3172904"/>
          </a:xfrm>
          <a:custGeom>
            <a:avLst/>
            <a:gdLst>
              <a:gd name="connsiteX0" fmla="*/ 0 w 2481771"/>
              <a:gd name="connsiteY0" fmla="*/ 0 h 4230538"/>
              <a:gd name="connsiteX1" fmla="*/ 2481771 w 2481771"/>
              <a:gd name="connsiteY1" fmla="*/ 0 h 4230538"/>
              <a:gd name="connsiteX2" fmla="*/ 2481771 w 2481771"/>
              <a:gd name="connsiteY2" fmla="*/ 4230538 h 4230538"/>
              <a:gd name="connsiteX3" fmla="*/ 0 w 2481771"/>
              <a:gd name="connsiteY3" fmla="*/ 4230538 h 423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771" h="4230538">
                <a:moveTo>
                  <a:pt x="0" y="0"/>
                </a:moveTo>
                <a:lnTo>
                  <a:pt x="2481771" y="0"/>
                </a:lnTo>
                <a:lnTo>
                  <a:pt x="2481771" y="4230538"/>
                </a:lnTo>
                <a:lnTo>
                  <a:pt x="0" y="42305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4690262" y="1255570"/>
            <a:ext cx="1861328" cy="3172904"/>
          </a:xfrm>
          <a:custGeom>
            <a:avLst/>
            <a:gdLst>
              <a:gd name="connsiteX0" fmla="*/ 0 w 2481771"/>
              <a:gd name="connsiteY0" fmla="*/ 0 h 4230538"/>
              <a:gd name="connsiteX1" fmla="*/ 2481771 w 2481771"/>
              <a:gd name="connsiteY1" fmla="*/ 0 h 4230538"/>
              <a:gd name="connsiteX2" fmla="*/ 2481771 w 2481771"/>
              <a:gd name="connsiteY2" fmla="*/ 4230538 h 4230538"/>
              <a:gd name="connsiteX3" fmla="*/ 0 w 2481771"/>
              <a:gd name="connsiteY3" fmla="*/ 4230538 h 423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771" h="4230538">
                <a:moveTo>
                  <a:pt x="0" y="0"/>
                </a:moveTo>
                <a:lnTo>
                  <a:pt x="2481771" y="0"/>
                </a:lnTo>
                <a:lnTo>
                  <a:pt x="2481771" y="4230538"/>
                </a:lnTo>
                <a:lnTo>
                  <a:pt x="0" y="42305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6772276" y="1255570"/>
            <a:ext cx="1861328" cy="3172904"/>
          </a:xfrm>
          <a:custGeom>
            <a:avLst/>
            <a:gdLst>
              <a:gd name="connsiteX0" fmla="*/ 0 w 2481771"/>
              <a:gd name="connsiteY0" fmla="*/ 0 h 4230538"/>
              <a:gd name="connsiteX1" fmla="*/ 2481771 w 2481771"/>
              <a:gd name="connsiteY1" fmla="*/ 0 h 4230538"/>
              <a:gd name="connsiteX2" fmla="*/ 2481771 w 2481771"/>
              <a:gd name="connsiteY2" fmla="*/ 4230538 h 4230538"/>
              <a:gd name="connsiteX3" fmla="*/ 0 w 2481771"/>
              <a:gd name="connsiteY3" fmla="*/ 4230538 h 423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771" h="4230538">
                <a:moveTo>
                  <a:pt x="0" y="0"/>
                </a:moveTo>
                <a:lnTo>
                  <a:pt x="2481771" y="0"/>
                </a:lnTo>
                <a:lnTo>
                  <a:pt x="2481771" y="4230538"/>
                </a:lnTo>
                <a:lnTo>
                  <a:pt x="0" y="42305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278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571500" y="2842024"/>
            <a:ext cx="3815954" cy="1754981"/>
          </a:xfrm>
          <a:custGeom>
            <a:avLst/>
            <a:gdLst>
              <a:gd name="connsiteX0" fmla="*/ 0 w 5087938"/>
              <a:gd name="connsiteY0" fmla="*/ 0 h 2339975"/>
              <a:gd name="connsiteX1" fmla="*/ 5087938 w 5087938"/>
              <a:gd name="connsiteY1" fmla="*/ 0 h 2339975"/>
              <a:gd name="connsiteX2" fmla="*/ 5087938 w 5087938"/>
              <a:gd name="connsiteY2" fmla="*/ 2339975 h 2339975"/>
              <a:gd name="connsiteX3" fmla="*/ 0 w 5087938"/>
              <a:gd name="connsiteY3" fmla="*/ 2339975 h 233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7938" h="2339975">
                <a:moveTo>
                  <a:pt x="0" y="0"/>
                </a:moveTo>
                <a:lnTo>
                  <a:pt x="5087938" y="0"/>
                </a:lnTo>
                <a:lnTo>
                  <a:pt x="5087938" y="2339975"/>
                </a:lnTo>
                <a:lnTo>
                  <a:pt x="0" y="23399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756546" y="2842024"/>
            <a:ext cx="3815954" cy="1754981"/>
          </a:xfrm>
          <a:custGeom>
            <a:avLst/>
            <a:gdLst>
              <a:gd name="connsiteX0" fmla="*/ 0 w 5087938"/>
              <a:gd name="connsiteY0" fmla="*/ 0 h 2339975"/>
              <a:gd name="connsiteX1" fmla="*/ 5087938 w 5087938"/>
              <a:gd name="connsiteY1" fmla="*/ 0 h 2339975"/>
              <a:gd name="connsiteX2" fmla="*/ 5087938 w 5087938"/>
              <a:gd name="connsiteY2" fmla="*/ 2339975 h 2339975"/>
              <a:gd name="connsiteX3" fmla="*/ 0 w 5087938"/>
              <a:gd name="connsiteY3" fmla="*/ 2339975 h 233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7938" h="2339975">
                <a:moveTo>
                  <a:pt x="0" y="0"/>
                </a:moveTo>
                <a:lnTo>
                  <a:pt x="5087938" y="0"/>
                </a:lnTo>
                <a:lnTo>
                  <a:pt x="5087938" y="2339975"/>
                </a:lnTo>
                <a:lnTo>
                  <a:pt x="0" y="23399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964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020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069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860866" y="1620451"/>
            <a:ext cx="1461476" cy="2444194"/>
          </a:xfrm>
          <a:custGeom>
            <a:avLst/>
            <a:gdLst>
              <a:gd name="connsiteX0" fmla="*/ 0 w 1948635"/>
              <a:gd name="connsiteY0" fmla="*/ 0 h 3258925"/>
              <a:gd name="connsiteX1" fmla="*/ 1948635 w 1948635"/>
              <a:gd name="connsiteY1" fmla="*/ 0 h 3258925"/>
              <a:gd name="connsiteX2" fmla="*/ 1948635 w 1948635"/>
              <a:gd name="connsiteY2" fmla="*/ 3258925 h 3258925"/>
              <a:gd name="connsiteX3" fmla="*/ 0 w 1948635"/>
              <a:gd name="connsiteY3" fmla="*/ 3258925 h 325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8635" h="3258925">
                <a:moveTo>
                  <a:pt x="0" y="0"/>
                </a:moveTo>
                <a:lnTo>
                  <a:pt x="1948635" y="0"/>
                </a:lnTo>
                <a:lnTo>
                  <a:pt x="1948635" y="3258925"/>
                </a:lnTo>
                <a:lnTo>
                  <a:pt x="0" y="3258925"/>
                </a:lnTo>
                <a:close/>
              </a:path>
            </a:pathLst>
          </a:cu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3014983" y="1620451"/>
            <a:ext cx="1461476" cy="2444194"/>
          </a:xfrm>
          <a:custGeom>
            <a:avLst/>
            <a:gdLst>
              <a:gd name="connsiteX0" fmla="*/ 0 w 1948635"/>
              <a:gd name="connsiteY0" fmla="*/ 0 h 3258925"/>
              <a:gd name="connsiteX1" fmla="*/ 1948635 w 1948635"/>
              <a:gd name="connsiteY1" fmla="*/ 0 h 3258925"/>
              <a:gd name="connsiteX2" fmla="*/ 1948635 w 1948635"/>
              <a:gd name="connsiteY2" fmla="*/ 3258925 h 3258925"/>
              <a:gd name="connsiteX3" fmla="*/ 0 w 1948635"/>
              <a:gd name="connsiteY3" fmla="*/ 3258925 h 325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8635" h="3258925">
                <a:moveTo>
                  <a:pt x="0" y="0"/>
                </a:moveTo>
                <a:lnTo>
                  <a:pt x="1948635" y="0"/>
                </a:lnTo>
                <a:lnTo>
                  <a:pt x="1948635" y="3258925"/>
                </a:lnTo>
                <a:lnTo>
                  <a:pt x="0" y="3258925"/>
                </a:lnTo>
                <a:close/>
              </a:path>
            </a:pathLst>
          </a:cu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785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3928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526235" y="1255570"/>
            <a:ext cx="1861328" cy="3172904"/>
          </a:xfrm>
          <a:custGeom>
            <a:avLst/>
            <a:gdLst>
              <a:gd name="connsiteX0" fmla="*/ 0 w 2481771"/>
              <a:gd name="connsiteY0" fmla="*/ 0 h 4230538"/>
              <a:gd name="connsiteX1" fmla="*/ 2481771 w 2481771"/>
              <a:gd name="connsiteY1" fmla="*/ 0 h 4230538"/>
              <a:gd name="connsiteX2" fmla="*/ 2481771 w 2481771"/>
              <a:gd name="connsiteY2" fmla="*/ 4230538 h 4230538"/>
              <a:gd name="connsiteX3" fmla="*/ 0 w 2481771"/>
              <a:gd name="connsiteY3" fmla="*/ 4230538 h 423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771" h="4230538">
                <a:moveTo>
                  <a:pt x="0" y="0"/>
                </a:moveTo>
                <a:lnTo>
                  <a:pt x="2481771" y="0"/>
                </a:lnTo>
                <a:lnTo>
                  <a:pt x="2481771" y="4230538"/>
                </a:lnTo>
                <a:lnTo>
                  <a:pt x="0" y="42305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2608249" y="1255570"/>
            <a:ext cx="1861328" cy="3172904"/>
          </a:xfrm>
          <a:custGeom>
            <a:avLst/>
            <a:gdLst>
              <a:gd name="connsiteX0" fmla="*/ 0 w 2481771"/>
              <a:gd name="connsiteY0" fmla="*/ 0 h 4230538"/>
              <a:gd name="connsiteX1" fmla="*/ 2481771 w 2481771"/>
              <a:gd name="connsiteY1" fmla="*/ 0 h 4230538"/>
              <a:gd name="connsiteX2" fmla="*/ 2481771 w 2481771"/>
              <a:gd name="connsiteY2" fmla="*/ 4230538 h 4230538"/>
              <a:gd name="connsiteX3" fmla="*/ 0 w 2481771"/>
              <a:gd name="connsiteY3" fmla="*/ 4230538 h 423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771" h="4230538">
                <a:moveTo>
                  <a:pt x="0" y="0"/>
                </a:moveTo>
                <a:lnTo>
                  <a:pt x="2481771" y="0"/>
                </a:lnTo>
                <a:lnTo>
                  <a:pt x="2481771" y="4230538"/>
                </a:lnTo>
                <a:lnTo>
                  <a:pt x="0" y="42305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4690262" y="1255570"/>
            <a:ext cx="1861328" cy="3172904"/>
          </a:xfrm>
          <a:custGeom>
            <a:avLst/>
            <a:gdLst>
              <a:gd name="connsiteX0" fmla="*/ 0 w 2481771"/>
              <a:gd name="connsiteY0" fmla="*/ 0 h 4230538"/>
              <a:gd name="connsiteX1" fmla="*/ 2481771 w 2481771"/>
              <a:gd name="connsiteY1" fmla="*/ 0 h 4230538"/>
              <a:gd name="connsiteX2" fmla="*/ 2481771 w 2481771"/>
              <a:gd name="connsiteY2" fmla="*/ 4230538 h 4230538"/>
              <a:gd name="connsiteX3" fmla="*/ 0 w 2481771"/>
              <a:gd name="connsiteY3" fmla="*/ 4230538 h 423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771" h="4230538">
                <a:moveTo>
                  <a:pt x="0" y="0"/>
                </a:moveTo>
                <a:lnTo>
                  <a:pt x="2481771" y="0"/>
                </a:lnTo>
                <a:lnTo>
                  <a:pt x="2481771" y="4230538"/>
                </a:lnTo>
                <a:lnTo>
                  <a:pt x="0" y="42305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6772276" y="1255570"/>
            <a:ext cx="1861328" cy="3172904"/>
          </a:xfrm>
          <a:custGeom>
            <a:avLst/>
            <a:gdLst>
              <a:gd name="connsiteX0" fmla="*/ 0 w 2481771"/>
              <a:gd name="connsiteY0" fmla="*/ 0 h 4230538"/>
              <a:gd name="connsiteX1" fmla="*/ 2481771 w 2481771"/>
              <a:gd name="connsiteY1" fmla="*/ 0 h 4230538"/>
              <a:gd name="connsiteX2" fmla="*/ 2481771 w 2481771"/>
              <a:gd name="connsiteY2" fmla="*/ 4230538 h 4230538"/>
              <a:gd name="connsiteX3" fmla="*/ 0 w 2481771"/>
              <a:gd name="connsiteY3" fmla="*/ 4230538 h 423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771" h="4230538">
                <a:moveTo>
                  <a:pt x="0" y="0"/>
                </a:moveTo>
                <a:lnTo>
                  <a:pt x="2481771" y="0"/>
                </a:lnTo>
                <a:lnTo>
                  <a:pt x="2481771" y="4230538"/>
                </a:lnTo>
                <a:lnTo>
                  <a:pt x="0" y="42305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913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805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473866" y="265515"/>
            <a:ext cx="275399" cy="275363"/>
          </a:xfrm>
          <a:prstGeom prst="rect">
            <a:avLst/>
          </a:prstGeom>
          <a:solidFill>
            <a:srgbClr val="10A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961066" y="591446"/>
            <a:ext cx="6751629" cy="0"/>
          </a:xfrm>
          <a:prstGeom prst="line">
            <a:avLst/>
          </a:prstGeom>
          <a:ln>
            <a:solidFill>
              <a:srgbClr val="AE937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平行四边形 8"/>
          <p:cNvSpPr/>
          <p:nvPr userDrawn="1"/>
        </p:nvSpPr>
        <p:spPr>
          <a:xfrm>
            <a:off x="7872916" y="445377"/>
            <a:ext cx="972235" cy="162018"/>
          </a:xfrm>
          <a:prstGeom prst="parallelogram">
            <a:avLst>
              <a:gd name="adj" fmla="val 72620"/>
            </a:avLst>
          </a:prstGeom>
          <a:solidFill>
            <a:srgbClr val="10A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dirty="0">
                <a:latin typeface="AvantGarde Md BT" pitchFamily="34" charset="0"/>
              </a:rPr>
              <a:t>LOGO</a:t>
            </a:r>
            <a:endParaRPr lang="zh-CN" altLang="en-US" sz="1200" dirty="0">
              <a:latin typeface="AvantGarde Md BT" pitchFamily="34" charset="0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573689" y="363037"/>
            <a:ext cx="275399" cy="275363"/>
          </a:xfrm>
          <a:prstGeom prst="rect">
            <a:avLst/>
          </a:prstGeom>
          <a:solidFill>
            <a:srgbClr val="1F881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AvantGarde Md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81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2125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962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274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3616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839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4883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415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9488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571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41620-4234-4C3F-82C0-31E4FE7864D4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F3F78-B331-448D-BAAF-A1944609B2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95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52840" y="223322"/>
            <a:ext cx="3602267" cy="655700"/>
            <a:chOff x="447213" y="335862"/>
            <a:chExt cx="4803022" cy="87426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7213" y="335862"/>
              <a:ext cx="940239" cy="87426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410750" y="435185"/>
              <a:ext cx="3118803" cy="5539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标题文字添加此处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410752" y="894905"/>
              <a:ext cx="3839483" cy="307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ea typeface="等线" panose="02010600030101010101" pitchFamily="2" charset="-122"/>
                  <a:cs typeface="+mn-cs"/>
                </a:rPr>
                <a:t>THIS TEMPLATE DESIGNED FOR FEI ER SHE JI</a:t>
              </a:r>
              <a:endParaRPr kumimoji="0" lang="zh-CN" altLang="en-US" sz="9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0" y="5067300"/>
            <a:ext cx="9144000" cy="76200"/>
            <a:chOff x="0" y="6705600"/>
            <a:chExt cx="12192000" cy="152400"/>
          </a:xfrm>
        </p:grpSpPr>
        <p:sp>
          <p:nvSpPr>
            <p:cNvPr id="12" name="矩形 11"/>
            <p:cNvSpPr/>
            <p:nvPr/>
          </p:nvSpPr>
          <p:spPr>
            <a:xfrm>
              <a:off x="0" y="6705600"/>
              <a:ext cx="3048000" cy="152400"/>
            </a:xfrm>
            <a:prstGeom prst="rect">
              <a:avLst/>
            </a:prstGeom>
            <a:solidFill>
              <a:srgbClr val="ABD7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3" name="矩形 12"/>
            <p:cNvSpPr/>
            <p:nvPr/>
          </p:nvSpPr>
          <p:spPr>
            <a:xfrm>
              <a:off x="3048000" y="6705600"/>
              <a:ext cx="3048000" cy="152400"/>
            </a:xfrm>
            <a:prstGeom prst="rect">
              <a:avLst/>
            </a:prstGeom>
            <a:solidFill>
              <a:srgbClr val="84C0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4" name="矩形 13"/>
            <p:cNvSpPr/>
            <p:nvPr/>
          </p:nvSpPr>
          <p:spPr>
            <a:xfrm>
              <a:off x="6096000" y="6705600"/>
              <a:ext cx="3048000" cy="152400"/>
            </a:xfrm>
            <a:prstGeom prst="rect">
              <a:avLst/>
            </a:prstGeom>
            <a:solidFill>
              <a:srgbClr val="7ED8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5" name="矩形 14"/>
            <p:cNvSpPr/>
            <p:nvPr/>
          </p:nvSpPr>
          <p:spPr>
            <a:xfrm>
              <a:off x="9144000" y="6705600"/>
              <a:ext cx="3048000" cy="152400"/>
            </a:xfrm>
            <a:prstGeom prst="rect">
              <a:avLst/>
            </a:prstGeom>
            <a:solidFill>
              <a:srgbClr val="50C9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16" name="椭圆 15"/>
          <p:cNvSpPr/>
          <p:nvPr userDrawn="1"/>
        </p:nvSpPr>
        <p:spPr>
          <a:xfrm>
            <a:off x="8324850" y="4650581"/>
            <a:ext cx="381000" cy="381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7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322469" y="4720828"/>
            <a:ext cx="381000" cy="273844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4F71950F-9D9C-4160-AA15-90B96B1713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62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300F3-8A30-4964-9FF2-12F2700C5305}" type="datetimeFigureOut">
              <a:rPr lang="zh-CN" altLang="en-US" smtClean="0"/>
              <a:t>2017/9/21 Thursday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B66A0-0F3A-4B67-9B1F-5CD314B21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65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audio" Target="../media/media1.mp3"/><Relationship Id="rId16" Type="http://schemas.openxmlformats.org/officeDocument/2006/relationships/image" Target="../media/image24.png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10" Type="http://schemas.openxmlformats.org/officeDocument/2006/relationships/image" Target="../media/image34.png"/><Relationship Id="rId4" Type="http://schemas.openxmlformats.org/officeDocument/2006/relationships/image" Target="../media/image32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32.png"/><Relationship Id="rId10" Type="http://schemas.openxmlformats.org/officeDocument/2006/relationships/image" Target="../media/image50.png"/><Relationship Id="rId4" Type="http://schemas.openxmlformats.org/officeDocument/2006/relationships/image" Target="../media/image31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7.gif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3.png"/><Relationship Id="rId5" Type="http://schemas.openxmlformats.org/officeDocument/2006/relationships/image" Target="../media/image46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59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id="{EAF5FF16-A113-49AE-9FCE-6EEAF89449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95"/>
          <a:stretch/>
        </p:blipFill>
        <p:spPr>
          <a:xfrm>
            <a:off x="-308639" y="2126286"/>
            <a:ext cx="9151189" cy="440384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9" y="-5816"/>
            <a:ext cx="2020109" cy="113054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8CEB320-67E7-4D29-A73A-EC07BE8E26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685" y="-5816"/>
            <a:ext cx="1121227" cy="75861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8ED8286-8547-4FE1-AA65-DAC491CA8FA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35"/>
          <a:stretch/>
        </p:blipFill>
        <p:spPr>
          <a:xfrm>
            <a:off x="0" y="-5816"/>
            <a:ext cx="9143999" cy="5149316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085C2025-0329-404C-8056-90E71D98A6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149" y="2900558"/>
            <a:ext cx="1239371" cy="1981557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9A668F66-87FD-41BF-8D48-38096D4B927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252" y="1996557"/>
            <a:ext cx="2277110" cy="271427"/>
          </a:xfrm>
          <a:prstGeom prst="rect">
            <a:avLst/>
          </a:prstGeom>
        </p:spPr>
      </p:pic>
      <p:pic>
        <p:nvPicPr>
          <p:cNvPr id="47" name="[动画大师]_Picture 46">
            <a:extLst>
              <a:ext uri="{FF2B5EF4-FFF2-40B4-BE49-F238E27FC236}">
                <a16:creationId xmlns:a16="http://schemas.microsoft.com/office/drawing/2014/main" id="{0CDB3690-9696-4D54-B0DC-FAC23A1C78A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46"/>
          <a:stretch/>
        </p:blipFill>
        <p:spPr>
          <a:xfrm>
            <a:off x="3106902" y="3891337"/>
            <a:ext cx="3103867" cy="134413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41AA009-BC87-44B1-B551-BD047981EF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334" y="574117"/>
            <a:ext cx="2882946" cy="99077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9D80443-FCF3-4902-B9BE-E2FDA87A568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37"/>
          <a:stretch/>
        </p:blipFill>
        <p:spPr>
          <a:xfrm>
            <a:off x="2796496" y="631795"/>
            <a:ext cx="835676" cy="85779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8D4F38E-F5D2-40A2-9363-0473342BE3A9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5"/>
          <a:stretch/>
        </p:blipFill>
        <p:spPr>
          <a:xfrm>
            <a:off x="5651823" y="476409"/>
            <a:ext cx="890914" cy="96942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AC89098-5EFB-4746-98A8-1200BBCF6AC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517" y="618078"/>
            <a:ext cx="2734263" cy="856301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64A202B0-C31B-426B-B150-ADD00BC6E8B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41" y="1317990"/>
            <a:ext cx="3103867" cy="697033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2C6E3E8F-C937-4CFA-9699-2F6CA601C72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433" y="1432425"/>
            <a:ext cx="1708437" cy="274162"/>
          </a:xfrm>
          <a:prstGeom prst="rect">
            <a:avLst/>
          </a:prstGeom>
        </p:spPr>
      </p:pic>
      <p:pic>
        <p:nvPicPr>
          <p:cNvPr id="3" name="群星 - 一首不错的欢快的背景音乐">
            <a:hlinkClick r:id="" action="ppaction://media"/>
            <a:extLst>
              <a:ext uri="{FF2B5EF4-FFF2-40B4-BE49-F238E27FC236}">
                <a16:creationId xmlns:a16="http://schemas.microsoft.com/office/drawing/2014/main" id="{0396372C-A10F-491C-A44E-A871B3F79B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299194" y="-1325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63687"/>
      </p:ext>
    </p:extLst>
  </p:cSld>
  <p:clrMapOvr>
    <a:masterClrMapping/>
  </p:clrMapOvr>
  <p:transition spd="slow" advTm="6757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553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91"/>
          <a:stretch/>
        </p:blipFill>
        <p:spPr>
          <a:xfrm rot="21254810">
            <a:off x="446945" y="1898524"/>
            <a:ext cx="8253968" cy="1883909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696484" y="2889555"/>
            <a:ext cx="1598993" cy="1055001"/>
            <a:chOff x="658387" y="2909472"/>
            <a:chExt cx="1598993" cy="1055001"/>
          </a:xfrm>
          <a:solidFill>
            <a:srgbClr val="59AE2D"/>
          </a:solidFill>
        </p:grpSpPr>
        <p:grpSp>
          <p:nvGrpSpPr>
            <p:cNvPr id="6" name="组合 5"/>
            <p:cNvGrpSpPr/>
            <p:nvPr/>
          </p:nvGrpSpPr>
          <p:grpSpPr>
            <a:xfrm rot="19560980">
              <a:off x="658387" y="2909472"/>
              <a:ext cx="1598993" cy="1055001"/>
              <a:chOff x="3729490" y="884888"/>
              <a:chExt cx="2158589" cy="591204"/>
            </a:xfrm>
            <a:grpFill/>
          </p:grpSpPr>
          <p:sp>
            <p:nvSpPr>
              <p:cNvPr id="7" name="任意多边形 6"/>
              <p:cNvSpPr/>
              <p:nvPr/>
            </p:nvSpPr>
            <p:spPr>
              <a:xfrm rot="16491998">
                <a:off x="4514901" y="102914"/>
                <a:ext cx="591204" cy="2155152"/>
              </a:xfrm>
              <a:custGeom>
                <a:avLst/>
                <a:gdLst>
                  <a:gd name="connsiteX0" fmla="*/ 154752 w 411480"/>
                  <a:gd name="connsiteY0" fmla="*/ 0 h 1091323"/>
                  <a:gd name="connsiteX1" fmla="*/ 174129 w 411480"/>
                  <a:gd name="connsiteY1" fmla="*/ 9376 h 1091323"/>
                  <a:gd name="connsiteX2" fmla="*/ 411480 w 411480"/>
                  <a:gd name="connsiteY2" fmla="*/ 567560 h 1091323"/>
                  <a:gd name="connsiteX3" fmla="*/ 240141 w 411480"/>
                  <a:gd name="connsiteY3" fmla="*/ 1069891 h 1091323"/>
                  <a:gd name="connsiteX4" fmla="*/ 214811 w 411480"/>
                  <a:gd name="connsiteY4" fmla="*/ 1091323 h 1091323"/>
                  <a:gd name="connsiteX5" fmla="*/ 164041 w 411480"/>
                  <a:gd name="connsiteY5" fmla="*/ 1035755 h 1091323"/>
                  <a:gd name="connsiteX6" fmla="*/ 0 w 411480"/>
                  <a:gd name="connsiteY6" fmla="*/ 510410 h 1091323"/>
                  <a:gd name="connsiteX7" fmla="*/ 95651 w 411480"/>
                  <a:gd name="connsiteY7" fmla="*/ 95020 h 109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1480" h="1091323">
                    <a:moveTo>
                      <a:pt x="154752" y="0"/>
                    </a:moveTo>
                    <a:lnTo>
                      <a:pt x="174129" y="9376"/>
                    </a:lnTo>
                    <a:cubicBezTo>
                      <a:pt x="313610" y="101340"/>
                      <a:pt x="411480" y="316633"/>
                      <a:pt x="411480" y="567560"/>
                    </a:cubicBezTo>
                    <a:cubicBezTo>
                      <a:pt x="411480" y="776666"/>
                      <a:pt x="343515" y="961026"/>
                      <a:pt x="240141" y="1069891"/>
                    </a:cubicBezTo>
                    <a:lnTo>
                      <a:pt x="214811" y="1091323"/>
                    </a:lnTo>
                    <a:lnTo>
                      <a:pt x="164041" y="1035755"/>
                    </a:lnTo>
                    <a:cubicBezTo>
                      <a:pt x="62688" y="901308"/>
                      <a:pt x="0" y="715570"/>
                      <a:pt x="0" y="510410"/>
                    </a:cubicBezTo>
                    <a:cubicBezTo>
                      <a:pt x="0" y="356540"/>
                      <a:pt x="35262" y="213595"/>
                      <a:pt x="95651" y="950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任意多边形 7"/>
              <p:cNvSpPr/>
              <p:nvPr/>
            </p:nvSpPr>
            <p:spPr>
              <a:xfrm rot="21112553">
                <a:off x="3729490" y="1123238"/>
                <a:ext cx="2136675" cy="142125"/>
              </a:xfrm>
              <a:custGeom>
                <a:avLst/>
                <a:gdLst>
                  <a:gd name="connsiteX0" fmla="*/ 2171700 w 2171700"/>
                  <a:gd name="connsiteY0" fmla="*/ 142125 h 142125"/>
                  <a:gd name="connsiteX1" fmla="*/ 967740 w 2171700"/>
                  <a:gd name="connsiteY1" fmla="*/ 4965 h 142125"/>
                  <a:gd name="connsiteX2" fmla="*/ 0 w 2171700"/>
                  <a:gd name="connsiteY2" fmla="*/ 27825 h 14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1700" h="142125">
                    <a:moveTo>
                      <a:pt x="2171700" y="142125"/>
                    </a:moveTo>
                    <a:cubicBezTo>
                      <a:pt x="1750695" y="83070"/>
                      <a:pt x="1329690" y="24015"/>
                      <a:pt x="967740" y="4965"/>
                    </a:cubicBezTo>
                    <a:cubicBezTo>
                      <a:pt x="605790" y="-14085"/>
                      <a:pt x="0" y="27825"/>
                      <a:pt x="0" y="27825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5194587" y="1182470"/>
                <a:ext cx="342900" cy="142004"/>
              </a:xfrm>
              <a:custGeom>
                <a:avLst/>
                <a:gdLst>
                  <a:gd name="connsiteX0" fmla="*/ 342900 w 342900"/>
                  <a:gd name="connsiteY0" fmla="*/ 0 h 142004"/>
                  <a:gd name="connsiteX1" fmla="*/ 83820 w 342900"/>
                  <a:gd name="connsiteY1" fmla="*/ 129540 h 142004"/>
                  <a:gd name="connsiteX2" fmla="*/ 0 w 342900"/>
                  <a:gd name="connsiteY2" fmla="*/ 129540 h 142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42004">
                    <a:moveTo>
                      <a:pt x="342900" y="0"/>
                    </a:moveTo>
                    <a:cubicBezTo>
                      <a:pt x="241935" y="53975"/>
                      <a:pt x="140970" y="107950"/>
                      <a:pt x="83820" y="129540"/>
                    </a:cubicBezTo>
                    <a:cubicBezTo>
                      <a:pt x="26670" y="151130"/>
                      <a:pt x="13335" y="140335"/>
                      <a:pt x="0" y="129540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4806517" y="974877"/>
                <a:ext cx="342900" cy="185420"/>
              </a:xfrm>
              <a:custGeom>
                <a:avLst/>
                <a:gdLst>
                  <a:gd name="connsiteX0" fmla="*/ 342900 w 342900"/>
                  <a:gd name="connsiteY0" fmla="*/ 185420 h 185420"/>
                  <a:gd name="connsiteX1" fmla="*/ 137160 w 342900"/>
                  <a:gd name="connsiteY1" fmla="*/ 25400 h 185420"/>
                  <a:gd name="connsiteX2" fmla="*/ 0 w 342900"/>
                  <a:gd name="connsiteY2" fmla="*/ 2540 h 18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85420">
                    <a:moveTo>
                      <a:pt x="342900" y="185420"/>
                    </a:moveTo>
                    <a:cubicBezTo>
                      <a:pt x="268605" y="120650"/>
                      <a:pt x="194310" y="55880"/>
                      <a:pt x="137160" y="25400"/>
                    </a:cubicBezTo>
                    <a:cubicBezTo>
                      <a:pt x="80010" y="-5080"/>
                      <a:pt x="40005" y="-1270"/>
                      <a:pt x="0" y="2540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4579620" y="1147666"/>
                <a:ext cx="358140" cy="218204"/>
              </a:xfrm>
              <a:custGeom>
                <a:avLst/>
                <a:gdLst>
                  <a:gd name="connsiteX0" fmla="*/ 289560 w 289560"/>
                  <a:gd name="connsiteY0" fmla="*/ 0 h 167640"/>
                  <a:gd name="connsiteX1" fmla="*/ 0 w 289560"/>
                  <a:gd name="connsiteY1" fmla="*/ 167640 h 16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560" h="167640">
                    <a:moveTo>
                      <a:pt x="289560" y="0"/>
                    </a:moveTo>
                    <a:lnTo>
                      <a:pt x="0" y="16764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4312112" y="998082"/>
                <a:ext cx="304800" cy="137160"/>
              </a:xfrm>
              <a:custGeom>
                <a:avLst/>
                <a:gdLst>
                  <a:gd name="connsiteX0" fmla="*/ 304800 w 304800"/>
                  <a:gd name="connsiteY0" fmla="*/ 137160 h 137160"/>
                  <a:gd name="connsiteX1" fmla="*/ 0 w 304800"/>
                  <a:gd name="connsiteY1" fmla="*/ 0 h 137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800" h="137160">
                    <a:moveTo>
                      <a:pt x="304800" y="13716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3946010" y="1176224"/>
                <a:ext cx="167640" cy="68580"/>
              </a:xfrm>
              <a:custGeom>
                <a:avLst/>
                <a:gdLst>
                  <a:gd name="connsiteX0" fmla="*/ 167640 w 167640"/>
                  <a:gd name="connsiteY0" fmla="*/ 0 h 68580"/>
                  <a:gd name="connsiteX1" fmla="*/ 0 w 167640"/>
                  <a:gd name="connsiteY1" fmla="*/ 68580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640" h="68580">
                    <a:moveTo>
                      <a:pt x="167640" y="0"/>
                    </a:moveTo>
                    <a:lnTo>
                      <a:pt x="0" y="6858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871564" y="3119554"/>
              <a:ext cx="11907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垃圾分类的由来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743034" y="3055293"/>
            <a:ext cx="1084009" cy="1598780"/>
            <a:chOff x="2474798" y="2997896"/>
            <a:chExt cx="1084009" cy="1598780"/>
          </a:xfrm>
          <a:solidFill>
            <a:srgbClr val="59AE2D"/>
          </a:solidFill>
        </p:grpSpPr>
        <p:grpSp>
          <p:nvGrpSpPr>
            <p:cNvPr id="29" name="组合 28"/>
            <p:cNvGrpSpPr/>
            <p:nvPr/>
          </p:nvGrpSpPr>
          <p:grpSpPr>
            <a:xfrm rot="18892918">
              <a:off x="2202909" y="3269785"/>
              <a:ext cx="1598780" cy="1055001"/>
              <a:chOff x="3729778" y="884888"/>
              <a:chExt cx="2158301" cy="591204"/>
            </a:xfrm>
            <a:grpFill/>
          </p:grpSpPr>
          <p:sp>
            <p:nvSpPr>
              <p:cNvPr id="30" name="任意多边形 29"/>
              <p:cNvSpPr/>
              <p:nvPr/>
            </p:nvSpPr>
            <p:spPr>
              <a:xfrm rot="16491998">
                <a:off x="4514901" y="102914"/>
                <a:ext cx="591204" cy="2155152"/>
              </a:xfrm>
              <a:custGeom>
                <a:avLst/>
                <a:gdLst>
                  <a:gd name="connsiteX0" fmla="*/ 154752 w 411480"/>
                  <a:gd name="connsiteY0" fmla="*/ 0 h 1091323"/>
                  <a:gd name="connsiteX1" fmla="*/ 174129 w 411480"/>
                  <a:gd name="connsiteY1" fmla="*/ 9376 h 1091323"/>
                  <a:gd name="connsiteX2" fmla="*/ 411480 w 411480"/>
                  <a:gd name="connsiteY2" fmla="*/ 567560 h 1091323"/>
                  <a:gd name="connsiteX3" fmla="*/ 240141 w 411480"/>
                  <a:gd name="connsiteY3" fmla="*/ 1069891 h 1091323"/>
                  <a:gd name="connsiteX4" fmla="*/ 214811 w 411480"/>
                  <a:gd name="connsiteY4" fmla="*/ 1091323 h 1091323"/>
                  <a:gd name="connsiteX5" fmla="*/ 164041 w 411480"/>
                  <a:gd name="connsiteY5" fmla="*/ 1035755 h 1091323"/>
                  <a:gd name="connsiteX6" fmla="*/ 0 w 411480"/>
                  <a:gd name="connsiteY6" fmla="*/ 510410 h 1091323"/>
                  <a:gd name="connsiteX7" fmla="*/ 95651 w 411480"/>
                  <a:gd name="connsiteY7" fmla="*/ 95020 h 109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1480" h="1091323">
                    <a:moveTo>
                      <a:pt x="154752" y="0"/>
                    </a:moveTo>
                    <a:lnTo>
                      <a:pt x="174129" y="9376"/>
                    </a:lnTo>
                    <a:cubicBezTo>
                      <a:pt x="313610" y="101340"/>
                      <a:pt x="411480" y="316633"/>
                      <a:pt x="411480" y="567560"/>
                    </a:cubicBezTo>
                    <a:cubicBezTo>
                      <a:pt x="411480" y="776666"/>
                      <a:pt x="343515" y="961026"/>
                      <a:pt x="240141" y="1069891"/>
                    </a:cubicBezTo>
                    <a:lnTo>
                      <a:pt x="214811" y="1091323"/>
                    </a:lnTo>
                    <a:lnTo>
                      <a:pt x="164041" y="1035755"/>
                    </a:lnTo>
                    <a:cubicBezTo>
                      <a:pt x="62688" y="901308"/>
                      <a:pt x="0" y="715570"/>
                      <a:pt x="0" y="510410"/>
                    </a:cubicBezTo>
                    <a:cubicBezTo>
                      <a:pt x="0" y="356540"/>
                      <a:pt x="35262" y="213595"/>
                      <a:pt x="95651" y="950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 rot="21112553">
                <a:off x="3729778" y="1123412"/>
                <a:ext cx="2135353" cy="142125"/>
              </a:xfrm>
              <a:custGeom>
                <a:avLst/>
                <a:gdLst>
                  <a:gd name="connsiteX0" fmla="*/ 2171700 w 2171700"/>
                  <a:gd name="connsiteY0" fmla="*/ 142125 h 142125"/>
                  <a:gd name="connsiteX1" fmla="*/ 967740 w 2171700"/>
                  <a:gd name="connsiteY1" fmla="*/ 4965 h 142125"/>
                  <a:gd name="connsiteX2" fmla="*/ 0 w 2171700"/>
                  <a:gd name="connsiteY2" fmla="*/ 27825 h 14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1700" h="142125">
                    <a:moveTo>
                      <a:pt x="2171700" y="142125"/>
                    </a:moveTo>
                    <a:cubicBezTo>
                      <a:pt x="1750695" y="83070"/>
                      <a:pt x="1329690" y="24015"/>
                      <a:pt x="967740" y="4965"/>
                    </a:cubicBezTo>
                    <a:cubicBezTo>
                      <a:pt x="605790" y="-14085"/>
                      <a:pt x="0" y="27825"/>
                      <a:pt x="0" y="27825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5194587" y="1182470"/>
                <a:ext cx="342900" cy="142004"/>
              </a:xfrm>
              <a:custGeom>
                <a:avLst/>
                <a:gdLst>
                  <a:gd name="connsiteX0" fmla="*/ 342900 w 342900"/>
                  <a:gd name="connsiteY0" fmla="*/ 0 h 142004"/>
                  <a:gd name="connsiteX1" fmla="*/ 83820 w 342900"/>
                  <a:gd name="connsiteY1" fmla="*/ 129540 h 142004"/>
                  <a:gd name="connsiteX2" fmla="*/ 0 w 342900"/>
                  <a:gd name="connsiteY2" fmla="*/ 129540 h 142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42004">
                    <a:moveTo>
                      <a:pt x="342900" y="0"/>
                    </a:moveTo>
                    <a:cubicBezTo>
                      <a:pt x="241935" y="53975"/>
                      <a:pt x="140970" y="107950"/>
                      <a:pt x="83820" y="129540"/>
                    </a:cubicBezTo>
                    <a:cubicBezTo>
                      <a:pt x="26670" y="151130"/>
                      <a:pt x="13335" y="140335"/>
                      <a:pt x="0" y="129540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4806517" y="974877"/>
                <a:ext cx="342900" cy="185420"/>
              </a:xfrm>
              <a:custGeom>
                <a:avLst/>
                <a:gdLst>
                  <a:gd name="connsiteX0" fmla="*/ 342900 w 342900"/>
                  <a:gd name="connsiteY0" fmla="*/ 185420 h 185420"/>
                  <a:gd name="connsiteX1" fmla="*/ 137160 w 342900"/>
                  <a:gd name="connsiteY1" fmla="*/ 25400 h 185420"/>
                  <a:gd name="connsiteX2" fmla="*/ 0 w 342900"/>
                  <a:gd name="connsiteY2" fmla="*/ 2540 h 18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85420">
                    <a:moveTo>
                      <a:pt x="342900" y="185420"/>
                    </a:moveTo>
                    <a:cubicBezTo>
                      <a:pt x="268605" y="120650"/>
                      <a:pt x="194310" y="55880"/>
                      <a:pt x="137160" y="25400"/>
                    </a:cubicBezTo>
                    <a:cubicBezTo>
                      <a:pt x="80010" y="-5080"/>
                      <a:pt x="40005" y="-1270"/>
                      <a:pt x="0" y="2540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4579620" y="1147666"/>
                <a:ext cx="358140" cy="218204"/>
              </a:xfrm>
              <a:custGeom>
                <a:avLst/>
                <a:gdLst>
                  <a:gd name="connsiteX0" fmla="*/ 289560 w 289560"/>
                  <a:gd name="connsiteY0" fmla="*/ 0 h 167640"/>
                  <a:gd name="connsiteX1" fmla="*/ 0 w 289560"/>
                  <a:gd name="connsiteY1" fmla="*/ 167640 h 16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560" h="167640">
                    <a:moveTo>
                      <a:pt x="289560" y="0"/>
                    </a:moveTo>
                    <a:lnTo>
                      <a:pt x="0" y="16764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4312112" y="998082"/>
                <a:ext cx="304800" cy="137160"/>
              </a:xfrm>
              <a:custGeom>
                <a:avLst/>
                <a:gdLst>
                  <a:gd name="connsiteX0" fmla="*/ 304800 w 304800"/>
                  <a:gd name="connsiteY0" fmla="*/ 137160 h 137160"/>
                  <a:gd name="connsiteX1" fmla="*/ 0 w 304800"/>
                  <a:gd name="connsiteY1" fmla="*/ 0 h 137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800" h="137160">
                    <a:moveTo>
                      <a:pt x="304800" y="13716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3946010" y="1176224"/>
                <a:ext cx="167640" cy="68580"/>
              </a:xfrm>
              <a:custGeom>
                <a:avLst/>
                <a:gdLst>
                  <a:gd name="connsiteX0" fmla="*/ 167640 w 167640"/>
                  <a:gd name="connsiteY0" fmla="*/ 0 h 68580"/>
                  <a:gd name="connsiteX1" fmla="*/ 0 w 167640"/>
                  <a:gd name="connsiteY1" fmla="*/ 68580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640" h="68580">
                    <a:moveTo>
                      <a:pt x="167640" y="0"/>
                    </a:moveTo>
                    <a:lnTo>
                      <a:pt x="0" y="6858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2485113" y="3515674"/>
              <a:ext cx="10736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垃圾分类的原则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722204" y="3259246"/>
            <a:ext cx="1055001" cy="1596447"/>
            <a:chOff x="3847646" y="3238538"/>
            <a:chExt cx="1055001" cy="1596447"/>
          </a:xfrm>
          <a:solidFill>
            <a:srgbClr val="59AE2D"/>
          </a:solidFill>
        </p:grpSpPr>
        <p:grpSp>
          <p:nvGrpSpPr>
            <p:cNvPr id="37" name="组合 36"/>
            <p:cNvGrpSpPr/>
            <p:nvPr/>
          </p:nvGrpSpPr>
          <p:grpSpPr>
            <a:xfrm rot="17413926">
              <a:off x="3576923" y="3509261"/>
              <a:ext cx="1596447" cy="1055001"/>
              <a:chOff x="3732927" y="884888"/>
              <a:chExt cx="2155152" cy="591204"/>
            </a:xfrm>
            <a:grpFill/>
          </p:grpSpPr>
          <p:sp>
            <p:nvSpPr>
              <p:cNvPr id="38" name="任意多边形 37"/>
              <p:cNvSpPr/>
              <p:nvPr/>
            </p:nvSpPr>
            <p:spPr>
              <a:xfrm rot="16491998">
                <a:off x="4514901" y="102914"/>
                <a:ext cx="591204" cy="2155152"/>
              </a:xfrm>
              <a:custGeom>
                <a:avLst/>
                <a:gdLst>
                  <a:gd name="connsiteX0" fmla="*/ 154752 w 411480"/>
                  <a:gd name="connsiteY0" fmla="*/ 0 h 1091323"/>
                  <a:gd name="connsiteX1" fmla="*/ 174129 w 411480"/>
                  <a:gd name="connsiteY1" fmla="*/ 9376 h 1091323"/>
                  <a:gd name="connsiteX2" fmla="*/ 411480 w 411480"/>
                  <a:gd name="connsiteY2" fmla="*/ 567560 h 1091323"/>
                  <a:gd name="connsiteX3" fmla="*/ 240141 w 411480"/>
                  <a:gd name="connsiteY3" fmla="*/ 1069891 h 1091323"/>
                  <a:gd name="connsiteX4" fmla="*/ 214811 w 411480"/>
                  <a:gd name="connsiteY4" fmla="*/ 1091323 h 1091323"/>
                  <a:gd name="connsiteX5" fmla="*/ 164041 w 411480"/>
                  <a:gd name="connsiteY5" fmla="*/ 1035755 h 1091323"/>
                  <a:gd name="connsiteX6" fmla="*/ 0 w 411480"/>
                  <a:gd name="connsiteY6" fmla="*/ 510410 h 1091323"/>
                  <a:gd name="connsiteX7" fmla="*/ 95651 w 411480"/>
                  <a:gd name="connsiteY7" fmla="*/ 95020 h 109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1480" h="1091323">
                    <a:moveTo>
                      <a:pt x="154752" y="0"/>
                    </a:moveTo>
                    <a:lnTo>
                      <a:pt x="174129" y="9376"/>
                    </a:lnTo>
                    <a:cubicBezTo>
                      <a:pt x="313610" y="101340"/>
                      <a:pt x="411480" y="316633"/>
                      <a:pt x="411480" y="567560"/>
                    </a:cubicBezTo>
                    <a:cubicBezTo>
                      <a:pt x="411480" y="776666"/>
                      <a:pt x="343515" y="961026"/>
                      <a:pt x="240141" y="1069891"/>
                    </a:cubicBezTo>
                    <a:lnTo>
                      <a:pt x="214811" y="1091323"/>
                    </a:lnTo>
                    <a:lnTo>
                      <a:pt x="164041" y="1035755"/>
                    </a:lnTo>
                    <a:cubicBezTo>
                      <a:pt x="62688" y="901308"/>
                      <a:pt x="0" y="715570"/>
                      <a:pt x="0" y="510410"/>
                    </a:cubicBezTo>
                    <a:cubicBezTo>
                      <a:pt x="0" y="356540"/>
                      <a:pt x="35262" y="213595"/>
                      <a:pt x="95651" y="950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 rot="21112553">
                <a:off x="3736000" y="1123884"/>
                <a:ext cx="2127551" cy="142125"/>
              </a:xfrm>
              <a:custGeom>
                <a:avLst/>
                <a:gdLst>
                  <a:gd name="connsiteX0" fmla="*/ 2171700 w 2171700"/>
                  <a:gd name="connsiteY0" fmla="*/ 142125 h 142125"/>
                  <a:gd name="connsiteX1" fmla="*/ 967740 w 2171700"/>
                  <a:gd name="connsiteY1" fmla="*/ 4965 h 142125"/>
                  <a:gd name="connsiteX2" fmla="*/ 0 w 2171700"/>
                  <a:gd name="connsiteY2" fmla="*/ 27825 h 14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1700" h="142125">
                    <a:moveTo>
                      <a:pt x="2171700" y="142125"/>
                    </a:moveTo>
                    <a:cubicBezTo>
                      <a:pt x="1750695" y="83070"/>
                      <a:pt x="1329690" y="24015"/>
                      <a:pt x="967740" y="4965"/>
                    </a:cubicBezTo>
                    <a:cubicBezTo>
                      <a:pt x="605790" y="-14085"/>
                      <a:pt x="0" y="27825"/>
                      <a:pt x="0" y="27825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5194587" y="1182470"/>
                <a:ext cx="342900" cy="142004"/>
              </a:xfrm>
              <a:custGeom>
                <a:avLst/>
                <a:gdLst>
                  <a:gd name="connsiteX0" fmla="*/ 342900 w 342900"/>
                  <a:gd name="connsiteY0" fmla="*/ 0 h 142004"/>
                  <a:gd name="connsiteX1" fmla="*/ 83820 w 342900"/>
                  <a:gd name="connsiteY1" fmla="*/ 129540 h 142004"/>
                  <a:gd name="connsiteX2" fmla="*/ 0 w 342900"/>
                  <a:gd name="connsiteY2" fmla="*/ 129540 h 142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42004">
                    <a:moveTo>
                      <a:pt x="342900" y="0"/>
                    </a:moveTo>
                    <a:cubicBezTo>
                      <a:pt x="241935" y="53975"/>
                      <a:pt x="140970" y="107950"/>
                      <a:pt x="83820" y="129540"/>
                    </a:cubicBezTo>
                    <a:cubicBezTo>
                      <a:pt x="26670" y="151130"/>
                      <a:pt x="13335" y="140335"/>
                      <a:pt x="0" y="129540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4806517" y="974877"/>
                <a:ext cx="342900" cy="185420"/>
              </a:xfrm>
              <a:custGeom>
                <a:avLst/>
                <a:gdLst>
                  <a:gd name="connsiteX0" fmla="*/ 342900 w 342900"/>
                  <a:gd name="connsiteY0" fmla="*/ 185420 h 185420"/>
                  <a:gd name="connsiteX1" fmla="*/ 137160 w 342900"/>
                  <a:gd name="connsiteY1" fmla="*/ 25400 h 185420"/>
                  <a:gd name="connsiteX2" fmla="*/ 0 w 342900"/>
                  <a:gd name="connsiteY2" fmla="*/ 2540 h 18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85420">
                    <a:moveTo>
                      <a:pt x="342900" y="185420"/>
                    </a:moveTo>
                    <a:cubicBezTo>
                      <a:pt x="268605" y="120650"/>
                      <a:pt x="194310" y="55880"/>
                      <a:pt x="137160" y="25400"/>
                    </a:cubicBezTo>
                    <a:cubicBezTo>
                      <a:pt x="80010" y="-5080"/>
                      <a:pt x="40005" y="-1270"/>
                      <a:pt x="0" y="2540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4579620" y="1147666"/>
                <a:ext cx="358140" cy="218204"/>
              </a:xfrm>
              <a:custGeom>
                <a:avLst/>
                <a:gdLst>
                  <a:gd name="connsiteX0" fmla="*/ 289560 w 289560"/>
                  <a:gd name="connsiteY0" fmla="*/ 0 h 167640"/>
                  <a:gd name="connsiteX1" fmla="*/ 0 w 289560"/>
                  <a:gd name="connsiteY1" fmla="*/ 167640 h 16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560" h="167640">
                    <a:moveTo>
                      <a:pt x="289560" y="0"/>
                    </a:moveTo>
                    <a:lnTo>
                      <a:pt x="0" y="16764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>
                <a:off x="4312112" y="998082"/>
                <a:ext cx="304800" cy="137160"/>
              </a:xfrm>
              <a:custGeom>
                <a:avLst/>
                <a:gdLst>
                  <a:gd name="connsiteX0" fmla="*/ 304800 w 304800"/>
                  <a:gd name="connsiteY0" fmla="*/ 137160 h 137160"/>
                  <a:gd name="connsiteX1" fmla="*/ 0 w 304800"/>
                  <a:gd name="connsiteY1" fmla="*/ 0 h 137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800" h="137160">
                    <a:moveTo>
                      <a:pt x="304800" y="13716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任意多边形 43"/>
              <p:cNvSpPr/>
              <p:nvPr/>
            </p:nvSpPr>
            <p:spPr>
              <a:xfrm>
                <a:off x="3946010" y="1176224"/>
                <a:ext cx="167640" cy="68580"/>
              </a:xfrm>
              <a:custGeom>
                <a:avLst/>
                <a:gdLst>
                  <a:gd name="connsiteX0" fmla="*/ 167640 w 167640"/>
                  <a:gd name="connsiteY0" fmla="*/ 0 h 68580"/>
                  <a:gd name="connsiteX1" fmla="*/ 0 w 167640"/>
                  <a:gd name="connsiteY1" fmla="*/ 68580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640" h="68580">
                    <a:moveTo>
                      <a:pt x="167640" y="0"/>
                    </a:moveTo>
                    <a:lnTo>
                      <a:pt x="0" y="6858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3906390" y="3741111"/>
              <a:ext cx="93189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垃圾桶的标志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878983" y="3091102"/>
            <a:ext cx="1062502" cy="1596447"/>
            <a:chOff x="5320082" y="3180500"/>
            <a:chExt cx="1062502" cy="1596447"/>
          </a:xfrm>
          <a:solidFill>
            <a:srgbClr val="59AE2D"/>
          </a:solidFill>
        </p:grpSpPr>
        <p:grpSp>
          <p:nvGrpSpPr>
            <p:cNvPr id="46" name="组合 45"/>
            <p:cNvGrpSpPr/>
            <p:nvPr/>
          </p:nvGrpSpPr>
          <p:grpSpPr>
            <a:xfrm rot="4273362" flipH="1">
              <a:off x="5049359" y="3451223"/>
              <a:ext cx="1596447" cy="1055001"/>
              <a:chOff x="3732927" y="884888"/>
              <a:chExt cx="2155152" cy="591204"/>
            </a:xfrm>
            <a:grpFill/>
          </p:grpSpPr>
          <p:sp>
            <p:nvSpPr>
              <p:cNvPr id="47" name="任意多边形 46"/>
              <p:cNvSpPr/>
              <p:nvPr/>
            </p:nvSpPr>
            <p:spPr>
              <a:xfrm rot="16491998">
                <a:off x="4514901" y="102914"/>
                <a:ext cx="591204" cy="2155152"/>
              </a:xfrm>
              <a:custGeom>
                <a:avLst/>
                <a:gdLst>
                  <a:gd name="connsiteX0" fmla="*/ 154752 w 411480"/>
                  <a:gd name="connsiteY0" fmla="*/ 0 h 1091323"/>
                  <a:gd name="connsiteX1" fmla="*/ 174129 w 411480"/>
                  <a:gd name="connsiteY1" fmla="*/ 9376 h 1091323"/>
                  <a:gd name="connsiteX2" fmla="*/ 411480 w 411480"/>
                  <a:gd name="connsiteY2" fmla="*/ 567560 h 1091323"/>
                  <a:gd name="connsiteX3" fmla="*/ 240141 w 411480"/>
                  <a:gd name="connsiteY3" fmla="*/ 1069891 h 1091323"/>
                  <a:gd name="connsiteX4" fmla="*/ 214811 w 411480"/>
                  <a:gd name="connsiteY4" fmla="*/ 1091323 h 1091323"/>
                  <a:gd name="connsiteX5" fmla="*/ 164041 w 411480"/>
                  <a:gd name="connsiteY5" fmla="*/ 1035755 h 1091323"/>
                  <a:gd name="connsiteX6" fmla="*/ 0 w 411480"/>
                  <a:gd name="connsiteY6" fmla="*/ 510410 h 1091323"/>
                  <a:gd name="connsiteX7" fmla="*/ 95651 w 411480"/>
                  <a:gd name="connsiteY7" fmla="*/ 95020 h 109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1480" h="1091323">
                    <a:moveTo>
                      <a:pt x="154752" y="0"/>
                    </a:moveTo>
                    <a:lnTo>
                      <a:pt x="174129" y="9376"/>
                    </a:lnTo>
                    <a:cubicBezTo>
                      <a:pt x="313610" y="101340"/>
                      <a:pt x="411480" y="316633"/>
                      <a:pt x="411480" y="567560"/>
                    </a:cubicBezTo>
                    <a:cubicBezTo>
                      <a:pt x="411480" y="776666"/>
                      <a:pt x="343515" y="961026"/>
                      <a:pt x="240141" y="1069891"/>
                    </a:cubicBezTo>
                    <a:lnTo>
                      <a:pt x="214811" y="1091323"/>
                    </a:lnTo>
                    <a:lnTo>
                      <a:pt x="164041" y="1035755"/>
                    </a:lnTo>
                    <a:cubicBezTo>
                      <a:pt x="62688" y="901308"/>
                      <a:pt x="0" y="715570"/>
                      <a:pt x="0" y="510410"/>
                    </a:cubicBezTo>
                    <a:cubicBezTo>
                      <a:pt x="0" y="356540"/>
                      <a:pt x="35262" y="213595"/>
                      <a:pt x="95651" y="950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 rot="21112553">
                <a:off x="3735248" y="1127995"/>
                <a:ext cx="2146901" cy="142125"/>
              </a:xfrm>
              <a:custGeom>
                <a:avLst/>
                <a:gdLst>
                  <a:gd name="connsiteX0" fmla="*/ 2171700 w 2171700"/>
                  <a:gd name="connsiteY0" fmla="*/ 142125 h 142125"/>
                  <a:gd name="connsiteX1" fmla="*/ 967740 w 2171700"/>
                  <a:gd name="connsiteY1" fmla="*/ 4965 h 142125"/>
                  <a:gd name="connsiteX2" fmla="*/ 0 w 2171700"/>
                  <a:gd name="connsiteY2" fmla="*/ 27825 h 14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1700" h="142125">
                    <a:moveTo>
                      <a:pt x="2171700" y="142125"/>
                    </a:moveTo>
                    <a:cubicBezTo>
                      <a:pt x="1750695" y="83070"/>
                      <a:pt x="1329690" y="24015"/>
                      <a:pt x="967740" y="4965"/>
                    </a:cubicBezTo>
                    <a:cubicBezTo>
                      <a:pt x="605790" y="-14085"/>
                      <a:pt x="0" y="27825"/>
                      <a:pt x="0" y="27825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5194587" y="1182470"/>
                <a:ext cx="342900" cy="142004"/>
              </a:xfrm>
              <a:custGeom>
                <a:avLst/>
                <a:gdLst>
                  <a:gd name="connsiteX0" fmla="*/ 342900 w 342900"/>
                  <a:gd name="connsiteY0" fmla="*/ 0 h 142004"/>
                  <a:gd name="connsiteX1" fmla="*/ 83820 w 342900"/>
                  <a:gd name="connsiteY1" fmla="*/ 129540 h 142004"/>
                  <a:gd name="connsiteX2" fmla="*/ 0 w 342900"/>
                  <a:gd name="connsiteY2" fmla="*/ 129540 h 142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42004">
                    <a:moveTo>
                      <a:pt x="342900" y="0"/>
                    </a:moveTo>
                    <a:cubicBezTo>
                      <a:pt x="241935" y="53975"/>
                      <a:pt x="140970" y="107950"/>
                      <a:pt x="83820" y="129540"/>
                    </a:cubicBezTo>
                    <a:cubicBezTo>
                      <a:pt x="26670" y="151130"/>
                      <a:pt x="13335" y="140335"/>
                      <a:pt x="0" y="129540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4806517" y="974877"/>
                <a:ext cx="342900" cy="185420"/>
              </a:xfrm>
              <a:custGeom>
                <a:avLst/>
                <a:gdLst>
                  <a:gd name="connsiteX0" fmla="*/ 342900 w 342900"/>
                  <a:gd name="connsiteY0" fmla="*/ 185420 h 185420"/>
                  <a:gd name="connsiteX1" fmla="*/ 137160 w 342900"/>
                  <a:gd name="connsiteY1" fmla="*/ 25400 h 185420"/>
                  <a:gd name="connsiteX2" fmla="*/ 0 w 342900"/>
                  <a:gd name="connsiteY2" fmla="*/ 2540 h 18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85420">
                    <a:moveTo>
                      <a:pt x="342900" y="185420"/>
                    </a:moveTo>
                    <a:cubicBezTo>
                      <a:pt x="268605" y="120650"/>
                      <a:pt x="194310" y="55880"/>
                      <a:pt x="137160" y="25400"/>
                    </a:cubicBezTo>
                    <a:cubicBezTo>
                      <a:pt x="80010" y="-5080"/>
                      <a:pt x="40005" y="-1270"/>
                      <a:pt x="0" y="2540"/>
                    </a:cubicBez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>
                <a:off x="4579620" y="1147666"/>
                <a:ext cx="358140" cy="218204"/>
              </a:xfrm>
              <a:custGeom>
                <a:avLst/>
                <a:gdLst>
                  <a:gd name="connsiteX0" fmla="*/ 289560 w 289560"/>
                  <a:gd name="connsiteY0" fmla="*/ 0 h 167640"/>
                  <a:gd name="connsiteX1" fmla="*/ 0 w 289560"/>
                  <a:gd name="connsiteY1" fmla="*/ 167640 h 16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560" h="167640">
                    <a:moveTo>
                      <a:pt x="289560" y="0"/>
                    </a:moveTo>
                    <a:lnTo>
                      <a:pt x="0" y="16764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4312112" y="998082"/>
                <a:ext cx="304800" cy="137160"/>
              </a:xfrm>
              <a:custGeom>
                <a:avLst/>
                <a:gdLst>
                  <a:gd name="connsiteX0" fmla="*/ 304800 w 304800"/>
                  <a:gd name="connsiteY0" fmla="*/ 137160 h 137160"/>
                  <a:gd name="connsiteX1" fmla="*/ 0 w 304800"/>
                  <a:gd name="connsiteY1" fmla="*/ 0 h 137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800" h="137160">
                    <a:moveTo>
                      <a:pt x="304800" y="13716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3946010" y="1176224"/>
                <a:ext cx="167640" cy="68580"/>
              </a:xfrm>
              <a:custGeom>
                <a:avLst/>
                <a:gdLst>
                  <a:gd name="connsiteX0" fmla="*/ 167640 w 167640"/>
                  <a:gd name="connsiteY0" fmla="*/ 0 h 68580"/>
                  <a:gd name="connsiteX1" fmla="*/ 0 w 167640"/>
                  <a:gd name="connsiteY1" fmla="*/ 68580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640" h="68580">
                    <a:moveTo>
                      <a:pt x="167640" y="0"/>
                    </a:moveTo>
                    <a:lnTo>
                      <a:pt x="0" y="68580"/>
                    </a:lnTo>
                  </a:path>
                </a:pathLst>
              </a:custGeom>
              <a:grpFill/>
              <a:ln>
                <a:solidFill>
                  <a:srgbClr val="0585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5341330" y="3668794"/>
              <a:ext cx="10412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如何做好垃圾分类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1" b="17091"/>
          <a:stretch/>
        </p:blipFill>
        <p:spPr>
          <a:xfrm>
            <a:off x="1840265" y="2560872"/>
            <a:ext cx="323272" cy="4745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1" b="17091"/>
          <a:stretch/>
        </p:blipFill>
        <p:spPr>
          <a:xfrm rot="20048104">
            <a:off x="3410540" y="2873329"/>
            <a:ext cx="323272" cy="47450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1" b="17091"/>
          <a:stretch/>
        </p:blipFill>
        <p:spPr>
          <a:xfrm rot="19564774">
            <a:off x="5208958" y="2967022"/>
            <a:ext cx="323272" cy="47450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1" b="17091"/>
          <a:stretch/>
        </p:blipFill>
        <p:spPr>
          <a:xfrm rot="18981324">
            <a:off x="6951850" y="2827774"/>
            <a:ext cx="323272" cy="474504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3715746" y="1873412"/>
            <a:ext cx="1313180" cy="783413"/>
            <a:chOff x="2025494" y="684764"/>
            <a:chExt cx="1313180" cy="783413"/>
          </a:xfrm>
        </p:grpSpPr>
        <p:sp>
          <p:nvSpPr>
            <p:cNvPr id="59" name="文本框 58"/>
            <p:cNvSpPr txBox="1"/>
            <p:nvPr/>
          </p:nvSpPr>
          <p:spPr>
            <a:xfrm>
              <a:off x="2025494" y="684936"/>
              <a:ext cx="131318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ln w="250825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2025494" y="698736"/>
              <a:ext cx="131318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ln w="123825">
                    <a:gradFill flip="none" rotWithShape="1">
                      <a:gsLst>
                        <a:gs pos="0">
                          <a:srgbClr val="06A64B"/>
                        </a:gs>
                        <a:gs pos="100000">
                          <a:srgbClr val="53AD2E"/>
                        </a:gs>
                      </a:gsLst>
                      <a:lin ang="8100000" scaled="1"/>
                      <a:tileRect/>
                    </a:gradFill>
                  </a:ln>
                  <a:gradFill flip="none" rotWithShape="1">
                    <a:gsLst>
                      <a:gs pos="0">
                        <a:srgbClr val="53AD2E"/>
                      </a:gs>
                      <a:gs pos="100000">
                        <a:srgbClr val="06A64B"/>
                      </a:gs>
                    </a:gsLst>
                    <a:lin ang="8100000" scaled="1"/>
                    <a:tileRect/>
                  </a:gradFill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2025494" y="684764"/>
              <a:ext cx="131318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ln w="123825">
                    <a:noFill/>
                  </a:ln>
                  <a:gradFill flip="none" rotWithShape="1">
                    <a:gsLst>
                      <a:gs pos="0">
                        <a:srgbClr val="53AD2E">
                          <a:lumMod val="55000"/>
                          <a:lumOff val="45000"/>
                        </a:srgbClr>
                      </a:gs>
                      <a:gs pos="51000">
                        <a:srgbClr val="D8F2CD"/>
                      </a:gs>
                      <a:gs pos="50000">
                        <a:srgbClr val="54AD2E">
                          <a:lumMod val="55000"/>
                          <a:lumOff val="45000"/>
                        </a:srgbClr>
                      </a:gs>
                      <a:gs pos="100000">
                        <a:srgbClr val="06A64B">
                          <a:lumMod val="0"/>
                          <a:lumOff val="100000"/>
                        </a:srgbClr>
                      </a:gs>
                    </a:gsLst>
                    <a:lin ang="8100000" scaled="1"/>
                    <a:tileRect/>
                  </a:gradFill>
                  <a:cs typeface="+mn-ea"/>
                  <a:sym typeface="+mn-lt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4376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886">
        <p14:prism/>
      </p:transition>
    </mc:Choice>
    <mc:Fallback>
      <p:transition spd="slow" advTm="48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6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38563" y="1564634"/>
            <a:ext cx="3153966" cy="141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8625" b="1" dirty="0">
                <a:solidFill>
                  <a:srgbClr val="84C035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8625" b="1" dirty="0">
              <a:solidFill>
                <a:srgbClr val="84C035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53022" y="2137402"/>
            <a:ext cx="1725048" cy="3231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500" b="1" dirty="0">
                <a:solidFill>
                  <a:srgbClr val="84C0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one</a:t>
            </a:r>
            <a:endParaRPr lang="zh-CN" altLang="en-US" sz="1500" b="1" dirty="0">
              <a:solidFill>
                <a:srgbClr val="84C0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直接连接符 5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007065" y="2309271"/>
            <a:ext cx="31088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4391917" y="1837319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垃圾分类的由来</a:t>
            </a:r>
          </a:p>
        </p:txBody>
      </p:sp>
      <p:sp>
        <p:nvSpPr>
          <p:cNvPr id="65" name="矩形 64"/>
          <p:cNvSpPr/>
          <p:nvPr/>
        </p:nvSpPr>
        <p:spPr>
          <a:xfrm>
            <a:off x="4391917" y="2329762"/>
            <a:ext cx="28796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100" dirty="0">
                <a:solidFill>
                  <a:prstClr val="black">
                    <a:lumMod val="50000"/>
                    <a:lumOff val="50000"/>
                  </a:prstClr>
                </a:solidFill>
                <a:ea typeface="等线" panose="02010600030101010101" pitchFamily="2" charset="-122"/>
              </a:rPr>
              <a:t>The origin of garbage classification</a:t>
            </a:r>
            <a:endParaRPr lang="zh-CN" altLang="en-US" sz="110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等线" panose="02010600030101010101" pitchFamily="2" charset="-122"/>
            </a:endParaRPr>
          </a:p>
        </p:txBody>
      </p:sp>
      <p:sp>
        <p:nvSpPr>
          <p:cNvPr id="67" name="灯片编号占位符 6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>
                <a:solidFill>
                  <a:prstClr val="white"/>
                </a:solidFill>
                <a:latin typeface="Arial"/>
                <a:ea typeface="微软雅黑"/>
              </a:rPr>
              <a:pPr/>
              <a:t>3</a:t>
            </a:fld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29871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750">
        <p:random/>
      </p:transition>
    </mc:Choice>
    <mc:Fallback>
      <p:transition spd="slow" advTm="375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 animBg="1"/>
      <p:bldP spid="64" grpId="0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743576" y="1690664"/>
            <a:ext cx="3486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54AD2E"/>
                </a:solidFill>
              </a:rPr>
              <a:t>    垃圾分类，指按一定规定或标准将垃圾分类储存、分类投放和分类搬运，从而转变成公共资源的一系列活动的总称。分类的目的是提高垃圾的资源价值和经济价值，力争物尽其用。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90A0CBE8-2E8F-492B-9C36-B982CBBBC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209"/>
          <a:stretch/>
        </p:blipFill>
        <p:spPr>
          <a:xfrm>
            <a:off x="0" y="3705392"/>
            <a:ext cx="6655981" cy="13350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2C670D7-3F8C-4E34-9E2B-CC8D54FDE8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E00C372F-6251-4307-9D09-CBEF6A840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C294F530-B37F-44CF-A5D7-A8E42C2B89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5219" y="4058318"/>
            <a:ext cx="1438781" cy="1085182"/>
          </a:xfrm>
          <a:prstGeom prst="rect">
            <a:avLst/>
          </a:prstGeom>
        </p:spPr>
      </p:pic>
      <p:pic>
        <p:nvPicPr>
          <p:cNvPr id="54" name="图片 53" descr="图片包含 音乐&#10;&#10;已生成高可信度的说明">
            <a:extLst>
              <a:ext uri="{FF2B5EF4-FFF2-40B4-BE49-F238E27FC236}">
                <a16:creationId xmlns:a16="http://schemas.microsoft.com/office/drawing/2014/main" id="{C651BEB7-A961-4855-B0E1-75F021E26E9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05" b="9462"/>
          <a:stretch/>
        </p:blipFill>
        <p:spPr>
          <a:xfrm>
            <a:off x="4224964" y="1690664"/>
            <a:ext cx="4862033" cy="178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6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6824">
        <p14:prism dir="u"/>
      </p:transition>
    </mc:Choice>
    <mc:Fallback>
      <p:transition spd="slow" advTm="68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90A0CBE8-2E8F-492B-9C36-B982CBBBC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209"/>
          <a:stretch/>
        </p:blipFill>
        <p:spPr>
          <a:xfrm>
            <a:off x="0" y="3705392"/>
            <a:ext cx="6655981" cy="13350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2C670D7-3F8C-4E34-9E2B-CC8D54FDE8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E00C372F-6251-4307-9D09-CBEF6A840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32D5DAB-C46D-4916-9A97-B94D4614D2EB}"/>
              </a:ext>
            </a:extLst>
          </p:cNvPr>
          <p:cNvSpPr txBox="1"/>
          <p:nvPr/>
        </p:nvSpPr>
        <p:spPr>
          <a:xfrm>
            <a:off x="4747727" y="868121"/>
            <a:ext cx="3674526" cy="514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solidFill>
                  <a:srgbClr val="54AD2E"/>
                </a:solidFill>
              </a:defRPr>
            </a:lvl1pPr>
          </a:lstStyle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垃圾分类，去掉能回收的和不易降解的物质，减少垃圾数量达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50%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D72C61D-7E69-4E17-BC63-6B1247C15C42}"/>
              </a:ext>
            </a:extLst>
          </p:cNvPr>
          <p:cNvGrpSpPr/>
          <p:nvPr/>
        </p:nvGrpSpPr>
        <p:grpSpPr>
          <a:xfrm>
            <a:off x="4671569" y="427860"/>
            <a:ext cx="1799569" cy="438473"/>
            <a:chOff x="896363" y="916685"/>
            <a:chExt cx="1875412" cy="469958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6D40E2F-7912-4DC2-823F-5697F8736706}"/>
                </a:ext>
              </a:extLst>
            </p:cNvPr>
            <p:cNvGrpSpPr/>
            <p:nvPr/>
          </p:nvGrpSpPr>
          <p:grpSpPr>
            <a:xfrm>
              <a:off x="972521" y="916685"/>
              <a:ext cx="1799254" cy="461665"/>
              <a:chOff x="972521" y="916685"/>
              <a:chExt cx="1799254" cy="461665"/>
            </a:xfrm>
          </p:grpSpPr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0DB1395E-3CBA-468C-A13B-6E4459F37720}"/>
                  </a:ext>
                </a:extLst>
              </p:cNvPr>
              <p:cNvGrpSpPr/>
              <p:nvPr/>
            </p:nvGrpSpPr>
            <p:grpSpPr>
              <a:xfrm>
                <a:off x="972521" y="950181"/>
                <a:ext cx="1799254" cy="394674"/>
                <a:chOff x="972521" y="950181"/>
                <a:chExt cx="1479759" cy="394674"/>
              </a:xfrm>
            </p:grpSpPr>
            <p:sp>
              <p:nvSpPr>
                <p:cNvPr id="19" name="圆角矩形 53">
                  <a:extLst>
                    <a:ext uri="{FF2B5EF4-FFF2-40B4-BE49-F238E27FC236}">
                      <a16:creationId xmlns:a16="http://schemas.microsoft.com/office/drawing/2014/main" id="{FDDA544C-8F02-41DB-ADB2-8A72AFA664B5}"/>
                    </a:ext>
                  </a:extLst>
                </p:cNvPr>
                <p:cNvSpPr/>
                <p:nvPr/>
              </p:nvSpPr>
              <p:spPr>
                <a:xfrm>
                  <a:off x="972522" y="950182"/>
                  <a:ext cx="1479758" cy="394673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5853C"/>
                    </a:gs>
                    <a:gs pos="100000">
                      <a:srgbClr val="39AA4A"/>
                    </a:gs>
                  </a:gsLst>
                  <a:lin ang="81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任意多边形 57">
                  <a:extLst>
                    <a:ext uri="{FF2B5EF4-FFF2-40B4-BE49-F238E27FC236}">
                      <a16:creationId xmlns:a16="http://schemas.microsoft.com/office/drawing/2014/main" id="{9C54E5E8-AAE5-41D3-AA38-465915DFBEF0}"/>
                    </a:ext>
                  </a:extLst>
                </p:cNvPr>
                <p:cNvSpPr/>
                <p:nvPr/>
              </p:nvSpPr>
              <p:spPr>
                <a:xfrm>
                  <a:off x="972521" y="950181"/>
                  <a:ext cx="1479759" cy="197337"/>
                </a:xfrm>
                <a:custGeom>
                  <a:avLst/>
                  <a:gdLst>
                    <a:gd name="connsiteX0" fmla="*/ 0 w 1479759"/>
                    <a:gd name="connsiteY0" fmla="*/ 197336 h 197337"/>
                    <a:gd name="connsiteX1" fmla="*/ 0 w 1479759"/>
                    <a:gd name="connsiteY1" fmla="*/ 197337 h 197337"/>
                    <a:gd name="connsiteX2" fmla="*/ 0 w 1479759"/>
                    <a:gd name="connsiteY2" fmla="*/ 197337 h 197337"/>
                    <a:gd name="connsiteX3" fmla="*/ 197337 w 1479759"/>
                    <a:gd name="connsiteY3" fmla="*/ 0 h 197337"/>
                    <a:gd name="connsiteX4" fmla="*/ 1282422 w 1479759"/>
                    <a:gd name="connsiteY4" fmla="*/ 0 h 197337"/>
                    <a:gd name="connsiteX5" fmla="*/ 1479759 w 1479759"/>
                    <a:gd name="connsiteY5" fmla="*/ 197337 h 197337"/>
                    <a:gd name="connsiteX6" fmla="*/ 1479758 w 1479759"/>
                    <a:gd name="connsiteY6" fmla="*/ 197337 h 197337"/>
                    <a:gd name="connsiteX7" fmla="*/ 0 w 1479759"/>
                    <a:gd name="connsiteY7" fmla="*/ 197337 h 197337"/>
                    <a:gd name="connsiteX8" fmla="*/ 0 w 1479759"/>
                    <a:gd name="connsiteY8" fmla="*/ 197337 h 197337"/>
                    <a:gd name="connsiteX9" fmla="*/ 15508 w 1479759"/>
                    <a:gd name="connsiteY9" fmla="*/ 120525 h 197337"/>
                    <a:gd name="connsiteX10" fmla="*/ 197337 w 1479759"/>
                    <a:gd name="connsiteY10" fmla="*/ 0 h 197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9759" h="197337">
                      <a:moveTo>
                        <a:pt x="0" y="197336"/>
                      </a:moveTo>
                      <a:lnTo>
                        <a:pt x="0" y="197337"/>
                      </a:lnTo>
                      <a:lnTo>
                        <a:pt x="0" y="197337"/>
                      </a:lnTo>
                      <a:close/>
                      <a:moveTo>
                        <a:pt x="197337" y="0"/>
                      </a:moveTo>
                      <a:lnTo>
                        <a:pt x="1282422" y="0"/>
                      </a:lnTo>
                      <a:cubicBezTo>
                        <a:pt x="1391408" y="0"/>
                        <a:pt x="1479759" y="88351"/>
                        <a:pt x="1479759" y="197337"/>
                      </a:cubicBezTo>
                      <a:lnTo>
                        <a:pt x="1479758" y="197337"/>
                      </a:lnTo>
                      <a:lnTo>
                        <a:pt x="0" y="197337"/>
                      </a:lnTo>
                      <a:lnTo>
                        <a:pt x="0" y="197337"/>
                      </a:lnTo>
                      <a:lnTo>
                        <a:pt x="15508" y="120525"/>
                      </a:lnTo>
                      <a:cubicBezTo>
                        <a:pt x="45465" y="49698"/>
                        <a:pt x="115598" y="0"/>
                        <a:pt x="1973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alpha val="46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6F60BFE5-3FA0-43B8-913B-F138750A50B3}"/>
                  </a:ext>
                </a:extLst>
              </p:cNvPr>
              <p:cNvSpPr/>
              <p:nvPr/>
            </p:nvSpPr>
            <p:spPr>
              <a:xfrm>
                <a:off x="1132943" y="950181"/>
                <a:ext cx="324379" cy="394674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68">
                <a:extLst>
                  <a:ext uri="{FF2B5EF4-FFF2-40B4-BE49-F238E27FC236}">
                    <a16:creationId xmlns:a16="http://schemas.microsoft.com/office/drawing/2014/main" id="{28075CB2-92F0-46C5-8029-C6B5C5F675AA}"/>
                  </a:ext>
                </a:extLst>
              </p:cNvPr>
              <p:cNvSpPr/>
              <p:nvPr/>
            </p:nvSpPr>
            <p:spPr>
              <a:xfrm>
                <a:off x="1125800" y="950181"/>
                <a:ext cx="345811" cy="394674"/>
              </a:xfrm>
              <a:custGeom>
                <a:avLst/>
                <a:gdLst>
                  <a:gd name="connsiteX0" fmla="*/ 0 w 312194"/>
                  <a:gd name="connsiteY0" fmla="*/ 0 h 394674"/>
                  <a:gd name="connsiteX1" fmla="*/ 312194 w 312194"/>
                  <a:gd name="connsiteY1" fmla="*/ 0 h 394674"/>
                  <a:gd name="connsiteX2" fmla="*/ 298842 w 312194"/>
                  <a:gd name="connsiteY2" fmla="*/ 18892 h 394674"/>
                  <a:gd name="connsiteX3" fmla="*/ 255116 w 312194"/>
                  <a:gd name="connsiteY3" fmla="*/ 199920 h 394674"/>
                  <a:gd name="connsiteX4" fmla="*/ 298842 w 312194"/>
                  <a:gd name="connsiteY4" fmla="*/ 380949 h 394674"/>
                  <a:gd name="connsiteX5" fmla="*/ 308543 w 312194"/>
                  <a:gd name="connsiteY5" fmla="*/ 394674 h 394674"/>
                  <a:gd name="connsiteX6" fmla="*/ 0 w 312194"/>
                  <a:gd name="connsiteY6" fmla="*/ 394674 h 394674"/>
                  <a:gd name="connsiteX7" fmla="*/ 0 w 312194"/>
                  <a:gd name="connsiteY7" fmla="*/ 387189 h 394674"/>
                  <a:gd name="connsiteX8" fmla="*/ 6236 w 312194"/>
                  <a:gd name="connsiteY8" fmla="*/ 378366 h 394674"/>
                  <a:gd name="connsiteX9" fmla="*/ 49962 w 312194"/>
                  <a:gd name="connsiteY9" fmla="*/ 197337 h 394674"/>
                  <a:gd name="connsiteX10" fmla="*/ 6236 w 312194"/>
                  <a:gd name="connsiteY10" fmla="*/ 16309 h 394674"/>
                  <a:gd name="connsiteX11" fmla="*/ 0 w 312194"/>
                  <a:gd name="connsiteY11" fmla="*/ 7485 h 394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2194" h="394674">
                    <a:moveTo>
                      <a:pt x="0" y="0"/>
                    </a:moveTo>
                    <a:lnTo>
                      <a:pt x="312194" y="0"/>
                    </a:lnTo>
                    <a:lnTo>
                      <a:pt x="298842" y="18892"/>
                    </a:lnTo>
                    <a:cubicBezTo>
                      <a:pt x="271826" y="65221"/>
                      <a:pt x="255116" y="129224"/>
                      <a:pt x="255116" y="199920"/>
                    </a:cubicBezTo>
                    <a:cubicBezTo>
                      <a:pt x="255116" y="270616"/>
                      <a:pt x="271826" y="334619"/>
                      <a:pt x="298842" y="380949"/>
                    </a:cubicBezTo>
                    <a:lnTo>
                      <a:pt x="308543" y="394674"/>
                    </a:lnTo>
                    <a:lnTo>
                      <a:pt x="0" y="394674"/>
                    </a:lnTo>
                    <a:lnTo>
                      <a:pt x="0" y="387189"/>
                    </a:lnTo>
                    <a:lnTo>
                      <a:pt x="6236" y="378366"/>
                    </a:lnTo>
                    <a:cubicBezTo>
                      <a:pt x="33252" y="332036"/>
                      <a:pt x="49962" y="268033"/>
                      <a:pt x="49962" y="197337"/>
                    </a:cubicBezTo>
                    <a:cubicBezTo>
                      <a:pt x="49962" y="126641"/>
                      <a:pt x="33252" y="62638"/>
                      <a:pt x="6236" y="16309"/>
                    </a:cubicBezTo>
                    <a:lnTo>
                      <a:pt x="0" y="7485"/>
                    </a:lnTo>
                    <a:close/>
                  </a:path>
                </a:pathLst>
              </a:custGeom>
              <a:gradFill flip="none" rotWithShape="1">
                <a:gsLst>
                  <a:gs pos="52000">
                    <a:srgbClr val="FF9933"/>
                  </a:gs>
                  <a:gs pos="0">
                    <a:srgbClr val="FF6600"/>
                  </a:gs>
                  <a:gs pos="100000">
                    <a:srgbClr val="FF66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3F14CCC4-461C-4398-813E-B75A981D20B6}"/>
                  </a:ext>
                </a:extLst>
              </p:cNvPr>
              <p:cNvSpPr/>
              <p:nvPr/>
            </p:nvSpPr>
            <p:spPr>
              <a:xfrm>
                <a:off x="1118768" y="916685"/>
                <a:ext cx="3385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7E13D0FF-7C36-4B90-881C-F6A23C7102F4}"/>
                  </a:ext>
                </a:extLst>
              </p:cNvPr>
              <p:cNvSpPr/>
              <p:nvPr/>
            </p:nvSpPr>
            <p:spPr>
              <a:xfrm>
                <a:off x="1417350" y="961127"/>
                <a:ext cx="121058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减少垃圾量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96B006B-45E1-47A6-9FDB-04E5C7639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363" y="1041494"/>
              <a:ext cx="383499" cy="345149"/>
            </a:xfrm>
            <a:prstGeom prst="rect">
              <a:avLst/>
            </a:prstGeom>
          </p:spPr>
        </p:pic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02284157-2CB9-4017-88F0-C6C4D978B385}"/>
              </a:ext>
            </a:extLst>
          </p:cNvPr>
          <p:cNvSpPr/>
          <p:nvPr/>
        </p:nvSpPr>
        <p:spPr>
          <a:xfrm>
            <a:off x="4747727" y="1983788"/>
            <a:ext cx="2849566" cy="514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废弃电池含有金属汞镉等有害物质，土壤中的废塑料会导致农作物减产。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A4A2349-3B7A-4FAB-A5C7-7A57C8B4D1B7}"/>
              </a:ext>
            </a:extLst>
          </p:cNvPr>
          <p:cNvGrpSpPr/>
          <p:nvPr/>
        </p:nvGrpSpPr>
        <p:grpSpPr>
          <a:xfrm>
            <a:off x="4722133" y="1523102"/>
            <a:ext cx="1749005" cy="433377"/>
            <a:chOff x="508381" y="2640891"/>
            <a:chExt cx="1862857" cy="480509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B0FBE02E-E504-493E-A0F3-382A0285A006}"/>
                </a:ext>
              </a:extLst>
            </p:cNvPr>
            <p:cNvGrpSpPr/>
            <p:nvPr/>
          </p:nvGrpSpPr>
          <p:grpSpPr>
            <a:xfrm>
              <a:off x="571984" y="2640891"/>
              <a:ext cx="1799254" cy="461665"/>
              <a:chOff x="972521" y="916685"/>
              <a:chExt cx="1799254" cy="461665"/>
            </a:xfrm>
          </p:grpSpPr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89EA5A0E-2009-4511-81BB-38D748F1EE6A}"/>
                  </a:ext>
                </a:extLst>
              </p:cNvPr>
              <p:cNvGrpSpPr/>
              <p:nvPr/>
            </p:nvGrpSpPr>
            <p:grpSpPr>
              <a:xfrm>
                <a:off x="972521" y="950181"/>
                <a:ext cx="1799254" cy="394674"/>
                <a:chOff x="972521" y="950181"/>
                <a:chExt cx="1479759" cy="394674"/>
              </a:xfrm>
            </p:grpSpPr>
            <p:sp>
              <p:nvSpPr>
                <p:cNvPr id="31" name="圆角矩形 77">
                  <a:extLst>
                    <a:ext uri="{FF2B5EF4-FFF2-40B4-BE49-F238E27FC236}">
                      <a16:creationId xmlns:a16="http://schemas.microsoft.com/office/drawing/2014/main" id="{8F69E54C-2FD9-4034-9634-ED7E89E87D98}"/>
                    </a:ext>
                  </a:extLst>
                </p:cNvPr>
                <p:cNvSpPr/>
                <p:nvPr/>
              </p:nvSpPr>
              <p:spPr>
                <a:xfrm>
                  <a:off x="972522" y="950182"/>
                  <a:ext cx="1479758" cy="394673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5853C"/>
                    </a:gs>
                    <a:gs pos="100000">
                      <a:srgbClr val="39AA4A"/>
                    </a:gs>
                  </a:gsLst>
                  <a:lin ang="81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任意多边形 78">
                  <a:extLst>
                    <a:ext uri="{FF2B5EF4-FFF2-40B4-BE49-F238E27FC236}">
                      <a16:creationId xmlns:a16="http://schemas.microsoft.com/office/drawing/2014/main" id="{B0AB8161-5550-4E88-9E96-526A3CFDD348}"/>
                    </a:ext>
                  </a:extLst>
                </p:cNvPr>
                <p:cNvSpPr/>
                <p:nvPr/>
              </p:nvSpPr>
              <p:spPr>
                <a:xfrm>
                  <a:off x="972521" y="950181"/>
                  <a:ext cx="1479759" cy="197337"/>
                </a:xfrm>
                <a:custGeom>
                  <a:avLst/>
                  <a:gdLst>
                    <a:gd name="connsiteX0" fmla="*/ 0 w 1479759"/>
                    <a:gd name="connsiteY0" fmla="*/ 197336 h 197337"/>
                    <a:gd name="connsiteX1" fmla="*/ 0 w 1479759"/>
                    <a:gd name="connsiteY1" fmla="*/ 197337 h 197337"/>
                    <a:gd name="connsiteX2" fmla="*/ 0 w 1479759"/>
                    <a:gd name="connsiteY2" fmla="*/ 197337 h 197337"/>
                    <a:gd name="connsiteX3" fmla="*/ 197337 w 1479759"/>
                    <a:gd name="connsiteY3" fmla="*/ 0 h 197337"/>
                    <a:gd name="connsiteX4" fmla="*/ 1282422 w 1479759"/>
                    <a:gd name="connsiteY4" fmla="*/ 0 h 197337"/>
                    <a:gd name="connsiteX5" fmla="*/ 1479759 w 1479759"/>
                    <a:gd name="connsiteY5" fmla="*/ 197337 h 197337"/>
                    <a:gd name="connsiteX6" fmla="*/ 1479758 w 1479759"/>
                    <a:gd name="connsiteY6" fmla="*/ 197337 h 197337"/>
                    <a:gd name="connsiteX7" fmla="*/ 0 w 1479759"/>
                    <a:gd name="connsiteY7" fmla="*/ 197337 h 197337"/>
                    <a:gd name="connsiteX8" fmla="*/ 0 w 1479759"/>
                    <a:gd name="connsiteY8" fmla="*/ 197337 h 197337"/>
                    <a:gd name="connsiteX9" fmla="*/ 15508 w 1479759"/>
                    <a:gd name="connsiteY9" fmla="*/ 120525 h 197337"/>
                    <a:gd name="connsiteX10" fmla="*/ 197337 w 1479759"/>
                    <a:gd name="connsiteY10" fmla="*/ 0 h 197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9759" h="197337">
                      <a:moveTo>
                        <a:pt x="0" y="197336"/>
                      </a:moveTo>
                      <a:lnTo>
                        <a:pt x="0" y="197337"/>
                      </a:lnTo>
                      <a:lnTo>
                        <a:pt x="0" y="197337"/>
                      </a:lnTo>
                      <a:close/>
                      <a:moveTo>
                        <a:pt x="197337" y="0"/>
                      </a:moveTo>
                      <a:lnTo>
                        <a:pt x="1282422" y="0"/>
                      </a:lnTo>
                      <a:cubicBezTo>
                        <a:pt x="1391408" y="0"/>
                        <a:pt x="1479759" y="88351"/>
                        <a:pt x="1479759" y="197337"/>
                      </a:cubicBezTo>
                      <a:lnTo>
                        <a:pt x="1479758" y="197337"/>
                      </a:lnTo>
                      <a:lnTo>
                        <a:pt x="0" y="197337"/>
                      </a:lnTo>
                      <a:lnTo>
                        <a:pt x="0" y="197337"/>
                      </a:lnTo>
                      <a:lnTo>
                        <a:pt x="15508" y="120525"/>
                      </a:lnTo>
                      <a:cubicBezTo>
                        <a:pt x="45465" y="49698"/>
                        <a:pt x="115598" y="0"/>
                        <a:pt x="1973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alpha val="46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13543614-9D63-4B17-9EEB-46EB2D787FD6}"/>
                  </a:ext>
                </a:extLst>
              </p:cNvPr>
              <p:cNvSpPr/>
              <p:nvPr/>
            </p:nvSpPr>
            <p:spPr>
              <a:xfrm>
                <a:off x="1132943" y="950181"/>
                <a:ext cx="324379" cy="394674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 74">
                <a:extLst>
                  <a:ext uri="{FF2B5EF4-FFF2-40B4-BE49-F238E27FC236}">
                    <a16:creationId xmlns:a16="http://schemas.microsoft.com/office/drawing/2014/main" id="{6BD771DC-A406-4D64-A794-AAE0F1E5C1F5}"/>
                  </a:ext>
                </a:extLst>
              </p:cNvPr>
              <p:cNvSpPr/>
              <p:nvPr/>
            </p:nvSpPr>
            <p:spPr>
              <a:xfrm>
                <a:off x="1125800" y="950181"/>
                <a:ext cx="345811" cy="394674"/>
              </a:xfrm>
              <a:custGeom>
                <a:avLst/>
                <a:gdLst>
                  <a:gd name="connsiteX0" fmla="*/ 0 w 312194"/>
                  <a:gd name="connsiteY0" fmla="*/ 0 h 394674"/>
                  <a:gd name="connsiteX1" fmla="*/ 312194 w 312194"/>
                  <a:gd name="connsiteY1" fmla="*/ 0 h 394674"/>
                  <a:gd name="connsiteX2" fmla="*/ 298842 w 312194"/>
                  <a:gd name="connsiteY2" fmla="*/ 18892 h 394674"/>
                  <a:gd name="connsiteX3" fmla="*/ 255116 w 312194"/>
                  <a:gd name="connsiteY3" fmla="*/ 199920 h 394674"/>
                  <a:gd name="connsiteX4" fmla="*/ 298842 w 312194"/>
                  <a:gd name="connsiteY4" fmla="*/ 380949 h 394674"/>
                  <a:gd name="connsiteX5" fmla="*/ 308543 w 312194"/>
                  <a:gd name="connsiteY5" fmla="*/ 394674 h 394674"/>
                  <a:gd name="connsiteX6" fmla="*/ 0 w 312194"/>
                  <a:gd name="connsiteY6" fmla="*/ 394674 h 394674"/>
                  <a:gd name="connsiteX7" fmla="*/ 0 w 312194"/>
                  <a:gd name="connsiteY7" fmla="*/ 387189 h 394674"/>
                  <a:gd name="connsiteX8" fmla="*/ 6236 w 312194"/>
                  <a:gd name="connsiteY8" fmla="*/ 378366 h 394674"/>
                  <a:gd name="connsiteX9" fmla="*/ 49962 w 312194"/>
                  <a:gd name="connsiteY9" fmla="*/ 197337 h 394674"/>
                  <a:gd name="connsiteX10" fmla="*/ 6236 w 312194"/>
                  <a:gd name="connsiteY10" fmla="*/ 16309 h 394674"/>
                  <a:gd name="connsiteX11" fmla="*/ 0 w 312194"/>
                  <a:gd name="connsiteY11" fmla="*/ 7485 h 394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2194" h="394674">
                    <a:moveTo>
                      <a:pt x="0" y="0"/>
                    </a:moveTo>
                    <a:lnTo>
                      <a:pt x="312194" y="0"/>
                    </a:lnTo>
                    <a:lnTo>
                      <a:pt x="298842" y="18892"/>
                    </a:lnTo>
                    <a:cubicBezTo>
                      <a:pt x="271826" y="65221"/>
                      <a:pt x="255116" y="129224"/>
                      <a:pt x="255116" y="199920"/>
                    </a:cubicBezTo>
                    <a:cubicBezTo>
                      <a:pt x="255116" y="270616"/>
                      <a:pt x="271826" y="334619"/>
                      <a:pt x="298842" y="380949"/>
                    </a:cubicBezTo>
                    <a:lnTo>
                      <a:pt x="308543" y="394674"/>
                    </a:lnTo>
                    <a:lnTo>
                      <a:pt x="0" y="394674"/>
                    </a:lnTo>
                    <a:lnTo>
                      <a:pt x="0" y="387189"/>
                    </a:lnTo>
                    <a:lnTo>
                      <a:pt x="6236" y="378366"/>
                    </a:lnTo>
                    <a:cubicBezTo>
                      <a:pt x="33252" y="332036"/>
                      <a:pt x="49962" y="268033"/>
                      <a:pt x="49962" y="197337"/>
                    </a:cubicBezTo>
                    <a:cubicBezTo>
                      <a:pt x="49962" y="126641"/>
                      <a:pt x="33252" y="62638"/>
                      <a:pt x="6236" y="16309"/>
                    </a:cubicBezTo>
                    <a:lnTo>
                      <a:pt x="0" y="7485"/>
                    </a:lnTo>
                    <a:close/>
                  </a:path>
                </a:pathLst>
              </a:custGeom>
              <a:gradFill flip="none" rotWithShape="1">
                <a:gsLst>
                  <a:gs pos="52000">
                    <a:srgbClr val="FF9933"/>
                  </a:gs>
                  <a:gs pos="0">
                    <a:srgbClr val="FF6600"/>
                  </a:gs>
                  <a:gs pos="100000">
                    <a:srgbClr val="FF66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8254D16C-70B1-47A0-887B-42417ACDB583}"/>
                  </a:ext>
                </a:extLst>
              </p:cNvPr>
              <p:cNvSpPr/>
              <p:nvPr/>
            </p:nvSpPr>
            <p:spPr>
              <a:xfrm>
                <a:off x="1118768" y="916685"/>
                <a:ext cx="3385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77B36D28-BD88-4C45-B935-05274D580EB3}"/>
                  </a:ext>
                </a:extLst>
              </p:cNvPr>
              <p:cNvSpPr/>
              <p:nvPr/>
            </p:nvSpPr>
            <p:spPr>
              <a:xfrm>
                <a:off x="1496303" y="983325"/>
                <a:ext cx="10054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减少污染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F797F000-E5A8-4CA9-BD80-56F92A027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381" y="2776251"/>
              <a:ext cx="383499" cy="345149"/>
            </a:xfrm>
            <a:prstGeom prst="rect">
              <a:avLst/>
            </a:prstGeom>
          </p:spPr>
        </p:pic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C5C52FDF-B97F-471F-9348-B9F2B2B20E8B}"/>
              </a:ext>
            </a:extLst>
          </p:cNvPr>
          <p:cNvSpPr/>
          <p:nvPr/>
        </p:nvSpPr>
        <p:spPr>
          <a:xfrm>
            <a:off x="4722133" y="3094375"/>
            <a:ext cx="370012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吨废塑料可炼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公斤的柴油，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吨废纸可生产好纸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公斤，可以少砍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17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棵大树，并减少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35%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的水污染。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9B4047B-52F0-458C-88E2-5C1766B59BE4}"/>
              </a:ext>
            </a:extLst>
          </p:cNvPr>
          <p:cNvGrpSpPr/>
          <p:nvPr/>
        </p:nvGrpSpPr>
        <p:grpSpPr>
          <a:xfrm>
            <a:off x="4733605" y="2667403"/>
            <a:ext cx="1737533" cy="410293"/>
            <a:chOff x="5276489" y="668739"/>
            <a:chExt cx="1873950" cy="472423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FA050A2-D3B7-486F-AE66-2BAB19EA898C}"/>
                </a:ext>
              </a:extLst>
            </p:cNvPr>
            <p:cNvGrpSpPr/>
            <p:nvPr/>
          </p:nvGrpSpPr>
          <p:grpSpPr>
            <a:xfrm>
              <a:off x="5351185" y="668739"/>
              <a:ext cx="1799254" cy="461665"/>
              <a:chOff x="972521" y="916685"/>
              <a:chExt cx="1799254" cy="461665"/>
            </a:xfrm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B2558DF1-1E8A-4288-8685-C261761D9424}"/>
                  </a:ext>
                </a:extLst>
              </p:cNvPr>
              <p:cNvGrpSpPr/>
              <p:nvPr/>
            </p:nvGrpSpPr>
            <p:grpSpPr>
              <a:xfrm>
                <a:off x="972521" y="950181"/>
                <a:ext cx="1799254" cy="394674"/>
                <a:chOff x="972521" y="950181"/>
                <a:chExt cx="1479759" cy="394674"/>
              </a:xfrm>
            </p:grpSpPr>
            <p:sp>
              <p:nvSpPr>
                <p:cNvPr id="42" name="圆角矩形 86">
                  <a:extLst>
                    <a:ext uri="{FF2B5EF4-FFF2-40B4-BE49-F238E27FC236}">
                      <a16:creationId xmlns:a16="http://schemas.microsoft.com/office/drawing/2014/main" id="{B2CE577E-2E72-472D-B22E-66FF00EA7818}"/>
                    </a:ext>
                  </a:extLst>
                </p:cNvPr>
                <p:cNvSpPr/>
                <p:nvPr/>
              </p:nvSpPr>
              <p:spPr>
                <a:xfrm>
                  <a:off x="972522" y="950182"/>
                  <a:ext cx="1479758" cy="394673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5853C"/>
                    </a:gs>
                    <a:gs pos="100000">
                      <a:srgbClr val="39AA4A"/>
                    </a:gs>
                  </a:gsLst>
                  <a:lin ang="81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任意多边形 87">
                  <a:extLst>
                    <a:ext uri="{FF2B5EF4-FFF2-40B4-BE49-F238E27FC236}">
                      <a16:creationId xmlns:a16="http://schemas.microsoft.com/office/drawing/2014/main" id="{0984D2EF-8367-4923-9712-251EE2EAE1DD}"/>
                    </a:ext>
                  </a:extLst>
                </p:cNvPr>
                <p:cNvSpPr/>
                <p:nvPr/>
              </p:nvSpPr>
              <p:spPr>
                <a:xfrm>
                  <a:off x="972521" y="950181"/>
                  <a:ext cx="1479759" cy="197337"/>
                </a:xfrm>
                <a:custGeom>
                  <a:avLst/>
                  <a:gdLst>
                    <a:gd name="connsiteX0" fmla="*/ 0 w 1479759"/>
                    <a:gd name="connsiteY0" fmla="*/ 197336 h 197337"/>
                    <a:gd name="connsiteX1" fmla="*/ 0 w 1479759"/>
                    <a:gd name="connsiteY1" fmla="*/ 197337 h 197337"/>
                    <a:gd name="connsiteX2" fmla="*/ 0 w 1479759"/>
                    <a:gd name="connsiteY2" fmla="*/ 197337 h 197337"/>
                    <a:gd name="connsiteX3" fmla="*/ 197337 w 1479759"/>
                    <a:gd name="connsiteY3" fmla="*/ 0 h 197337"/>
                    <a:gd name="connsiteX4" fmla="*/ 1282422 w 1479759"/>
                    <a:gd name="connsiteY4" fmla="*/ 0 h 197337"/>
                    <a:gd name="connsiteX5" fmla="*/ 1479759 w 1479759"/>
                    <a:gd name="connsiteY5" fmla="*/ 197337 h 197337"/>
                    <a:gd name="connsiteX6" fmla="*/ 1479758 w 1479759"/>
                    <a:gd name="connsiteY6" fmla="*/ 197337 h 197337"/>
                    <a:gd name="connsiteX7" fmla="*/ 0 w 1479759"/>
                    <a:gd name="connsiteY7" fmla="*/ 197337 h 197337"/>
                    <a:gd name="connsiteX8" fmla="*/ 0 w 1479759"/>
                    <a:gd name="connsiteY8" fmla="*/ 197337 h 197337"/>
                    <a:gd name="connsiteX9" fmla="*/ 15508 w 1479759"/>
                    <a:gd name="connsiteY9" fmla="*/ 120525 h 197337"/>
                    <a:gd name="connsiteX10" fmla="*/ 197337 w 1479759"/>
                    <a:gd name="connsiteY10" fmla="*/ 0 h 197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79759" h="197337">
                      <a:moveTo>
                        <a:pt x="0" y="197336"/>
                      </a:moveTo>
                      <a:lnTo>
                        <a:pt x="0" y="197337"/>
                      </a:lnTo>
                      <a:lnTo>
                        <a:pt x="0" y="197337"/>
                      </a:lnTo>
                      <a:close/>
                      <a:moveTo>
                        <a:pt x="197337" y="0"/>
                      </a:moveTo>
                      <a:lnTo>
                        <a:pt x="1282422" y="0"/>
                      </a:lnTo>
                      <a:cubicBezTo>
                        <a:pt x="1391408" y="0"/>
                        <a:pt x="1479759" y="88351"/>
                        <a:pt x="1479759" y="197337"/>
                      </a:cubicBezTo>
                      <a:lnTo>
                        <a:pt x="1479758" y="197337"/>
                      </a:lnTo>
                      <a:lnTo>
                        <a:pt x="0" y="197337"/>
                      </a:lnTo>
                      <a:lnTo>
                        <a:pt x="0" y="197337"/>
                      </a:lnTo>
                      <a:lnTo>
                        <a:pt x="15508" y="120525"/>
                      </a:lnTo>
                      <a:cubicBezTo>
                        <a:pt x="45465" y="49698"/>
                        <a:pt x="115598" y="0"/>
                        <a:pt x="1973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alpha val="46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03A22D01-8305-4BCE-89C3-20E4F1A664FF}"/>
                  </a:ext>
                </a:extLst>
              </p:cNvPr>
              <p:cNvSpPr/>
              <p:nvPr/>
            </p:nvSpPr>
            <p:spPr>
              <a:xfrm>
                <a:off x="1132943" y="950181"/>
                <a:ext cx="324379" cy="394674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 83">
                <a:extLst>
                  <a:ext uri="{FF2B5EF4-FFF2-40B4-BE49-F238E27FC236}">
                    <a16:creationId xmlns:a16="http://schemas.microsoft.com/office/drawing/2014/main" id="{4F7AFE84-7517-44E5-9F68-3851FC5CAFEA}"/>
                  </a:ext>
                </a:extLst>
              </p:cNvPr>
              <p:cNvSpPr/>
              <p:nvPr/>
            </p:nvSpPr>
            <p:spPr>
              <a:xfrm>
                <a:off x="1125800" y="950181"/>
                <a:ext cx="345811" cy="394674"/>
              </a:xfrm>
              <a:custGeom>
                <a:avLst/>
                <a:gdLst>
                  <a:gd name="connsiteX0" fmla="*/ 0 w 312194"/>
                  <a:gd name="connsiteY0" fmla="*/ 0 h 394674"/>
                  <a:gd name="connsiteX1" fmla="*/ 312194 w 312194"/>
                  <a:gd name="connsiteY1" fmla="*/ 0 h 394674"/>
                  <a:gd name="connsiteX2" fmla="*/ 298842 w 312194"/>
                  <a:gd name="connsiteY2" fmla="*/ 18892 h 394674"/>
                  <a:gd name="connsiteX3" fmla="*/ 255116 w 312194"/>
                  <a:gd name="connsiteY3" fmla="*/ 199920 h 394674"/>
                  <a:gd name="connsiteX4" fmla="*/ 298842 w 312194"/>
                  <a:gd name="connsiteY4" fmla="*/ 380949 h 394674"/>
                  <a:gd name="connsiteX5" fmla="*/ 308543 w 312194"/>
                  <a:gd name="connsiteY5" fmla="*/ 394674 h 394674"/>
                  <a:gd name="connsiteX6" fmla="*/ 0 w 312194"/>
                  <a:gd name="connsiteY6" fmla="*/ 394674 h 394674"/>
                  <a:gd name="connsiteX7" fmla="*/ 0 w 312194"/>
                  <a:gd name="connsiteY7" fmla="*/ 387189 h 394674"/>
                  <a:gd name="connsiteX8" fmla="*/ 6236 w 312194"/>
                  <a:gd name="connsiteY8" fmla="*/ 378366 h 394674"/>
                  <a:gd name="connsiteX9" fmla="*/ 49962 w 312194"/>
                  <a:gd name="connsiteY9" fmla="*/ 197337 h 394674"/>
                  <a:gd name="connsiteX10" fmla="*/ 6236 w 312194"/>
                  <a:gd name="connsiteY10" fmla="*/ 16309 h 394674"/>
                  <a:gd name="connsiteX11" fmla="*/ 0 w 312194"/>
                  <a:gd name="connsiteY11" fmla="*/ 7485 h 394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2194" h="394674">
                    <a:moveTo>
                      <a:pt x="0" y="0"/>
                    </a:moveTo>
                    <a:lnTo>
                      <a:pt x="312194" y="0"/>
                    </a:lnTo>
                    <a:lnTo>
                      <a:pt x="298842" y="18892"/>
                    </a:lnTo>
                    <a:cubicBezTo>
                      <a:pt x="271826" y="65221"/>
                      <a:pt x="255116" y="129224"/>
                      <a:pt x="255116" y="199920"/>
                    </a:cubicBezTo>
                    <a:cubicBezTo>
                      <a:pt x="255116" y="270616"/>
                      <a:pt x="271826" y="334619"/>
                      <a:pt x="298842" y="380949"/>
                    </a:cubicBezTo>
                    <a:lnTo>
                      <a:pt x="308543" y="394674"/>
                    </a:lnTo>
                    <a:lnTo>
                      <a:pt x="0" y="394674"/>
                    </a:lnTo>
                    <a:lnTo>
                      <a:pt x="0" y="387189"/>
                    </a:lnTo>
                    <a:lnTo>
                      <a:pt x="6236" y="378366"/>
                    </a:lnTo>
                    <a:cubicBezTo>
                      <a:pt x="33252" y="332036"/>
                      <a:pt x="49962" y="268033"/>
                      <a:pt x="49962" y="197337"/>
                    </a:cubicBezTo>
                    <a:cubicBezTo>
                      <a:pt x="49962" y="126641"/>
                      <a:pt x="33252" y="62638"/>
                      <a:pt x="6236" y="16309"/>
                    </a:cubicBezTo>
                    <a:lnTo>
                      <a:pt x="0" y="7485"/>
                    </a:lnTo>
                    <a:close/>
                  </a:path>
                </a:pathLst>
              </a:custGeom>
              <a:gradFill flip="none" rotWithShape="1">
                <a:gsLst>
                  <a:gs pos="52000">
                    <a:srgbClr val="FF9933"/>
                  </a:gs>
                  <a:gs pos="0">
                    <a:srgbClr val="FF6600"/>
                  </a:gs>
                  <a:gs pos="100000">
                    <a:srgbClr val="FF66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7998F26-F705-4B94-91E3-EB77C62A22D3}"/>
                  </a:ext>
                </a:extLst>
              </p:cNvPr>
              <p:cNvSpPr/>
              <p:nvPr/>
            </p:nvSpPr>
            <p:spPr>
              <a:xfrm>
                <a:off x="1118768" y="916685"/>
                <a:ext cx="3385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9DD96D72-26B3-4C4D-A74A-302FC0057710}"/>
                  </a:ext>
                </a:extLst>
              </p:cNvPr>
              <p:cNvSpPr/>
              <p:nvPr/>
            </p:nvSpPr>
            <p:spPr>
              <a:xfrm>
                <a:off x="1464355" y="937935"/>
                <a:ext cx="121058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垃圾资源化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96B7EBD9-260B-4DEB-B77A-B5D993C98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6489" y="796013"/>
              <a:ext cx="383499" cy="345149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572C9645-EBB3-4244-942F-192C81028B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955" y="1523102"/>
            <a:ext cx="2931143" cy="3620398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8E735502-8B0B-4746-AF84-C854936AD6D9}"/>
              </a:ext>
            </a:extLst>
          </p:cNvPr>
          <p:cNvSpPr txBox="1"/>
          <p:nvPr/>
        </p:nvSpPr>
        <p:spPr>
          <a:xfrm>
            <a:off x="1218279" y="2241166"/>
            <a:ext cx="180049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</a:rPr>
              <a:t>垃圾分类的原因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EE8D1438-EAF7-44F2-B060-5DD02B18F4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05219" y="4058318"/>
            <a:ext cx="1438781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23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7844">
        <p14:prism dir="u"/>
      </p:transition>
    </mc:Choice>
    <mc:Fallback>
      <p:transition spd="slow" advTm="78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  <p:bldP spid="3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6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38563" y="1564634"/>
            <a:ext cx="3153966" cy="141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8625" b="1" dirty="0">
                <a:solidFill>
                  <a:srgbClr val="84C035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8625" b="1" dirty="0">
              <a:solidFill>
                <a:srgbClr val="84C035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53022" y="2137402"/>
            <a:ext cx="1725048" cy="3231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500" b="1" dirty="0">
                <a:solidFill>
                  <a:srgbClr val="84C0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two</a:t>
            </a:r>
          </a:p>
        </p:txBody>
      </p:sp>
      <p:cxnSp>
        <p:nvCxnSpPr>
          <p:cNvPr id="60" name="直接连接符 5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007065" y="2309271"/>
            <a:ext cx="31088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4391917" y="1837319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垃圾分类的原则</a:t>
            </a:r>
          </a:p>
        </p:txBody>
      </p:sp>
      <p:sp>
        <p:nvSpPr>
          <p:cNvPr id="65" name="矩形 64"/>
          <p:cNvSpPr/>
          <p:nvPr/>
        </p:nvSpPr>
        <p:spPr>
          <a:xfrm>
            <a:off x="4514394" y="2329762"/>
            <a:ext cx="28796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100" dirty="0">
                <a:solidFill>
                  <a:prstClr val="black">
                    <a:lumMod val="50000"/>
                    <a:lumOff val="50000"/>
                  </a:prstClr>
                </a:solidFill>
                <a:ea typeface="等线" panose="02010600030101010101" pitchFamily="2" charset="-122"/>
              </a:rPr>
              <a:t>Garbage classification principle</a:t>
            </a:r>
            <a:endParaRPr lang="zh-CN" altLang="en-US" sz="110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等线" panose="02010600030101010101" pitchFamily="2" charset="-122"/>
            </a:endParaRPr>
          </a:p>
        </p:txBody>
      </p:sp>
      <p:sp>
        <p:nvSpPr>
          <p:cNvPr id="67" name="灯片编号占位符 6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>
                <a:solidFill>
                  <a:prstClr val="white"/>
                </a:solidFill>
                <a:latin typeface="Arial"/>
                <a:ea typeface="微软雅黑"/>
              </a:rPr>
              <a:pPr/>
              <a:t>6</a:t>
            </a:fld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30975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648">
        <p:random/>
      </p:transition>
    </mc:Choice>
    <mc:Fallback>
      <p:transition spd="slow" advTm="364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 animBg="1"/>
      <p:bldP spid="64" grpId="0"/>
      <p:bldP spid="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90A0CBE8-2E8F-492B-9C36-B982CBBBC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209"/>
          <a:stretch/>
        </p:blipFill>
        <p:spPr>
          <a:xfrm>
            <a:off x="0" y="3705392"/>
            <a:ext cx="6655981" cy="13350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2C670D7-3F8C-4E34-9E2B-CC8D54FDE8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E00C372F-6251-4307-9D09-CBEF6A840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83755F3-54AE-4F0F-A740-743B6D0971CC}"/>
              </a:ext>
            </a:extLst>
          </p:cNvPr>
          <p:cNvSpPr txBox="1"/>
          <p:nvPr/>
        </p:nvSpPr>
        <p:spPr>
          <a:xfrm>
            <a:off x="3601354" y="1949477"/>
            <a:ext cx="467807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54AD2E"/>
                </a:solidFill>
              </a:rPr>
              <a:t>    各地、各区、各社（区）、各小区地理、经济发展水平、企业回收利用废弃物的能力、居民来源、生活习惯、经济与心理承担能力等各不相同。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7163791-8BA9-4AB1-ACB0-9D97928BA8A8}"/>
              </a:ext>
            </a:extLst>
          </p:cNvPr>
          <p:cNvGrpSpPr/>
          <p:nvPr/>
        </p:nvGrpSpPr>
        <p:grpSpPr>
          <a:xfrm>
            <a:off x="3661534" y="982815"/>
            <a:ext cx="2457005" cy="665698"/>
            <a:chOff x="3648123" y="1044880"/>
            <a:chExt cx="2457005" cy="665698"/>
          </a:xfrm>
          <a:solidFill>
            <a:srgbClr val="59AE2D"/>
          </a:solidFill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3D72E85-0F0F-4E3D-97D0-00431E9BAF10}"/>
                </a:ext>
              </a:extLst>
            </p:cNvPr>
            <p:cNvGrpSpPr/>
            <p:nvPr/>
          </p:nvGrpSpPr>
          <p:grpSpPr>
            <a:xfrm>
              <a:off x="3648123" y="1044880"/>
              <a:ext cx="2457005" cy="665698"/>
              <a:chOff x="3726180" y="884888"/>
              <a:chExt cx="2182057" cy="591204"/>
            </a:xfrm>
            <a:grpFill/>
          </p:grpSpPr>
          <p:sp>
            <p:nvSpPr>
              <p:cNvPr id="11" name="任意多边形 15">
                <a:extLst>
                  <a:ext uri="{FF2B5EF4-FFF2-40B4-BE49-F238E27FC236}">
                    <a16:creationId xmlns:a16="http://schemas.microsoft.com/office/drawing/2014/main" id="{3E0A830A-FE69-4E08-9767-522F23356A94}"/>
                  </a:ext>
                </a:extLst>
              </p:cNvPr>
              <p:cNvSpPr/>
              <p:nvPr/>
            </p:nvSpPr>
            <p:spPr>
              <a:xfrm rot="16491998">
                <a:off x="4514901" y="102914"/>
                <a:ext cx="591204" cy="2155152"/>
              </a:xfrm>
              <a:custGeom>
                <a:avLst/>
                <a:gdLst>
                  <a:gd name="connsiteX0" fmla="*/ 154752 w 411480"/>
                  <a:gd name="connsiteY0" fmla="*/ 0 h 1091323"/>
                  <a:gd name="connsiteX1" fmla="*/ 174129 w 411480"/>
                  <a:gd name="connsiteY1" fmla="*/ 9376 h 1091323"/>
                  <a:gd name="connsiteX2" fmla="*/ 411480 w 411480"/>
                  <a:gd name="connsiteY2" fmla="*/ 567560 h 1091323"/>
                  <a:gd name="connsiteX3" fmla="*/ 240141 w 411480"/>
                  <a:gd name="connsiteY3" fmla="*/ 1069891 h 1091323"/>
                  <a:gd name="connsiteX4" fmla="*/ 214811 w 411480"/>
                  <a:gd name="connsiteY4" fmla="*/ 1091323 h 1091323"/>
                  <a:gd name="connsiteX5" fmla="*/ 164041 w 411480"/>
                  <a:gd name="connsiteY5" fmla="*/ 1035755 h 1091323"/>
                  <a:gd name="connsiteX6" fmla="*/ 0 w 411480"/>
                  <a:gd name="connsiteY6" fmla="*/ 510410 h 1091323"/>
                  <a:gd name="connsiteX7" fmla="*/ 95651 w 411480"/>
                  <a:gd name="connsiteY7" fmla="*/ 95020 h 109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1480" h="1091323">
                    <a:moveTo>
                      <a:pt x="154752" y="0"/>
                    </a:moveTo>
                    <a:lnTo>
                      <a:pt x="174129" y="9376"/>
                    </a:lnTo>
                    <a:cubicBezTo>
                      <a:pt x="313610" y="101340"/>
                      <a:pt x="411480" y="316633"/>
                      <a:pt x="411480" y="567560"/>
                    </a:cubicBezTo>
                    <a:cubicBezTo>
                      <a:pt x="411480" y="776666"/>
                      <a:pt x="343515" y="961026"/>
                      <a:pt x="240141" y="1069891"/>
                    </a:cubicBezTo>
                    <a:lnTo>
                      <a:pt x="214811" y="1091323"/>
                    </a:lnTo>
                    <a:lnTo>
                      <a:pt x="164041" y="1035755"/>
                    </a:lnTo>
                    <a:cubicBezTo>
                      <a:pt x="62688" y="901308"/>
                      <a:pt x="0" y="715570"/>
                      <a:pt x="0" y="510410"/>
                    </a:cubicBezTo>
                    <a:cubicBezTo>
                      <a:pt x="0" y="356540"/>
                      <a:pt x="35262" y="213595"/>
                      <a:pt x="95651" y="950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7">
                <a:extLst>
                  <a:ext uri="{FF2B5EF4-FFF2-40B4-BE49-F238E27FC236}">
                    <a16:creationId xmlns:a16="http://schemas.microsoft.com/office/drawing/2014/main" id="{783F3073-C717-40B2-9C39-11DFC81A9A31}"/>
                  </a:ext>
                </a:extLst>
              </p:cNvPr>
              <p:cNvSpPr/>
              <p:nvPr/>
            </p:nvSpPr>
            <p:spPr>
              <a:xfrm>
                <a:off x="3726180" y="1127461"/>
                <a:ext cx="2182057" cy="138269"/>
              </a:xfrm>
              <a:custGeom>
                <a:avLst/>
                <a:gdLst>
                  <a:gd name="connsiteX0" fmla="*/ 2171700 w 2171700"/>
                  <a:gd name="connsiteY0" fmla="*/ 142125 h 142125"/>
                  <a:gd name="connsiteX1" fmla="*/ 967740 w 2171700"/>
                  <a:gd name="connsiteY1" fmla="*/ 4965 h 142125"/>
                  <a:gd name="connsiteX2" fmla="*/ 0 w 2171700"/>
                  <a:gd name="connsiteY2" fmla="*/ 27825 h 14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1700" h="142125">
                    <a:moveTo>
                      <a:pt x="2171700" y="142125"/>
                    </a:moveTo>
                    <a:cubicBezTo>
                      <a:pt x="1750695" y="83070"/>
                      <a:pt x="1329690" y="24015"/>
                      <a:pt x="967740" y="4965"/>
                    </a:cubicBezTo>
                    <a:cubicBezTo>
                      <a:pt x="605790" y="-14085"/>
                      <a:pt x="0" y="27825"/>
                      <a:pt x="0" y="27825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8">
                <a:extLst>
                  <a:ext uri="{FF2B5EF4-FFF2-40B4-BE49-F238E27FC236}">
                    <a16:creationId xmlns:a16="http://schemas.microsoft.com/office/drawing/2014/main" id="{E5EF956D-7B6F-4B24-A7A7-40F1C41F4810}"/>
                  </a:ext>
                </a:extLst>
              </p:cNvPr>
              <p:cNvSpPr/>
              <p:nvPr/>
            </p:nvSpPr>
            <p:spPr>
              <a:xfrm>
                <a:off x="5181600" y="1223866"/>
                <a:ext cx="342900" cy="142004"/>
              </a:xfrm>
              <a:custGeom>
                <a:avLst/>
                <a:gdLst>
                  <a:gd name="connsiteX0" fmla="*/ 342900 w 342900"/>
                  <a:gd name="connsiteY0" fmla="*/ 0 h 142004"/>
                  <a:gd name="connsiteX1" fmla="*/ 83820 w 342900"/>
                  <a:gd name="connsiteY1" fmla="*/ 129540 h 142004"/>
                  <a:gd name="connsiteX2" fmla="*/ 0 w 342900"/>
                  <a:gd name="connsiteY2" fmla="*/ 129540 h 142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42004">
                    <a:moveTo>
                      <a:pt x="342900" y="0"/>
                    </a:moveTo>
                    <a:cubicBezTo>
                      <a:pt x="241935" y="53975"/>
                      <a:pt x="140970" y="107950"/>
                      <a:pt x="83820" y="129540"/>
                    </a:cubicBezTo>
                    <a:cubicBezTo>
                      <a:pt x="26670" y="151130"/>
                      <a:pt x="13335" y="140335"/>
                      <a:pt x="0" y="129540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9">
                <a:extLst>
                  <a:ext uri="{FF2B5EF4-FFF2-40B4-BE49-F238E27FC236}">
                    <a16:creationId xmlns:a16="http://schemas.microsoft.com/office/drawing/2014/main" id="{71E1991C-9485-40FE-9A04-93D1FB5773D4}"/>
                  </a:ext>
                </a:extLst>
              </p:cNvPr>
              <p:cNvSpPr/>
              <p:nvPr/>
            </p:nvSpPr>
            <p:spPr>
              <a:xfrm>
                <a:off x="4815840" y="977486"/>
                <a:ext cx="342900" cy="185420"/>
              </a:xfrm>
              <a:custGeom>
                <a:avLst/>
                <a:gdLst>
                  <a:gd name="connsiteX0" fmla="*/ 342900 w 342900"/>
                  <a:gd name="connsiteY0" fmla="*/ 185420 h 185420"/>
                  <a:gd name="connsiteX1" fmla="*/ 137160 w 342900"/>
                  <a:gd name="connsiteY1" fmla="*/ 25400 h 185420"/>
                  <a:gd name="connsiteX2" fmla="*/ 0 w 342900"/>
                  <a:gd name="connsiteY2" fmla="*/ 2540 h 18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85420">
                    <a:moveTo>
                      <a:pt x="342900" y="185420"/>
                    </a:moveTo>
                    <a:cubicBezTo>
                      <a:pt x="268605" y="120650"/>
                      <a:pt x="194310" y="55880"/>
                      <a:pt x="137160" y="25400"/>
                    </a:cubicBezTo>
                    <a:cubicBezTo>
                      <a:pt x="80010" y="-5080"/>
                      <a:pt x="40005" y="-1270"/>
                      <a:pt x="0" y="2540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20">
                <a:extLst>
                  <a:ext uri="{FF2B5EF4-FFF2-40B4-BE49-F238E27FC236}">
                    <a16:creationId xmlns:a16="http://schemas.microsoft.com/office/drawing/2014/main" id="{E48B1218-B30D-4FCE-AF2C-79DCE4F90C78}"/>
                  </a:ext>
                </a:extLst>
              </p:cNvPr>
              <p:cNvSpPr/>
              <p:nvPr/>
            </p:nvSpPr>
            <p:spPr>
              <a:xfrm>
                <a:off x="4579620" y="1147666"/>
                <a:ext cx="358140" cy="218204"/>
              </a:xfrm>
              <a:custGeom>
                <a:avLst/>
                <a:gdLst>
                  <a:gd name="connsiteX0" fmla="*/ 289560 w 289560"/>
                  <a:gd name="connsiteY0" fmla="*/ 0 h 167640"/>
                  <a:gd name="connsiteX1" fmla="*/ 0 w 289560"/>
                  <a:gd name="connsiteY1" fmla="*/ 167640 h 16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560" h="167640">
                    <a:moveTo>
                      <a:pt x="289560" y="0"/>
                    </a:moveTo>
                    <a:lnTo>
                      <a:pt x="0" y="16764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 21">
                <a:extLst>
                  <a:ext uri="{FF2B5EF4-FFF2-40B4-BE49-F238E27FC236}">
                    <a16:creationId xmlns:a16="http://schemas.microsoft.com/office/drawing/2014/main" id="{CC31E29D-330B-425A-88AB-8A08425D7225}"/>
                  </a:ext>
                </a:extLst>
              </p:cNvPr>
              <p:cNvSpPr/>
              <p:nvPr/>
            </p:nvSpPr>
            <p:spPr>
              <a:xfrm>
                <a:off x="4274820" y="987646"/>
                <a:ext cx="304800" cy="137160"/>
              </a:xfrm>
              <a:custGeom>
                <a:avLst/>
                <a:gdLst>
                  <a:gd name="connsiteX0" fmla="*/ 304800 w 304800"/>
                  <a:gd name="connsiteY0" fmla="*/ 137160 h 137160"/>
                  <a:gd name="connsiteX1" fmla="*/ 0 w 304800"/>
                  <a:gd name="connsiteY1" fmla="*/ 0 h 137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800" h="137160">
                    <a:moveTo>
                      <a:pt x="304800" y="13716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 22">
                <a:extLst>
                  <a:ext uri="{FF2B5EF4-FFF2-40B4-BE49-F238E27FC236}">
                    <a16:creationId xmlns:a16="http://schemas.microsoft.com/office/drawing/2014/main" id="{0B062876-C96C-46FD-9381-86AC068861D2}"/>
                  </a:ext>
                </a:extLst>
              </p:cNvPr>
              <p:cNvSpPr/>
              <p:nvPr/>
            </p:nvSpPr>
            <p:spPr>
              <a:xfrm>
                <a:off x="3977640" y="1140046"/>
                <a:ext cx="167640" cy="68580"/>
              </a:xfrm>
              <a:custGeom>
                <a:avLst/>
                <a:gdLst>
                  <a:gd name="connsiteX0" fmla="*/ 167640 w 167640"/>
                  <a:gd name="connsiteY0" fmla="*/ 0 h 68580"/>
                  <a:gd name="connsiteX1" fmla="*/ 0 w 167640"/>
                  <a:gd name="connsiteY1" fmla="*/ 68580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640" h="68580">
                    <a:moveTo>
                      <a:pt x="167640" y="0"/>
                    </a:moveTo>
                    <a:lnTo>
                      <a:pt x="0" y="6858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BEF0BA8-2D6D-4193-AE83-A98F9DB61A39}"/>
                </a:ext>
              </a:extLst>
            </p:cNvPr>
            <p:cNvSpPr txBox="1"/>
            <p:nvPr/>
          </p:nvSpPr>
          <p:spPr>
            <a:xfrm>
              <a:off x="4246860" y="1191648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</a:rPr>
                <a:t>因地制宜</a:t>
              </a:r>
            </a:p>
          </p:txBody>
        </p:sp>
      </p:grpSp>
      <p:sp>
        <p:nvSpPr>
          <p:cNvPr id="19" name="任意多边形 26">
            <a:extLst>
              <a:ext uri="{FF2B5EF4-FFF2-40B4-BE49-F238E27FC236}">
                <a16:creationId xmlns:a16="http://schemas.microsoft.com/office/drawing/2014/main" id="{A984D20D-4466-4460-A999-1231E5204CCC}"/>
              </a:ext>
            </a:extLst>
          </p:cNvPr>
          <p:cNvSpPr/>
          <p:nvPr/>
        </p:nvSpPr>
        <p:spPr>
          <a:xfrm>
            <a:off x="6076073" y="1321036"/>
            <a:ext cx="2421354" cy="909487"/>
          </a:xfrm>
          <a:custGeom>
            <a:avLst/>
            <a:gdLst>
              <a:gd name="connsiteX0" fmla="*/ 0 w 2421354"/>
              <a:gd name="connsiteY0" fmla="*/ 77675 h 909487"/>
              <a:gd name="connsiteX1" fmla="*/ 602165 w 2421354"/>
              <a:gd name="connsiteY1" fmla="*/ 10767 h 909487"/>
              <a:gd name="connsiteX2" fmla="*/ 2062975 w 2421354"/>
              <a:gd name="connsiteY2" fmla="*/ 88826 h 909487"/>
              <a:gd name="connsiteX3" fmla="*/ 2386361 w 2421354"/>
              <a:gd name="connsiteY3" fmla="*/ 813655 h 909487"/>
              <a:gd name="connsiteX4" fmla="*/ 2397512 w 2421354"/>
              <a:gd name="connsiteY4" fmla="*/ 880562 h 909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1354" h="909487">
                <a:moveTo>
                  <a:pt x="0" y="77675"/>
                </a:moveTo>
                <a:cubicBezTo>
                  <a:pt x="129168" y="43292"/>
                  <a:pt x="258336" y="8909"/>
                  <a:pt x="602165" y="10767"/>
                </a:cubicBezTo>
                <a:cubicBezTo>
                  <a:pt x="945994" y="12625"/>
                  <a:pt x="1765609" y="-44989"/>
                  <a:pt x="2062975" y="88826"/>
                </a:cubicBezTo>
                <a:cubicBezTo>
                  <a:pt x="2360341" y="222641"/>
                  <a:pt x="2330605" y="681699"/>
                  <a:pt x="2386361" y="813655"/>
                </a:cubicBezTo>
                <a:cubicBezTo>
                  <a:pt x="2442117" y="945611"/>
                  <a:pt x="2419814" y="913086"/>
                  <a:pt x="2397512" y="880562"/>
                </a:cubicBezTo>
              </a:path>
            </a:pathLst>
          </a:custGeom>
          <a:noFill/>
          <a:ln w="22225">
            <a:solidFill>
              <a:srgbClr val="59AE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6ADBEF4-9334-4E19-BAF2-9DEEEDA54464}"/>
              </a:ext>
            </a:extLst>
          </p:cNvPr>
          <p:cNvGrpSpPr>
            <a:grpSpLocks noChangeAspect="1"/>
          </p:cNvGrpSpPr>
          <p:nvPr/>
        </p:nvGrpSpPr>
        <p:grpSpPr>
          <a:xfrm rot="2643605">
            <a:off x="6854101" y="1116987"/>
            <a:ext cx="288000" cy="177142"/>
            <a:chOff x="3726180" y="884888"/>
            <a:chExt cx="2171700" cy="591204"/>
          </a:xfrm>
          <a:solidFill>
            <a:srgbClr val="59AE2D"/>
          </a:solidFill>
        </p:grpSpPr>
        <p:sp>
          <p:nvSpPr>
            <p:cNvPr id="21" name="任意多边形 28">
              <a:extLst>
                <a:ext uri="{FF2B5EF4-FFF2-40B4-BE49-F238E27FC236}">
                  <a16:creationId xmlns:a16="http://schemas.microsoft.com/office/drawing/2014/main" id="{FFFBF238-06C7-4750-AC27-D74E9B5BFDF3}"/>
                </a:ext>
              </a:extLst>
            </p:cNvPr>
            <p:cNvSpPr/>
            <p:nvPr/>
          </p:nvSpPr>
          <p:spPr>
            <a:xfrm rot="16491998">
              <a:off x="4514901" y="102914"/>
              <a:ext cx="591204" cy="2155152"/>
            </a:xfrm>
            <a:custGeom>
              <a:avLst/>
              <a:gdLst>
                <a:gd name="connsiteX0" fmla="*/ 154752 w 411480"/>
                <a:gd name="connsiteY0" fmla="*/ 0 h 1091323"/>
                <a:gd name="connsiteX1" fmla="*/ 174129 w 411480"/>
                <a:gd name="connsiteY1" fmla="*/ 9376 h 1091323"/>
                <a:gd name="connsiteX2" fmla="*/ 411480 w 411480"/>
                <a:gd name="connsiteY2" fmla="*/ 567560 h 1091323"/>
                <a:gd name="connsiteX3" fmla="*/ 240141 w 411480"/>
                <a:gd name="connsiteY3" fmla="*/ 1069891 h 1091323"/>
                <a:gd name="connsiteX4" fmla="*/ 214811 w 411480"/>
                <a:gd name="connsiteY4" fmla="*/ 1091323 h 1091323"/>
                <a:gd name="connsiteX5" fmla="*/ 164041 w 411480"/>
                <a:gd name="connsiteY5" fmla="*/ 1035755 h 1091323"/>
                <a:gd name="connsiteX6" fmla="*/ 0 w 411480"/>
                <a:gd name="connsiteY6" fmla="*/ 510410 h 1091323"/>
                <a:gd name="connsiteX7" fmla="*/ 95651 w 411480"/>
                <a:gd name="connsiteY7" fmla="*/ 95020 h 109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1091323">
                  <a:moveTo>
                    <a:pt x="154752" y="0"/>
                  </a:moveTo>
                  <a:lnTo>
                    <a:pt x="174129" y="9376"/>
                  </a:lnTo>
                  <a:cubicBezTo>
                    <a:pt x="313610" y="101340"/>
                    <a:pt x="411480" y="316633"/>
                    <a:pt x="411480" y="567560"/>
                  </a:cubicBezTo>
                  <a:cubicBezTo>
                    <a:pt x="411480" y="776666"/>
                    <a:pt x="343515" y="961026"/>
                    <a:pt x="240141" y="1069891"/>
                  </a:cubicBezTo>
                  <a:lnTo>
                    <a:pt x="214811" y="1091323"/>
                  </a:lnTo>
                  <a:lnTo>
                    <a:pt x="164041" y="1035755"/>
                  </a:lnTo>
                  <a:cubicBezTo>
                    <a:pt x="62688" y="901308"/>
                    <a:pt x="0" y="715570"/>
                    <a:pt x="0" y="510410"/>
                  </a:cubicBezTo>
                  <a:cubicBezTo>
                    <a:pt x="0" y="356540"/>
                    <a:pt x="35262" y="213595"/>
                    <a:pt x="95651" y="950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9">
              <a:extLst>
                <a:ext uri="{FF2B5EF4-FFF2-40B4-BE49-F238E27FC236}">
                  <a16:creationId xmlns:a16="http://schemas.microsoft.com/office/drawing/2014/main" id="{E0B297BB-3284-4370-B4E7-62BA813D811B}"/>
                </a:ext>
              </a:extLst>
            </p:cNvPr>
            <p:cNvSpPr/>
            <p:nvPr/>
          </p:nvSpPr>
          <p:spPr>
            <a:xfrm>
              <a:off x="3726180" y="1127461"/>
              <a:ext cx="2171700" cy="142125"/>
            </a:xfrm>
            <a:custGeom>
              <a:avLst/>
              <a:gdLst>
                <a:gd name="connsiteX0" fmla="*/ 2171700 w 2171700"/>
                <a:gd name="connsiteY0" fmla="*/ 142125 h 142125"/>
                <a:gd name="connsiteX1" fmla="*/ 967740 w 2171700"/>
                <a:gd name="connsiteY1" fmla="*/ 4965 h 142125"/>
                <a:gd name="connsiteX2" fmla="*/ 0 w 2171700"/>
                <a:gd name="connsiteY2" fmla="*/ 27825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142125">
                  <a:moveTo>
                    <a:pt x="2171700" y="142125"/>
                  </a:moveTo>
                  <a:cubicBezTo>
                    <a:pt x="1750695" y="83070"/>
                    <a:pt x="1329690" y="24015"/>
                    <a:pt x="967740" y="4965"/>
                  </a:cubicBezTo>
                  <a:cubicBezTo>
                    <a:pt x="605790" y="-14085"/>
                    <a:pt x="0" y="27825"/>
                    <a:pt x="0" y="27825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30">
              <a:extLst>
                <a:ext uri="{FF2B5EF4-FFF2-40B4-BE49-F238E27FC236}">
                  <a16:creationId xmlns:a16="http://schemas.microsoft.com/office/drawing/2014/main" id="{EB571469-AC42-49D7-AC3D-2E1E6FA811B7}"/>
                </a:ext>
              </a:extLst>
            </p:cNvPr>
            <p:cNvSpPr/>
            <p:nvPr/>
          </p:nvSpPr>
          <p:spPr>
            <a:xfrm>
              <a:off x="5181600" y="1223866"/>
              <a:ext cx="342900" cy="142004"/>
            </a:xfrm>
            <a:custGeom>
              <a:avLst/>
              <a:gdLst>
                <a:gd name="connsiteX0" fmla="*/ 342900 w 342900"/>
                <a:gd name="connsiteY0" fmla="*/ 0 h 142004"/>
                <a:gd name="connsiteX1" fmla="*/ 83820 w 342900"/>
                <a:gd name="connsiteY1" fmla="*/ 129540 h 142004"/>
                <a:gd name="connsiteX2" fmla="*/ 0 w 342900"/>
                <a:gd name="connsiteY2" fmla="*/ 129540 h 14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42004">
                  <a:moveTo>
                    <a:pt x="342900" y="0"/>
                  </a:moveTo>
                  <a:cubicBezTo>
                    <a:pt x="241935" y="53975"/>
                    <a:pt x="140970" y="107950"/>
                    <a:pt x="83820" y="129540"/>
                  </a:cubicBezTo>
                  <a:cubicBezTo>
                    <a:pt x="26670" y="151130"/>
                    <a:pt x="13335" y="140335"/>
                    <a:pt x="0" y="129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31">
              <a:extLst>
                <a:ext uri="{FF2B5EF4-FFF2-40B4-BE49-F238E27FC236}">
                  <a16:creationId xmlns:a16="http://schemas.microsoft.com/office/drawing/2014/main" id="{A678A89C-19A3-41A0-8E78-626480F99509}"/>
                </a:ext>
              </a:extLst>
            </p:cNvPr>
            <p:cNvSpPr/>
            <p:nvPr/>
          </p:nvSpPr>
          <p:spPr>
            <a:xfrm>
              <a:off x="4815840" y="977486"/>
              <a:ext cx="342900" cy="185420"/>
            </a:xfrm>
            <a:custGeom>
              <a:avLst/>
              <a:gdLst>
                <a:gd name="connsiteX0" fmla="*/ 342900 w 342900"/>
                <a:gd name="connsiteY0" fmla="*/ 185420 h 185420"/>
                <a:gd name="connsiteX1" fmla="*/ 137160 w 342900"/>
                <a:gd name="connsiteY1" fmla="*/ 25400 h 185420"/>
                <a:gd name="connsiteX2" fmla="*/ 0 w 342900"/>
                <a:gd name="connsiteY2" fmla="*/ 2540 h 1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85420">
                  <a:moveTo>
                    <a:pt x="342900" y="185420"/>
                  </a:moveTo>
                  <a:cubicBezTo>
                    <a:pt x="268605" y="120650"/>
                    <a:pt x="194310" y="55880"/>
                    <a:pt x="137160" y="25400"/>
                  </a:cubicBezTo>
                  <a:cubicBezTo>
                    <a:pt x="80010" y="-5080"/>
                    <a:pt x="40005" y="-1270"/>
                    <a:pt x="0" y="2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32">
              <a:extLst>
                <a:ext uri="{FF2B5EF4-FFF2-40B4-BE49-F238E27FC236}">
                  <a16:creationId xmlns:a16="http://schemas.microsoft.com/office/drawing/2014/main" id="{A1CFF4EF-8B4F-467B-B0A8-1B6B3D75262F}"/>
                </a:ext>
              </a:extLst>
            </p:cNvPr>
            <p:cNvSpPr/>
            <p:nvPr/>
          </p:nvSpPr>
          <p:spPr>
            <a:xfrm>
              <a:off x="4579620" y="1147666"/>
              <a:ext cx="358140" cy="218204"/>
            </a:xfrm>
            <a:custGeom>
              <a:avLst/>
              <a:gdLst>
                <a:gd name="connsiteX0" fmla="*/ 289560 w 289560"/>
                <a:gd name="connsiteY0" fmla="*/ 0 h 167640"/>
                <a:gd name="connsiteX1" fmla="*/ 0 w 28956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60" h="167640">
                  <a:moveTo>
                    <a:pt x="289560" y="0"/>
                  </a:moveTo>
                  <a:lnTo>
                    <a:pt x="0" y="16764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33">
              <a:extLst>
                <a:ext uri="{FF2B5EF4-FFF2-40B4-BE49-F238E27FC236}">
                  <a16:creationId xmlns:a16="http://schemas.microsoft.com/office/drawing/2014/main" id="{DE5ED113-02FD-4D25-9348-64E493291AFC}"/>
                </a:ext>
              </a:extLst>
            </p:cNvPr>
            <p:cNvSpPr/>
            <p:nvPr/>
          </p:nvSpPr>
          <p:spPr>
            <a:xfrm>
              <a:off x="4274820" y="987646"/>
              <a:ext cx="304800" cy="137160"/>
            </a:xfrm>
            <a:custGeom>
              <a:avLst/>
              <a:gdLst>
                <a:gd name="connsiteX0" fmla="*/ 304800 w 304800"/>
                <a:gd name="connsiteY0" fmla="*/ 137160 h 137160"/>
                <a:gd name="connsiteX1" fmla="*/ 0 w 304800"/>
                <a:gd name="connsiteY1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137160">
                  <a:moveTo>
                    <a:pt x="304800" y="137160"/>
                  </a:move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34">
              <a:extLst>
                <a:ext uri="{FF2B5EF4-FFF2-40B4-BE49-F238E27FC236}">
                  <a16:creationId xmlns:a16="http://schemas.microsoft.com/office/drawing/2014/main" id="{291A621E-E3B8-4AE2-8908-880B25AC6CAF}"/>
                </a:ext>
              </a:extLst>
            </p:cNvPr>
            <p:cNvSpPr/>
            <p:nvPr/>
          </p:nvSpPr>
          <p:spPr>
            <a:xfrm>
              <a:off x="3977640" y="1140046"/>
              <a:ext cx="167640" cy="68580"/>
            </a:xfrm>
            <a:custGeom>
              <a:avLst/>
              <a:gdLst>
                <a:gd name="connsiteX0" fmla="*/ 167640 w 167640"/>
                <a:gd name="connsiteY0" fmla="*/ 0 h 68580"/>
                <a:gd name="connsiteX1" fmla="*/ 0 w 167640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68580">
                  <a:moveTo>
                    <a:pt x="167640" y="0"/>
                  </a:moveTo>
                  <a:lnTo>
                    <a:pt x="0" y="6858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A9C19AB-B5EE-4CDB-A723-FB3E4A8DD455}"/>
              </a:ext>
            </a:extLst>
          </p:cNvPr>
          <p:cNvGrpSpPr>
            <a:grpSpLocks noChangeAspect="1"/>
          </p:cNvGrpSpPr>
          <p:nvPr/>
        </p:nvGrpSpPr>
        <p:grpSpPr>
          <a:xfrm rot="18057952">
            <a:off x="7711448" y="1125212"/>
            <a:ext cx="288000" cy="177142"/>
            <a:chOff x="3726180" y="884888"/>
            <a:chExt cx="2171700" cy="591204"/>
          </a:xfrm>
          <a:solidFill>
            <a:srgbClr val="59AE2D"/>
          </a:solidFill>
        </p:grpSpPr>
        <p:sp>
          <p:nvSpPr>
            <p:cNvPr id="30" name="任意多边形 36">
              <a:extLst>
                <a:ext uri="{FF2B5EF4-FFF2-40B4-BE49-F238E27FC236}">
                  <a16:creationId xmlns:a16="http://schemas.microsoft.com/office/drawing/2014/main" id="{9C554262-05E7-4A92-93CA-CD502F53BE26}"/>
                </a:ext>
              </a:extLst>
            </p:cNvPr>
            <p:cNvSpPr/>
            <p:nvPr/>
          </p:nvSpPr>
          <p:spPr>
            <a:xfrm rot="16491998">
              <a:off x="4514901" y="102914"/>
              <a:ext cx="591204" cy="2155152"/>
            </a:xfrm>
            <a:custGeom>
              <a:avLst/>
              <a:gdLst>
                <a:gd name="connsiteX0" fmla="*/ 154752 w 411480"/>
                <a:gd name="connsiteY0" fmla="*/ 0 h 1091323"/>
                <a:gd name="connsiteX1" fmla="*/ 174129 w 411480"/>
                <a:gd name="connsiteY1" fmla="*/ 9376 h 1091323"/>
                <a:gd name="connsiteX2" fmla="*/ 411480 w 411480"/>
                <a:gd name="connsiteY2" fmla="*/ 567560 h 1091323"/>
                <a:gd name="connsiteX3" fmla="*/ 240141 w 411480"/>
                <a:gd name="connsiteY3" fmla="*/ 1069891 h 1091323"/>
                <a:gd name="connsiteX4" fmla="*/ 214811 w 411480"/>
                <a:gd name="connsiteY4" fmla="*/ 1091323 h 1091323"/>
                <a:gd name="connsiteX5" fmla="*/ 164041 w 411480"/>
                <a:gd name="connsiteY5" fmla="*/ 1035755 h 1091323"/>
                <a:gd name="connsiteX6" fmla="*/ 0 w 411480"/>
                <a:gd name="connsiteY6" fmla="*/ 510410 h 1091323"/>
                <a:gd name="connsiteX7" fmla="*/ 95651 w 411480"/>
                <a:gd name="connsiteY7" fmla="*/ 95020 h 109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1091323">
                  <a:moveTo>
                    <a:pt x="154752" y="0"/>
                  </a:moveTo>
                  <a:lnTo>
                    <a:pt x="174129" y="9376"/>
                  </a:lnTo>
                  <a:cubicBezTo>
                    <a:pt x="313610" y="101340"/>
                    <a:pt x="411480" y="316633"/>
                    <a:pt x="411480" y="567560"/>
                  </a:cubicBezTo>
                  <a:cubicBezTo>
                    <a:pt x="411480" y="776666"/>
                    <a:pt x="343515" y="961026"/>
                    <a:pt x="240141" y="1069891"/>
                  </a:cubicBezTo>
                  <a:lnTo>
                    <a:pt x="214811" y="1091323"/>
                  </a:lnTo>
                  <a:lnTo>
                    <a:pt x="164041" y="1035755"/>
                  </a:lnTo>
                  <a:cubicBezTo>
                    <a:pt x="62688" y="901308"/>
                    <a:pt x="0" y="715570"/>
                    <a:pt x="0" y="510410"/>
                  </a:cubicBezTo>
                  <a:cubicBezTo>
                    <a:pt x="0" y="356540"/>
                    <a:pt x="35262" y="213595"/>
                    <a:pt x="95651" y="950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7">
              <a:extLst>
                <a:ext uri="{FF2B5EF4-FFF2-40B4-BE49-F238E27FC236}">
                  <a16:creationId xmlns:a16="http://schemas.microsoft.com/office/drawing/2014/main" id="{8B88236B-2ACE-4CF1-B8E2-B87658E98FCB}"/>
                </a:ext>
              </a:extLst>
            </p:cNvPr>
            <p:cNvSpPr/>
            <p:nvPr/>
          </p:nvSpPr>
          <p:spPr>
            <a:xfrm>
              <a:off x="3726180" y="1127461"/>
              <a:ext cx="2171700" cy="142125"/>
            </a:xfrm>
            <a:custGeom>
              <a:avLst/>
              <a:gdLst>
                <a:gd name="connsiteX0" fmla="*/ 2171700 w 2171700"/>
                <a:gd name="connsiteY0" fmla="*/ 142125 h 142125"/>
                <a:gd name="connsiteX1" fmla="*/ 967740 w 2171700"/>
                <a:gd name="connsiteY1" fmla="*/ 4965 h 142125"/>
                <a:gd name="connsiteX2" fmla="*/ 0 w 2171700"/>
                <a:gd name="connsiteY2" fmla="*/ 27825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142125">
                  <a:moveTo>
                    <a:pt x="2171700" y="142125"/>
                  </a:moveTo>
                  <a:cubicBezTo>
                    <a:pt x="1750695" y="83070"/>
                    <a:pt x="1329690" y="24015"/>
                    <a:pt x="967740" y="4965"/>
                  </a:cubicBezTo>
                  <a:cubicBezTo>
                    <a:pt x="605790" y="-14085"/>
                    <a:pt x="0" y="27825"/>
                    <a:pt x="0" y="27825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8">
              <a:extLst>
                <a:ext uri="{FF2B5EF4-FFF2-40B4-BE49-F238E27FC236}">
                  <a16:creationId xmlns:a16="http://schemas.microsoft.com/office/drawing/2014/main" id="{AB165A64-A3B0-46D9-AAA1-17C87DC11082}"/>
                </a:ext>
              </a:extLst>
            </p:cNvPr>
            <p:cNvSpPr/>
            <p:nvPr/>
          </p:nvSpPr>
          <p:spPr>
            <a:xfrm>
              <a:off x="5181600" y="1223866"/>
              <a:ext cx="342900" cy="142004"/>
            </a:xfrm>
            <a:custGeom>
              <a:avLst/>
              <a:gdLst>
                <a:gd name="connsiteX0" fmla="*/ 342900 w 342900"/>
                <a:gd name="connsiteY0" fmla="*/ 0 h 142004"/>
                <a:gd name="connsiteX1" fmla="*/ 83820 w 342900"/>
                <a:gd name="connsiteY1" fmla="*/ 129540 h 142004"/>
                <a:gd name="connsiteX2" fmla="*/ 0 w 342900"/>
                <a:gd name="connsiteY2" fmla="*/ 129540 h 14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42004">
                  <a:moveTo>
                    <a:pt x="342900" y="0"/>
                  </a:moveTo>
                  <a:cubicBezTo>
                    <a:pt x="241935" y="53975"/>
                    <a:pt x="140970" y="107950"/>
                    <a:pt x="83820" y="129540"/>
                  </a:cubicBezTo>
                  <a:cubicBezTo>
                    <a:pt x="26670" y="151130"/>
                    <a:pt x="13335" y="140335"/>
                    <a:pt x="0" y="129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9">
              <a:extLst>
                <a:ext uri="{FF2B5EF4-FFF2-40B4-BE49-F238E27FC236}">
                  <a16:creationId xmlns:a16="http://schemas.microsoft.com/office/drawing/2014/main" id="{48DEDABC-463F-4918-AD34-1615B5E99C34}"/>
                </a:ext>
              </a:extLst>
            </p:cNvPr>
            <p:cNvSpPr/>
            <p:nvPr/>
          </p:nvSpPr>
          <p:spPr>
            <a:xfrm>
              <a:off x="4815840" y="977486"/>
              <a:ext cx="342900" cy="185420"/>
            </a:xfrm>
            <a:custGeom>
              <a:avLst/>
              <a:gdLst>
                <a:gd name="connsiteX0" fmla="*/ 342900 w 342900"/>
                <a:gd name="connsiteY0" fmla="*/ 185420 h 185420"/>
                <a:gd name="connsiteX1" fmla="*/ 137160 w 342900"/>
                <a:gd name="connsiteY1" fmla="*/ 25400 h 185420"/>
                <a:gd name="connsiteX2" fmla="*/ 0 w 342900"/>
                <a:gd name="connsiteY2" fmla="*/ 2540 h 1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85420">
                  <a:moveTo>
                    <a:pt x="342900" y="185420"/>
                  </a:moveTo>
                  <a:cubicBezTo>
                    <a:pt x="268605" y="120650"/>
                    <a:pt x="194310" y="55880"/>
                    <a:pt x="137160" y="25400"/>
                  </a:cubicBezTo>
                  <a:cubicBezTo>
                    <a:pt x="80010" y="-5080"/>
                    <a:pt x="40005" y="-1270"/>
                    <a:pt x="0" y="2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40">
              <a:extLst>
                <a:ext uri="{FF2B5EF4-FFF2-40B4-BE49-F238E27FC236}">
                  <a16:creationId xmlns:a16="http://schemas.microsoft.com/office/drawing/2014/main" id="{838DEF5B-ECC6-4362-830B-A7A4B191140F}"/>
                </a:ext>
              </a:extLst>
            </p:cNvPr>
            <p:cNvSpPr/>
            <p:nvPr/>
          </p:nvSpPr>
          <p:spPr>
            <a:xfrm>
              <a:off x="4579620" y="1147666"/>
              <a:ext cx="358140" cy="218204"/>
            </a:xfrm>
            <a:custGeom>
              <a:avLst/>
              <a:gdLst>
                <a:gd name="connsiteX0" fmla="*/ 289560 w 289560"/>
                <a:gd name="connsiteY0" fmla="*/ 0 h 167640"/>
                <a:gd name="connsiteX1" fmla="*/ 0 w 28956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60" h="167640">
                  <a:moveTo>
                    <a:pt x="289560" y="0"/>
                  </a:moveTo>
                  <a:lnTo>
                    <a:pt x="0" y="16764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41">
              <a:extLst>
                <a:ext uri="{FF2B5EF4-FFF2-40B4-BE49-F238E27FC236}">
                  <a16:creationId xmlns:a16="http://schemas.microsoft.com/office/drawing/2014/main" id="{D50435EB-C11B-401F-8DCC-4619527330D3}"/>
                </a:ext>
              </a:extLst>
            </p:cNvPr>
            <p:cNvSpPr/>
            <p:nvPr/>
          </p:nvSpPr>
          <p:spPr>
            <a:xfrm>
              <a:off x="4274820" y="987646"/>
              <a:ext cx="304800" cy="137160"/>
            </a:xfrm>
            <a:custGeom>
              <a:avLst/>
              <a:gdLst>
                <a:gd name="connsiteX0" fmla="*/ 304800 w 304800"/>
                <a:gd name="connsiteY0" fmla="*/ 137160 h 137160"/>
                <a:gd name="connsiteX1" fmla="*/ 0 w 304800"/>
                <a:gd name="connsiteY1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137160">
                  <a:moveTo>
                    <a:pt x="304800" y="137160"/>
                  </a:move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42">
              <a:extLst>
                <a:ext uri="{FF2B5EF4-FFF2-40B4-BE49-F238E27FC236}">
                  <a16:creationId xmlns:a16="http://schemas.microsoft.com/office/drawing/2014/main" id="{B2F2061D-5D7D-47B3-A848-5DA1EEBB46F9}"/>
                </a:ext>
              </a:extLst>
            </p:cNvPr>
            <p:cNvSpPr/>
            <p:nvPr/>
          </p:nvSpPr>
          <p:spPr>
            <a:xfrm>
              <a:off x="3977640" y="1140046"/>
              <a:ext cx="167640" cy="68580"/>
            </a:xfrm>
            <a:custGeom>
              <a:avLst/>
              <a:gdLst>
                <a:gd name="connsiteX0" fmla="*/ 167640 w 167640"/>
                <a:gd name="connsiteY0" fmla="*/ 0 h 68580"/>
                <a:gd name="connsiteX1" fmla="*/ 0 w 167640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68580">
                  <a:moveTo>
                    <a:pt x="167640" y="0"/>
                  </a:moveTo>
                  <a:lnTo>
                    <a:pt x="0" y="6858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5355912-35C3-4D3E-AE03-FE33B1C7F578}"/>
              </a:ext>
            </a:extLst>
          </p:cNvPr>
          <p:cNvGrpSpPr>
            <a:grpSpLocks noChangeAspect="1"/>
          </p:cNvGrpSpPr>
          <p:nvPr/>
        </p:nvGrpSpPr>
        <p:grpSpPr>
          <a:xfrm rot="7477556">
            <a:off x="8294551" y="1461655"/>
            <a:ext cx="288000" cy="177142"/>
            <a:chOff x="3726180" y="884888"/>
            <a:chExt cx="2171700" cy="591204"/>
          </a:xfrm>
          <a:solidFill>
            <a:srgbClr val="59AE2D"/>
          </a:solidFill>
        </p:grpSpPr>
        <p:sp>
          <p:nvSpPr>
            <p:cNvPr id="38" name="任意多边形 44">
              <a:extLst>
                <a:ext uri="{FF2B5EF4-FFF2-40B4-BE49-F238E27FC236}">
                  <a16:creationId xmlns:a16="http://schemas.microsoft.com/office/drawing/2014/main" id="{3260B5C7-173E-4E7A-A9FE-DC4401770AAD}"/>
                </a:ext>
              </a:extLst>
            </p:cNvPr>
            <p:cNvSpPr/>
            <p:nvPr/>
          </p:nvSpPr>
          <p:spPr>
            <a:xfrm rot="16491998">
              <a:off x="4514901" y="102914"/>
              <a:ext cx="591204" cy="2155152"/>
            </a:xfrm>
            <a:custGeom>
              <a:avLst/>
              <a:gdLst>
                <a:gd name="connsiteX0" fmla="*/ 154752 w 411480"/>
                <a:gd name="connsiteY0" fmla="*/ 0 h 1091323"/>
                <a:gd name="connsiteX1" fmla="*/ 174129 w 411480"/>
                <a:gd name="connsiteY1" fmla="*/ 9376 h 1091323"/>
                <a:gd name="connsiteX2" fmla="*/ 411480 w 411480"/>
                <a:gd name="connsiteY2" fmla="*/ 567560 h 1091323"/>
                <a:gd name="connsiteX3" fmla="*/ 240141 w 411480"/>
                <a:gd name="connsiteY3" fmla="*/ 1069891 h 1091323"/>
                <a:gd name="connsiteX4" fmla="*/ 214811 w 411480"/>
                <a:gd name="connsiteY4" fmla="*/ 1091323 h 1091323"/>
                <a:gd name="connsiteX5" fmla="*/ 164041 w 411480"/>
                <a:gd name="connsiteY5" fmla="*/ 1035755 h 1091323"/>
                <a:gd name="connsiteX6" fmla="*/ 0 w 411480"/>
                <a:gd name="connsiteY6" fmla="*/ 510410 h 1091323"/>
                <a:gd name="connsiteX7" fmla="*/ 95651 w 411480"/>
                <a:gd name="connsiteY7" fmla="*/ 95020 h 109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1091323">
                  <a:moveTo>
                    <a:pt x="154752" y="0"/>
                  </a:moveTo>
                  <a:lnTo>
                    <a:pt x="174129" y="9376"/>
                  </a:lnTo>
                  <a:cubicBezTo>
                    <a:pt x="313610" y="101340"/>
                    <a:pt x="411480" y="316633"/>
                    <a:pt x="411480" y="567560"/>
                  </a:cubicBezTo>
                  <a:cubicBezTo>
                    <a:pt x="411480" y="776666"/>
                    <a:pt x="343515" y="961026"/>
                    <a:pt x="240141" y="1069891"/>
                  </a:cubicBezTo>
                  <a:lnTo>
                    <a:pt x="214811" y="1091323"/>
                  </a:lnTo>
                  <a:lnTo>
                    <a:pt x="164041" y="1035755"/>
                  </a:lnTo>
                  <a:cubicBezTo>
                    <a:pt x="62688" y="901308"/>
                    <a:pt x="0" y="715570"/>
                    <a:pt x="0" y="510410"/>
                  </a:cubicBezTo>
                  <a:cubicBezTo>
                    <a:pt x="0" y="356540"/>
                    <a:pt x="35262" y="213595"/>
                    <a:pt x="95651" y="950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45">
              <a:extLst>
                <a:ext uri="{FF2B5EF4-FFF2-40B4-BE49-F238E27FC236}">
                  <a16:creationId xmlns:a16="http://schemas.microsoft.com/office/drawing/2014/main" id="{F143650C-49E7-4774-BAD0-0FD69432C1F4}"/>
                </a:ext>
              </a:extLst>
            </p:cNvPr>
            <p:cNvSpPr/>
            <p:nvPr/>
          </p:nvSpPr>
          <p:spPr>
            <a:xfrm>
              <a:off x="3726180" y="1127461"/>
              <a:ext cx="2171700" cy="142125"/>
            </a:xfrm>
            <a:custGeom>
              <a:avLst/>
              <a:gdLst>
                <a:gd name="connsiteX0" fmla="*/ 2171700 w 2171700"/>
                <a:gd name="connsiteY0" fmla="*/ 142125 h 142125"/>
                <a:gd name="connsiteX1" fmla="*/ 967740 w 2171700"/>
                <a:gd name="connsiteY1" fmla="*/ 4965 h 142125"/>
                <a:gd name="connsiteX2" fmla="*/ 0 w 2171700"/>
                <a:gd name="connsiteY2" fmla="*/ 27825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142125">
                  <a:moveTo>
                    <a:pt x="2171700" y="142125"/>
                  </a:moveTo>
                  <a:cubicBezTo>
                    <a:pt x="1750695" y="83070"/>
                    <a:pt x="1329690" y="24015"/>
                    <a:pt x="967740" y="4965"/>
                  </a:cubicBezTo>
                  <a:cubicBezTo>
                    <a:pt x="605790" y="-14085"/>
                    <a:pt x="0" y="27825"/>
                    <a:pt x="0" y="27825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46">
              <a:extLst>
                <a:ext uri="{FF2B5EF4-FFF2-40B4-BE49-F238E27FC236}">
                  <a16:creationId xmlns:a16="http://schemas.microsoft.com/office/drawing/2014/main" id="{616A579A-0E51-4C3B-9926-C1F949F2372A}"/>
                </a:ext>
              </a:extLst>
            </p:cNvPr>
            <p:cNvSpPr/>
            <p:nvPr/>
          </p:nvSpPr>
          <p:spPr>
            <a:xfrm>
              <a:off x="5181600" y="1223866"/>
              <a:ext cx="342900" cy="142004"/>
            </a:xfrm>
            <a:custGeom>
              <a:avLst/>
              <a:gdLst>
                <a:gd name="connsiteX0" fmla="*/ 342900 w 342900"/>
                <a:gd name="connsiteY0" fmla="*/ 0 h 142004"/>
                <a:gd name="connsiteX1" fmla="*/ 83820 w 342900"/>
                <a:gd name="connsiteY1" fmla="*/ 129540 h 142004"/>
                <a:gd name="connsiteX2" fmla="*/ 0 w 342900"/>
                <a:gd name="connsiteY2" fmla="*/ 129540 h 14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42004">
                  <a:moveTo>
                    <a:pt x="342900" y="0"/>
                  </a:moveTo>
                  <a:cubicBezTo>
                    <a:pt x="241935" y="53975"/>
                    <a:pt x="140970" y="107950"/>
                    <a:pt x="83820" y="129540"/>
                  </a:cubicBezTo>
                  <a:cubicBezTo>
                    <a:pt x="26670" y="151130"/>
                    <a:pt x="13335" y="140335"/>
                    <a:pt x="0" y="129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7">
              <a:extLst>
                <a:ext uri="{FF2B5EF4-FFF2-40B4-BE49-F238E27FC236}">
                  <a16:creationId xmlns:a16="http://schemas.microsoft.com/office/drawing/2014/main" id="{977FFBCF-B9AB-4E3C-8339-F6CC5457675E}"/>
                </a:ext>
              </a:extLst>
            </p:cNvPr>
            <p:cNvSpPr/>
            <p:nvPr/>
          </p:nvSpPr>
          <p:spPr>
            <a:xfrm>
              <a:off x="4815840" y="977486"/>
              <a:ext cx="342900" cy="185420"/>
            </a:xfrm>
            <a:custGeom>
              <a:avLst/>
              <a:gdLst>
                <a:gd name="connsiteX0" fmla="*/ 342900 w 342900"/>
                <a:gd name="connsiteY0" fmla="*/ 185420 h 185420"/>
                <a:gd name="connsiteX1" fmla="*/ 137160 w 342900"/>
                <a:gd name="connsiteY1" fmla="*/ 25400 h 185420"/>
                <a:gd name="connsiteX2" fmla="*/ 0 w 342900"/>
                <a:gd name="connsiteY2" fmla="*/ 2540 h 1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85420">
                  <a:moveTo>
                    <a:pt x="342900" y="185420"/>
                  </a:moveTo>
                  <a:cubicBezTo>
                    <a:pt x="268605" y="120650"/>
                    <a:pt x="194310" y="55880"/>
                    <a:pt x="137160" y="25400"/>
                  </a:cubicBezTo>
                  <a:cubicBezTo>
                    <a:pt x="80010" y="-5080"/>
                    <a:pt x="40005" y="-1270"/>
                    <a:pt x="0" y="2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8">
              <a:extLst>
                <a:ext uri="{FF2B5EF4-FFF2-40B4-BE49-F238E27FC236}">
                  <a16:creationId xmlns:a16="http://schemas.microsoft.com/office/drawing/2014/main" id="{9E1B93B3-C911-4CE9-8D9B-0C3D330FF8A8}"/>
                </a:ext>
              </a:extLst>
            </p:cNvPr>
            <p:cNvSpPr/>
            <p:nvPr/>
          </p:nvSpPr>
          <p:spPr>
            <a:xfrm>
              <a:off x="4579620" y="1147666"/>
              <a:ext cx="358140" cy="218204"/>
            </a:xfrm>
            <a:custGeom>
              <a:avLst/>
              <a:gdLst>
                <a:gd name="connsiteX0" fmla="*/ 289560 w 289560"/>
                <a:gd name="connsiteY0" fmla="*/ 0 h 167640"/>
                <a:gd name="connsiteX1" fmla="*/ 0 w 28956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60" h="167640">
                  <a:moveTo>
                    <a:pt x="289560" y="0"/>
                  </a:moveTo>
                  <a:lnTo>
                    <a:pt x="0" y="16764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9">
              <a:extLst>
                <a:ext uri="{FF2B5EF4-FFF2-40B4-BE49-F238E27FC236}">
                  <a16:creationId xmlns:a16="http://schemas.microsoft.com/office/drawing/2014/main" id="{91A27B30-5594-4F77-BA45-6471FF256EDD}"/>
                </a:ext>
              </a:extLst>
            </p:cNvPr>
            <p:cNvSpPr/>
            <p:nvPr/>
          </p:nvSpPr>
          <p:spPr>
            <a:xfrm>
              <a:off x="4274820" y="987646"/>
              <a:ext cx="304800" cy="137160"/>
            </a:xfrm>
            <a:custGeom>
              <a:avLst/>
              <a:gdLst>
                <a:gd name="connsiteX0" fmla="*/ 304800 w 304800"/>
                <a:gd name="connsiteY0" fmla="*/ 137160 h 137160"/>
                <a:gd name="connsiteX1" fmla="*/ 0 w 304800"/>
                <a:gd name="connsiteY1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137160">
                  <a:moveTo>
                    <a:pt x="304800" y="137160"/>
                  </a:move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50">
              <a:extLst>
                <a:ext uri="{FF2B5EF4-FFF2-40B4-BE49-F238E27FC236}">
                  <a16:creationId xmlns:a16="http://schemas.microsoft.com/office/drawing/2014/main" id="{8E89D1AC-D9DE-4189-9AA6-9DFB708A3032}"/>
                </a:ext>
              </a:extLst>
            </p:cNvPr>
            <p:cNvSpPr/>
            <p:nvPr/>
          </p:nvSpPr>
          <p:spPr>
            <a:xfrm>
              <a:off x="3977640" y="1140046"/>
              <a:ext cx="167640" cy="68580"/>
            </a:xfrm>
            <a:custGeom>
              <a:avLst/>
              <a:gdLst>
                <a:gd name="connsiteX0" fmla="*/ 167640 w 167640"/>
                <a:gd name="connsiteY0" fmla="*/ 0 h 68580"/>
                <a:gd name="connsiteX1" fmla="*/ 0 w 167640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68580">
                  <a:moveTo>
                    <a:pt x="167640" y="0"/>
                  </a:moveTo>
                  <a:lnTo>
                    <a:pt x="0" y="6858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5" name="图片 44">
            <a:extLst>
              <a:ext uri="{FF2B5EF4-FFF2-40B4-BE49-F238E27FC236}">
                <a16:creationId xmlns:a16="http://schemas.microsoft.com/office/drawing/2014/main" id="{85C687E0-CB2E-421C-B06F-05C8609425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5219" y="4058318"/>
            <a:ext cx="1438781" cy="1085182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49F41118-1369-4106-B104-E82B0D8F9B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88" y="1139452"/>
            <a:ext cx="2415131" cy="241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00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8486">
        <p14:prism dir="u"/>
      </p:transition>
    </mc:Choice>
    <mc:Fallback>
      <p:transition spd="slow" advTm="84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90A0CBE8-2E8F-492B-9C36-B982CBBBC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209"/>
          <a:stretch/>
        </p:blipFill>
        <p:spPr>
          <a:xfrm>
            <a:off x="0" y="3705392"/>
            <a:ext cx="6655981" cy="13350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2C670D7-3F8C-4E34-9E2B-CC8D54FDE8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E00C372F-6251-4307-9D09-CBEF6A840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83755F3-54AE-4F0F-A740-743B6D0971CC}"/>
              </a:ext>
            </a:extLst>
          </p:cNvPr>
          <p:cNvSpPr txBox="1"/>
          <p:nvPr/>
        </p:nvSpPr>
        <p:spPr>
          <a:xfrm>
            <a:off x="3601354" y="1949477"/>
            <a:ext cx="453771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54AD2E"/>
                </a:solidFill>
              </a:rPr>
              <a:t>    分类的目的就是为了将废弃物分流处理，利用现有生产制造能力，回收利用回收品，包括物质利用和能量利用，填埋处置暂时无法利用的无用垃圾。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7163791-8BA9-4AB1-ACB0-9D97928BA8A8}"/>
              </a:ext>
            </a:extLst>
          </p:cNvPr>
          <p:cNvGrpSpPr/>
          <p:nvPr/>
        </p:nvGrpSpPr>
        <p:grpSpPr>
          <a:xfrm>
            <a:off x="3661534" y="982815"/>
            <a:ext cx="2457005" cy="665698"/>
            <a:chOff x="3648123" y="1044880"/>
            <a:chExt cx="2457005" cy="665698"/>
          </a:xfrm>
          <a:solidFill>
            <a:srgbClr val="59AE2D"/>
          </a:solidFill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3D72E85-0F0F-4E3D-97D0-00431E9BAF10}"/>
                </a:ext>
              </a:extLst>
            </p:cNvPr>
            <p:cNvGrpSpPr/>
            <p:nvPr/>
          </p:nvGrpSpPr>
          <p:grpSpPr>
            <a:xfrm>
              <a:off x="3648123" y="1044880"/>
              <a:ext cx="2457005" cy="665698"/>
              <a:chOff x="3726180" y="884888"/>
              <a:chExt cx="2182057" cy="591204"/>
            </a:xfrm>
            <a:grpFill/>
          </p:grpSpPr>
          <p:sp>
            <p:nvSpPr>
              <p:cNvPr id="11" name="任意多边形 15">
                <a:extLst>
                  <a:ext uri="{FF2B5EF4-FFF2-40B4-BE49-F238E27FC236}">
                    <a16:creationId xmlns:a16="http://schemas.microsoft.com/office/drawing/2014/main" id="{3E0A830A-FE69-4E08-9767-522F23356A94}"/>
                  </a:ext>
                </a:extLst>
              </p:cNvPr>
              <p:cNvSpPr/>
              <p:nvPr/>
            </p:nvSpPr>
            <p:spPr>
              <a:xfrm rot="16491998">
                <a:off x="4514901" y="102914"/>
                <a:ext cx="591204" cy="2155152"/>
              </a:xfrm>
              <a:custGeom>
                <a:avLst/>
                <a:gdLst>
                  <a:gd name="connsiteX0" fmla="*/ 154752 w 411480"/>
                  <a:gd name="connsiteY0" fmla="*/ 0 h 1091323"/>
                  <a:gd name="connsiteX1" fmla="*/ 174129 w 411480"/>
                  <a:gd name="connsiteY1" fmla="*/ 9376 h 1091323"/>
                  <a:gd name="connsiteX2" fmla="*/ 411480 w 411480"/>
                  <a:gd name="connsiteY2" fmla="*/ 567560 h 1091323"/>
                  <a:gd name="connsiteX3" fmla="*/ 240141 w 411480"/>
                  <a:gd name="connsiteY3" fmla="*/ 1069891 h 1091323"/>
                  <a:gd name="connsiteX4" fmla="*/ 214811 w 411480"/>
                  <a:gd name="connsiteY4" fmla="*/ 1091323 h 1091323"/>
                  <a:gd name="connsiteX5" fmla="*/ 164041 w 411480"/>
                  <a:gd name="connsiteY5" fmla="*/ 1035755 h 1091323"/>
                  <a:gd name="connsiteX6" fmla="*/ 0 w 411480"/>
                  <a:gd name="connsiteY6" fmla="*/ 510410 h 1091323"/>
                  <a:gd name="connsiteX7" fmla="*/ 95651 w 411480"/>
                  <a:gd name="connsiteY7" fmla="*/ 95020 h 109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1480" h="1091323">
                    <a:moveTo>
                      <a:pt x="154752" y="0"/>
                    </a:moveTo>
                    <a:lnTo>
                      <a:pt x="174129" y="9376"/>
                    </a:lnTo>
                    <a:cubicBezTo>
                      <a:pt x="313610" y="101340"/>
                      <a:pt x="411480" y="316633"/>
                      <a:pt x="411480" y="567560"/>
                    </a:cubicBezTo>
                    <a:cubicBezTo>
                      <a:pt x="411480" y="776666"/>
                      <a:pt x="343515" y="961026"/>
                      <a:pt x="240141" y="1069891"/>
                    </a:cubicBezTo>
                    <a:lnTo>
                      <a:pt x="214811" y="1091323"/>
                    </a:lnTo>
                    <a:lnTo>
                      <a:pt x="164041" y="1035755"/>
                    </a:lnTo>
                    <a:cubicBezTo>
                      <a:pt x="62688" y="901308"/>
                      <a:pt x="0" y="715570"/>
                      <a:pt x="0" y="510410"/>
                    </a:cubicBezTo>
                    <a:cubicBezTo>
                      <a:pt x="0" y="356540"/>
                      <a:pt x="35262" y="213595"/>
                      <a:pt x="95651" y="950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7">
                <a:extLst>
                  <a:ext uri="{FF2B5EF4-FFF2-40B4-BE49-F238E27FC236}">
                    <a16:creationId xmlns:a16="http://schemas.microsoft.com/office/drawing/2014/main" id="{783F3073-C717-40B2-9C39-11DFC81A9A31}"/>
                  </a:ext>
                </a:extLst>
              </p:cNvPr>
              <p:cNvSpPr/>
              <p:nvPr/>
            </p:nvSpPr>
            <p:spPr>
              <a:xfrm>
                <a:off x="3726180" y="1127461"/>
                <a:ext cx="2182057" cy="138269"/>
              </a:xfrm>
              <a:custGeom>
                <a:avLst/>
                <a:gdLst>
                  <a:gd name="connsiteX0" fmla="*/ 2171700 w 2171700"/>
                  <a:gd name="connsiteY0" fmla="*/ 142125 h 142125"/>
                  <a:gd name="connsiteX1" fmla="*/ 967740 w 2171700"/>
                  <a:gd name="connsiteY1" fmla="*/ 4965 h 142125"/>
                  <a:gd name="connsiteX2" fmla="*/ 0 w 2171700"/>
                  <a:gd name="connsiteY2" fmla="*/ 27825 h 14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1700" h="142125">
                    <a:moveTo>
                      <a:pt x="2171700" y="142125"/>
                    </a:moveTo>
                    <a:cubicBezTo>
                      <a:pt x="1750695" y="83070"/>
                      <a:pt x="1329690" y="24015"/>
                      <a:pt x="967740" y="4965"/>
                    </a:cubicBezTo>
                    <a:cubicBezTo>
                      <a:pt x="605790" y="-14085"/>
                      <a:pt x="0" y="27825"/>
                      <a:pt x="0" y="27825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8">
                <a:extLst>
                  <a:ext uri="{FF2B5EF4-FFF2-40B4-BE49-F238E27FC236}">
                    <a16:creationId xmlns:a16="http://schemas.microsoft.com/office/drawing/2014/main" id="{E5EF956D-7B6F-4B24-A7A7-40F1C41F4810}"/>
                  </a:ext>
                </a:extLst>
              </p:cNvPr>
              <p:cNvSpPr/>
              <p:nvPr/>
            </p:nvSpPr>
            <p:spPr>
              <a:xfrm>
                <a:off x="5181600" y="1223866"/>
                <a:ext cx="342900" cy="142004"/>
              </a:xfrm>
              <a:custGeom>
                <a:avLst/>
                <a:gdLst>
                  <a:gd name="connsiteX0" fmla="*/ 342900 w 342900"/>
                  <a:gd name="connsiteY0" fmla="*/ 0 h 142004"/>
                  <a:gd name="connsiteX1" fmla="*/ 83820 w 342900"/>
                  <a:gd name="connsiteY1" fmla="*/ 129540 h 142004"/>
                  <a:gd name="connsiteX2" fmla="*/ 0 w 342900"/>
                  <a:gd name="connsiteY2" fmla="*/ 129540 h 142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42004">
                    <a:moveTo>
                      <a:pt x="342900" y="0"/>
                    </a:moveTo>
                    <a:cubicBezTo>
                      <a:pt x="241935" y="53975"/>
                      <a:pt x="140970" y="107950"/>
                      <a:pt x="83820" y="129540"/>
                    </a:cubicBezTo>
                    <a:cubicBezTo>
                      <a:pt x="26670" y="151130"/>
                      <a:pt x="13335" y="140335"/>
                      <a:pt x="0" y="129540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9">
                <a:extLst>
                  <a:ext uri="{FF2B5EF4-FFF2-40B4-BE49-F238E27FC236}">
                    <a16:creationId xmlns:a16="http://schemas.microsoft.com/office/drawing/2014/main" id="{71E1991C-9485-40FE-9A04-93D1FB5773D4}"/>
                  </a:ext>
                </a:extLst>
              </p:cNvPr>
              <p:cNvSpPr/>
              <p:nvPr/>
            </p:nvSpPr>
            <p:spPr>
              <a:xfrm>
                <a:off x="4815840" y="977486"/>
                <a:ext cx="342900" cy="185420"/>
              </a:xfrm>
              <a:custGeom>
                <a:avLst/>
                <a:gdLst>
                  <a:gd name="connsiteX0" fmla="*/ 342900 w 342900"/>
                  <a:gd name="connsiteY0" fmla="*/ 185420 h 185420"/>
                  <a:gd name="connsiteX1" fmla="*/ 137160 w 342900"/>
                  <a:gd name="connsiteY1" fmla="*/ 25400 h 185420"/>
                  <a:gd name="connsiteX2" fmla="*/ 0 w 342900"/>
                  <a:gd name="connsiteY2" fmla="*/ 2540 h 18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85420">
                    <a:moveTo>
                      <a:pt x="342900" y="185420"/>
                    </a:moveTo>
                    <a:cubicBezTo>
                      <a:pt x="268605" y="120650"/>
                      <a:pt x="194310" y="55880"/>
                      <a:pt x="137160" y="25400"/>
                    </a:cubicBezTo>
                    <a:cubicBezTo>
                      <a:pt x="80010" y="-5080"/>
                      <a:pt x="40005" y="-1270"/>
                      <a:pt x="0" y="2540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20">
                <a:extLst>
                  <a:ext uri="{FF2B5EF4-FFF2-40B4-BE49-F238E27FC236}">
                    <a16:creationId xmlns:a16="http://schemas.microsoft.com/office/drawing/2014/main" id="{E48B1218-B30D-4FCE-AF2C-79DCE4F90C78}"/>
                  </a:ext>
                </a:extLst>
              </p:cNvPr>
              <p:cNvSpPr/>
              <p:nvPr/>
            </p:nvSpPr>
            <p:spPr>
              <a:xfrm>
                <a:off x="4579620" y="1147666"/>
                <a:ext cx="358140" cy="218204"/>
              </a:xfrm>
              <a:custGeom>
                <a:avLst/>
                <a:gdLst>
                  <a:gd name="connsiteX0" fmla="*/ 289560 w 289560"/>
                  <a:gd name="connsiteY0" fmla="*/ 0 h 167640"/>
                  <a:gd name="connsiteX1" fmla="*/ 0 w 289560"/>
                  <a:gd name="connsiteY1" fmla="*/ 167640 h 16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560" h="167640">
                    <a:moveTo>
                      <a:pt x="289560" y="0"/>
                    </a:moveTo>
                    <a:lnTo>
                      <a:pt x="0" y="16764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 21">
                <a:extLst>
                  <a:ext uri="{FF2B5EF4-FFF2-40B4-BE49-F238E27FC236}">
                    <a16:creationId xmlns:a16="http://schemas.microsoft.com/office/drawing/2014/main" id="{CC31E29D-330B-425A-88AB-8A08425D7225}"/>
                  </a:ext>
                </a:extLst>
              </p:cNvPr>
              <p:cNvSpPr/>
              <p:nvPr/>
            </p:nvSpPr>
            <p:spPr>
              <a:xfrm>
                <a:off x="4274820" y="987646"/>
                <a:ext cx="304800" cy="137160"/>
              </a:xfrm>
              <a:custGeom>
                <a:avLst/>
                <a:gdLst>
                  <a:gd name="connsiteX0" fmla="*/ 304800 w 304800"/>
                  <a:gd name="connsiteY0" fmla="*/ 137160 h 137160"/>
                  <a:gd name="connsiteX1" fmla="*/ 0 w 304800"/>
                  <a:gd name="connsiteY1" fmla="*/ 0 h 137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800" h="137160">
                    <a:moveTo>
                      <a:pt x="304800" y="13716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 22">
                <a:extLst>
                  <a:ext uri="{FF2B5EF4-FFF2-40B4-BE49-F238E27FC236}">
                    <a16:creationId xmlns:a16="http://schemas.microsoft.com/office/drawing/2014/main" id="{0B062876-C96C-46FD-9381-86AC068861D2}"/>
                  </a:ext>
                </a:extLst>
              </p:cNvPr>
              <p:cNvSpPr/>
              <p:nvPr/>
            </p:nvSpPr>
            <p:spPr>
              <a:xfrm>
                <a:off x="3977640" y="1140046"/>
                <a:ext cx="167640" cy="68580"/>
              </a:xfrm>
              <a:custGeom>
                <a:avLst/>
                <a:gdLst>
                  <a:gd name="connsiteX0" fmla="*/ 167640 w 167640"/>
                  <a:gd name="connsiteY0" fmla="*/ 0 h 68580"/>
                  <a:gd name="connsiteX1" fmla="*/ 0 w 167640"/>
                  <a:gd name="connsiteY1" fmla="*/ 68580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640" h="68580">
                    <a:moveTo>
                      <a:pt x="167640" y="0"/>
                    </a:moveTo>
                    <a:lnTo>
                      <a:pt x="0" y="6858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BEF0BA8-2D6D-4193-AE83-A98F9DB61A39}"/>
                </a:ext>
              </a:extLst>
            </p:cNvPr>
            <p:cNvSpPr txBox="1"/>
            <p:nvPr/>
          </p:nvSpPr>
          <p:spPr>
            <a:xfrm>
              <a:off x="4246860" y="1191648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</a:rPr>
                <a:t>分而用之</a:t>
              </a:r>
            </a:p>
          </p:txBody>
        </p:sp>
      </p:grpSp>
      <p:sp>
        <p:nvSpPr>
          <p:cNvPr id="19" name="任意多边形 26">
            <a:extLst>
              <a:ext uri="{FF2B5EF4-FFF2-40B4-BE49-F238E27FC236}">
                <a16:creationId xmlns:a16="http://schemas.microsoft.com/office/drawing/2014/main" id="{A984D20D-4466-4460-A999-1231E5204CCC}"/>
              </a:ext>
            </a:extLst>
          </p:cNvPr>
          <p:cNvSpPr/>
          <p:nvPr/>
        </p:nvSpPr>
        <p:spPr>
          <a:xfrm>
            <a:off x="6076073" y="1321036"/>
            <a:ext cx="2421354" cy="909487"/>
          </a:xfrm>
          <a:custGeom>
            <a:avLst/>
            <a:gdLst>
              <a:gd name="connsiteX0" fmla="*/ 0 w 2421354"/>
              <a:gd name="connsiteY0" fmla="*/ 77675 h 909487"/>
              <a:gd name="connsiteX1" fmla="*/ 602165 w 2421354"/>
              <a:gd name="connsiteY1" fmla="*/ 10767 h 909487"/>
              <a:gd name="connsiteX2" fmla="*/ 2062975 w 2421354"/>
              <a:gd name="connsiteY2" fmla="*/ 88826 h 909487"/>
              <a:gd name="connsiteX3" fmla="*/ 2386361 w 2421354"/>
              <a:gd name="connsiteY3" fmla="*/ 813655 h 909487"/>
              <a:gd name="connsiteX4" fmla="*/ 2397512 w 2421354"/>
              <a:gd name="connsiteY4" fmla="*/ 880562 h 909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1354" h="909487">
                <a:moveTo>
                  <a:pt x="0" y="77675"/>
                </a:moveTo>
                <a:cubicBezTo>
                  <a:pt x="129168" y="43292"/>
                  <a:pt x="258336" y="8909"/>
                  <a:pt x="602165" y="10767"/>
                </a:cubicBezTo>
                <a:cubicBezTo>
                  <a:pt x="945994" y="12625"/>
                  <a:pt x="1765609" y="-44989"/>
                  <a:pt x="2062975" y="88826"/>
                </a:cubicBezTo>
                <a:cubicBezTo>
                  <a:pt x="2360341" y="222641"/>
                  <a:pt x="2330605" y="681699"/>
                  <a:pt x="2386361" y="813655"/>
                </a:cubicBezTo>
                <a:cubicBezTo>
                  <a:pt x="2442117" y="945611"/>
                  <a:pt x="2419814" y="913086"/>
                  <a:pt x="2397512" y="880562"/>
                </a:cubicBezTo>
              </a:path>
            </a:pathLst>
          </a:custGeom>
          <a:noFill/>
          <a:ln w="22225">
            <a:solidFill>
              <a:srgbClr val="59AE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6ADBEF4-9334-4E19-BAF2-9DEEEDA54464}"/>
              </a:ext>
            </a:extLst>
          </p:cNvPr>
          <p:cNvGrpSpPr>
            <a:grpSpLocks noChangeAspect="1"/>
          </p:cNvGrpSpPr>
          <p:nvPr/>
        </p:nvGrpSpPr>
        <p:grpSpPr>
          <a:xfrm rot="2643605">
            <a:off x="6854101" y="1116987"/>
            <a:ext cx="288000" cy="177142"/>
            <a:chOff x="3726180" y="884888"/>
            <a:chExt cx="2171700" cy="591204"/>
          </a:xfrm>
          <a:solidFill>
            <a:srgbClr val="59AE2D"/>
          </a:solidFill>
        </p:grpSpPr>
        <p:sp>
          <p:nvSpPr>
            <p:cNvPr id="21" name="任意多边形 28">
              <a:extLst>
                <a:ext uri="{FF2B5EF4-FFF2-40B4-BE49-F238E27FC236}">
                  <a16:creationId xmlns:a16="http://schemas.microsoft.com/office/drawing/2014/main" id="{FFFBF238-06C7-4750-AC27-D74E9B5BFDF3}"/>
                </a:ext>
              </a:extLst>
            </p:cNvPr>
            <p:cNvSpPr/>
            <p:nvPr/>
          </p:nvSpPr>
          <p:spPr>
            <a:xfrm rot="16491998">
              <a:off x="4514901" y="102914"/>
              <a:ext cx="591204" cy="2155152"/>
            </a:xfrm>
            <a:custGeom>
              <a:avLst/>
              <a:gdLst>
                <a:gd name="connsiteX0" fmla="*/ 154752 w 411480"/>
                <a:gd name="connsiteY0" fmla="*/ 0 h 1091323"/>
                <a:gd name="connsiteX1" fmla="*/ 174129 w 411480"/>
                <a:gd name="connsiteY1" fmla="*/ 9376 h 1091323"/>
                <a:gd name="connsiteX2" fmla="*/ 411480 w 411480"/>
                <a:gd name="connsiteY2" fmla="*/ 567560 h 1091323"/>
                <a:gd name="connsiteX3" fmla="*/ 240141 w 411480"/>
                <a:gd name="connsiteY3" fmla="*/ 1069891 h 1091323"/>
                <a:gd name="connsiteX4" fmla="*/ 214811 w 411480"/>
                <a:gd name="connsiteY4" fmla="*/ 1091323 h 1091323"/>
                <a:gd name="connsiteX5" fmla="*/ 164041 w 411480"/>
                <a:gd name="connsiteY5" fmla="*/ 1035755 h 1091323"/>
                <a:gd name="connsiteX6" fmla="*/ 0 w 411480"/>
                <a:gd name="connsiteY6" fmla="*/ 510410 h 1091323"/>
                <a:gd name="connsiteX7" fmla="*/ 95651 w 411480"/>
                <a:gd name="connsiteY7" fmla="*/ 95020 h 109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1091323">
                  <a:moveTo>
                    <a:pt x="154752" y="0"/>
                  </a:moveTo>
                  <a:lnTo>
                    <a:pt x="174129" y="9376"/>
                  </a:lnTo>
                  <a:cubicBezTo>
                    <a:pt x="313610" y="101340"/>
                    <a:pt x="411480" y="316633"/>
                    <a:pt x="411480" y="567560"/>
                  </a:cubicBezTo>
                  <a:cubicBezTo>
                    <a:pt x="411480" y="776666"/>
                    <a:pt x="343515" y="961026"/>
                    <a:pt x="240141" y="1069891"/>
                  </a:cubicBezTo>
                  <a:lnTo>
                    <a:pt x="214811" y="1091323"/>
                  </a:lnTo>
                  <a:lnTo>
                    <a:pt x="164041" y="1035755"/>
                  </a:lnTo>
                  <a:cubicBezTo>
                    <a:pt x="62688" y="901308"/>
                    <a:pt x="0" y="715570"/>
                    <a:pt x="0" y="510410"/>
                  </a:cubicBezTo>
                  <a:cubicBezTo>
                    <a:pt x="0" y="356540"/>
                    <a:pt x="35262" y="213595"/>
                    <a:pt x="95651" y="950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9">
              <a:extLst>
                <a:ext uri="{FF2B5EF4-FFF2-40B4-BE49-F238E27FC236}">
                  <a16:creationId xmlns:a16="http://schemas.microsoft.com/office/drawing/2014/main" id="{E0B297BB-3284-4370-B4E7-62BA813D811B}"/>
                </a:ext>
              </a:extLst>
            </p:cNvPr>
            <p:cNvSpPr/>
            <p:nvPr/>
          </p:nvSpPr>
          <p:spPr>
            <a:xfrm>
              <a:off x="3726180" y="1127461"/>
              <a:ext cx="2171700" cy="142125"/>
            </a:xfrm>
            <a:custGeom>
              <a:avLst/>
              <a:gdLst>
                <a:gd name="connsiteX0" fmla="*/ 2171700 w 2171700"/>
                <a:gd name="connsiteY0" fmla="*/ 142125 h 142125"/>
                <a:gd name="connsiteX1" fmla="*/ 967740 w 2171700"/>
                <a:gd name="connsiteY1" fmla="*/ 4965 h 142125"/>
                <a:gd name="connsiteX2" fmla="*/ 0 w 2171700"/>
                <a:gd name="connsiteY2" fmla="*/ 27825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142125">
                  <a:moveTo>
                    <a:pt x="2171700" y="142125"/>
                  </a:moveTo>
                  <a:cubicBezTo>
                    <a:pt x="1750695" y="83070"/>
                    <a:pt x="1329690" y="24015"/>
                    <a:pt x="967740" y="4965"/>
                  </a:cubicBezTo>
                  <a:cubicBezTo>
                    <a:pt x="605790" y="-14085"/>
                    <a:pt x="0" y="27825"/>
                    <a:pt x="0" y="27825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30">
              <a:extLst>
                <a:ext uri="{FF2B5EF4-FFF2-40B4-BE49-F238E27FC236}">
                  <a16:creationId xmlns:a16="http://schemas.microsoft.com/office/drawing/2014/main" id="{EB571469-AC42-49D7-AC3D-2E1E6FA811B7}"/>
                </a:ext>
              </a:extLst>
            </p:cNvPr>
            <p:cNvSpPr/>
            <p:nvPr/>
          </p:nvSpPr>
          <p:spPr>
            <a:xfrm>
              <a:off x="5181600" y="1223866"/>
              <a:ext cx="342900" cy="142004"/>
            </a:xfrm>
            <a:custGeom>
              <a:avLst/>
              <a:gdLst>
                <a:gd name="connsiteX0" fmla="*/ 342900 w 342900"/>
                <a:gd name="connsiteY0" fmla="*/ 0 h 142004"/>
                <a:gd name="connsiteX1" fmla="*/ 83820 w 342900"/>
                <a:gd name="connsiteY1" fmla="*/ 129540 h 142004"/>
                <a:gd name="connsiteX2" fmla="*/ 0 w 342900"/>
                <a:gd name="connsiteY2" fmla="*/ 129540 h 14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42004">
                  <a:moveTo>
                    <a:pt x="342900" y="0"/>
                  </a:moveTo>
                  <a:cubicBezTo>
                    <a:pt x="241935" y="53975"/>
                    <a:pt x="140970" y="107950"/>
                    <a:pt x="83820" y="129540"/>
                  </a:cubicBezTo>
                  <a:cubicBezTo>
                    <a:pt x="26670" y="151130"/>
                    <a:pt x="13335" y="140335"/>
                    <a:pt x="0" y="129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31">
              <a:extLst>
                <a:ext uri="{FF2B5EF4-FFF2-40B4-BE49-F238E27FC236}">
                  <a16:creationId xmlns:a16="http://schemas.microsoft.com/office/drawing/2014/main" id="{A678A89C-19A3-41A0-8E78-626480F99509}"/>
                </a:ext>
              </a:extLst>
            </p:cNvPr>
            <p:cNvSpPr/>
            <p:nvPr/>
          </p:nvSpPr>
          <p:spPr>
            <a:xfrm>
              <a:off x="4815840" y="977486"/>
              <a:ext cx="342900" cy="185420"/>
            </a:xfrm>
            <a:custGeom>
              <a:avLst/>
              <a:gdLst>
                <a:gd name="connsiteX0" fmla="*/ 342900 w 342900"/>
                <a:gd name="connsiteY0" fmla="*/ 185420 h 185420"/>
                <a:gd name="connsiteX1" fmla="*/ 137160 w 342900"/>
                <a:gd name="connsiteY1" fmla="*/ 25400 h 185420"/>
                <a:gd name="connsiteX2" fmla="*/ 0 w 342900"/>
                <a:gd name="connsiteY2" fmla="*/ 2540 h 1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85420">
                  <a:moveTo>
                    <a:pt x="342900" y="185420"/>
                  </a:moveTo>
                  <a:cubicBezTo>
                    <a:pt x="268605" y="120650"/>
                    <a:pt x="194310" y="55880"/>
                    <a:pt x="137160" y="25400"/>
                  </a:cubicBezTo>
                  <a:cubicBezTo>
                    <a:pt x="80010" y="-5080"/>
                    <a:pt x="40005" y="-1270"/>
                    <a:pt x="0" y="2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32">
              <a:extLst>
                <a:ext uri="{FF2B5EF4-FFF2-40B4-BE49-F238E27FC236}">
                  <a16:creationId xmlns:a16="http://schemas.microsoft.com/office/drawing/2014/main" id="{A1CFF4EF-8B4F-467B-B0A8-1B6B3D75262F}"/>
                </a:ext>
              </a:extLst>
            </p:cNvPr>
            <p:cNvSpPr/>
            <p:nvPr/>
          </p:nvSpPr>
          <p:spPr>
            <a:xfrm>
              <a:off x="4579620" y="1147666"/>
              <a:ext cx="358140" cy="218204"/>
            </a:xfrm>
            <a:custGeom>
              <a:avLst/>
              <a:gdLst>
                <a:gd name="connsiteX0" fmla="*/ 289560 w 289560"/>
                <a:gd name="connsiteY0" fmla="*/ 0 h 167640"/>
                <a:gd name="connsiteX1" fmla="*/ 0 w 28956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60" h="167640">
                  <a:moveTo>
                    <a:pt x="289560" y="0"/>
                  </a:moveTo>
                  <a:lnTo>
                    <a:pt x="0" y="16764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33">
              <a:extLst>
                <a:ext uri="{FF2B5EF4-FFF2-40B4-BE49-F238E27FC236}">
                  <a16:creationId xmlns:a16="http://schemas.microsoft.com/office/drawing/2014/main" id="{DE5ED113-02FD-4D25-9348-64E493291AFC}"/>
                </a:ext>
              </a:extLst>
            </p:cNvPr>
            <p:cNvSpPr/>
            <p:nvPr/>
          </p:nvSpPr>
          <p:spPr>
            <a:xfrm>
              <a:off x="4274820" y="987646"/>
              <a:ext cx="304800" cy="137160"/>
            </a:xfrm>
            <a:custGeom>
              <a:avLst/>
              <a:gdLst>
                <a:gd name="connsiteX0" fmla="*/ 304800 w 304800"/>
                <a:gd name="connsiteY0" fmla="*/ 137160 h 137160"/>
                <a:gd name="connsiteX1" fmla="*/ 0 w 304800"/>
                <a:gd name="connsiteY1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137160">
                  <a:moveTo>
                    <a:pt x="304800" y="137160"/>
                  </a:move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34">
              <a:extLst>
                <a:ext uri="{FF2B5EF4-FFF2-40B4-BE49-F238E27FC236}">
                  <a16:creationId xmlns:a16="http://schemas.microsoft.com/office/drawing/2014/main" id="{291A621E-E3B8-4AE2-8908-880B25AC6CAF}"/>
                </a:ext>
              </a:extLst>
            </p:cNvPr>
            <p:cNvSpPr/>
            <p:nvPr/>
          </p:nvSpPr>
          <p:spPr>
            <a:xfrm>
              <a:off x="3977640" y="1140046"/>
              <a:ext cx="167640" cy="68580"/>
            </a:xfrm>
            <a:custGeom>
              <a:avLst/>
              <a:gdLst>
                <a:gd name="connsiteX0" fmla="*/ 167640 w 167640"/>
                <a:gd name="connsiteY0" fmla="*/ 0 h 68580"/>
                <a:gd name="connsiteX1" fmla="*/ 0 w 167640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68580">
                  <a:moveTo>
                    <a:pt x="167640" y="0"/>
                  </a:moveTo>
                  <a:lnTo>
                    <a:pt x="0" y="6858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A9C19AB-B5EE-4CDB-A723-FB3E4A8DD455}"/>
              </a:ext>
            </a:extLst>
          </p:cNvPr>
          <p:cNvGrpSpPr>
            <a:grpSpLocks noChangeAspect="1"/>
          </p:cNvGrpSpPr>
          <p:nvPr/>
        </p:nvGrpSpPr>
        <p:grpSpPr>
          <a:xfrm rot="18057952">
            <a:off x="7711448" y="1125212"/>
            <a:ext cx="288000" cy="177142"/>
            <a:chOff x="3726180" y="884888"/>
            <a:chExt cx="2171700" cy="591204"/>
          </a:xfrm>
          <a:solidFill>
            <a:srgbClr val="59AE2D"/>
          </a:solidFill>
        </p:grpSpPr>
        <p:sp>
          <p:nvSpPr>
            <p:cNvPr id="30" name="任意多边形 36">
              <a:extLst>
                <a:ext uri="{FF2B5EF4-FFF2-40B4-BE49-F238E27FC236}">
                  <a16:creationId xmlns:a16="http://schemas.microsoft.com/office/drawing/2014/main" id="{9C554262-05E7-4A92-93CA-CD502F53BE26}"/>
                </a:ext>
              </a:extLst>
            </p:cNvPr>
            <p:cNvSpPr/>
            <p:nvPr/>
          </p:nvSpPr>
          <p:spPr>
            <a:xfrm rot="16491998">
              <a:off x="4514901" y="102914"/>
              <a:ext cx="591204" cy="2155152"/>
            </a:xfrm>
            <a:custGeom>
              <a:avLst/>
              <a:gdLst>
                <a:gd name="connsiteX0" fmla="*/ 154752 w 411480"/>
                <a:gd name="connsiteY0" fmla="*/ 0 h 1091323"/>
                <a:gd name="connsiteX1" fmla="*/ 174129 w 411480"/>
                <a:gd name="connsiteY1" fmla="*/ 9376 h 1091323"/>
                <a:gd name="connsiteX2" fmla="*/ 411480 w 411480"/>
                <a:gd name="connsiteY2" fmla="*/ 567560 h 1091323"/>
                <a:gd name="connsiteX3" fmla="*/ 240141 w 411480"/>
                <a:gd name="connsiteY3" fmla="*/ 1069891 h 1091323"/>
                <a:gd name="connsiteX4" fmla="*/ 214811 w 411480"/>
                <a:gd name="connsiteY4" fmla="*/ 1091323 h 1091323"/>
                <a:gd name="connsiteX5" fmla="*/ 164041 w 411480"/>
                <a:gd name="connsiteY5" fmla="*/ 1035755 h 1091323"/>
                <a:gd name="connsiteX6" fmla="*/ 0 w 411480"/>
                <a:gd name="connsiteY6" fmla="*/ 510410 h 1091323"/>
                <a:gd name="connsiteX7" fmla="*/ 95651 w 411480"/>
                <a:gd name="connsiteY7" fmla="*/ 95020 h 109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1091323">
                  <a:moveTo>
                    <a:pt x="154752" y="0"/>
                  </a:moveTo>
                  <a:lnTo>
                    <a:pt x="174129" y="9376"/>
                  </a:lnTo>
                  <a:cubicBezTo>
                    <a:pt x="313610" y="101340"/>
                    <a:pt x="411480" y="316633"/>
                    <a:pt x="411480" y="567560"/>
                  </a:cubicBezTo>
                  <a:cubicBezTo>
                    <a:pt x="411480" y="776666"/>
                    <a:pt x="343515" y="961026"/>
                    <a:pt x="240141" y="1069891"/>
                  </a:cubicBezTo>
                  <a:lnTo>
                    <a:pt x="214811" y="1091323"/>
                  </a:lnTo>
                  <a:lnTo>
                    <a:pt x="164041" y="1035755"/>
                  </a:lnTo>
                  <a:cubicBezTo>
                    <a:pt x="62688" y="901308"/>
                    <a:pt x="0" y="715570"/>
                    <a:pt x="0" y="510410"/>
                  </a:cubicBezTo>
                  <a:cubicBezTo>
                    <a:pt x="0" y="356540"/>
                    <a:pt x="35262" y="213595"/>
                    <a:pt x="95651" y="950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7">
              <a:extLst>
                <a:ext uri="{FF2B5EF4-FFF2-40B4-BE49-F238E27FC236}">
                  <a16:creationId xmlns:a16="http://schemas.microsoft.com/office/drawing/2014/main" id="{8B88236B-2ACE-4CF1-B8E2-B87658E98FCB}"/>
                </a:ext>
              </a:extLst>
            </p:cNvPr>
            <p:cNvSpPr/>
            <p:nvPr/>
          </p:nvSpPr>
          <p:spPr>
            <a:xfrm>
              <a:off x="3726180" y="1127461"/>
              <a:ext cx="2171700" cy="142125"/>
            </a:xfrm>
            <a:custGeom>
              <a:avLst/>
              <a:gdLst>
                <a:gd name="connsiteX0" fmla="*/ 2171700 w 2171700"/>
                <a:gd name="connsiteY0" fmla="*/ 142125 h 142125"/>
                <a:gd name="connsiteX1" fmla="*/ 967740 w 2171700"/>
                <a:gd name="connsiteY1" fmla="*/ 4965 h 142125"/>
                <a:gd name="connsiteX2" fmla="*/ 0 w 2171700"/>
                <a:gd name="connsiteY2" fmla="*/ 27825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142125">
                  <a:moveTo>
                    <a:pt x="2171700" y="142125"/>
                  </a:moveTo>
                  <a:cubicBezTo>
                    <a:pt x="1750695" y="83070"/>
                    <a:pt x="1329690" y="24015"/>
                    <a:pt x="967740" y="4965"/>
                  </a:cubicBezTo>
                  <a:cubicBezTo>
                    <a:pt x="605790" y="-14085"/>
                    <a:pt x="0" y="27825"/>
                    <a:pt x="0" y="27825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8">
              <a:extLst>
                <a:ext uri="{FF2B5EF4-FFF2-40B4-BE49-F238E27FC236}">
                  <a16:creationId xmlns:a16="http://schemas.microsoft.com/office/drawing/2014/main" id="{AB165A64-A3B0-46D9-AAA1-17C87DC11082}"/>
                </a:ext>
              </a:extLst>
            </p:cNvPr>
            <p:cNvSpPr/>
            <p:nvPr/>
          </p:nvSpPr>
          <p:spPr>
            <a:xfrm>
              <a:off x="5181600" y="1223866"/>
              <a:ext cx="342900" cy="142004"/>
            </a:xfrm>
            <a:custGeom>
              <a:avLst/>
              <a:gdLst>
                <a:gd name="connsiteX0" fmla="*/ 342900 w 342900"/>
                <a:gd name="connsiteY0" fmla="*/ 0 h 142004"/>
                <a:gd name="connsiteX1" fmla="*/ 83820 w 342900"/>
                <a:gd name="connsiteY1" fmla="*/ 129540 h 142004"/>
                <a:gd name="connsiteX2" fmla="*/ 0 w 342900"/>
                <a:gd name="connsiteY2" fmla="*/ 129540 h 14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42004">
                  <a:moveTo>
                    <a:pt x="342900" y="0"/>
                  </a:moveTo>
                  <a:cubicBezTo>
                    <a:pt x="241935" y="53975"/>
                    <a:pt x="140970" y="107950"/>
                    <a:pt x="83820" y="129540"/>
                  </a:cubicBezTo>
                  <a:cubicBezTo>
                    <a:pt x="26670" y="151130"/>
                    <a:pt x="13335" y="140335"/>
                    <a:pt x="0" y="129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9">
              <a:extLst>
                <a:ext uri="{FF2B5EF4-FFF2-40B4-BE49-F238E27FC236}">
                  <a16:creationId xmlns:a16="http://schemas.microsoft.com/office/drawing/2014/main" id="{48DEDABC-463F-4918-AD34-1615B5E99C34}"/>
                </a:ext>
              </a:extLst>
            </p:cNvPr>
            <p:cNvSpPr/>
            <p:nvPr/>
          </p:nvSpPr>
          <p:spPr>
            <a:xfrm>
              <a:off x="4815840" y="977486"/>
              <a:ext cx="342900" cy="185420"/>
            </a:xfrm>
            <a:custGeom>
              <a:avLst/>
              <a:gdLst>
                <a:gd name="connsiteX0" fmla="*/ 342900 w 342900"/>
                <a:gd name="connsiteY0" fmla="*/ 185420 h 185420"/>
                <a:gd name="connsiteX1" fmla="*/ 137160 w 342900"/>
                <a:gd name="connsiteY1" fmla="*/ 25400 h 185420"/>
                <a:gd name="connsiteX2" fmla="*/ 0 w 342900"/>
                <a:gd name="connsiteY2" fmla="*/ 2540 h 1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85420">
                  <a:moveTo>
                    <a:pt x="342900" y="185420"/>
                  </a:moveTo>
                  <a:cubicBezTo>
                    <a:pt x="268605" y="120650"/>
                    <a:pt x="194310" y="55880"/>
                    <a:pt x="137160" y="25400"/>
                  </a:cubicBezTo>
                  <a:cubicBezTo>
                    <a:pt x="80010" y="-5080"/>
                    <a:pt x="40005" y="-1270"/>
                    <a:pt x="0" y="2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40">
              <a:extLst>
                <a:ext uri="{FF2B5EF4-FFF2-40B4-BE49-F238E27FC236}">
                  <a16:creationId xmlns:a16="http://schemas.microsoft.com/office/drawing/2014/main" id="{838DEF5B-ECC6-4362-830B-A7A4B191140F}"/>
                </a:ext>
              </a:extLst>
            </p:cNvPr>
            <p:cNvSpPr/>
            <p:nvPr/>
          </p:nvSpPr>
          <p:spPr>
            <a:xfrm>
              <a:off x="4579620" y="1147666"/>
              <a:ext cx="358140" cy="218204"/>
            </a:xfrm>
            <a:custGeom>
              <a:avLst/>
              <a:gdLst>
                <a:gd name="connsiteX0" fmla="*/ 289560 w 289560"/>
                <a:gd name="connsiteY0" fmla="*/ 0 h 167640"/>
                <a:gd name="connsiteX1" fmla="*/ 0 w 28956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60" h="167640">
                  <a:moveTo>
                    <a:pt x="289560" y="0"/>
                  </a:moveTo>
                  <a:lnTo>
                    <a:pt x="0" y="16764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41">
              <a:extLst>
                <a:ext uri="{FF2B5EF4-FFF2-40B4-BE49-F238E27FC236}">
                  <a16:creationId xmlns:a16="http://schemas.microsoft.com/office/drawing/2014/main" id="{D50435EB-C11B-401F-8DCC-4619527330D3}"/>
                </a:ext>
              </a:extLst>
            </p:cNvPr>
            <p:cNvSpPr/>
            <p:nvPr/>
          </p:nvSpPr>
          <p:spPr>
            <a:xfrm>
              <a:off x="4274820" y="987646"/>
              <a:ext cx="304800" cy="137160"/>
            </a:xfrm>
            <a:custGeom>
              <a:avLst/>
              <a:gdLst>
                <a:gd name="connsiteX0" fmla="*/ 304800 w 304800"/>
                <a:gd name="connsiteY0" fmla="*/ 137160 h 137160"/>
                <a:gd name="connsiteX1" fmla="*/ 0 w 304800"/>
                <a:gd name="connsiteY1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137160">
                  <a:moveTo>
                    <a:pt x="304800" y="137160"/>
                  </a:move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42">
              <a:extLst>
                <a:ext uri="{FF2B5EF4-FFF2-40B4-BE49-F238E27FC236}">
                  <a16:creationId xmlns:a16="http://schemas.microsoft.com/office/drawing/2014/main" id="{B2F2061D-5D7D-47B3-A848-5DA1EEBB46F9}"/>
                </a:ext>
              </a:extLst>
            </p:cNvPr>
            <p:cNvSpPr/>
            <p:nvPr/>
          </p:nvSpPr>
          <p:spPr>
            <a:xfrm>
              <a:off x="3977640" y="1140046"/>
              <a:ext cx="167640" cy="68580"/>
            </a:xfrm>
            <a:custGeom>
              <a:avLst/>
              <a:gdLst>
                <a:gd name="connsiteX0" fmla="*/ 167640 w 167640"/>
                <a:gd name="connsiteY0" fmla="*/ 0 h 68580"/>
                <a:gd name="connsiteX1" fmla="*/ 0 w 167640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68580">
                  <a:moveTo>
                    <a:pt x="167640" y="0"/>
                  </a:moveTo>
                  <a:lnTo>
                    <a:pt x="0" y="6858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5355912-35C3-4D3E-AE03-FE33B1C7F578}"/>
              </a:ext>
            </a:extLst>
          </p:cNvPr>
          <p:cNvGrpSpPr>
            <a:grpSpLocks noChangeAspect="1"/>
          </p:cNvGrpSpPr>
          <p:nvPr/>
        </p:nvGrpSpPr>
        <p:grpSpPr>
          <a:xfrm rot="7477556">
            <a:off x="8294551" y="1461655"/>
            <a:ext cx="288000" cy="177142"/>
            <a:chOff x="3726180" y="884888"/>
            <a:chExt cx="2171700" cy="591204"/>
          </a:xfrm>
          <a:solidFill>
            <a:srgbClr val="59AE2D"/>
          </a:solidFill>
        </p:grpSpPr>
        <p:sp>
          <p:nvSpPr>
            <p:cNvPr id="38" name="任意多边形 44">
              <a:extLst>
                <a:ext uri="{FF2B5EF4-FFF2-40B4-BE49-F238E27FC236}">
                  <a16:creationId xmlns:a16="http://schemas.microsoft.com/office/drawing/2014/main" id="{3260B5C7-173E-4E7A-A9FE-DC4401770AAD}"/>
                </a:ext>
              </a:extLst>
            </p:cNvPr>
            <p:cNvSpPr/>
            <p:nvPr/>
          </p:nvSpPr>
          <p:spPr>
            <a:xfrm rot="16491998">
              <a:off x="4514901" y="102914"/>
              <a:ext cx="591204" cy="2155152"/>
            </a:xfrm>
            <a:custGeom>
              <a:avLst/>
              <a:gdLst>
                <a:gd name="connsiteX0" fmla="*/ 154752 w 411480"/>
                <a:gd name="connsiteY0" fmla="*/ 0 h 1091323"/>
                <a:gd name="connsiteX1" fmla="*/ 174129 w 411480"/>
                <a:gd name="connsiteY1" fmla="*/ 9376 h 1091323"/>
                <a:gd name="connsiteX2" fmla="*/ 411480 w 411480"/>
                <a:gd name="connsiteY2" fmla="*/ 567560 h 1091323"/>
                <a:gd name="connsiteX3" fmla="*/ 240141 w 411480"/>
                <a:gd name="connsiteY3" fmla="*/ 1069891 h 1091323"/>
                <a:gd name="connsiteX4" fmla="*/ 214811 w 411480"/>
                <a:gd name="connsiteY4" fmla="*/ 1091323 h 1091323"/>
                <a:gd name="connsiteX5" fmla="*/ 164041 w 411480"/>
                <a:gd name="connsiteY5" fmla="*/ 1035755 h 1091323"/>
                <a:gd name="connsiteX6" fmla="*/ 0 w 411480"/>
                <a:gd name="connsiteY6" fmla="*/ 510410 h 1091323"/>
                <a:gd name="connsiteX7" fmla="*/ 95651 w 411480"/>
                <a:gd name="connsiteY7" fmla="*/ 95020 h 109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1091323">
                  <a:moveTo>
                    <a:pt x="154752" y="0"/>
                  </a:moveTo>
                  <a:lnTo>
                    <a:pt x="174129" y="9376"/>
                  </a:lnTo>
                  <a:cubicBezTo>
                    <a:pt x="313610" y="101340"/>
                    <a:pt x="411480" y="316633"/>
                    <a:pt x="411480" y="567560"/>
                  </a:cubicBezTo>
                  <a:cubicBezTo>
                    <a:pt x="411480" y="776666"/>
                    <a:pt x="343515" y="961026"/>
                    <a:pt x="240141" y="1069891"/>
                  </a:cubicBezTo>
                  <a:lnTo>
                    <a:pt x="214811" y="1091323"/>
                  </a:lnTo>
                  <a:lnTo>
                    <a:pt x="164041" y="1035755"/>
                  </a:lnTo>
                  <a:cubicBezTo>
                    <a:pt x="62688" y="901308"/>
                    <a:pt x="0" y="715570"/>
                    <a:pt x="0" y="510410"/>
                  </a:cubicBezTo>
                  <a:cubicBezTo>
                    <a:pt x="0" y="356540"/>
                    <a:pt x="35262" y="213595"/>
                    <a:pt x="95651" y="950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45">
              <a:extLst>
                <a:ext uri="{FF2B5EF4-FFF2-40B4-BE49-F238E27FC236}">
                  <a16:creationId xmlns:a16="http://schemas.microsoft.com/office/drawing/2014/main" id="{F143650C-49E7-4774-BAD0-0FD69432C1F4}"/>
                </a:ext>
              </a:extLst>
            </p:cNvPr>
            <p:cNvSpPr/>
            <p:nvPr/>
          </p:nvSpPr>
          <p:spPr>
            <a:xfrm>
              <a:off x="3726180" y="1127461"/>
              <a:ext cx="2171700" cy="142125"/>
            </a:xfrm>
            <a:custGeom>
              <a:avLst/>
              <a:gdLst>
                <a:gd name="connsiteX0" fmla="*/ 2171700 w 2171700"/>
                <a:gd name="connsiteY0" fmla="*/ 142125 h 142125"/>
                <a:gd name="connsiteX1" fmla="*/ 967740 w 2171700"/>
                <a:gd name="connsiteY1" fmla="*/ 4965 h 142125"/>
                <a:gd name="connsiteX2" fmla="*/ 0 w 2171700"/>
                <a:gd name="connsiteY2" fmla="*/ 27825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142125">
                  <a:moveTo>
                    <a:pt x="2171700" y="142125"/>
                  </a:moveTo>
                  <a:cubicBezTo>
                    <a:pt x="1750695" y="83070"/>
                    <a:pt x="1329690" y="24015"/>
                    <a:pt x="967740" y="4965"/>
                  </a:cubicBezTo>
                  <a:cubicBezTo>
                    <a:pt x="605790" y="-14085"/>
                    <a:pt x="0" y="27825"/>
                    <a:pt x="0" y="27825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46">
              <a:extLst>
                <a:ext uri="{FF2B5EF4-FFF2-40B4-BE49-F238E27FC236}">
                  <a16:creationId xmlns:a16="http://schemas.microsoft.com/office/drawing/2014/main" id="{616A579A-0E51-4C3B-9926-C1F949F2372A}"/>
                </a:ext>
              </a:extLst>
            </p:cNvPr>
            <p:cNvSpPr/>
            <p:nvPr/>
          </p:nvSpPr>
          <p:spPr>
            <a:xfrm>
              <a:off x="5181600" y="1223866"/>
              <a:ext cx="342900" cy="142004"/>
            </a:xfrm>
            <a:custGeom>
              <a:avLst/>
              <a:gdLst>
                <a:gd name="connsiteX0" fmla="*/ 342900 w 342900"/>
                <a:gd name="connsiteY0" fmla="*/ 0 h 142004"/>
                <a:gd name="connsiteX1" fmla="*/ 83820 w 342900"/>
                <a:gd name="connsiteY1" fmla="*/ 129540 h 142004"/>
                <a:gd name="connsiteX2" fmla="*/ 0 w 342900"/>
                <a:gd name="connsiteY2" fmla="*/ 129540 h 14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42004">
                  <a:moveTo>
                    <a:pt x="342900" y="0"/>
                  </a:moveTo>
                  <a:cubicBezTo>
                    <a:pt x="241935" y="53975"/>
                    <a:pt x="140970" y="107950"/>
                    <a:pt x="83820" y="129540"/>
                  </a:cubicBezTo>
                  <a:cubicBezTo>
                    <a:pt x="26670" y="151130"/>
                    <a:pt x="13335" y="140335"/>
                    <a:pt x="0" y="129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7">
              <a:extLst>
                <a:ext uri="{FF2B5EF4-FFF2-40B4-BE49-F238E27FC236}">
                  <a16:creationId xmlns:a16="http://schemas.microsoft.com/office/drawing/2014/main" id="{977FFBCF-B9AB-4E3C-8339-F6CC5457675E}"/>
                </a:ext>
              </a:extLst>
            </p:cNvPr>
            <p:cNvSpPr/>
            <p:nvPr/>
          </p:nvSpPr>
          <p:spPr>
            <a:xfrm>
              <a:off x="4815840" y="977486"/>
              <a:ext cx="342900" cy="185420"/>
            </a:xfrm>
            <a:custGeom>
              <a:avLst/>
              <a:gdLst>
                <a:gd name="connsiteX0" fmla="*/ 342900 w 342900"/>
                <a:gd name="connsiteY0" fmla="*/ 185420 h 185420"/>
                <a:gd name="connsiteX1" fmla="*/ 137160 w 342900"/>
                <a:gd name="connsiteY1" fmla="*/ 25400 h 185420"/>
                <a:gd name="connsiteX2" fmla="*/ 0 w 342900"/>
                <a:gd name="connsiteY2" fmla="*/ 2540 h 1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85420">
                  <a:moveTo>
                    <a:pt x="342900" y="185420"/>
                  </a:moveTo>
                  <a:cubicBezTo>
                    <a:pt x="268605" y="120650"/>
                    <a:pt x="194310" y="55880"/>
                    <a:pt x="137160" y="25400"/>
                  </a:cubicBezTo>
                  <a:cubicBezTo>
                    <a:pt x="80010" y="-5080"/>
                    <a:pt x="40005" y="-1270"/>
                    <a:pt x="0" y="2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8">
              <a:extLst>
                <a:ext uri="{FF2B5EF4-FFF2-40B4-BE49-F238E27FC236}">
                  <a16:creationId xmlns:a16="http://schemas.microsoft.com/office/drawing/2014/main" id="{9E1B93B3-C911-4CE9-8D9B-0C3D330FF8A8}"/>
                </a:ext>
              </a:extLst>
            </p:cNvPr>
            <p:cNvSpPr/>
            <p:nvPr/>
          </p:nvSpPr>
          <p:spPr>
            <a:xfrm>
              <a:off x="4579620" y="1147666"/>
              <a:ext cx="358140" cy="218204"/>
            </a:xfrm>
            <a:custGeom>
              <a:avLst/>
              <a:gdLst>
                <a:gd name="connsiteX0" fmla="*/ 289560 w 289560"/>
                <a:gd name="connsiteY0" fmla="*/ 0 h 167640"/>
                <a:gd name="connsiteX1" fmla="*/ 0 w 28956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60" h="167640">
                  <a:moveTo>
                    <a:pt x="289560" y="0"/>
                  </a:moveTo>
                  <a:lnTo>
                    <a:pt x="0" y="16764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9">
              <a:extLst>
                <a:ext uri="{FF2B5EF4-FFF2-40B4-BE49-F238E27FC236}">
                  <a16:creationId xmlns:a16="http://schemas.microsoft.com/office/drawing/2014/main" id="{91A27B30-5594-4F77-BA45-6471FF256EDD}"/>
                </a:ext>
              </a:extLst>
            </p:cNvPr>
            <p:cNvSpPr/>
            <p:nvPr/>
          </p:nvSpPr>
          <p:spPr>
            <a:xfrm>
              <a:off x="4274820" y="987646"/>
              <a:ext cx="304800" cy="137160"/>
            </a:xfrm>
            <a:custGeom>
              <a:avLst/>
              <a:gdLst>
                <a:gd name="connsiteX0" fmla="*/ 304800 w 304800"/>
                <a:gd name="connsiteY0" fmla="*/ 137160 h 137160"/>
                <a:gd name="connsiteX1" fmla="*/ 0 w 304800"/>
                <a:gd name="connsiteY1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137160">
                  <a:moveTo>
                    <a:pt x="304800" y="137160"/>
                  </a:move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50">
              <a:extLst>
                <a:ext uri="{FF2B5EF4-FFF2-40B4-BE49-F238E27FC236}">
                  <a16:creationId xmlns:a16="http://schemas.microsoft.com/office/drawing/2014/main" id="{8E89D1AC-D9DE-4189-9AA6-9DFB708A3032}"/>
                </a:ext>
              </a:extLst>
            </p:cNvPr>
            <p:cNvSpPr/>
            <p:nvPr/>
          </p:nvSpPr>
          <p:spPr>
            <a:xfrm>
              <a:off x="3977640" y="1140046"/>
              <a:ext cx="167640" cy="68580"/>
            </a:xfrm>
            <a:custGeom>
              <a:avLst/>
              <a:gdLst>
                <a:gd name="connsiteX0" fmla="*/ 167640 w 167640"/>
                <a:gd name="connsiteY0" fmla="*/ 0 h 68580"/>
                <a:gd name="connsiteX1" fmla="*/ 0 w 167640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68580">
                  <a:moveTo>
                    <a:pt x="167640" y="0"/>
                  </a:moveTo>
                  <a:lnTo>
                    <a:pt x="0" y="6858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5" name="图片 44">
            <a:extLst>
              <a:ext uri="{FF2B5EF4-FFF2-40B4-BE49-F238E27FC236}">
                <a16:creationId xmlns:a16="http://schemas.microsoft.com/office/drawing/2014/main" id="{4D6F506F-059A-4EFD-85B6-8923A89565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5219" y="4058318"/>
            <a:ext cx="1438781" cy="1085182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8A306AC4-B7BF-48C8-8E5F-6A536BD115D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DE4"/>
              </a:clrFrom>
              <a:clrTo>
                <a:srgbClr val="FFFDE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12047" r="3456" b="27676"/>
          <a:stretch/>
        </p:blipFill>
        <p:spPr>
          <a:xfrm>
            <a:off x="461380" y="1440529"/>
            <a:ext cx="2476081" cy="214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80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7231">
        <p14:prism dir="u"/>
      </p:transition>
    </mc:Choice>
    <mc:Fallback>
      <p:transition spd="slow" advTm="72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5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64882F4-9B69-4D18-9BA4-068FEFE9D3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58" t="10233" r="8804" b="15771"/>
          <a:stretch/>
        </p:blipFill>
        <p:spPr>
          <a:xfrm>
            <a:off x="353405" y="1454382"/>
            <a:ext cx="3126923" cy="212597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0A0CBE8-2E8F-492B-9C36-B982CBBBC8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209"/>
          <a:stretch/>
        </p:blipFill>
        <p:spPr>
          <a:xfrm>
            <a:off x="0" y="3705392"/>
            <a:ext cx="6655981" cy="13350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2C670D7-3F8C-4E34-9E2B-CC8D54FDE8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E00C372F-6251-4307-9D09-CBEF6A8401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83755F3-54AE-4F0F-A740-743B6D0971CC}"/>
              </a:ext>
            </a:extLst>
          </p:cNvPr>
          <p:cNvSpPr txBox="1"/>
          <p:nvPr/>
        </p:nvSpPr>
        <p:spPr>
          <a:xfrm>
            <a:off x="3849560" y="2147986"/>
            <a:ext cx="43809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54AD2E"/>
                </a:solidFill>
              </a:rPr>
              <a:t>    社区和居民，包括企事业单位，逐步养成“减量、循环、自觉、自治”的行为规范，创新垃圾分类处理模式，成为垃圾减量、分类、回收和利用的主力军。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7163791-8BA9-4AB1-ACB0-9D97928BA8A8}"/>
              </a:ext>
            </a:extLst>
          </p:cNvPr>
          <p:cNvGrpSpPr/>
          <p:nvPr/>
        </p:nvGrpSpPr>
        <p:grpSpPr>
          <a:xfrm>
            <a:off x="3661534" y="982815"/>
            <a:ext cx="2457005" cy="665698"/>
            <a:chOff x="3648123" y="1044880"/>
            <a:chExt cx="2457005" cy="665698"/>
          </a:xfrm>
          <a:solidFill>
            <a:srgbClr val="59AE2D"/>
          </a:solidFill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3D72E85-0F0F-4E3D-97D0-00431E9BAF10}"/>
                </a:ext>
              </a:extLst>
            </p:cNvPr>
            <p:cNvGrpSpPr/>
            <p:nvPr/>
          </p:nvGrpSpPr>
          <p:grpSpPr>
            <a:xfrm>
              <a:off x="3648123" y="1044880"/>
              <a:ext cx="2457005" cy="665698"/>
              <a:chOff x="3726180" y="884888"/>
              <a:chExt cx="2182057" cy="591204"/>
            </a:xfrm>
            <a:grpFill/>
          </p:grpSpPr>
          <p:sp>
            <p:nvSpPr>
              <p:cNvPr id="11" name="任意多边形 15">
                <a:extLst>
                  <a:ext uri="{FF2B5EF4-FFF2-40B4-BE49-F238E27FC236}">
                    <a16:creationId xmlns:a16="http://schemas.microsoft.com/office/drawing/2014/main" id="{3E0A830A-FE69-4E08-9767-522F23356A94}"/>
                  </a:ext>
                </a:extLst>
              </p:cNvPr>
              <p:cNvSpPr/>
              <p:nvPr/>
            </p:nvSpPr>
            <p:spPr>
              <a:xfrm rot="16491998">
                <a:off x="4514901" y="102914"/>
                <a:ext cx="591204" cy="2155152"/>
              </a:xfrm>
              <a:custGeom>
                <a:avLst/>
                <a:gdLst>
                  <a:gd name="connsiteX0" fmla="*/ 154752 w 411480"/>
                  <a:gd name="connsiteY0" fmla="*/ 0 h 1091323"/>
                  <a:gd name="connsiteX1" fmla="*/ 174129 w 411480"/>
                  <a:gd name="connsiteY1" fmla="*/ 9376 h 1091323"/>
                  <a:gd name="connsiteX2" fmla="*/ 411480 w 411480"/>
                  <a:gd name="connsiteY2" fmla="*/ 567560 h 1091323"/>
                  <a:gd name="connsiteX3" fmla="*/ 240141 w 411480"/>
                  <a:gd name="connsiteY3" fmla="*/ 1069891 h 1091323"/>
                  <a:gd name="connsiteX4" fmla="*/ 214811 w 411480"/>
                  <a:gd name="connsiteY4" fmla="*/ 1091323 h 1091323"/>
                  <a:gd name="connsiteX5" fmla="*/ 164041 w 411480"/>
                  <a:gd name="connsiteY5" fmla="*/ 1035755 h 1091323"/>
                  <a:gd name="connsiteX6" fmla="*/ 0 w 411480"/>
                  <a:gd name="connsiteY6" fmla="*/ 510410 h 1091323"/>
                  <a:gd name="connsiteX7" fmla="*/ 95651 w 411480"/>
                  <a:gd name="connsiteY7" fmla="*/ 95020 h 1091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1480" h="1091323">
                    <a:moveTo>
                      <a:pt x="154752" y="0"/>
                    </a:moveTo>
                    <a:lnTo>
                      <a:pt x="174129" y="9376"/>
                    </a:lnTo>
                    <a:cubicBezTo>
                      <a:pt x="313610" y="101340"/>
                      <a:pt x="411480" y="316633"/>
                      <a:pt x="411480" y="567560"/>
                    </a:cubicBezTo>
                    <a:cubicBezTo>
                      <a:pt x="411480" y="776666"/>
                      <a:pt x="343515" y="961026"/>
                      <a:pt x="240141" y="1069891"/>
                    </a:cubicBezTo>
                    <a:lnTo>
                      <a:pt x="214811" y="1091323"/>
                    </a:lnTo>
                    <a:lnTo>
                      <a:pt x="164041" y="1035755"/>
                    </a:lnTo>
                    <a:cubicBezTo>
                      <a:pt x="62688" y="901308"/>
                      <a:pt x="0" y="715570"/>
                      <a:pt x="0" y="510410"/>
                    </a:cubicBezTo>
                    <a:cubicBezTo>
                      <a:pt x="0" y="356540"/>
                      <a:pt x="35262" y="213595"/>
                      <a:pt x="95651" y="950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7">
                <a:extLst>
                  <a:ext uri="{FF2B5EF4-FFF2-40B4-BE49-F238E27FC236}">
                    <a16:creationId xmlns:a16="http://schemas.microsoft.com/office/drawing/2014/main" id="{783F3073-C717-40B2-9C39-11DFC81A9A31}"/>
                  </a:ext>
                </a:extLst>
              </p:cNvPr>
              <p:cNvSpPr/>
              <p:nvPr/>
            </p:nvSpPr>
            <p:spPr>
              <a:xfrm>
                <a:off x="3726180" y="1127461"/>
                <a:ext cx="2182057" cy="138269"/>
              </a:xfrm>
              <a:custGeom>
                <a:avLst/>
                <a:gdLst>
                  <a:gd name="connsiteX0" fmla="*/ 2171700 w 2171700"/>
                  <a:gd name="connsiteY0" fmla="*/ 142125 h 142125"/>
                  <a:gd name="connsiteX1" fmla="*/ 967740 w 2171700"/>
                  <a:gd name="connsiteY1" fmla="*/ 4965 h 142125"/>
                  <a:gd name="connsiteX2" fmla="*/ 0 w 2171700"/>
                  <a:gd name="connsiteY2" fmla="*/ 27825 h 14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1700" h="142125">
                    <a:moveTo>
                      <a:pt x="2171700" y="142125"/>
                    </a:moveTo>
                    <a:cubicBezTo>
                      <a:pt x="1750695" y="83070"/>
                      <a:pt x="1329690" y="24015"/>
                      <a:pt x="967740" y="4965"/>
                    </a:cubicBezTo>
                    <a:cubicBezTo>
                      <a:pt x="605790" y="-14085"/>
                      <a:pt x="0" y="27825"/>
                      <a:pt x="0" y="27825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8">
                <a:extLst>
                  <a:ext uri="{FF2B5EF4-FFF2-40B4-BE49-F238E27FC236}">
                    <a16:creationId xmlns:a16="http://schemas.microsoft.com/office/drawing/2014/main" id="{E5EF956D-7B6F-4B24-A7A7-40F1C41F4810}"/>
                  </a:ext>
                </a:extLst>
              </p:cNvPr>
              <p:cNvSpPr/>
              <p:nvPr/>
            </p:nvSpPr>
            <p:spPr>
              <a:xfrm>
                <a:off x="5181600" y="1223866"/>
                <a:ext cx="342900" cy="142004"/>
              </a:xfrm>
              <a:custGeom>
                <a:avLst/>
                <a:gdLst>
                  <a:gd name="connsiteX0" fmla="*/ 342900 w 342900"/>
                  <a:gd name="connsiteY0" fmla="*/ 0 h 142004"/>
                  <a:gd name="connsiteX1" fmla="*/ 83820 w 342900"/>
                  <a:gd name="connsiteY1" fmla="*/ 129540 h 142004"/>
                  <a:gd name="connsiteX2" fmla="*/ 0 w 342900"/>
                  <a:gd name="connsiteY2" fmla="*/ 129540 h 142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42004">
                    <a:moveTo>
                      <a:pt x="342900" y="0"/>
                    </a:moveTo>
                    <a:cubicBezTo>
                      <a:pt x="241935" y="53975"/>
                      <a:pt x="140970" y="107950"/>
                      <a:pt x="83820" y="129540"/>
                    </a:cubicBezTo>
                    <a:cubicBezTo>
                      <a:pt x="26670" y="151130"/>
                      <a:pt x="13335" y="140335"/>
                      <a:pt x="0" y="129540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9">
                <a:extLst>
                  <a:ext uri="{FF2B5EF4-FFF2-40B4-BE49-F238E27FC236}">
                    <a16:creationId xmlns:a16="http://schemas.microsoft.com/office/drawing/2014/main" id="{71E1991C-9485-40FE-9A04-93D1FB5773D4}"/>
                  </a:ext>
                </a:extLst>
              </p:cNvPr>
              <p:cNvSpPr/>
              <p:nvPr/>
            </p:nvSpPr>
            <p:spPr>
              <a:xfrm>
                <a:off x="4815840" y="977486"/>
                <a:ext cx="342900" cy="185420"/>
              </a:xfrm>
              <a:custGeom>
                <a:avLst/>
                <a:gdLst>
                  <a:gd name="connsiteX0" fmla="*/ 342900 w 342900"/>
                  <a:gd name="connsiteY0" fmla="*/ 185420 h 185420"/>
                  <a:gd name="connsiteX1" fmla="*/ 137160 w 342900"/>
                  <a:gd name="connsiteY1" fmla="*/ 25400 h 185420"/>
                  <a:gd name="connsiteX2" fmla="*/ 0 w 342900"/>
                  <a:gd name="connsiteY2" fmla="*/ 2540 h 18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0" h="185420">
                    <a:moveTo>
                      <a:pt x="342900" y="185420"/>
                    </a:moveTo>
                    <a:cubicBezTo>
                      <a:pt x="268605" y="120650"/>
                      <a:pt x="194310" y="55880"/>
                      <a:pt x="137160" y="25400"/>
                    </a:cubicBezTo>
                    <a:cubicBezTo>
                      <a:pt x="80010" y="-5080"/>
                      <a:pt x="40005" y="-1270"/>
                      <a:pt x="0" y="2540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20">
                <a:extLst>
                  <a:ext uri="{FF2B5EF4-FFF2-40B4-BE49-F238E27FC236}">
                    <a16:creationId xmlns:a16="http://schemas.microsoft.com/office/drawing/2014/main" id="{E48B1218-B30D-4FCE-AF2C-79DCE4F90C78}"/>
                  </a:ext>
                </a:extLst>
              </p:cNvPr>
              <p:cNvSpPr/>
              <p:nvPr/>
            </p:nvSpPr>
            <p:spPr>
              <a:xfrm>
                <a:off x="4579620" y="1147666"/>
                <a:ext cx="358140" cy="218204"/>
              </a:xfrm>
              <a:custGeom>
                <a:avLst/>
                <a:gdLst>
                  <a:gd name="connsiteX0" fmla="*/ 289560 w 289560"/>
                  <a:gd name="connsiteY0" fmla="*/ 0 h 167640"/>
                  <a:gd name="connsiteX1" fmla="*/ 0 w 289560"/>
                  <a:gd name="connsiteY1" fmla="*/ 167640 h 16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560" h="167640">
                    <a:moveTo>
                      <a:pt x="289560" y="0"/>
                    </a:moveTo>
                    <a:lnTo>
                      <a:pt x="0" y="16764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 21">
                <a:extLst>
                  <a:ext uri="{FF2B5EF4-FFF2-40B4-BE49-F238E27FC236}">
                    <a16:creationId xmlns:a16="http://schemas.microsoft.com/office/drawing/2014/main" id="{CC31E29D-330B-425A-88AB-8A08425D7225}"/>
                  </a:ext>
                </a:extLst>
              </p:cNvPr>
              <p:cNvSpPr/>
              <p:nvPr/>
            </p:nvSpPr>
            <p:spPr>
              <a:xfrm>
                <a:off x="4274820" y="987646"/>
                <a:ext cx="304800" cy="137160"/>
              </a:xfrm>
              <a:custGeom>
                <a:avLst/>
                <a:gdLst>
                  <a:gd name="connsiteX0" fmla="*/ 304800 w 304800"/>
                  <a:gd name="connsiteY0" fmla="*/ 137160 h 137160"/>
                  <a:gd name="connsiteX1" fmla="*/ 0 w 304800"/>
                  <a:gd name="connsiteY1" fmla="*/ 0 h 137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4800" h="137160">
                    <a:moveTo>
                      <a:pt x="304800" y="13716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 22">
                <a:extLst>
                  <a:ext uri="{FF2B5EF4-FFF2-40B4-BE49-F238E27FC236}">
                    <a16:creationId xmlns:a16="http://schemas.microsoft.com/office/drawing/2014/main" id="{0B062876-C96C-46FD-9381-86AC068861D2}"/>
                  </a:ext>
                </a:extLst>
              </p:cNvPr>
              <p:cNvSpPr/>
              <p:nvPr/>
            </p:nvSpPr>
            <p:spPr>
              <a:xfrm>
                <a:off x="3977640" y="1140046"/>
                <a:ext cx="167640" cy="68580"/>
              </a:xfrm>
              <a:custGeom>
                <a:avLst/>
                <a:gdLst>
                  <a:gd name="connsiteX0" fmla="*/ 167640 w 167640"/>
                  <a:gd name="connsiteY0" fmla="*/ 0 h 68580"/>
                  <a:gd name="connsiteX1" fmla="*/ 0 w 167640"/>
                  <a:gd name="connsiteY1" fmla="*/ 68580 h 6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7640" h="68580">
                    <a:moveTo>
                      <a:pt x="167640" y="0"/>
                    </a:moveTo>
                    <a:lnTo>
                      <a:pt x="0" y="6858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BEF0BA8-2D6D-4193-AE83-A98F9DB61A39}"/>
                </a:ext>
              </a:extLst>
            </p:cNvPr>
            <p:cNvSpPr txBox="1"/>
            <p:nvPr/>
          </p:nvSpPr>
          <p:spPr>
            <a:xfrm>
              <a:off x="4246860" y="1191648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</a:rPr>
                <a:t>自觉自治</a:t>
              </a:r>
            </a:p>
          </p:txBody>
        </p:sp>
      </p:grpSp>
      <p:sp>
        <p:nvSpPr>
          <p:cNvPr id="19" name="任意多边形 26">
            <a:extLst>
              <a:ext uri="{FF2B5EF4-FFF2-40B4-BE49-F238E27FC236}">
                <a16:creationId xmlns:a16="http://schemas.microsoft.com/office/drawing/2014/main" id="{A984D20D-4466-4460-A999-1231E5204CCC}"/>
              </a:ext>
            </a:extLst>
          </p:cNvPr>
          <p:cNvSpPr/>
          <p:nvPr/>
        </p:nvSpPr>
        <p:spPr>
          <a:xfrm>
            <a:off x="6076073" y="1321036"/>
            <a:ext cx="2421354" cy="909487"/>
          </a:xfrm>
          <a:custGeom>
            <a:avLst/>
            <a:gdLst>
              <a:gd name="connsiteX0" fmla="*/ 0 w 2421354"/>
              <a:gd name="connsiteY0" fmla="*/ 77675 h 909487"/>
              <a:gd name="connsiteX1" fmla="*/ 602165 w 2421354"/>
              <a:gd name="connsiteY1" fmla="*/ 10767 h 909487"/>
              <a:gd name="connsiteX2" fmla="*/ 2062975 w 2421354"/>
              <a:gd name="connsiteY2" fmla="*/ 88826 h 909487"/>
              <a:gd name="connsiteX3" fmla="*/ 2386361 w 2421354"/>
              <a:gd name="connsiteY3" fmla="*/ 813655 h 909487"/>
              <a:gd name="connsiteX4" fmla="*/ 2397512 w 2421354"/>
              <a:gd name="connsiteY4" fmla="*/ 880562 h 909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1354" h="909487">
                <a:moveTo>
                  <a:pt x="0" y="77675"/>
                </a:moveTo>
                <a:cubicBezTo>
                  <a:pt x="129168" y="43292"/>
                  <a:pt x="258336" y="8909"/>
                  <a:pt x="602165" y="10767"/>
                </a:cubicBezTo>
                <a:cubicBezTo>
                  <a:pt x="945994" y="12625"/>
                  <a:pt x="1765609" y="-44989"/>
                  <a:pt x="2062975" y="88826"/>
                </a:cubicBezTo>
                <a:cubicBezTo>
                  <a:pt x="2360341" y="222641"/>
                  <a:pt x="2330605" y="681699"/>
                  <a:pt x="2386361" y="813655"/>
                </a:cubicBezTo>
                <a:cubicBezTo>
                  <a:pt x="2442117" y="945611"/>
                  <a:pt x="2419814" y="913086"/>
                  <a:pt x="2397512" y="880562"/>
                </a:cubicBezTo>
              </a:path>
            </a:pathLst>
          </a:custGeom>
          <a:noFill/>
          <a:ln w="22225">
            <a:solidFill>
              <a:srgbClr val="59AE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6ADBEF4-9334-4E19-BAF2-9DEEEDA54464}"/>
              </a:ext>
            </a:extLst>
          </p:cNvPr>
          <p:cNvGrpSpPr>
            <a:grpSpLocks noChangeAspect="1"/>
          </p:cNvGrpSpPr>
          <p:nvPr/>
        </p:nvGrpSpPr>
        <p:grpSpPr>
          <a:xfrm rot="2643605">
            <a:off x="6854101" y="1116987"/>
            <a:ext cx="288000" cy="177142"/>
            <a:chOff x="3726180" y="884888"/>
            <a:chExt cx="2171700" cy="591204"/>
          </a:xfrm>
          <a:solidFill>
            <a:srgbClr val="59AE2D"/>
          </a:solidFill>
        </p:grpSpPr>
        <p:sp>
          <p:nvSpPr>
            <p:cNvPr id="21" name="任意多边形 28">
              <a:extLst>
                <a:ext uri="{FF2B5EF4-FFF2-40B4-BE49-F238E27FC236}">
                  <a16:creationId xmlns:a16="http://schemas.microsoft.com/office/drawing/2014/main" id="{FFFBF238-06C7-4750-AC27-D74E9B5BFDF3}"/>
                </a:ext>
              </a:extLst>
            </p:cNvPr>
            <p:cNvSpPr/>
            <p:nvPr/>
          </p:nvSpPr>
          <p:spPr>
            <a:xfrm rot="16491998">
              <a:off x="4514901" y="102914"/>
              <a:ext cx="591204" cy="2155152"/>
            </a:xfrm>
            <a:custGeom>
              <a:avLst/>
              <a:gdLst>
                <a:gd name="connsiteX0" fmla="*/ 154752 w 411480"/>
                <a:gd name="connsiteY0" fmla="*/ 0 h 1091323"/>
                <a:gd name="connsiteX1" fmla="*/ 174129 w 411480"/>
                <a:gd name="connsiteY1" fmla="*/ 9376 h 1091323"/>
                <a:gd name="connsiteX2" fmla="*/ 411480 w 411480"/>
                <a:gd name="connsiteY2" fmla="*/ 567560 h 1091323"/>
                <a:gd name="connsiteX3" fmla="*/ 240141 w 411480"/>
                <a:gd name="connsiteY3" fmla="*/ 1069891 h 1091323"/>
                <a:gd name="connsiteX4" fmla="*/ 214811 w 411480"/>
                <a:gd name="connsiteY4" fmla="*/ 1091323 h 1091323"/>
                <a:gd name="connsiteX5" fmla="*/ 164041 w 411480"/>
                <a:gd name="connsiteY5" fmla="*/ 1035755 h 1091323"/>
                <a:gd name="connsiteX6" fmla="*/ 0 w 411480"/>
                <a:gd name="connsiteY6" fmla="*/ 510410 h 1091323"/>
                <a:gd name="connsiteX7" fmla="*/ 95651 w 411480"/>
                <a:gd name="connsiteY7" fmla="*/ 95020 h 109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1091323">
                  <a:moveTo>
                    <a:pt x="154752" y="0"/>
                  </a:moveTo>
                  <a:lnTo>
                    <a:pt x="174129" y="9376"/>
                  </a:lnTo>
                  <a:cubicBezTo>
                    <a:pt x="313610" y="101340"/>
                    <a:pt x="411480" y="316633"/>
                    <a:pt x="411480" y="567560"/>
                  </a:cubicBezTo>
                  <a:cubicBezTo>
                    <a:pt x="411480" y="776666"/>
                    <a:pt x="343515" y="961026"/>
                    <a:pt x="240141" y="1069891"/>
                  </a:cubicBezTo>
                  <a:lnTo>
                    <a:pt x="214811" y="1091323"/>
                  </a:lnTo>
                  <a:lnTo>
                    <a:pt x="164041" y="1035755"/>
                  </a:lnTo>
                  <a:cubicBezTo>
                    <a:pt x="62688" y="901308"/>
                    <a:pt x="0" y="715570"/>
                    <a:pt x="0" y="510410"/>
                  </a:cubicBezTo>
                  <a:cubicBezTo>
                    <a:pt x="0" y="356540"/>
                    <a:pt x="35262" y="213595"/>
                    <a:pt x="95651" y="950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9">
              <a:extLst>
                <a:ext uri="{FF2B5EF4-FFF2-40B4-BE49-F238E27FC236}">
                  <a16:creationId xmlns:a16="http://schemas.microsoft.com/office/drawing/2014/main" id="{E0B297BB-3284-4370-B4E7-62BA813D811B}"/>
                </a:ext>
              </a:extLst>
            </p:cNvPr>
            <p:cNvSpPr/>
            <p:nvPr/>
          </p:nvSpPr>
          <p:spPr>
            <a:xfrm>
              <a:off x="3726180" y="1127461"/>
              <a:ext cx="2171700" cy="142125"/>
            </a:xfrm>
            <a:custGeom>
              <a:avLst/>
              <a:gdLst>
                <a:gd name="connsiteX0" fmla="*/ 2171700 w 2171700"/>
                <a:gd name="connsiteY0" fmla="*/ 142125 h 142125"/>
                <a:gd name="connsiteX1" fmla="*/ 967740 w 2171700"/>
                <a:gd name="connsiteY1" fmla="*/ 4965 h 142125"/>
                <a:gd name="connsiteX2" fmla="*/ 0 w 2171700"/>
                <a:gd name="connsiteY2" fmla="*/ 27825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142125">
                  <a:moveTo>
                    <a:pt x="2171700" y="142125"/>
                  </a:moveTo>
                  <a:cubicBezTo>
                    <a:pt x="1750695" y="83070"/>
                    <a:pt x="1329690" y="24015"/>
                    <a:pt x="967740" y="4965"/>
                  </a:cubicBezTo>
                  <a:cubicBezTo>
                    <a:pt x="605790" y="-14085"/>
                    <a:pt x="0" y="27825"/>
                    <a:pt x="0" y="27825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30">
              <a:extLst>
                <a:ext uri="{FF2B5EF4-FFF2-40B4-BE49-F238E27FC236}">
                  <a16:creationId xmlns:a16="http://schemas.microsoft.com/office/drawing/2014/main" id="{EB571469-AC42-49D7-AC3D-2E1E6FA811B7}"/>
                </a:ext>
              </a:extLst>
            </p:cNvPr>
            <p:cNvSpPr/>
            <p:nvPr/>
          </p:nvSpPr>
          <p:spPr>
            <a:xfrm>
              <a:off x="5181600" y="1223866"/>
              <a:ext cx="342900" cy="142004"/>
            </a:xfrm>
            <a:custGeom>
              <a:avLst/>
              <a:gdLst>
                <a:gd name="connsiteX0" fmla="*/ 342900 w 342900"/>
                <a:gd name="connsiteY0" fmla="*/ 0 h 142004"/>
                <a:gd name="connsiteX1" fmla="*/ 83820 w 342900"/>
                <a:gd name="connsiteY1" fmla="*/ 129540 h 142004"/>
                <a:gd name="connsiteX2" fmla="*/ 0 w 342900"/>
                <a:gd name="connsiteY2" fmla="*/ 129540 h 14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42004">
                  <a:moveTo>
                    <a:pt x="342900" y="0"/>
                  </a:moveTo>
                  <a:cubicBezTo>
                    <a:pt x="241935" y="53975"/>
                    <a:pt x="140970" y="107950"/>
                    <a:pt x="83820" y="129540"/>
                  </a:cubicBezTo>
                  <a:cubicBezTo>
                    <a:pt x="26670" y="151130"/>
                    <a:pt x="13335" y="140335"/>
                    <a:pt x="0" y="129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31">
              <a:extLst>
                <a:ext uri="{FF2B5EF4-FFF2-40B4-BE49-F238E27FC236}">
                  <a16:creationId xmlns:a16="http://schemas.microsoft.com/office/drawing/2014/main" id="{A678A89C-19A3-41A0-8E78-626480F99509}"/>
                </a:ext>
              </a:extLst>
            </p:cNvPr>
            <p:cNvSpPr/>
            <p:nvPr/>
          </p:nvSpPr>
          <p:spPr>
            <a:xfrm>
              <a:off x="4815840" y="977486"/>
              <a:ext cx="342900" cy="185420"/>
            </a:xfrm>
            <a:custGeom>
              <a:avLst/>
              <a:gdLst>
                <a:gd name="connsiteX0" fmla="*/ 342900 w 342900"/>
                <a:gd name="connsiteY0" fmla="*/ 185420 h 185420"/>
                <a:gd name="connsiteX1" fmla="*/ 137160 w 342900"/>
                <a:gd name="connsiteY1" fmla="*/ 25400 h 185420"/>
                <a:gd name="connsiteX2" fmla="*/ 0 w 342900"/>
                <a:gd name="connsiteY2" fmla="*/ 2540 h 1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85420">
                  <a:moveTo>
                    <a:pt x="342900" y="185420"/>
                  </a:moveTo>
                  <a:cubicBezTo>
                    <a:pt x="268605" y="120650"/>
                    <a:pt x="194310" y="55880"/>
                    <a:pt x="137160" y="25400"/>
                  </a:cubicBezTo>
                  <a:cubicBezTo>
                    <a:pt x="80010" y="-5080"/>
                    <a:pt x="40005" y="-1270"/>
                    <a:pt x="0" y="2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32">
              <a:extLst>
                <a:ext uri="{FF2B5EF4-FFF2-40B4-BE49-F238E27FC236}">
                  <a16:creationId xmlns:a16="http://schemas.microsoft.com/office/drawing/2014/main" id="{A1CFF4EF-8B4F-467B-B0A8-1B6B3D75262F}"/>
                </a:ext>
              </a:extLst>
            </p:cNvPr>
            <p:cNvSpPr/>
            <p:nvPr/>
          </p:nvSpPr>
          <p:spPr>
            <a:xfrm>
              <a:off x="4579620" y="1147666"/>
              <a:ext cx="358140" cy="218204"/>
            </a:xfrm>
            <a:custGeom>
              <a:avLst/>
              <a:gdLst>
                <a:gd name="connsiteX0" fmla="*/ 289560 w 289560"/>
                <a:gd name="connsiteY0" fmla="*/ 0 h 167640"/>
                <a:gd name="connsiteX1" fmla="*/ 0 w 28956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60" h="167640">
                  <a:moveTo>
                    <a:pt x="289560" y="0"/>
                  </a:moveTo>
                  <a:lnTo>
                    <a:pt x="0" y="16764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33">
              <a:extLst>
                <a:ext uri="{FF2B5EF4-FFF2-40B4-BE49-F238E27FC236}">
                  <a16:creationId xmlns:a16="http://schemas.microsoft.com/office/drawing/2014/main" id="{DE5ED113-02FD-4D25-9348-64E493291AFC}"/>
                </a:ext>
              </a:extLst>
            </p:cNvPr>
            <p:cNvSpPr/>
            <p:nvPr/>
          </p:nvSpPr>
          <p:spPr>
            <a:xfrm>
              <a:off x="4274820" y="987646"/>
              <a:ext cx="304800" cy="137160"/>
            </a:xfrm>
            <a:custGeom>
              <a:avLst/>
              <a:gdLst>
                <a:gd name="connsiteX0" fmla="*/ 304800 w 304800"/>
                <a:gd name="connsiteY0" fmla="*/ 137160 h 137160"/>
                <a:gd name="connsiteX1" fmla="*/ 0 w 304800"/>
                <a:gd name="connsiteY1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137160">
                  <a:moveTo>
                    <a:pt x="304800" y="137160"/>
                  </a:move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34">
              <a:extLst>
                <a:ext uri="{FF2B5EF4-FFF2-40B4-BE49-F238E27FC236}">
                  <a16:creationId xmlns:a16="http://schemas.microsoft.com/office/drawing/2014/main" id="{291A621E-E3B8-4AE2-8908-880B25AC6CAF}"/>
                </a:ext>
              </a:extLst>
            </p:cNvPr>
            <p:cNvSpPr/>
            <p:nvPr/>
          </p:nvSpPr>
          <p:spPr>
            <a:xfrm>
              <a:off x="3977640" y="1140046"/>
              <a:ext cx="167640" cy="68580"/>
            </a:xfrm>
            <a:custGeom>
              <a:avLst/>
              <a:gdLst>
                <a:gd name="connsiteX0" fmla="*/ 167640 w 167640"/>
                <a:gd name="connsiteY0" fmla="*/ 0 h 68580"/>
                <a:gd name="connsiteX1" fmla="*/ 0 w 167640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68580">
                  <a:moveTo>
                    <a:pt x="167640" y="0"/>
                  </a:moveTo>
                  <a:lnTo>
                    <a:pt x="0" y="6858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A9C19AB-B5EE-4CDB-A723-FB3E4A8DD455}"/>
              </a:ext>
            </a:extLst>
          </p:cNvPr>
          <p:cNvGrpSpPr>
            <a:grpSpLocks noChangeAspect="1"/>
          </p:cNvGrpSpPr>
          <p:nvPr/>
        </p:nvGrpSpPr>
        <p:grpSpPr>
          <a:xfrm rot="18057952">
            <a:off x="7711448" y="1125212"/>
            <a:ext cx="288000" cy="177142"/>
            <a:chOff x="3726180" y="884888"/>
            <a:chExt cx="2171700" cy="591204"/>
          </a:xfrm>
          <a:solidFill>
            <a:srgbClr val="59AE2D"/>
          </a:solidFill>
        </p:grpSpPr>
        <p:sp>
          <p:nvSpPr>
            <p:cNvPr id="30" name="任意多边形 36">
              <a:extLst>
                <a:ext uri="{FF2B5EF4-FFF2-40B4-BE49-F238E27FC236}">
                  <a16:creationId xmlns:a16="http://schemas.microsoft.com/office/drawing/2014/main" id="{9C554262-05E7-4A92-93CA-CD502F53BE26}"/>
                </a:ext>
              </a:extLst>
            </p:cNvPr>
            <p:cNvSpPr/>
            <p:nvPr/>
          </p:nvSpPr>
          <p:spPr>
            <a:xfrm rot="16491998">
              <a:off x="4514901" y="102914"/>
              <a:ext cx="591204" cy="2155152"/>
            </a:xfrm>
            <a:custGeom>
              <a:avLst/>
              <a:gdLst>
                <a:gd name="connsiteX0" fmla="*/ 154752 w 411480"/>
                <a:gd name="connsiteY0" fmla="*/ 0 h 1091323"/>
                <a:gd name="connsiteX1" fmla="*/ 174129 w 411480"/>
                <a:gd name="connsiteY1" fmla="*/ 9376 h 1091323"/>
                <a:gd name="connsiteX2" fmla="*/ 411480 w 411480"/>
                <a:gd name="connsiteY2" fmla="*/ 567560 h 1091323"/>
                <a:gd name="connsiteX3" fmla="*/ 240141 w 411480"/>
                <a:gd name="connsiteY3" fmla="*/ 1069891 h 1091323"/>
                <a:gd name="connsiteX4" fmla="*/ 214811 w 411480"/>
                <a:gd name="connsiteY4" fmla="*/ 1091323 h 1091323"/>
                <a:gd name="connsiteX5" fmla="*/ 164041 w 411480"/>
                <a:gd name="connsiteY5" fmla="*/ 1035755 h 1091323"/>
                <a:gd name="connsiteX6" fmla="*/ 0 w 411480"/>
                <a:gd name="connsiteY6" fmla="*/ 510410 h 1091323"/>
                <a:gd name="connsiteX7" fmla="*/ 95651 w 411480"/>
                <a:gd name="connsiteY7" fmla="*/ 95020 h 109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1091323">
                  <a:moveTo>
                    <a:pt x="154752" y="0"/>
                  </a:moveTo>
                  <a:lnTo>
                    <a:pt x="174129" y="9376"/>
                  </a:lnTo>
                  <a:cubicBezTo>
                    <a:pt x="313610" y="101340"/>
                    <a:pt x="411480" y="316633"/>
                    <a:pt x="411480" y="567560"/>
                  </a:cubicBezTo>
                  <a:cubicBezTo>
                    <a:pt x="411480" y="776666"/>
                    <a:pt x="343515" y="961026"/>
                    <a:pt x="240141" y="1069891"/>
                  </a:cubicBezTo>
                  <a:lnTo>
                    <a:pt x="214811" y="1091323"/>
                  </a:lnTo>
                  <a:lnTo>
                    <a:pt x="164041" y="1035755"/>
                  </a:lnTo>
                  <a:cubicBezTo>
                    <a:pt x="62688" y="901308"/>
                    <a:pt x="0" y="715570"/>
                    <a:pt x="0" y="510410"/>
                  </a:cubicBezTo>
                  <a:cubicBezTo>
                    <a:pt x="0" y="356540"/>
                    <a:pt x="35262" y="213595"/>
                    <a:pt x="95651" y="950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7">
              <a:extLst>
                <a:ext uri="{FF2B5EF4-FFF2-40B4-BE49-F238E27FC236}">
                  <a16:creationId xmlns:a16="http://schemas.microsoft.com/office/drawing/2014/main" id="{8B88236B-2ACE-4CF1-B8E2-B87658E98FCB}"/>
                </a:ext>
              </a:extLst>
            </p:cNvPr>
            <p:cNvSpPr/>
            <p:nvPr/>
          </p:nvSpPr>
          <p:spPr>
            <a:xfrm>
              <a:off x="3726180" y="1127461"/>
              <a:ext cx="2171700" cy="142125"/>
            </a:xfrm>
            <a:custGeom>
              <a:avLst/>
              <a:gdLst>
                <a:gd name="connsiteX0" fmla="*/ 2171700 w 2171700"/>
                <a:gd name="connsiteY0" fmla="*/ 142125 h 142125"/>
                <a:gd name="connsiteX1" fmla="*/ 967740 w 2171700"/>
                <a:gd name="connsiteY1" fmla="*/ 4965 h 142125"/>
                <a:gd name="connsiteX2" fmla="*/ 0 w 2171700"/>
                <a:gd name="connsiteY2" fmla="*/ 27825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142125">
                  <a:moveTo>
                    <a:pt x="2171700" y="142125"/>
                  </a:moveTo>
                  <a:cubicBezTo>
                    <a:pt x="1750695" y="83070"/>
                    <a:pt x="1329690" y="24015"/>
                    <a:pt x="967740" y="4965"/>
                  </a:cubicBezTo>
                  <a:cubicBezTo>
                    <a:pt x="605790" y="-14085"/>
                    <a:pt x="0" y="27825"/>
                    <a:pt x="0" y="27825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8">
              <a:extLst>
                <a:ext uri="{FF2B5EF4-FFF2-40B4-BE49-F238E27FC236}">
                  <a16:creationId xmlns:a16="http://schemas.microsoft.com/office/drawing/2014/main" id="{AB165A64-A3B0-46D9-AAA1-17C87DC11082}"/>
                </a:ext>
              </a:extLst>
            </p:cNvPr>
            <p:cNvSpPr/>
            <p:nvPr/>
          </p:nvSpPr>
          <p:spPr>
            <a:xfrm>
              <a:off x="5181600" y="1223866"/>
              <a:ext cx="342900" cy="142004"/>
            </a:xfrm>
            <a:custGeom>
              <a:avLst/>
              <a:gdLst>
                <a:gd name="connsiteX0" fmla="*/ 342900 w 342900"/>
                <a:gd name="connsiteY0" fmla="*/ 0 h 142004"/>
                <a:gd name="connsiteX1" fmla="*/ 83820 w 342900"/>
                <a:gd name="connsiteY1" fmla="*/ 129540 h 142004"/>
                <a:gd name="connsiteX2" fmla="*/ 0 w 342900"/>
                <a:gd name="connsiteY2" fmla="*/ 129540 h 14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42004">
                  <a:moveTo>
                    <a:pt x="342900" y="0"/>
                  </a:moveTo>
                  <a:cubicBezTo>
                    <a:pt x="241935" y="53975"/>
                    <a:pt x="140970" y="107950"/>
                    <a:pt x="83820" y="129540"/>
                  </a:cubicBezTo>
                  <a:cubicBezTo>
                    <a:pt x="26670" y="151130"/>
                    <a:pt x="13335" y="140335"/>
                    <a:pt x="0" y="129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9">
              <a:extLst>
                <a:ext uri="{FF2B5EF4-FFF2-40B4-BE49-F238E27FC236}">
                  <a16:creationId xmlns:a16="http://schemas.microsoft.com/office/drawing/2014/main" id="{48DEDABC-463F-4918-AD34-1615B5E99C34}"/>
                </a:ext>
              </a:extLst>
            </p:cNvPr>
            <p:cNvSpPr/>
            <p:nvPr/>
          </p:nvSpPr>
          <p:spPr>
            <a:xfrm>
              <a:off x="4815840" y="977486"/>
              <a:ext cx="342900" cy="185420"/>
            </a:xfrm>
            <a:custGeom>
              <a:avLst/>
              <a:gdLst>
                <a:gd name="connsiteX0" fmla="*/ 342900 w 342900"/>
                <a:gd name="connsiteY0" fmla="*/ 185420 h 185420"/>
                <a:gd name="connsiteX1" fmla="*/ 137160 w 342900"/>
                <a:gd name="connsiteY1" fmla="*/ 25400 h 185420"/>
                <a:gd name="connsiteX2" fmla="*/ 0 w 342900"/>
                <a:gd name="connsiteY2" fmla="*/ 2540 h 1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85420">
                  <a:moveTo>
                    <a:pt x="342900" y="185420"/>
                  </a:moveTo>
                  <a:cubicBezTo>
                    <a:pt x="268605" y="120650"/>
                    <a:pt x="194310" y="55880"/>
                    <a:pt x="137160" y="25400"/>
                  </a:cubicBezTo>
                  <a:cubicBezTo>
                    <a:pt x="80010" y="-5080"/>
                    <a:pt x="40005" y="-1270"/>
                    <a:pt x="0" y="2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40">
              <a:extLst>
                <a:ext uri="{FF2B5EF4-FFF2-40B4-BE49-F238E27FC236}">
                  <a16:creationId xmlns:a16="http://schemas.microsoft.com/office/drawing/2014/main" id="{838DEF5B-ECC6-4362-830B-A7A4B191140F}"/>
                </a:ext>
              </a:extLst>
            </p:cNvPr>
            <p:cNvSpPr/>
            <p:nvPr/>
          </p:nvSpPr>
          <p:spPr>
            <a:xfrm>
              <a:off x="4579620" y="1147666"/>
              <a:ext cx="358140" cy="218204"/>
            </a:xfrm>
            <a:custGeom>
              <a:avLst/>
              <a:gdLst>
                <a:gd name="connsiteX0" fmla="*/ 289560 w 289560"/>
                <a:gd name="connsiteY0" fmla="*/ 0 h 167640"/>
                <a:gd name="connsiteX1" fmla="*/ 0 w 28956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60" h="167640">
                  <a:moveTo>
                    <a:pt x="289560" y="0"/>
                  </a:moveTo>
                  <a:lnTo>
                    <a:pt x="0" y="16764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41">
              <a:extLst>
                <a:ext uri="{FF2B5EF4-FFF2-40B4-BE49-F238E27FC236}">
                  <a16:creationId xmlns:a16="http://schemas.microsoft.com/office/drawing/2014/main" id="{D50435EB-C11B-401F-8DCC-4619527330D3}"/>
                </a:ext>
              </a:extLst>
            </p:cNvPr>
            <p:cNvSpPr/>
            <p:nvPr/>
          </p:nvSpPr>
          <p:spPr>
            <a:xfrm>
              <a:off x="4274820" y="987646"/>
              <a:ext cx="304800" cy="137160"/>
            </a:xfrm>
            <a:custGeom>
              <a:avLst/>
              <a:gdLst>
                <a:gd name="connsiteX0" fmla="*/ 304800 w 304800"/>
                <a:gd name="connsiteY0" fmla="*/ 137160 h 137160"/>
                <a:gd name="connsiteX1" fmla="*/ 0 w 304800"/>
                <a:gd name="connsiteY1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137160">
                  <a:moveTo>
                    <a:pt x="304800" y="137160"/>
                  </a:move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42">
              <a:extLst>
                <a:ext uri="{FF2B5EF4-FFF2-40B4-BE49-F238E27FC236}">
                  <a16:creationId xmlns:a16="http://schemas.microsoft.com/office/drawing/2014/main" id="{B2F2061D-5D7D-47B3-A848-5DA1EEBB46F9}"/>
                </a:ext>
              </a:extLst>
            </p:cNvPr>
            <p:cNvSpPr/>
            <p:nvPr/>
          </p:nvSpPr>
          <p:spPr>
            <a:xfrm>
              <a:off x="3977640" y="1140046"/>
              <a:ext cx="167640" cy="68580"/>
            </a:xfrm>
            <a:custGeom>
              <a:avLst/>
              <a:gdLst>
                <a:gd name="connsiteX0" fmla="*/ 167640 w 167640"/>
                <a:gd name="connsiteY0" fmla="*/ 0 h 68580"/>
                <a:gd name="connsiteX1" fmla="*/ 0 w 167640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68580">
                  <a:moveTo>
                    <a:pt x="167640" y="0"/>
                  </a:moveTo>
                  <a:lnTo>
                    <a:pt x="0" y="6858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5355912-35C3-4D3E-AE03-FE33B1C7F578}"/>
              </a:ext>
            </a:extLst>
          </p:cNvPr>
          <p:cNvGrpSpPr>
            <a:grpSpLocks noChangeAspect="1"/>
          </p:cNvGrpSpPr>
          <p:nvPr/>
        </p:nvGrpSpPr>
        <p:grpSpPr>
          <a:xfrm rot="7477556">
            <a:off x="8294551" y="1461655"/>
            <a:ext cx="288000" cy="177142"/>
            <a:chOff x="3726180" y="884888"/>
            <a:chExt cx="2171700" cy="591204"/>
          </a:xfrm>
          <a:solidFill>
            <a:srgbClr val="59AE2D"/>
          </a:solidFill>
        </p:grpSpPr>
        <p:sp>
          <p:nvSpPr>
            <p:cNvPr id="38" name="任意多边形 44">
              <a:extLst>
                <a:ext uri="{FF2B5EF4-FFF2-40B4-BE49-F238E27FC236}">
                  <a16:creationId xmlns:a16="http://schemas.microsoft.com/office/drawing/2014/main" id="{3260B5C7-173E-4E7A-A9FE-DC4401770AAD}"/>
                </a:ext>
              </a:extLst>
            </p:cNvPr>
            <p:cNvSpPr/>
            <p:nvPr/>
          </p:nvSpPr>
          <p:spPr>
            <a:xfrm rot="16491998">
              <a:off x="4514901" y="102914"/>
              <a:ext cx="591204" cy="2155152"/>
            </a:xfrm>
            <a:custGeom>
              <a:avLst/>
              <a:gdLst>
                <a:gd name="connsiteX0" fmla="*/ 154752 w 411480"/>
                <a:gd name="connsiteY0" fmla="*/ 0 h 1091323"/>
                <a:gd name="connsiteX1" fmla="*/ 174129 w 411480"/>
                <a:gd name="connsiteY1" fmla="*/ 9376 h 1091323"/>
                <a:gd name="connsiteX2" fmla="*/ 411480 w 411480"/>
                <a:gd name="connsiteY2" fmla="*/ 567560 h 1091323"/>
                <a:gd name="connsiteX3" fmla="*/ 240141 w 411480"/>
                <a:gd name="connsiteY3" fmla="*/ 1069891 h 1091323"/>
                <a:gd name="connsiteX4" fmla="*/ 214811 w 411480"/>
                <a:gd name="connsiteY4" fmla="*/ 1091323 h 1091323"/>
                <a:gd name="connsiteX5" fmla="*/ 164041 w 411480"/>
                <a:gd name="connsiteY5" fmla="*/ 1035755 h 1091323"/>
                <a:gd name="connsiteX6" fmla="*/ 0 w 411480"/>
                <a:gd name="connsiteY6" fmla="*/ 510410 h 1091323"/>
                <a:gd name="connsiteX7" fmla="*/ 95651 w 411480"/>
                <a:gd name="connsiteY7" fmla="*/ 95020 h 109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480" h="1091323">
                  <a:moveTo>
                    <a:pt x="154752" y="0"/>
                  </a:moveTo>
                  <a:lnTo>
                    <a:pt x="174129" y="9376"/>
                  </a:lnTo>
                  <a:cubicBezTo>
                    <a:pt x="313610" y="101340"/>
                    <a:pt x="411480" y="316633"/>
                    <a:pt x="411480" y="567560"/>
                  </a:cubicBezTo>
                  <a:cubicBezTo>
                    <a:pt x="411480" y="776666"/>
                    <a:pt x="343515" y="961026"/>
                    <a:pt x="240141" y="1069891"/>
                  </a:cubicBezTo>
                  <a:lnTo>
                    <a:pt x="214811" y="1091323"/>
                  </a:lnTo>
                  <a:lnTo>
                    <a:pt x="164041" y="1035755"/>
                  </a:lnTo>
                  <a:cubicBezTo>
                    <a:pt x="62688" y="901308"/>
                    <a:pt x="0" y="715570"/>
                    <a:pt x="0" y="510410"/>
                  </a:cubicBezTo>
                  <a:cubicBezTo>
                    <a:pt x="0" y="356540"/>
                    <a:pt x="35262" y="213595"/>
                    <a:pt x="95651" y="950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45">
              <a:extLst>
                <a:ext uri="{FF2B5EF4-FFF2-40B4-BE49-F238E27FC236}">
                  <a16:creationId xmlns:a16="http://schemas.microsoft.com/office/drawing/2014/main" id="{F143650C-49E7-4774-BAD0-0FD69432C1F4}"/>
                </a:ext>
              </a:extLst>
            </p:cNvPr>
            <p:cNvSpPr/>
            <p:nvPr/>
          </p:nvSpPr>
          <p:spPr>
            <a:xfrm>
              <a:off x="3726180" y="1127461"/>
              <a:ext cx="2171700" cy="142125"/>
            </a:xfrm>
            <a:custGeom>
              <a:avLst/>
              <a:gdLst>
                <a:gd name="connsiteX0" fmla="*/ 2171700 w 2171700"/>
                <a:gd name="connsiteY0" fmla="*/ 142125 h 142125"/>
                <a:gd name="connsiteX1" fmla="*/ 967740 w 2171700"/>
                <a:gd name="connsiteY1" fmla="*/ 4965 h 142125"/>
                <a:gd name="connsiteX2" fmla="*/ 0 w 2171700"/>
                <a:gd name="connsiteY2" fmla="*/ 27825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1700" h="142125">
                  <a:moveTo>
                    <a:pt x="2171700" y="142125"/>
                  </a:moveTo>
                  <a:cubicBezTo>
                    <a:pt x="1750695" y="83070"/>
                    <a:pt x="1329690" y="24015"/>
                    <a:pt x="967740" y="4965"/>
                  </a:cubicBezTo>
                  <a:cubicBezTo>
                    <a:pt x="605790" y="-14085"/>
                    <a:pt x="0" y="27825"/>
                    <a:pt x="0" y="27825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46">
              <a:extLst>
                <a:ext uri="{FF2B5EF4-FFF2-40B4-BE49-F238E27FC236}">
                  <a16:creationId xmlns:a16="http://schemas.microsoft.com/office/drawing/2014/main" id="{616A579A-0E51-4C3B-9926-C1F949F2372A}"/>
                </a:ext>
              </a:extLst>
            </p:cNvPr>
            <p:cNvSpPr/>
            <p:nvPr/>
          </p:nvSpPr>
          <p:spPr>
            <a:xfrm>
              <a:off x="5181600" y="1223866"/>
              <a:ext cx="342900" cy="142004"/>
            </a:xfrm>
            <a:custGeom>
              <a:avLst/>
              <a:gdLst>
                <a:gd name="connsiteX0" fmla="*/ 342900 w 342900"/>
                <a:gd name="connsiteY0" fmla="*/ 0 h 142004"/>
                <a:gd name="connsiteX1" fmla="*/ 83820 w 342900"/>
                <a:gd name="connsiteY1" fmla="*/ 129540 h 142004"/>
                <a:gd name="connsiteX2" fmla="*/ 0 w 342900"/>
                <a:gd name="connsiteY2" fmla="*/ 129540 h 14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42004">
                  <a:moveTo>
                    <a:pt x="342900" y="0"/>
                  </a:moveTo>
                  <a:cubicBezTo>
                    <a:pt x="241935" y="53975"/>
                    <a:pt x="140970" y="107950"/>
                    <a:pt x="83820" y="129540"/>
                  </a:cubicBezTo>
                  <a:cubicBezTo>
                    <a:pt x="26670" y="151130"/>
                    <a:pt x="13335" y="140335"/>
                    <a:pt x="0" y="129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7">
              <a:extLst>
                <a:ext uri="{FF2B5EF4-FFF2-40B4-BE49-F238E27FC236}">
                  <a16:creationId xmlns:a16="http://schemas.microsoft.com/office/drawing/2014/main" id="{977FFBCF-B9AB-4E3C-8339-F6CC5457675E}"/>
                </a:ext>
              </a:extLst>
            </p:cNvPr>
            <p:cNvSpPr/>
            <p:nvPr/>
          </p:nvSpPr>
          <p:spPr>
            <a:xfrm>
              <a:off x="4815840" y="977486"/>
              <a:ext cx="342900" cy="185420"/>
            </a:xfrm>
            <a:custGeom>
              <a:avLst/>
              <a:gdLst>
                <a:gd name="connsiteX0" fmla="*/ 342900 w 342900"/>
                <a:gd name="connsiteY0" fmla="*/ 185420 h 185420"/>
                <a:gd name="connsiteX1" fmla="*/ 137160 w 342900"/>
                <a:gd name="connsiteY1" fmla="*/ 25400 h 185420"/>
                <a:gd name="connsiteX2" fmla="*/ 0 w 342900"/>
                <a:gd name="connsiteY2" fmla="*/ 2540 h 18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" h="185420">
                  <a:moveTo>
                    <a:pt x="342900" y="185420"/>
                  </a:moveTo>
                  <a:cubicBezTo>
                    <a:pt x="268605" y="120650"/>
                    <a:pt x="194310" y="55880"/>
                    <a:pt x="137160" y="25400"/>
                  </a:cubicBezTo>
                  <a:cubicBezTo>
                    <a:pt x="80010" y="-5080"/>
                    <a:pt x="40005" y="-1270"/>
                    <a:pt x="0" y="2540"/>
                  </a:cubicBez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8">
              <a:extLst>
                <a:ext uri="{FF2B5EF4-FFF2-40B4-BE49-F238E27FC236}">
                  <a16:creationId xmlns:a16="http://schemas.microsoft.com/office/drawing/2014/main" id="{9E1B93B3-C911-4CE9-8D9B-0C3D330FF8A8}"/>
                </a:ext>
              </a:extLst>
            </p:cNvPr>
            <p:cNvSpPr/>
            <p:nvPr/>
          </p:nvSpPr>
          <p:spPr>
            <a:xfrm>
              <a:off x="4579620" y="1147666"/>
              <a:ext cx="358140" cy="218204"/>
            </a:xfrm>
            <a:custGeom>
              <a:avLst/>
              <a:gdLst>
                <a:gd name="connsiteX0" fmla="*/ 289560 w 289560"/>
                <a:gd name="connsiteY0" fmla="*/ 0 h 167640"/>
                <a:gd name="connsiteX1" fmla="*/ 0 w 28956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60" h="167640">
                  <a:moveTo>
                    <a:pt x="289560" y="0"/>
                  </a:moveTo>
                  <a:lnTo>
                    <a:pt x="0" y="16764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9">
              <a:extLst>
                <a:ext uri="{FF2B5EF4-FFF2-40B4-BE49-F238E27FC236}">
                  <a16:creationId xmlns:a16="http://schemas.microsoft.com/office/drawing/2014/main" id="{91A27B30-5594-4F77-BA45-6471FF256EDD}"/>
                </a:ext>
              </a:extLst>
            </p:cNvPr>
            <p:cNvSpPr/>
            <p:nvPr/>
          </p:nvSpPr>
          <p:spPr>
            <a:xfrm>
              <a:off x="4274820" y="987646"/>
              <a:ext cx="304800" cy="137160"/>
            </a:xfrm>
            <a:custGeom>
              <a:avLst/>
              <a:gdLst>
                <a:gd name="connsiteX0" fmla="*/ 304800 w 304800"/>
                <a:gd name="connsiteY0" fmla="*/ 137160 h 137160"/>
                <a:gd name="connsiteX1" fmla="*/ 0 w 304800"/>
                <a:gd name="connsiteY1" fmla="*/ 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137160">
                  <a:moveTo>
                    <a:pt x="304800" y="137160"/>
                  </a:move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50">
              <a:extLst>
                <a:ext uri="{FF2B5EF4-FFF2-40B4-BE49-F238E27FC236}">
                  <a16:creationId xmlns:a16="http://schemas.microsoft.com/office/drawing/2014/main" id="{8E89D1AC-D9DE-4189-9AA6-9DFB708A3032}"/>
                </a:ext>
              </a:extLst>
            </p:cNvPr>
            <p:cNvSpPr/>
            <p:nvPr/>
          </p:nvSpPr>
          <p:spPr>
            <a:xfrm>
              <a:off x="3977640" y="1140046"/>
              <a:ext cx="167640" cy="68580"/>
            </a:xfrm>
            <a:custGeom>
              <a:avLst/>
              <a:gdLst>
                <a:gd name="connsiteX0" fmla="*/ 167640 w 167640"/>
                <a:gd name="connsiteY0" fmla="*/ 0 h 68580"/>
                <a:gd name="connsiteX1" fmla="*/ 0 w 167640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68580">
                  <a:moveTo>
                    <a:pt x="167640" y="0"/>
                  </a:moveTo>
                  <a:lnTo>
                    <a:pt x="0" y="68580"/>
                  </a:lnTo>
                </a:path>
              </a:pathLst>
            </a:custGeom>
            <a:grpFill/>
            <a:ln>
              <a:solidFill>
                <a:srgbClr val="0585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5" name="图片 44">
            <a:extLst>
              <a:ext uri="{FF2B5EF4-FFF2-40B4-BE49-F238E27FC236}">
                <a16:creationId xmlns:a16="http://schemas.microsoft.com/office/drawing/2014/main" id="{19E7F74B-5AAE-4CD0-93C5-C56B8998C4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5219" y="4058318"/>
            <a:ext cx="1438781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4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7710">
        <p14:prism dir="u"/>
      </p:transition>
    </mc:Choice>
    <mc:Fallback>
      <p:transition spd="slow" advTm="77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25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6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38563" y="1564634"/>
            <a:ext cx="3153966" cy="141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8625" b="1" dirty="0">
                <a:solidFill>
                  <a:srgbClr val="84C035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8625" b="1" dirty="0">
              <a:solidFill>
                <a:srgbClr val="84C035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53022" y="2137402"/>
            <a:ext cx="1725048" cy="3231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500" b="1" dirty="0">
                <a:solidFill>
                  <a:srgbClr val="84C0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three</a:t>
            </a:r>
          </a:p>
        </p:txBody>
      </p:sp>
      <p:cxnSp>
        <p:nvCxnSpPr>
          <p:cNvPr id="60" name="直接连接符 5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007065" y="2309271"/>
            <a:ext cx="31088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4683319" y="182711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垃圾桶的标志</a:t>
            </a:r>
          </a:p>
        </p:txBody>
      </p:sp>
      <p:sp>
        <p:nvSpPr>
          <p:cNvPr id="65" name="矩形 64"/>
          <p:cNvSpPr/>
          <p:nvPr/>
        </p:nvSpPr>
        <p:spPr>
          <a:xfrm>
            <a:off x="5097198" y="2350336"/>
            <a:ext cx="28796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100" dirty="0">
                <a:solidFill>
                  <a:prstClr val="black">
                    <a:lumMod val="50000"/>
                    <a:lumOff val="50000"/>
                  </a:prstClr>
                </a:solidFill>
                <a:ea typeface="等线" panose="02010600030101010101" pitchFamily="2" charset="-122"/>
              </a:rPr>
              <a:t>Sign the trash</a:t>
            </a:r>
            <a:endParaRPr lang="zh-CN" altLang="en-US" sz="110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等线" panose="02010600030101010101" pitchFamily="2" charset="-122"/>
            </a:endParaRPr>
          </a:p>
        </p:txBody>
      </p:sp>
      <p:sp>
        <p:nvSpPr>
          <p:cNvPr id="67" name="灯片编号占位符 6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>
                <a:solidFill>
                  <a:prstClr val="white"/>
                </a:solidFill>
                <a:latin typeface="Arial"/>
                <a:ea typeface="微软雅黑"/>
              </a:rPr>
              <a:pPr/>
              <a:t>10</a:t>
            </a:fld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88263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426">
        <p:random/>
      </p:transition>
    </mc:Choice>
    <mc:Fallback>
      <p:transition spd="slow" advTm="342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 animBg="1"/>
      <p:bldP spid="64" grpId="0"/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90A0CBE8-2E8F-492B-9C36-B982CBBBC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209"/>
          <a:stretch/>
        </p:blipFill>
        <p:spPr>
          <a:xfrm>
            <a:off x="0" y="3705392"/>
            <a:ext cx="6655981" cy="13350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2C670D7-3F8C-4E34-9E2B-CC8D54FDE8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E00C372F-6251-4307-9D09-CBEF6A840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638415F5-1DCA-41B9-95F1-0B6744668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1907" y="1754393"/>
            <a:ext cx="1307655" cy="143978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42AB6B1-0E2A-47EF-A55D-078B96C6F4F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104" r="49778"/>
          <a:stretch/>
        </p:blipFill>
        <p:spPr>
          <a:xfrm>
            <a:off x="3066952" y="1783107"/>
            <a:ext cx="1306285" cy="141922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BD66D60-035F-47A3-A425-2A5A2E1A9B9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000" r="24882"/>
          <a:stretch/>
        </p:blipFill>
        <p:spPr>
          <a:xfrm>
            <a:off x="4870627" y="1783107"/>
            <a:ext cx="1306287" cy="14192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705879C-46B8-463E-B43C-0A90BAE482A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5311"/>
          <a:stretch/>
        </p:blipFill>
        <p:spPr>
          <a:xfrm>
            <a:off x="6674304" y="1754393"/>
            <a:ext cx="1283991" cy="141922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6BC30A9-C2FD-463A-8900-2745FF7E6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5219" y="4058318"/>
            <a:ext cx="1438781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84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542">
        <p14:prism dir="u"/>
      </p:transition>
    </mc:Choice>
    <mc:Fallback>
      <p:transition spd="slow" advTm="45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>
            <a:extLst>
              <a:ext uri="{FF2B5EF4-FFF2-40B4-BE49-F238E27FC236}">
                <a16:creationId xmlns:a16="http://schemas.microsoft.com/office/drawing/2014/main" id="{E00C372F-6251-4307-9D09-CBEF6A840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grpSp>
        <p:nvGrpSpPr>
          <p:cNvPr id="46" name="组合 45">
            <a:extLst>
              <a:ext uri="{FF2B5EF4-FFF2-40B4-BE49-F238E27FC236}">
                <a16:creationId xmlns:a16="http://schemas.microsoft.com/office/drawing/2014/main" id="{B0DFA28B-17AF-4BF2-AF5E-DFAF9D11EEED}"/>
              </a:ext>
            </a:extLst>
          </p:cNvPr>
          <p:cNvGrpSpPr/>
          <p:nvPr/>
        </p:nvGrpSpPr>
        <p:grpSpPr>
          <a:xfrm rot="16200000">
            <a:off x="1674594" y="3061521"/>
            <a:ext cx="2368115" cy="1230313"/>
            <a:chOff x="-8958263" y="922338"/>
            <a:chExt cx="8696325" cy="4518025"/>
          </a:xfrm>
          <a:solidFill>
            <a:srgbClr val="FFFFFF">
              <a:alpha val="50196"/>
            </a:srgbClr>
          </a:solidFill>
        </p:grpSpPr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0273336D-E69C-4B46-A6D9-902BEBC77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-8958263" y="922338"/>
              <a:ext cx="8696325" cy="4518025"/>
            </a:xfrm>
            <a:custGeom>
              <a:avLst/>
              <a:gdLst>
                <a:gd name="T0" fmla="*/ 4328 w 5478"/>
                <a:gd name="T1" fmla="*/ 2630 h 2846"/>
                <a:gd name="T2" fmla="*/ 4682 w 5478"/>
                <a:gd name="T3" fmla="*/ 2840 h 2846"/>
                <a:gd name="T4" fmla="*/ 4760 w 5478"/>
                <a:gd name="T5" fmla="*/ 2836 h 2846"/>
                <a:gd name="T6" fmla="*/ 4816 w 5478"/>
                <a:gd name="T7" fmla="*/ 2764 h 2846"/>
                <a:gd name="T8" fmla="*/ 4796 w 5478"/>
                <a:gd name="T9" fmla="*/ 2656 h 2846"/>
                <a:gd name="T10" fmla="*/ 4642 w 5478"/>
                <a:gd name="T11" fmla="*/ 2520 h 2846"/>
                <a:gd name="T12" fmla="*/ 4386 w 5478"/>
                <a:gd name="T13" fmla="*/ 2314 h 2846"/>
                <a:gd name="T14" fmla="*/ 4244 w 5478"/>
                <a:gd name="T15" fmla="*/ 2132 h 2846"/>
                <a:gd name="T16" fmla="*/ 4198 w 5478"/>
                <a:gd name="T17" fmla="*/ 1974 h 2846"/>
                <a:gd name="T18" fmla="*/ 4242 w 5478"/>
                <a:gd name="T19" fmla="*/ 1816 h 2846"/>
                <a:gd name="T20" fmla="*/ 4462 w 5478"/>
                <a:gd name="T21" fmla="*/ 1686 h 2846"/>
                <a:gd name="T22" fmla="*/ 5198 w 5478"/>
                <a:gd name="T23" fmla="*/ 1498 h 2846"/>
                <a:gd name="T24" fmla="*/ 5444 w 5478"/>
                <a:gd name="T25" fmla="*/ 1410 h 2846"/>
                <a:gd name="T26" fmla="*/ 5474 w 5478"/>
                <a:gd name="T27" fmla="*/ 1314 h 2846"/>
                <a:gd name="T28" fmla="*/ 5374 w 5478"/>
                <a:gd name="T29" fmla="*/ 1244 h 2846"/>
                <a:gd name="T30" fmla="*/ 4980 w 5478"/>
                <a:gd name="T31" fmla="*/ 1278 h 2846"/>
                <a:gd name="T32" fmla="*/ 4538 w 5478"/>
                <a:gd name="T33" fmla="*/ 1332 h 2846"/>
                <a:gd name="T34" fmla="*/ 4422 w 5478"/>
                <a:gd name="T35" fmla="*/ 1296 h 2846"/>
                <a:gd name="T36" fmla="*/ 4408 w 5478"/>
                <a:gd name="T37" fmla="*/ 1198 h 2846"/>
                <a:gd name="T38" fmla="*/ 4528 w 5478"/>
                <a:gd name="T39" fmla="*/ 1034 h 2846"/>
                <a:gd name="T40" fmla="*/ 4810 w 5478"/>
                <a:gd name="T41" fmla="*/ 846 h 2846"/>
                <a:gd name="T42" fmla="*/ 5194 w 5478"/>
                <a:gd name="T43" fmla="*/ 654 h 2846"/>
                <a:gd name="T44" fmla="*/ 5314 w 5478"/>
                <a:gd name="T45" fmla="*/ 556 h 2846"/>
                <a:gd name="T46" fmla="*/ 5334 w 5478"/>
                <a:gd name="T47" fmla="*/ 476 h 2846"/>
                <a:gd name="T48" fmla="*/ 5276 w 5478"/>
                <a:gd name="T49" fmla="*/ 410 h 2846"/>
                <a:gd name="T50" fmla="*/ 5168 w 5478"/>
                <a:gd name="T51" fmla="*/ 414 h 2846"/>
                <a:gd name="T52" fmla="*/ 4664 w 5478"/>
                <a:gd name="T53" fmla="*/ 680 h 2846"/>
                <a:gd name="T54" fmla="*/ 4292 w 5478"/>
                <a:gd name="T55" fmla="*/ 864 h 2846"/>
                <a:gd name="T56" fmla="*/ 4226 w 5478"/>
                <a:gd name="T57" fmla="*/ 856 h 2846"/>
                <a:gd name="T58" fmla="*/ 4260 w 5478"/>
                <a:gd name="T59" fmla="*/ 788 h 2846"/>
                <a:gd name="T60" fmla="*/ 4582 w 5478"/>
                <a:gd name="T61" fmla="*/ 456 h 2846"/>
                <a:gd name="T62" fmla="*/ 4798 w 5478"/>
                <a:gd name="T63" fmla="*/ 264 h 2846"/>
                <a:gd name="T64" fmla="*/ 4886 w 5478"/>
                <a:gd name="T65" fmla="*/ 120 h 2846"/>
                <a:gd name="T66" fmla="*/ 4868 w 5478"/>
                <a:gd name="T67" fmla="*/ 32 h 2846"/>
                <a:gd name="T68" fmla="*/ 4822 w 5478"/>
                <a:gd name="T69" fmla="*/ 2 h 2846"/>
                <a:gd name="T70" fmla="*/ 4692 w 5478"/>
                <a:gd name="T71" fmla="*/ 32 h 2846"/>
                <a:gd name="T72" fmla="*/ 4464 w 5478"/>
                <a:gd name="T73" fmla="*/ 186 h 2846"/>
                <a:gd name="T74" fmla="*/ 3968 w 5478"/>
                <a:gd name="T75" fmla="*/ 674 h 2846"/>
                <a:gd name="T76" fmla="*/ 3890 w 5478"/>
                <a:gd name="T77" fmla="*/ 726 h 2846"/>
                <a:gd name="T78" fmla="*/ 3860 w 5478"/>
                <a:gd name="T79" fmla="*/ 694 h 2846"/>
                <a:gd name="T80" fmla="*/ 3908 w 5478"/>
                <a:gd name="T81" fmla="*/ 572 h 2846"/>
                <a:gd name="T82" fmla="*/ 4122 w 5478"/>
                <a:gd name="T83" fmla="*/ 250 h 2846"/>
                <a:gd name="T84" fmla="*/ 4190 w 5478"/>
                <a:gd name="T85" fmla="*/ 102 h 2846"/>
                <a:gd name="T86" fmla="*/ 4170 w 5478"/>
                <a:gd name="T87" fmla="*/ 44 h 2846"/>
                <a:gd name="T88" fmla="*/ 4090 w 5478"/>
                <a:gd name="T89" fmla="*/ 34 h 2846"/>
                <a:gd name="T90" fmla="*/ 3988 w 5478"/>
                <a:gd name="T91" fmla="*/ 98 h 2846"/>
                <a:gd name="T92" fmla="*/ 3776 w 5478"/>
                <a:gd name="T93" fmla="*/ 354 h 2846"/>
                <a:gd name="T94" fmla="*/ 3586 w 5478"/>
                <a:gd name="T95" fmla="*/ 650 h 2846"/>
                <a:gd name="T96" fmla="*/ 3322 w 5478"/>
                <a:gd name="T97" fmla="*/ 984 h 2846"/>
                <a:gd name="T98" fmla="*/ 3134 w 5478"/>
                <a:gd name="T99" fmla="*/ 1134 h 2846"/>
                <a:gd name="T100" fmla="*/ 2908 w 5478"/>
                <a:gd name="T101" fmla="*/ 1232 h 2846"/>
                <a:gd name="T102" fmla="*/ 2544 w 5478"/>
                <a:gd name="T103" fmla="*/ 1266 h 2846"/>
                <a:gd name="T104" fmla="*/ 1790 w 5478"/>
                <a:gd name="T105" fmla="*/ 1250 h 2846"/>
                <a:gd name="T106" fmla="*/ 492 w 5478"/>
                <a:gd name="T107" fmla="*/ 1142 h 2846"/>
                <a:gd name="T108" fmla="*/ 350 w 5478"/>
                <a:gd name="T109" fmla="*/ 2296 h 2846"/>
                <a:gd name="T110" fmla="*/ 1232 w 5478"/>
                <a:gd name="T111" fmla="*/ 2158 h 2846"/>
                <a:gd name="T112" fmla="*/ 2086 w 5478"/>
                <a:gd name="T113" fmla="*/ 2086 h 2846"/>
                <a:gd name="T114" fmla="*/ 2618 w 5478"/>
                <a:gd name="T115" fmla="*/ 2086 h 2846"/>
                <a:gd name="T116" fmla="*/ 3064 w 5478"/>
                <a:gd name="T117" fmla="*/ 2132 h 2846"/>
                <a:gd name="T118" fmla="*/ 3588 w 5478"/>
                <a:gd name="T119" fmla="*/ 2256 h 2846"/>
                <a:gd name="T120" fmla="*/ 4006 w 5478"/>
                <a:gd name="T121" fmla="*/ 2438 h 2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78" h="2846">
                  <a:moveTo>
                    <a:pt x="4006" y="2438"/>
                  </a:moveTo>
                  <a:lnTo>
                    <a:pt x="4006" y="2438"/>
                  </a:lnTo>
                  <a:lnTo>
                    <a:pt x="4098" y="2488"/>
                  </a:lnTo>
                  <a:lnTo>
                    <a:pt x="4180" y="2538"/>
                  </a:lnTo>
                  <a:lnTo>
                    <a:pt x="4258" y="2586"/>
                  </a:lnTo>
                  <a:lnTo>
                    <a:pt x="4328" y="2630"/>
                  </a:lnTo>
                  <a:lnTo>
                    <a:pt x="4450" y="2710"/>
                  </a:lnTo>
                  <a:lnTo>
                    <a:pt x="4550" y="2776"/>
                  </a:lnTo>
                  <a:lnTo>
                    <a:pt x="4594" y="2800"/>
                  </a:lnTo>
                  <a:lnTo>
                    <a:pt x="4632" y="2820"/>
                  </a:lnTo>
                  <a:lnTo>
                    <a:pt x="4666" y="2836"/>
                  </a:lnTo>
                  <a:lnTo>
                    <a:pt x="4682" y="2840"/>
                  </a:lnTo>
                  <a:lnTo>
                    <a:pt x="4698" y="2844"/>
                  </a:lnTo>
                  <a:lnTo>
                    <a:pt x="4712" y="2846"/>
                  </a:lnTo>
                  <a:lnTo>
                    <a:pt x="4724" y="2846"/>
                  </a:lnTo>
                  <a:lnTo>
                    <a:pt x="4738" y="2846"/>
                  </a:lnTo>
                  <a:lnTo>
                    <a:pt x="4750" y="2842"/>
                  </a:lnTo>
                  <a:lnTo>
                    <a:pt x="4760" y="2836"/>
                  </a:lnTo>
                  <a:lnTo>
                    <a:pt x="4770" y="2830"/>
                  </a:lnTo>
                  <a:lnTo>
                    <a:pt x="4780" y="2820"/>
                  </a:lnTo>
                  <a:lnTo>
                    <a:pt x="4790" y="2810"/>
                  </a:lnTo>
                  <a:lnTo>
                    <a:pt x="4790" y="2810"/>
                  </a:lnTo>
                  <a:lnTo>
                    <a:pt x="4806" y="2786"/>
                  </a:lnTo>
                  <a:lnTo>
                    <a:pt x="4816" y="2764"/>
                  </a:lnTo>
                  <a:lnTo>
                    <a:pt x="4818" y="2752"/>
                  </a:lnTo>
                  <a:lnTo>
                    <a:pt x="4820" y="2742"/>
                  </a:lnTo>
                  <a:lnTo>
                    <a:pt x="4820" y="2720"/>
                  </a:lnTo>
                  <a:lnTo>
                    <a:pt x="4816" y="2698"/>
                  </a:lnTo>
                  <a:lnTo>
                    <a:pt x="4808" y="2678"/>
                  </a:lnTo>
                  <a:lnTo>
                    <a:pt x="4796" y="2656"/>
                  </a:lnTo>
                  <a:lnTo>
                    <a:pt x="4780" y="2636"/>
                  </a:lnTo>
                  <a:lnTo>
                    <a:pt x="4762" y="2616"/>
                  </a:lnTo>
                  <a:lnTo>
                    <a:pt x="4742" y="2598"/>
                  </a:lnTo>
                  <a:lnTo>
                    <a:pt x="4718" y="2578"/>
                  </a:lnTo>
                  <a:lnTo>
                    <a:pt x="4694" y="2558"/>
                  </a:lnTo>
                  <a:lnTo>
                    <a:pt x="4642" y="2520"/>
                  </a:lnTo>
                  <a:lnTo>
                    <a:pt x="4590" y="2482"/>
                  </a:lnTo>
                  <a:lnTo>
                    <a:pt x="4590" y="2482"/>
                  </a:lnTo>
                  <a:lnTo>
                    <a:pt x="4534" y="2440"/>
                  </a:lnTo>
                  <a:lnTo>
                    <a:pt x="4474" y="2392"/>
                  </a:lnTo>
                  <a:lnTo>
                    <a:pt x="4416" y="2340"/>
                  </a:lnTo>
                  <a:lnTo>
                    <a:pt x="4386" y="2314"/>
                  </a:lnTo>
                  <a:lnTo>
                    <a:pt x="4358" y="2284"/>
                  </a:lnTo>
                  <a:lnTo>
                    <a:pt x="4332" y="2256"/>
                  </a:lnTo>
                  <a:lnTo>
                    <a:pt x="4306" y="2226"/>
                  </a:lnTo>
                  <a:lnTo>
                    <a:pt x="4282" y="2194"/>
                  </a:lnTo>
                  <a:lnTo>
                    <a:pt x="4262" y="2164"/>
                  </a:lnTo>
                  <a:lnTo>
                    <a:pt x="4244" y="2132"/>
                  </a:lnTo>
                  <a:lnTo>
                    <a:pt x="4228" y="2100"/>
                  </a:lnTo>
                  <a:lnTo>
                    <a:pt x="4216" y="2068"/>
                  </a:lnTo>
                  <a:lnTo>
                    <a:pt x="4208" y="2036"/>
                  </a:lnTo>
                  <a:lnTo>
                    <a:pt x="4208" y="2036"/>
                  </a:lnTo>
                  <a:lnTo>
                    <a:pt x="4202" y="2004"/>
                  </a:lnTo>
                  <a:lnTo>
                    <a:pt x="4198" y="1974"/>
                  </a:lnTo>
                  <a:lnTo>
                    <a:pt x="4198" y="1946"/>
                  </a:lnTo>
                  <a:lnTo>
                    <a:pt x="4198" y="1918"/>
                  </a:lnTo>
                  <a:lnTo>
                    <a:pt x="4204" y="1890"/>
                  </a:lnTo>
                  <a:lnTo>
                    <a:pt x="4212" y="1864"/>
                  </a:lnTo>
                  <a:lnTo>
                    <a:pt x="4226" y="1840"/>
                  </a:lnTo>
                  <a:lnTo>
                    <a:pt x="4242" y="1816"/>
                  </a:lnTo>
                  <a:lnTo>
                    <a:pt x="4264" y="1792"/>
                  </a:lnTo>
                  <a:lnTo>
                    <a:pt x="4292" y="1770"/>
                  </a:lnTo>
                  <a:lnTo>
                    <a:pt x="4324" y="1748"/>
                  </a:lnTo>
                  <a:lnTo>
                    <a:pt x="4364" y="1726"/>
                  </a:lnTo>
                  <a:lnTo>
                    <a:pt x="4410" y="1706"/>
                  </a:lnTo>
                  <a:lnTo>
                    <a:pt x="4462" y="1686"/>
                  </a:lnTo>
                  <a:lnTo>
                    <a:pt x="4522" y="1668"/>
                  </a:lnTo>
                  <a:lnTo>
                    <a:pt x="4590" y="1650"/>
                  </a:lnTo>
                  <a:lnTo>
                    <a:pt x="4590" y="1650"/>
                  </a:lnTo>
                  <a:lnTo>
                    <a:pt x="4862" y="1580"/>
                  </a:lnTo>
                  <a:lnTo>
                    <a:pt x="5098" y="1522"/>
                  </a:lnTo>
                  <a:lnTo>
                    <a:pt x="5198" y="1498"/>
                  </a:lnTo>
                  <a:lnTo>
                    <a:pt x="5284" y="1474"/>
                  </a:lnTo>
                  <a:lnTo>
                    <a:pt x="5354" y="1452"/>
                  </a:lnTo>
                  <a:lnTo>
                    <a:pt x="5408" y="1434"/>
                  </a:lnTo>
                  <a:lnTo>
                    <a:pt x="5408" y="1434"/>
                  </a:lnTo>
                  <a:lnTo>
                    <a:pt x="5428" y="1424"/>
                  </a:lnTo>
                  <a:lnTo>
                    <a:pt x="5444" y="1410"/>
                  </a:lnTo>
                  <a:lnTo>
                    <a:pt x="5458" y="1396"/>
                  </a:lnTo>
                  <a:lnTo>
                    <a:pt x="5468" y="1380"/>
                  </a:lnTo>
                  <a:lnTo>
                    <a:pt x="5476" y="1364"/>
                  </a:lnTo>
                  <a:lnTo>
                    <a:pt x="5478" y="1348"/>
                  </a:lnTo>
                  <a:lnTo>
                    <a:pt x="5478" y="1330"/>
                  </a:lnTo>
                  <a:lnTo>
                    <a:pt x="5474" y="1314"/>
                  </a:lnTo>
                  <a:lnTo>
                    <a:pt x="5466" y="1298"/>
                  </a:lnTo>
                  <a:lnTo>
                    <a:pt x="5456" y="1284"/>
                  </a:lnTo>
                  <a:lnTo>
                    <a:pt x="5440" y="1270"/>
                  </a:lnTo>
                  <a:lnTo>
                    <a:pt x="5422" y="1260"/>
                  </a:lnTo>
                  <a:lnTo>
                    <a:pt x="5400" y="1250"/>
                  </a:lnTo>
                  <a:lnTo>
                    <a:pt x="5374" y="1244"/>
                  </a:lnTo>
                  <a:lnTo>
                    <a:pt x="5344" y="1242"/>
                  </a:lnTo>
                  <a:lnTo>
                    <a:pt x="5310" y="1242"/>
                  </a:lnTo>
                  <a:lnTo>
                    <a:pt x="5310" y="1242"/>
                  </a:lnTo>
                  <a:lnTo>
                    <a:pt x="5234" y="1250"/>
                  </a:lnTo>
                  <a:lnTo>
                    <a:pt x="5152" y="1258"/>
                  </a:lnTo>
                  <a:lnTo>
                    <a:pt x="4980" y="1278"/>
                  </a:lnTo>
                  <a:lnTo>
                    <a:pt x="4816" y="1300"/>
                  </a:lnTo>
                  <a:lnTo>
                    <a:pt x="4678" y="1320"/>
                  </a:lnTo>
                  <a:lnTo>
                    <a:pt x="4678" y="1320"/>
                  </a:lnTo>
                  <a:lnTo>
                    <a:pt x="4620" y="1328"/>
                  </a:lnTo>
                  <a:lnTo>
                    <a:pt x="4564" y="1332"/>
                  </a:lnTo>
                  <a:lnTo>
                    <a:pt x="4538" y="1332"/>
                  </a:lnTo>
                  <a:lnTo>
                    <a:pt x="4514" y="1332"/>
                  </a:lnTo>
                  <a:lnTo>
                    <a:pt x="4490" y="1328"/>
                  </a:lnTo>
                  <a:lnTo>
                    <a:pt x="4470" y="1324"/>
                  </a:lnTo>
                  <a:lnTo>
                    <a:pt x="4450" y="1318"/>
                  </a:lnTo>
                  <a:lnTo>
                    <a:pt x="4434" y="1308"/>
                  </a:lnTo>
                  <a:lnTo>
                    <a:pt x="4422" y="1296"/>
                  </a:lnTo>
                  <a:lnTo>
                    <a:pt x="4412" y="1282"/>
                  </a:lnTo>
                  <a:lnTo>
                    <a:pt x="4404" y="1266"/>
                  </a:lnTo>
                  <a:lnTo>
                    <a:pt x="4402" y="1246"/>
                  </a:lnTo>
                  <a:lnTo>
                    <a:pt x="4402" y="1224"/>
                  </a:lnTo>
                  <a:lnTo>
                    <a:pt x="4408" y="1198"/>
                  </a:lnTo>
                  <a:lnTo>
                    <a:pt x="4408" y="1198"/>
                  </a:lnTo>
                  <a:lnTo>
                    <a:pt x="4418" y="1170"/>
                  </a:lnTo>
                  <a:lnTo>
                    <a:pt x="4432" y="1144"/>
                  </a:lnTo>
                  <a:lnTo>
                    <a:pt x="4450" y="1116"/>
                  </a:lnTo>
                  <a:lnTo>
                    <a:pt x="4474" y="1088"/>
                  </a:lnTo>
                  <a:lnTo>
                    <a:pt x="4498" y="1062"/>
                  </a:lnTo>
                  <a:lnTo>
                    <a:pt x="4528" y="1034"/>
                  </a:lnTo>
                  <a:lnTo>
                    <a:pt x="4558" y="1008"/>
                  </a:lnTo>
                  <a:lnTo>
                    <a:pt x="4592" y="982"/>
                  </a:lnTo>
                  <a:lnTo>
                    <a:pt x="4626" y="958"/>
                  </a:lnTo>
                  <a:lnTo>
                    <a:pt x="4662" y="934"/>
                  </a:lnTo>
                  <a:lnTo>
                    <a:pt x="4736" y="888"/>
                  </a:lnTo>
                  <a:lnTo>
                    <a:pt x="4810" y="846"/>
                  </a:lnTo>
                  <a:lnTo>
                    <a:pt x="4878" y="812"/>
                  </a:lnTo>
                  <a:lnTo>
                    <a:pt x="4878" y="812"/>
                  </a:lnTo>
                  <a:lnTo>
                    <a:pt x="5010" y="750"/>
                  </a:lnTo>
                  <a:lnTo>
                    <a:pt x="5074" y="718"/>
                  </a:lnTo>
                  <a:lnTo>
                    <a:pt x="5138" y="686"/>
                  </a:lnTo>
                  <a:lnTo>
                    <a:pt x="5194" y="654"/>
                  </a:lnTo>
                  <a:lnTo>
                    <a:pt x="5222" y="638"/>
                  </a:lnTo>
                  <a:lnTo>
                    <a:pt x="5246" y="622"/>
                  </a:lnTo>
                  <a:lnTo>
                    <a:pt x="5266" y="606"/>
                  </a:lnTo>
                  <a:lnTo>
                    <a:pt x="5286" y="590"/>
                  </a:lnTo>
                  <a:lnTo>
                    <a:pt x="5302" y="574"/>
                  </a:lnTo>
                  <a:lnTo>
                    <a:pt x="5314" y="556"/>
                  </a:lnTo>
                  <a:lnTo>
                    <a:pt x="5314" y="556"/>
                  </a:lnTo>
                  <a:lnTo>
                    <a:pt x="5324" y="540"/>
                  </a:lnTo>
                  <a:lnTo>
                    <a:pt x="5330" y="524"/>
                  </a:lnTo>
                  <a:lnTo>
                    <a:pt x="5334" y="508"/>
                  </a:lnTo>
                  <a:lnTo>
                    <a:pt x="5336" y="492"/>
                  </a:lnTo>
                  <a:lnTo>
                    <a:pt x="5334" y="476"/>
                  </a:lnTo>
                  <a:lnTo>
                    <a:pt x="5332" y="462"/>
                  </a:lnTo>
                  <a:lnTo>
                    <a:pt x="5324" y="448"/>
                  </a:lnTo>
                  <a:lnTo>
                    <a:pt x="5316" y="436"/>
                  </a:lnTo>
                  <a:lnTo>
                    <a:pt x="5306" y="426"/>
                  </a:lnTo>
                  <a:lnTo>
                    <a:pt x="5292" y="416"/>
                  </a:lnTo>
                  <a:lnTo>
                    <a:pt x="5276" y="410"/>
                  </a:lnTo>
                  <a:lnTo>
                    <a:pt x="5258" y="406"/>
                  </a:lnTo>
                  <a:lnTo>
                    <a:pt x="5238" y="404"/>
                  </a:lnTo>
                  <a:lnTo>
                    <a:pt x="5216" y="404"/>
                  </a:lnTo>
                  <a:lnTo>
                    <a:pt x="5194" y="408"/>
                  </a:lnTo>
                  <a:lnTo>
                    <a:pt x="5168" y="414"/>
                  </a:lnTo>
                  <a:lnTo>
                    <a:pt x="5168" y="414"/>
                  </a:lnTo>
                  <a:lnTo>
                    <a:pt x="5138" y="424"/>
                  </a:lnTo>
                  <a:lnTo>
                    <a:pt x="5106" y="438"/>
                  </a:lnTo>
                  <a:lnTo>
                    <a:pt x="5030" y="474"/>
                  </a:lnTo>
                  <a:lnTo>
                    <a:pt x="4946" y="520"/>
                  </a:lnTo>
                  <a:lnTo>
                    <a:pt x="4854" y="572"/>
                  </a:lnTo>
                  <a:lnTo>
                    <a:pt x="4664" y="680"/>
                  </a:lnTo>
                  <a:lnTo>
                    <a:pt x="4574" y="730"/>
                  </a:lnTo>
                  <a:lnTo>
                    <a:pt x="4492" y="772"/>
                  </a:lnTo>
                  <a:lnTo>
                    <a:pt x="4492" y="772"/>
                  </a:lnTo>
                  <a:lnTo>
                    <a:pt x="4366" y="832"/>
                  </a:lnTo>
                  <a:lnTo>
                    <a:pt x="4324" y="852"/>
                  </a:lnTo>
                  <a:lnTo>
                    <a:pt x="4292" y="864"/>
                  </a:lnTo>
                  <a:lnTo>
                    <a:pt x="4268" y="870"/>
                  </a:lnTo>
                  <a:lnTo>
                    <a:pt x="4258" y="870"/>
                  </a:lnTo>
                  <a:lnTo>
                    <a:pt x="4250" y="870"/>
                  </a:lnTo>
                  <a:lnTo>
                    <a:pt x="4242" y="868"/>
                  </a:lnTo>
                  <a:lnTo>
                    <a:pt x="4236" y="864"/>
                  </a:lnTo>
                  <a:lnTo>
                    <a:pt x="4226" y="856"/>
                  </a:lnTo>
                  <a:lnTo>
                    <a:pt x="4226" y="856"/>
                  </a:lnTo>
                  <a:lnTo>
                    <a:pt x="4226" y="852"/>
                  </a:lnTo>
                  <a:lnTo>
                    <a:pt x="4226" y="846"/>
                  </a:lnTo>
                  <a:lnTo>
                    <a:pt x="4232" y="832"/>
                  </a:lnTo>
                  <a:lnTo>
                    <a:pt x="4244" y="812"/>
                  </a:lnTo>
                  <a:lnTo>
                    <a:pt x="4260" y="788"/>
                  </a:lnTo>
                  <a:lnTo>
                    <a:pt x="4282" y="762"/>
                  </a:lnTo>
                  <a:lnTo>
                    <a:pt x="4310" y="730"/>
                  </a:lnTo>
                  <a:lnTo>
                    <a:pt x="4370" y="662"/>
                  </a:lnTo>
                  <a:lnTo>
                    <a:pt x="4440" y="590"/>
                  </a:lnTo>
                  <a:lnTo>
                    <a:pt x="4512" y="520"/>
                  </a:lnTo>
                  <a:lnTo>
                    <a:pt x="4582" y="456"/>
                  </a:lnTo>
                  <a:lnTo>
                    <a:pt x="4644" y="404"/>
                  </a:lnTo>
                  <a:lnTo>
                    <a:pt x="4644" y="404"/>
                  </a:lnTo>
                  <a:lnTo>
                    <a:pt x="4698" y="358"/>
                  </a:lnTo>
                  <a:lnTo>
                    <a:pt x="4750" y="312"/>
                  </a:lnTo>
                  <a:lnTo>
                    <a:pt x="4776" y="288"/>
                  </a:lnTo>
                  <a:lnTo>
                    <a:pt x="4798" y="264"/>
                  </a:lnTo>
                  <a:lnTo>
                    <a:pt x="4820" y="240"/>
                  </a:lnTo>
                  <a:lnTo>
                    <a:pt x="4838" y="214"/>
                  </a:lnTo>
                  <a:lnTo>
                    <a:pt x="4854" y="190"/>
                  </a:lnTo>
                  <a:lnTo>
                    <a:pt x="4868" y="166"/>
                  </a:lnTo>
                  <a:lnTo>
                    <a:pt x="4878" y="142"/>
                  </a:lnTo>
                  <a:lnTo>
                    <a:pt x="4886" y="120"/>
                  </a:lnTo>
                  <a:lnTo>
                    <a:pt x="4888" y="96"/>
                  </a:lnTo>
                  <a:lnTo>
                    <a:pt x="4886" y="74"/>
                  </a:lnTo>
                  <a:lnTo>
                    <a:pt x="4884" y="64"/>
                  </a:lnTo>
                  <a:lnTo>
                    <a:pt x="4880" y="54"/>
                  </a:lnTo>
                  <a:lnTo>
                    <a:pt x="4874" y="42"/>
                  </a:lnTo>
                  <a:lnTo>
                    <a:pt x="4868" y="32"/>
                  </a:lnTo>
                  <a:lnTo>
                    <a:pt x="4868" y="32"/>
                  </a:lnTo>
                  <a:lnTo>
                    <a:pt x="4862" y="24"/>
                  </a:lnTo>
                  <a:lnTo>
                    <a:pt x="4852" y="16"/>
                  </a:lnTo>
                  <a:lnTo>
                    <a:pt x="4844" y="10"/>
                  </a:lnTo>
                  <a:lnTo>
                    <a:pt x="4832" y="6"/>
                  </a:lnTo>
                  <a:lnTo>
                    <a:pt x="4822" y="2"/>
                  </a:lnTo>
                  <a:lnTo>
                    <a:pt x="4810" y="2"/>
                  </a:lnTo>
                  <a:lnTo>
                    <a:pt x="4796" y="0"/>
                  </a:lnTo>
                  <a:lnTo>
                    <a:pt x="4784" y="2"/>
                  </a:lnTo>
                  <a:lnTo>
                    <a:pt x="4754" y="8"/>
                  </a:lnTo>
                  <a:lnTo>
                    <a:pt x="4724" y="18"/>
                  </a:lnTo>
                  <a:lnTo>
                    <a:pt x="4692" y="32"/>
                  </a:lnTo>
                  <a:lnTo>
                    <a:pt x="4660" y="48"/>
                  </a:lnTo>
                  <a:lnTo>
                    <a:pt x="4626" y="68"/>
                  </a:lnTo>
                  <a:lnTo>
                    <a:pt x="4592" y="90"/>
                  </a:lnTo>
                  <a:lnTo>
                    <a:pt x="4558" y="114"/>
                  </a:lnTo>
                  <a:lnTo>
                    <a:pt x="4526" y="138"/>
                  </a:lnTo>
                  <a:lnTo>
                    <a:pt x="4464" y="186"/>
                  </a:lnTo>
                  <a:lnTo>
                    <a:pt x="4412" y="234"/>
                  </a:lnTo>
                  <a:lnTo>
                    <a:pt x="4412" y="234"/>
                  </a:lnTo>
                  <a:lnTo>
                    <a:pt x="4302" y="340"/>
                  </a:lnTo>
                  <a:lnTo>
                    <a:pt x="4174" y="468"/>
                  </a:lnTo>
                  <a:lnTo>
                    <a:pt x="3968" y="674"/>
                  </a:lnTo>
                  <a:lnTo>
                    <a:pt x="3968" y="674"/>
                  </a:lnTo>
                  <a:lnTo>
                    <a:pt x="3954" y="688"/>
                  </a:lnTo>
                  <a:lnTo>
                    <a:pt x="3940" y="700"/>
                  </a:lnTo>
                  <a:lnTo>
                    <a:pt x="3926" y="710"/>
                  </a:lnTo>
                  <a:lnTo>
                    <a:pt x="3912" y="716"/>
                  </a:lnTo>
                  <a:lnTo>
                    <a:pt x="3900" y="722"/>
                  </a:lnTo>
                  <a:lnTo>
                    <a:pt x="3890" y="726"/>
                  </a:lnTo>
                  <a:lnTo>
                    <a:pt x="3880" y="726"/>
                  </a:lnTo>
                  <a:lnTo>
                    <a:pt x="3872" y="724"/>
                  </a:lnTo>
                  <a:lnTo>
                    <a:pt x="3866" y="720"/>
                  </a:lnTo>
                  <a:lnTo>
                    <a:pt x="3862" y="714"/>
                  </a:lnTo>
                  <a:lnTo>
                    <a:pt x="3860" y="706"/>
                  </a:lnTo>
                  <a:lnTo>
                    <a:pt x="3860" y="694"/>
                  </a:lnTo>
                  <a:lnTo>
                    <a:pt x="3862" y="680"/>
                  </a:lnTo>
                  <a:lnTo>
                    <a:pt x="3866" y="662"/>
                  </a:lnTo>
                  <a:lnTo>
                    <a:pt x="3874" y="642"/>
                  </a:lnTo>
                  <a:lnTo>
                    <a:pt x="3884" y="620"/>
                  </a:lnTo>
                  <a:lnTo>
                    <a:pt x="3884" y="620"/>
                  </a:lnTo>
                  <a:lnTo>
                    <a:pt x="3908" y="572"/>
                  </a:lnTo>
                  <a:lnTo>
                    <a:pt x="3934" y="526"/>
                  </a:lnTo>
                  <a:lnTo>
                    <a:pt x="3962" y="480"/>
                  </a:lnTo>
                  <a:lnTo>
                    <a:pt x="3992" y="434"/>
                  </a:lnTo>
                  <a:lnTo>
                    <a:pt x="4054" y="342"/>
                  </a:lnTo>
                  <a:lnTo>
                    <a:pt x="4122" y="250"/>
                  </a:lnTo>
                  <a:lnTo>
                    <a:pt x="4122" y="250"/>
                  </a:lnTo>
                  <a:lnTo>
                    <a:pt x="4148" y="210"/>
                  </a:lnTo>
                  <a:lnTo>
                    <a:pt x="4168" y="174"/>
                  </a:lnTo>
                  <a:lnTo>
                    <a:pt x="4182" y="142"/>
                  </a:lnTo>
                  <a:lnTo>
                    <a:pt x="4186" y="128"/>
                  </a:lnTo>
                  <a:lnTo>
                    <a:pt x="4188" y="114"/>
                  </a:lnTo>
                  <a:lnTo>
                    <a:pt x="4190" y="102"/>
                  </a:lnTo>
                  <a:lnTo>
                    <a:pt x="4190" y="90"/>
                  </a:lnTo>
                  <a:lnTo>
                    <a:pt x="4188" y="78"/>
                  </a:lnTo>
                  <a:lnTo>
                    <a:pt x="4186" y="68"/>
                  </a:lnTo>
                  <a:lnTo>
                    <a:pt x="4182" y="60"/>
                  </a:lnTo>
                  <a:lnTo>
                    <a:pt x="4176" y="50"/>
                  </a:lnTo>
                  <a:lnTo>
                    <a:pt x="4170" y="44"/>
                  </a:lnTo>
                  <a:lnTo>
                    <a:pt x="4164" y="38"/>
                  </a:lnTo>
                  <a:lnTo>
                    <a:pt x="4164" y="38"/>
                  </a:lnTo>
                  <a:lnTo>
                    <a:pt x="4152" y="32"/>
                  </a:lnTo>
                  <a:lnTo>
                    <a:pt x="4136" y="30"/>
                  </a:lnTo>
                  <a:lnTo>
                    <a:pt x="4114" y="30"/>
                  </a:lnTo>
                  <a:lnTo>
                    <a:pt x="4090" y="34"/>
                  </a:lnTo>
                  <a:lnTo>
                    <a:pt x="4062" y="44"/>
                  </a:lnTo>
                  <a:lnTo>
                    <a:pt x="4048" y="52"/>
                  </a:lnTo>
                  <a:lnTo>
                    <a:pt x="4034" y="60"/>
                  </a:lnTo>
                  <a:lnTo>
                    <a:pt x="4018" y="72"/>
                  </a:lnTo>
                  <a:lnTo>
                    <a:pt x="4004" y="84"/>
                  </a:lnTo>
                  <a:lnTo>
                    <a:pt x="3988" y="98"/>
                  </a:lnTo>
                  <a:lnTo>
                    <a:pt x="3972" y="114"/>
                  </a:lnTo>
                  <a:lnTo>
                    <a:pt x="3972" y="114"/>
                  </a:lnTo>
                  <a:lnTo>
                    <a:pt x="3898" y="200"/>
                  </a:lnTo>
                  <a:lnTo>
                    <a:pt x="3858" y="248"/>
                  </a:lnTo>
                  <a:lnTo>
                    <a:pt x="3816" y="300"/>
                  </a:lnTo>
                  <a:lnTo>
                    <a:pt x="3776" y="354"/>
                  </a:lnTo>
                  <a:lnTo>
                    <a:pt x="3734" y="410"/>
                  </a:lnTo>
                  <a:lnTo>
                    <a:pt x="3696" y="468"/>
                  </a:lnTo>
                  <a:lnTo>
                    <a:pt x="3658" y="528"/>
                  </a:lnTo>
                  <a:lnTo>
                    <a:pt x="3658" y="528"/>
                  </a:lnTo>
                  <a:lnTo>
                    <a:pt x="3614" y="602"/>
                  </a:lnTo>
                  <a:lnTo>
                    <a:pt x="3586" y="650"/>
                  </a:lnTo>
                  <a:lnTo>
                    <a:pt x="3552" y="700"/>
                  </a:lnTo>
                  <a:lnTo>
                    <a:pt x="3516" y="756"/>
                  </a:lnTo>
                  <a:lnTo>
                    <a:pt x="3474" y="812"/>
                  </a:lnTo>
                  <a:lnTo>
                    <a:pt x="3426" y="870"/>
                  </a:lnTo>
                  <a:lnTo>
                    <a:pt x="3376" y="928"/>
                  </a:lnTo>
                  <a:lnTo>
                    <a:pt x="3322" y="984"/>
                  </a:lnTo>
                  <a:lnTo>
                    <a:pt x="3292" y="1012"/>
                  </a:lnTo>
                  <a:lnTo>
                    <a:pt x="3262" y="1038"/>
                  </a:lnTo>
                  <a:lnTo>
                    <a:pt x="3232" y="1064"/>
                  </a:lnTo>
                  <a:lnTo>
                    <a:pt x="3200" y="1090"/>
                  </a:lnTo>
                  <a:lnTo>
                    <a:pt x="3168" y="1112"/>
                  </a:lnTo>
                  <a:lnTo>
                    <a:pt x="3134" y="1134"/>
                  </a:lnTo>
                  <a:lnTo>
                    <a:pt x="3098" y="1156"/>
                  </a:lnTo>
                  <a:lnTo>
                    <a:pt x="3062" y="1174"/>
                  </a:lnTo>
                  <a:lnTo>
                    <a:pt x="3026" y="1192"/>
                  </a:lnTo>
                  <a:lnTo>
                    <a:pt x="2988" y="1208"/>
                  </a:lnTo>
                  <a:lnTo>
                    <a:pt x="2948" y="1222"/>
                  </a:lnTo>
                  <a:lnTo>
                    <a:pt x="2908" y="1232"/>
                  </a:lnTo>
                  <a:lnTo>
                    <a:pt x="2868" y="1242"/>
                  </a:lnTo>
                  <a:lnTo>
                    <a:pt x="2826" y="1248"/>
                  </a:lnTo>
                  <a:lnTo>
                    <a:pt x="2826" y="1248"/>
                  </a:lnTo>
                  <a:lnTo>
                    <a:pt x="2738" y="1256"/>
                  </a:lnTo>
                  <a:lnTo>
                    <a:pt x="2644" y="1262"/>
                  </a:lnTo>
                  <a:lnTo>
                    <a:pt x="2544" y="1266"/>
                  </a:lnTo>
                  <a:lnTo>
                    <a:pt x="2440" y="1268"/>
                  </a:lnTo>
                  <a:lnTo>
                    <a:pt x="2334" y="1270"/>
                  </a:lnTo>
                  <a:lnTo>
                    <a:pt x="2224" y="1268"/>
                  </a:lnTo>
                  <a:lnTo>
                    <a:pt x="2114" y="1264"/>
                  </a:lnTo>
                  <a:lnTo>
                    <a:pt x="2004" y="1260"/>
                  </a:lnTo>
                  <a:lnTo>
                    <a:pt x="1790" y="1250"/>
                  </a:lnTo>
                  <a:lnTo>
                    <a:pt x="1586" y="1236"/>
                  </a:lnTo>
                  <a:lnTo>
                    <a:pt x="1406" y="1222"/>
                  </a:lnTo>
                  <a:lnTo>
                    <a:pt x="1254" y="1208"/>
                  </a:lnTo>
                  <a:lnTo>
                    <a:pt x="1254" y="1208"/>
                  </a:lnTo>
                  <a:lnTo>
                    <a:pt x="906" y="1176"/>
                  </a:lnTo>
                  <a:lnTo>
                    <a:pt x="492" y="1142"/>
                  </a:lnTo>
                  <a:lnTo>
                    <a:pt x="0" y="1100"/>
                  </a:lnTo>
                  <a:lnTo>
                    <a:pt x="0" y="2370"/>
                  </a:lnTo>
                  <a:lnTo>
                    <a:pt x="0" y="2370"/>
                  </a:lnTo>
                  <a:lnTo>
                    <a:pt x="42" y="2360"/>
                  </a:lnTo>
                  <a:lnTo>
                    <a:pt x="162" y="2334"/>
                  </a:lnTo>
                  <a:lnTo>
                    <a:pt x="350" y="2296"/>
                  </a:lnTo>
                  <a:lnTo>
                    <a:pt x="466" y="2274"/>
                  </a:lnTo>
                  <a:lnTo>
                    <a:pt x="598" y="2252"/>
                  </a:lnTo>
                  <a:lnTo>
                    <a:pt x="740" y="2228"/>
                  </a:lnTo>
                  <a:lnTo>
                    <a:pt x="894" y="2204"/>
                  </a:lnTo>
                  <a:lnTo>
                    <a:pt x="1058" y="2180"/>
                  </a:lnTo>
                  <a:lnTo>
                    <a:pt x="1232" y="2158"/>
                  </a:lnTo>
                  <a:lnTo>
                    <a:pt x="1412" y="2138"/>
                  </a:lnTo>
                  <a:lnTo>
                    <a:pt x="1600" y="2118"/>
                  </a:lnTo>
                  <a:lnTo>
                    <a:pt x="1792" y="2102"/>
                  </a:lnTo>
                  <a:lnTo>
                    <a:pt x="1988" y="2090"/>
                  </a:lnTo>
                  <a:lnTo>
                    <a:pt x="1988" y="2090"/>
                  </a:lnTo>
                  <a:lnTo>
                    <a:pt x="2086" y="2086"/>
                  </a:lnTo>
                  <a:lnTo>
                    <a:pt x="2182" y="2082"/>
                  </a:lnTo>
                  <a:lnTo>
                    <a:pt x="2274" y="2080"/>
                  </a:lnTo>
                  <a:lnTo>
                    <a:pt x="2364" y="2080"/>
                  </a:lnTo>
                  <a:lnTo>
                    <a:pt x="2452" y="2080"/>
                  </a:lnTo>
                  <a:lnTo>
                    <a:pt x="2536" y="2082"/>
                  </a:lnTo>
                  <a:lnTo>
                    <a:pt x="2618" y="2086"/>
                  </a:lnTo>
                  <a:lnTo>
                    <a:pt x="2698" y="2092"/>
                  </a:lnTo>
                  <a:lnTo>
                    <a:pt x="2776" y="2098"/>
                  </a:lnTo>
                  <a:lnTo>
                    <a:pt x="2852" y="2104"/>
                  </a:lnTo>
                  <a:lnTo>
                    <a:pt x="2924" y="2112"/>
                  </a:lnTo>
                  <a:lnTo>
                    <a:pt x="2994" y="2122"/>
                  </a:lnTo>
                  <a:lnTo>
                    <a:pt x="3064" y="2132"/>
                  </a:lnTo>
                  <a:lnTo>
                    <a:pt x="3130" y="2142"/>
                  </a:lnTo>
                  <a:lnTo>
                    <a:pt x="3194" y="2154"/>
                  </a:lnTo>
                  <a:lnTo>
                    <a:pt x="3256" y="2166"/>
                  </a:lnTo>
                  <a:lnTo>
                    <a:pt x="3374" y="2194"/>
                  </a:lnTo>
                  <a:lnTo>
                    <a:pt x="3486" y="2224"/>
                  </a:lnTo>
                  <a:lnTo>
                    <a:pt x="3588" y="2256"/>
                  </a:lnTo>
                  <a:lnTo>
                    <a:pt x="3684" y="2290"/>
                  </a:lnTo>
                  <a:lnTo>
                    <a:pt x="3774" y="2326"/>
                  </a:lnTo>
                  <a:lnTo>
                    <a:pt x="3858" y="2362"/>
                  </a:lnTo>
                  <a:lnTo>
                    <a:pt x="3934" y="2400"/>
                  </a:lnTo>
                  <a:lnTo>
                    <a:pt x="4006" y="2438"/>
                  </a:lnTo>
                  <a:lnTo>
                    <a:pt x="4006" y="2438"/>
                  </a:lnTo>
                  <a:close/>
                </a:path>
              </a:pathLst>
            </a:custGeom>
            <a:solidFill>
              <a:srgbClr val="10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72C73543-DEF3-4FA6-906A-09BE1CF0E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5638" y="2925763"/>
              <a:ext cx="327025" cy="263525"/>
            </a:xfrm>
            <a:custGeom>
              <a:avLst/>
              <a:gdLst>
                <a:gd name="T0" fmla="*/ 118 w 206"/>
                <a:gd name="T1" fmla="*/ 160 h 166"/>
                <a:gd name="T2" fmla="*/ 118 w 206"/>
                <a:gd name="T3" fmla="*/ 160 h 166"/>
                <a:gd name="T4" fmla="*/ 98 w 206"/>
                <a:gd name="T5" fmla="*/ 164 h 166"/>
                <a:gd name="T6" fmla="*/ 78 w 206"/>
                <a:gd name="T7" fmla="*/ 166 h 166"/>
                <a:gd name="T8" fmla="*/ 60 w 206"/>
                <a:gd name="T9" fmla="*/ 166 h 166"/>
                <a:gd name="T10" fmla="*/ 44 w 206"/>
                <a:gd name="T11" fmla="*/ 164 h 166"/>
                <a:gd name="T12" fmla="*/ 38 w 206"/>
                <a:gd name="T13" fmla="*/ 160 h 166"/>
                <a:gd name="T14" fmla="*/ 30 w 206"/>
                <a:gd name="T15" fmla="*/ 156 h 166"/>
                <a:gd name="T16" fmla="*/ 24 w 206"/>
                <a:gd name="T17" fmla="*/ 150 h 166"/>
                <a:gd name="T18" fmla="*/ 18 w 206"/>
                <a:gd name="T19" fmla="*/ 144 h 166"/>
                <a:gd name="T20" fmla="*/ 14 w 206"/>
                <a:gd name="T21" fmla="*/ 136 h 166"/>
                <a:gd name="T22" fmla="*/ 10 w 206"/>
                <a:gd name="T23" fmla="*/ 124 h 166"/>
                <a:gd name="T24" fmla="*/ 2 w 206"/>
                <a:gd name="T25" fmla="*/ 100 h 166"/>
                <a:gd name="T26" fmla="*/ 2 w 206"/>
                <a:gd name="T27" fmla="*/ 100 h 166"/>
                <a:gd name="T28" fmla="*/ 0 w 206"/>
                <a:gd name="T29" fmla="*/ 72 h 166"/>
                <a:gd name="T30" fmla="*/ 0 w 206"/>
                <a:gd name="T31" fmla="*/ 62 h 166"/>
                <a:gd name="T32" fmla="*/ 2 w 206"/>
                <a:gd name="T33" fmla="*/ 52 h 166"/>
                <a:gd name="T34" fmla="*/ 6 w 206"/>
                <a:gd name="T35" fmla="*/ 44 h 166"/>
                <a:gd name="T36" fmla="*/ 10 w 206"/>
                <a:gd name="T37" fmla="*/ 36 h 166"/>
                <a:gd name="T38" fmla="*/ 14 w 206"/>
                <a:gd name="T39" fmla="*/ 30 h 166"/>
                <a:gd name="T40" fmla="*/ 20 w 206"/>
                <a:gd name="T41" fmla="*/ 24 h 166"/>
                <a:gd name="T42" fmla="*/ 34 w 206"/>
                <a:gd name="T43" fmla="*/ 16 h 166"/>
                <a:gd name="T44" fmla="*/ 50 w 206"/>
                <a:gd name="T45" fmla="*/ 10 h 166"/>
                <a:gd name="T46" fmla="*/ 70 w 206"/>
                <a:gd name="T47" fmla="*/ 6 h 166"/>
                <a:gd name="T48" fmla="*/ 90 w 206"/>
                <a:gd name="T49" fmla="*/ 2 h 166"/>
                <a:gd name="T50" fmla="*/ 90 w 206"/>
                <a:gd name="T51" fmla="*/ 2 h 166"/>
                <a:gd name="T52" fmla="*/ 110 w 206"/>
                <a:gd name="T53" fmla="*/ 0 h 166"/>
                <a:gd name="T54" fmla="*/ 130 w 206"/>
                <a:gd name="T55" fmla="*/ 0 h 166"/>
                <a:gd name="T56" fmla="*/ 148 w 206"/>
                <a:gd name="T57" fmla="*/ 4 h 166"/>
                <a:gd name="T58" fmla="*/ 166 w 206"/>
                <a:gd name="T59" fmla="*/ 12 h 166"/>
                <a:gd name="T60" fmla="*/ 180 w 206"/>
                <a:gd name="T61" fmla="*/ 22 h 166"/>
                <a:gd name="T62" fmla="*/ 192 w 206"/>
                <a:gd name="T63" fmla="*/ 34 h 166"/>
                <a:gd name="T64" fmla="*/ 200 w 206"/>
                <a:gd name="T65" fmla="*/ 48 h 166"/>
                <a:gd name="T66" fmla="*/ 206 w 206"/>
                <a:gd name="T67" fmla="*/ 62 h 166"/>
                <a:gd name="T68" fmla="*/ 206 w 206"/>
                <a:gd name="T69" fmla="*/ 62 h 166"/>
                <a:gd name="T70" fmla="*/ 206 w 206"/>
                <a:gd name="T71" fmla="*/ 80 h 166"/>
                <a:gd name="T72" fmla="*/ 202 w 206"/>
                <a:gd name="T73" fmla="*/ 96 h 166"/>
                <a:gd name="T74" fmla="*/ 196 w 206"/>
                <a:gd name="T75" fmla="*/ 110 h 166"/>
                <a:gd name="T76" fmla="*/ 186 w 206"/>
                <a:gd name="T77" fmla="*/ 124 h 166"/>
                <a:gd name="T78" fmla="*/ 172 w 206"/>
                <a:gd name="T79" fmla="*/ 136 h 166"/>
                <a:gd name="T80" fmla="*/ 156 w 206"/>
                <a:gd name="T81" fmla="*/ 148 h 166"/>
                <a:gd name="T82" fmla="*/ 138 w 206"/>
                <a:gd name="T83" fmla="*/ 156 h 166"/>
                <a:gd name="T84" fmla="*/ 118 w 206"/>
                <a:gd name="T85" fmla="*/ 160 h 166"/>
                <a:gd name="T86" fmla="*/ 118 w 206"/>
                <a:gd name="T87" fmla="*/ 16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6" h="166">
                  <a:moveTo>
                    <a:pt x="118" y="160"/>
                  </a:moveTo>
                  <a:lnTo>
                    <a:pt x="118" y="160"/>
                  </a:lnTo>
                  <a:lnTo>
                    <a:pt x="98" y="164"/>
                  </a:lnTo>
                  <a:lnTo>
                    <a:pt x="78" y="166"/>
                  </a:lnTo>
                  <a:lnTo>
                    <a:pt x="60" y="166"/>
                  </a:lnTo>
                  <a:lnTo>
                    <a:pt x="44" y="164"/>
                  </a:lnTo>
                  <a:lnTo>
                    <a:pt x="38" y="160"/>
                  </a:lnTo>
                  <a:lnTo>
                    <a:pt x="30" y="156"/>
                  </a:lnTo>
                  <a:lnTo>
                    <a:pt x="24" y="150"/>
                  </a:lnTo>
                  <a:lnTo>
                    <a:pt x="18" y="144"/>
                  </a:lnTo>
                  <a:lnTo>
                    <a:pt x="14" y="136"/>
                  </a:lnTo>
                  <a:lnTo>
                    <a:pt x="10" y="124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72"/>
                  </a:lnTo>
                  <a:lnTo>
                    <a:pt x="0" y="62"/>
                  </a:lnTo>
                  <a:lnTo>
                    <a:pt x="2" y="52"/>
                  </a:lnTo>
                  <a:lnTo>
                    <a:pt x="6" y="44"/>
                  </a:lnTo>
                  <a:lnTo>
                    <a:pt x="10" y="36"/>
                  </a:lnTo>
                  <a:lnTo>
                    <a:pt x="14" y="30"/>
                  </a:lnTo>
                  <a:lnTo>
                    <a:pt x="20" y="24"/>
                  </a:lnTo>
                  <a:lnTo>
                    <a:pt x="34" y="16"/>
                  </a:lnTo>
                  <a:lnTo>
                    <a:pt x="50" y="10"/>
                  </a:lnTo>
                  <a:lnTo>
                    <a:pt x="70" y="6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110" y="0"/>
                  </a:lnTo>
                  <a:lnTo>
                    <a:pt x="130" y="0"/>
                  </a:lnTo>
                  <a:lnTo>
                    <a:pt x="148" y="4"/>
                  </a:lnTo>
                  <a:lnTo>
                    <a:pt x="166" y="12"/>
                  </a:lnTo>
                  <a:lnTo>
                    <a:pt x="180" y="22"/>
                  </a:lnTo>
                  <a:lnTo>
                    <a:pt x="192" y="34"/>
                  </a:lnTo>
                  <a:lnTo>
                    <a:pt x="200" y="48"/>
                  </a:lnTo>
                  <a:lnTo>
                    <a:pt x="206" y="62"/>
                  </a:lnTo>
                  <a:lnTo>
                    <a:pt x="206" y="62"/>
                  </a:lnTo>
                  <a:lnTo>
                    <a:pt x="206" y="80"/>
                  </a:lnTo>
                  <a:lnTo>
                    <a:pt x="202" y="96"/>
                  </a:lnTo>
                  <a:lnTo>
                    <a:pt x="196" y="110"/>
                  </a:lnTo>
                  <a:lnTo>
                    <a:pt x="186" y="124"/>
                  </a:lnTo>
                  <a:lnTo>
                    <a:pt x="172" y="136"/>
                  </a:lnTo>
                  <a:lnTo>
                    <a:pt x="156" y="148"/>
                  </a:lnTo>
                  <a:lnTo>
                    <a:pt x="138" y="156"/>
                  </a:lnTo>
                  <a:lnTo>
                    <a:pt x="118" y="160"/>
                  </a:lnTo>
                  <a:lnTo>
                    <a:pt x="118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942B5A9E-3113-43C5-8369-F99181DDB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-874713" y="1598613"/>
              <a:ext cx="323850" cy="292100"/>
            </a:xfrm>
            <a:custGeom>
              <a:avLst/>
              <a:gdLst>
                <a:gd name="T0" fmla="*/ 142 w 204"/>
                <a:gd name="T1" fmla="*/ 158 h 184"/>
                <a:gd name="T2" fmla="*/ 142 w 204"/>
                <a:gd name="T3" fmla="*/ 158 h 184"/>
                <a:gd name="T4" fmla="*/ 124 w 204"/>
                <a:gd name="T5" fmla="*/ 168 h 184"/>
                <a:gd name="T6" fmla="*/ 106 w 204"/>
                <a:gd name="T7" fmla="*/ 176 h 184"/>
                <a:gd name="T8" fmla="*/ 90 w 204"/>
                <a:gd name="T9" fmla="*/ 182 h 184"/>
                <a:gd name="T10" fmla="*/ 74 w 204"/>
                <a:gd name="T11" fmla="*/ 184 h 184"/>
                <a:gd name="T12" fmla="*/ 66 w 204"/>
                <a:gd name="T13" fmla="*/ 182 h 184"/>
                <a:gd name="T14" fmla="*/ 58 w 204"/>
                <a:gd name="T15" fmla="*/ 180 h 184"/>
                <a:gd name="T16" fmla="*/ 50 w 204"/>
                <a:gd name="T17" fmla="*/ 178 h 184"/>
                <a:gd name="T18" fmla="*/ 44 w 204"/>
                <a:gd name="T19" fmla="*/ 172 h 184"/>
                <a:gd name="T20" fmla="*/ 36 w 204"/>
                <a:gd name="T21" fmla="*/ 166 h 184"/>
                <a:gd name="T22" fmla="*/ 28 w 204"/>
                <a:gd name="T23" fmla="*/ 158 h 184"/>
                <a:gd name="T24" fmla="*/ 14 w 204"/>
                <a:gd name="T25" fmla="*/ 136 h 184"/>
                <a:gd name="T26" fmla="*/ 14 w 204"/>
                <a:gd name="T27" fmla="*/ 136 h 184"/>
                <a:gd name="T28" fmla="*/ 4 w 204"/>
                <a:gd name="T29" fmla="*/ 110 h 184"/>
                <a:gd name="T30" fmla="*/ 0 w 204"/>
                <a:gd name="T31" fmla="*/ 100 h 184"/>
                <a:gd name="T32" fmla="*/ 0 w 204"/>
                <a:gd name="T33" fmla="*/ 90 h 184"/>
                <a:gd name="T34" fmla="*/ 0 w 204"/>
                <a:gd name="T35" fmla="*/ 82 h 184"/>
                <a:gd name="T36" fmla="*/ 0 w 204"/>
                <a:gd name="T37" fmla="*/ 74 h 184"/>
                <a:gd name="T38" fmla="*/ 4 w 204"/>
                <a:gd name="T39" fmla="*/ 66 h 184"/>
                <a:gd name="T40" fmla="*/ 8 w 204"/>
                <a:gd name="T41" fmla="*/ 58 h 184"/>
                <a:gd name="T42" fmla="*/ 18 w 204"/>
                <a:gd name="T43" fmla="*/ 46 h 184"/>
                <a:gd name="T44" fmla="*/ 32 w 204"/>
                <a:gd name="T45" fmla="*/ 36 h 184"/>
                <a:gd name="T46" fmla="*/ 48 w 204"/>
                <a:gd name="T47" fmla="*/ 26 h 184"/>
                <a:gd name="T48" fmla="*/ 66 w 204"/>
                <a:gd name="T49" fmla="*/ 16 h 184"/>
                <a:gd name="T50" fmla="*/ 66 w 204"/>
                <a:gd name="T51" fmla="*/ 16 h 184"/>
                <a:gd name="T52" fmla="*/ 86 w 204"/>
                <a:gd name="T53" fmla="*/ 6 h 184"/>
                <a:gd name="T54" fmla="*/ 104 w 204"/>
                <a:gd name="T55" fmla="*/ 2 h 184"/>
                <a:gd name="T56" fmla="*/ 124 w 204"/>
                <a:gd name="T57" fmla="*/ 0 h 184"/>
                <a:gd name="T58" fmla="*/ 142 w 204"/>
                <a:gd name="T59" fmla="*/ 2 h 184"/>
                <a:gd name="T60" fmla="*/ 158 w 204"/>
                <a:gd name="T61" fmla="*/ 6 h 184"/>
                <a:gd name="T62" fmla="*/ 174 w 204"/>
                <a:gd name="T63" fmla="*/ 14 h 184"/>
                <a:gd name="T64" fmla="*/ 186 w 204"/>
                <a:gd name="T65" fmla="*/ 24 h 184"/>
                <a:gd name="T66" fmla="*/ 196 w 204"/>
                <a:gd name="T67" fmla="*/ 38 h 184"/>
                <a:gd name="T68" fmla="*/ 196 w 204"/>
                <a:gd name="T69" fmla="*/ 38 h 184"/>
                <a:gd name="T70" fmla="*/ 202 w 204"/>
                <a:gd name="T71" fmla="*/ 54 h 184"/>
                <a:gd name="T72" fmla="*/ 204 w 204"/>
                <a:gd name="T73" fmla="*/ 70 h 184"/>
                <a:gd name="T74" fmla="*/ 202 w 204"/>
                <a:gd name="T75" fmla="*/ 86 h 184"/>
                <a:gd name="T76" fmla="*/ 196 w 204"/>
                <a:gd name="T77" fmla="*/ 102 h 184"/>
                <a:gd name="T78" fmla="*/ 186 w 204"/>
                <a:gd name="T79" fmla="*/ 118 h 184"/>
                <a:gd name="T80" fmla="*/ 176 w 204"/>
                <a:gd name="T81" fmla="*/ 134 h 184"/>
                <a:gd name="T82" fmla="*/ 160 w 204"/>
                <a:gd name="T83" fmla="*/ 146 h 184"/>
                <a:gd name="T84" fmla="*/ 142 w 204"/>
                <a:gd name="T85" fmla="*/ 158 h 184"/>
                <a:gd name="T86" fmla="*/ 142 w 204"/>
                <a:gd name="T87" fmla="*/ 15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" h="184">
                  <a:moveTo>
                    <a:pt x="142" y="158"/>
                  </a:moveTo>
                  <a:lnTo>
                    <a:pt x="142" y="158"/>
                  </a:lnTo>
                  <a:lnTo>
                    <a:pt x="124" y="168"/>
                  </a:lnTo>
                  <a:lnTo>
                    <a:pt x="106" y="176"/>
                  </a:lnTo>
                  <a:lnTo>
                    <a:pt x="90" y="182"/>
                  </a:lnTo>
                  <a:lnTo>
                    <a:pt x="74" y="184"/>
                  </a:lnTo>
                  <a:lnTo>
                    <a:pt x="66" y="182"/>
                  </a:lnTo>
                  <a:lnTo>
                    <a:pt x="58" y="180"/>
                  </a:lnTo>
                  <a:lnTo>
                    <a:pt x="50" y="178"/>
                  </a:lnTo>
                  <a:lnTo>
                    <a:pt x="44" y="172"/>
                  </a:lnTo>
                  <a:lnTo>
                    <a:pt x="36" y="166"/>
                  </a:lnTo>
                  <a:lnTo>
                    <a:pt x="28" y="158"/>
                  </a:lnTo>
                  <a:lnTo>
                    <a:pt x="14" y="136"/>
                  </a:lnTo>
                  <a:lnTo>
                    <a:pt x="14" y="136"/>
                  </a:lnTo>
                  <a:lnTo>
                    <a:pt x="4" y="110"/>
                  </a:lnTo>
                  <a:lnTo>
                    <a:pt x="0" y="100"/>
                  </a:lnTo>
                  <a:lnTo>
                    <a:pt x="0" y="90"/>
                  </a:lnTo>
                  <a:lnTo>
                    <a:pt x="0" y="82"/>
                  </a:lnTo>
                  <a:lnTo>
                    <a:pt x="0" y="74"/>
                  </a:lnTo>
                  <a:lnTo>
                    <a:pt x="4" y="66"/>
                  </a:lnTo>
                  <a:lnTo>
                    <a:pt x="8" y="58"/>
                  </a:lnTo>
                  <a:lnTo>
                    <a:pt x="18" y="46"/>
                  </a:lnTo>
                  <a:lnTo>
                    <a:pt x="32" y="36"/>
                  </a:lnTo>
                  <a:lnTo>
                    <a:pt x="48" y="26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86" y="6"/>
                  </a:lnTo>
                  <a:lnTo>
                    <a:pt x="104" y="2"/>
                  </a:lnTo>
                  <a:lnTo>
                    <a:pt x="124" y="0"/>
                  </a:lnTo>
                  <a:lnTo>
                    <a:pt x="142" y="2"/>
                  </a:lnTo>
                  <a:lnTo>
                    <a:pt x="158" y="6"/>
                  </a:lnTo>
                  <a:lnTo>
                    <a:pt x="174" y="14"/>
                  </a:lnTo>
                  <a:lnTo>
                    <a:pt x="186" y="24"/>
                  </a:lnTo>
                  <a:lnTo>
                    <a:pt x="196" y="38"/>
                  </a:lnTo>
                  <a:lnTo>
                    <a:pt x="196" y="38"/>
                  </a:lnTo>
                  <a:lnTo>
                    <a:pt x="202" y="54"/>
                  </a:lnTo>
                  <a:lnTo>
                    <a:pt x="204" y="70"/>
                  </a:lnTo>
                  <a:lnTo>
                    <a:pt x="202" y="86"/>
                  </a:lnTo>
                  <a:lnTo>
                    <a:pt x="196" y="102"/>
                  </a:lnTo>
                  <a:lnTo>
                    <a:pt x="186" y="118"/>
                  </a:lnTo>
                  <a:lnTo>
                    <a:pt x="176" y="134"/>
                  </a:lnTo>
                  <a:lnTo>
                    <a:pt x="160" y="146"/>
                  </a:lnTo>
                  <a:lnTo>
                    <a:pt x="142" y="158"/>
                  </a:lnTo>
                  <a:lnTo>
                    <a:pt x="142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56F5A3B4-A30A-4A95-813E-65031554F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60513" y="960438"/>
              <a:ext cx="320675" cy="295275"/>
            </a:xfrm>
            <a:custGeom>
              <a:avLst/>
              <a:gdLst>
                <a:gd name="T0" fmla="*/ 150 w 202"/>
                <a:gd name="T1" fmla="*/ 154 h 186"/>
                <a:gd name="T2" fmla="*/ 150 w 202"/>
                <a:gd name="T3" fmla="*/ 154 h 186"/>
                <a:gd name="T4" fmla="*/ 134 w 202"/>
                <a:gd name="T5" fmla="*/ 166 h 186"/>
                <a:gd name="T6" fmla="*/ 116 w 202"/>
                <a:gd name="T7" fmla="*/ 176 h 186"/>
                <a:gd name="T8" fmla="*/ 100 w 202"/>
                <a:gd name="T9" fmla="*/ 184 h 186"/>
                <a:gd name="T10" fmla="*/ 84 w 202"/>
                <a:gd name="T11" fmla="*/ 186 h 186"/>
                <a:gd name="T12" fmla="*/ 76 w 202"/>
                <a:gd name="T13" fmla="*/ 186 h 186"/>
                <a:gd name="T14" fmla="*/ 68 w 202"/>
                <a:gd name="T15" fmla="*/ 186 h 186"/>
                <a:gd name="T16" fmla="*/ 60 w 202"/>
                <a:gd name="T17" fmla="*/ 184 h 186"/>
                <a:gd name="T18" fmla="*/ 52 w 202"/>
                <a:gd name="T19" fmla="*/ 180 h 186"/>
                <a:gd name="T20" fmla="*/ 44 w 202"/>
                <a:gd name="T21" fmla="*/ 174 h 186"/>
                <a:gd name="T22" fmla="*/ 36 w 202"/>
                <a:gd name="T23" fmla="*/ 166 h 186"/>
                <a:gd name="T24" fmla="*/ 20 w 202"/>
                <a:gd name="T25" fmla="*/ 144 h 186"/>
                <a:gd name="T26" fmla="*/ 20 w 202"/>
                <a:gd name="T27" fmla="*/ 144 h 186"/>
                <a:gd name="T28" fmla="*/ 6 w 202"/>
                <a:gd name="T29" fmla="*/ 122 h 186"/>
                <a:gd name="T30" fmla="*/ 2 w 202"/>
                <a:gd name="T31" fmla="*/ 112 h 186"/>
                <a:gd name="T32" fmla="*/ 0 w 202"/>
                <a:gd name="T33" fmla="*/ 102 h 186"/>
                <a:gd name="T34" fmla="*/ 0 w 202"/>
                <a:gd name="T35" fmla="*/ 92 h 186"/>
                <a:gd name="T36" fmla="*/ 0 w 202"/>
                <a:gd name="T37" fmla="*/ 84 h 186"/>
                <a:gd name="T38" fmla="*/ 2 w 202"/>
                <a:gd name="T39" fmla="*/ 76 h 186"/>
                <a:gd name="T40" fmla="*/ 6 w 202"/>
                <a:gd name="T41" fmla="*/ 70 h 186"/>
                <a:gd name="T42" fmla="*/ 14 w 202"/>
                <a:gd name="T43" fmla="*/ 56 h 186"/>
                <a:gd name="T44" fmla="*/ 28 w 202"/>
                <a:gd name="T45" fmla="*/ 44 h 186"/>
                <a:gd name="T46" fmla="*/ 42 w 202"/>
                <a:gd name="T47" fmla="*/ 32 h 186"/>
                <a:gd name="T48" fmla="*/ 60 w 202"/>
                <a:gd name="T49" fmla="*/ 20 h 186"/>
                <a:gd name="T50" fmla="*/ 60 w 202"/>
                <a:gd name="T51" fmla="*/ 20 h 186"/>
                <a:gd name="T52" fmla="*/ 78 w 202"/>
                <a:gd name="T53" fmla="*/ 10 h 186"/>
                <a:gd name="T54" fmla="*/ 96 w 202"/>
                <a:gd name="T55" fmla="*/ 4 h 186"/>
                <a:gd name="T56" fmla="*/ 116 w 202"/>
                <a:gd name="T57" fmla="*/ 0 h 186"/>
                <a:gd name="T58" fmla="*/ 134 w 202"/>
                <a:gd name="T59" fmla="*/ 0 h 186"/>
                <a:gd name="T60" fmla="*/ 150 w 202"/>
                <a:gd name="T61" fmla="*/ 2 h 186"/>
                <a:gd name="T62" fmla="*/ 166 w 202"/>
                <a:gd name="T63" fmla="*/ 8 h 186"/>
                <a:gd name="T64" fmla="*/ 180 w 202"/>
                <a:gd name="T65" fmla="*/ 18 h 186"/>
                <a:gd name="T66" fmla="*/ 190 w 202"/>
                <a:gd name="T67" fmla="*/ 30 h 186"/>
                <a:gd name="T68" fmla="*/ 190 w 202"/>
                <a:gd name="T69" fmla="*/ 30 h 186"/>
                <a:gd name="T70" fmla="*/ 198 w 202"/>
                <a:gd name="T71" fmla="*/ 44 h 186"/>
                <a:gd name="T72" fmla="*/ 202 w 202"/>
                <a:gd name="T73" fmla="*/ 60 h 186"/>
                <a:gd name="T74" fmla="*/ 202 w 202"/>
                <a:gd name="T75" fmla="*/ 78 h 186"/>
                <a:gd name="T76" fmla="*/ 198 w 202"/>
                <a:gd name="T77" fmla="*/ 94 h 186"/>
                <a:gd name="T78" fmla="*/ 190 w 202"/>
                <a:gd name="T79" fmla="*/ 110 h 186"/>
                <a:gd name="T80" fmla="*/ 180 w 202"/>
                <a:gd name="T81" fmla="*/ 126 h 186"/>
                <a:gd name="T82" fmla="*/ 166 w 202"/>
                <a:gd name="T83" fmla="*/ 142 h 186"/>
                <a:gd name="T84" fmla="*/ 150 w 202"/>
                <a:gd name="T85" fmla="*/ 154 h 186"/>
                <a:gd name="T86" fmla="*/ 150 w 202"/>
                <a:gd name="T87" fmla="*/ 15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2" h="186">
                  <a:moveTo>
                    <a:pt x="150" y="154"/>
                  </a:moveTo>
                  <a:lnTo>
                    <a:pt x="150" y="154"/>
                  </a:lnTo>
                  <a:lnTo>
                    <a:pt x="134" y="166"/>
                  </a:lnTo>
                  <a:lnTo>
                    <a:pt x="116" y="176"/>
                  </a:lnTo>
                  <a:lnTo>
                    <a:pt x="100" y="184"/>
                  </a:lnTo>
                  <a:lnTo>
                    <a:pt x="84" y="186"/>
                  </a:lnTo>
                  <a:lnTo>
                    <a:pt x="76" y="186"/>
                  </a:lnTo>
                  <a:lnTo>
                    <a:pt x="68" y="186"/>
                  </a:lnTo>
                  <a:lnTo>
                    <a:pt x="60" y="184"/>
                  </a:lnTo>
                  <a:lnTo>
                    <a:pt x="52" y="180"/>
                  </a:lnTo>
                  <a:lnTo>
                    <a:pt x="44" y="174"/>
                  </a:lnTo>
                  <a:lnTo>
                    <a:pt x="36" y="166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6" y="122"/>
                  </a:lnTo>
                  <a:lnTo>
                    <a:pt x="2" y="112"/>
                  </a:lnTo>
                  <a:lnTo>
                    <a:pt x="0" y="102"/>
                  </a:lnTo>
                  <a:lnTo>
                    <a:pt x="0" y="92"/>
                  </a:lnTo>
                  <a:lnTo>
                    <a:pt x="0" y="84"/>
                  </a:lnTo>
                  <a:lnTo>
                    <a:pt x="2" y="76"/>
                  </a:lnTo>
                  <a:lnTo>
                    <a:pt x="6" y="70"/>
                  </a:lnTo>
                  <a:lnTo>
                    <a:pt x="14" y="56"/>
                  </a:lnTo>
                  <a:lnTo>
                    <a:pt x="28" y="44"/>
                  </a:lnTo>
                  <a:lnTo>
                    <a:pt x="42" y="3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78" y="10"/>
                  </a:lnTo>
                  <a:lnTo>
                    <a:pt x="96" y="4"/>
                  </a:lnTo>
                  <a:lnTo>
                    <a:pt x="116" y="0"/>
                  </a:lnTo>
                  <a:lnTo>
                    <a:pt x="134" y="0"/>
                  </a:lnTo>
                  <a:lnTo>
                    <a:pt x="150" y="2"/>
                  </a:lnTo>
                  <a:lnTo>
                    <a:pt x="166" y="8"/>
                  </a:lnTo>
                  <a:lnTo>
                    <a:pt x="180" y="18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98" y="44"/>
                  </a:lnTo>
                  <a:lnTo>
                    <a:pt x="202" y="60"/>
                  </a:lnTo>
                  <a:lnTo>
                    <a:pt x="202" y="78"/>
                  </a:lnTo>
                  <a:lnTo>
                    <a:pt x="198" y="94"/>
                  </a:lnTo>
                  <a:lnTo>
                    <a:pt x="190" y="110"/>
                  </a:lnTo>
                  <a:lnTo>
                    <a:pt x="180" y="126"/>
                  </a:lnTo>
                  <a:lnTo>
                    <a:pt x="166" y="142"/>
                  </a:lnTo>
                  <a:lnTo>
                    <a:pt x="150" y="154"/>
                  </a:lnTo>
                  <a:lnTo>
                    <a:pt x="150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1E274DC8-31ED-4BA0-9C9F-C3280890B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95563" y="998538"/>
              <a:ext cx="266700" cy="276225"/>
            </a:xfrm>
            <a:custGeom>
              <a:avLst/>
              <a:gdLst>
                <a:gd name="T0" fmla="*/ 144 w 168"/>
                <a:gd name="T1" fmla="*/ 128 h 174"/>
                <a:gd name="T2" fmla="*/ 144 w 168"/>
                <a:gd name="T3" fmla="*/ 128 h 174"/>
                <a:gd name="T4" fmla="*/ 120 w 168"/>
                <a:gd name="T5" fmla="*/ 154 h 174"/>
                <a:gd name="T6" fmla="*/ 108 w 168"/>
                <a:gd name="T7" fmla="*/ 164 h 174"/>
                <a:gd name="T8" fmla="*/ 96 w 168"/>
                <a:gd name="T9" fmla="*/ 172 h 174"/>
                <a:gd name="T10" fmla="*/ 82 w 168"/>
                <a:gd name="T11" fmla="*/ 174 h 174"/>
                <a:gd name="T12" fmla="*/ 76 w 168"/>
                <a:gd name="T13" fmla="*/ 174 h 174"/>
                <a:gd name="T14" fmla="*/ 68 w 168"/>
                <a:gd name="T15" fmla="*/ 174 h 174"/>
                <a:gd name="T16" fmla="*/ 50 w 168"/>
                <a:gd name="T17" fmla="*/ 166 h 174"/>
                <a:gd name="T18" fmla="*/ 32 w 168"/>
                <a:gd name="T19" fmla="*/ 152 h 174"/>
                <a:gd name="T20" fmla="*/ 32 w 168"/>
                <a:gd name="T21" fmla="*/ 152 h 174"/>
                <a:gd name="T22" fmla="*/ 14 w 168"/>
                <a:gd name="T23" fmla="*/ 136 h 174"/>
                <a:gd name="T24" fmla="*/ 4 w 168"/>
                <a:gd name="T25" fmla="*/ 120 h 174"/>
                <a:gd name="T26" fmla="*/ 2 w 168"/>
                <a:gd name="T27" fmla="*/ 114 h 174"/>
                <a:gd name="T28" fmla="*/ 0 w 168"/>
                <a:gd name="T29" fmla="*/ 106 h 174"/>
                <a:gd name="T30" fmla="*/ 0 w 168"/>
                <a:gd name="T31" fmla="*/ 92 h 174"/>
                <a:gd name="T32" fmla="*/ 6 w 168"/>
                <a:gd name="T33" fmla="*/ 78 h 174"/>
                <a:gd name="T34" fmla="*/ 14 w 168"/>
                <a:gd name="T35" fmla="*/ 66 h 174"/>
                <a:gd name="T36" fmla="*/ 34 w 168"/>
                <a:gd name="T37" fmla="*/ 38 h 174"/>
                <a:gd name="T38" fmla="*/ 34 w 168"/>
                <a:gd name="T39" fmla="*/ 38 h 174"/>
                <a:gd name="T40" fmla="*/ 48 w 168"/>
                <a:gd name="T41" fmla="*/ 24 h 174"/>
                <a:gd name="T42" fmla="*/ 62 w 168"/>
                <a:gd name="T43" fmla="*/ 14 h 174"/>
                <a:gd name="T44" fmla="*/ 76 w 168"/>
                <a:gd name="T45" fmla="*/ 6 h 174"/>
                <a:gd name="T46" fmla="*/ 92 w 168"/>
                <a:gd name="T47" fmla="*/ 2 h 174"/>
                <a:gd name="T48" fmla="*/ 106 w 168"/>
                <a:gd name="T49" fmla="*/ 0 h 174"/>
                <a:gd name="T50" fmla="*/ 122 w 168"/>
                <a:gd name="T51" fmla="*/ 2 h 174"/>
                <a:gd name="T52" fmla="*/ 134 w 168"/>
                <a:gd name="T53" fmla="*/ 6 h 174"/>
                <a:gd name="T54" fmla="*/ 146 w 168"/>
                <a:gd name="T55" fmla="*/ 14 h 174"/>
                <a:gd name="T56" fmla="*/ 146 w 168"/>
                <a:gd name="T57" fmla="*/ 14 h 174"/>
                <a:gd name="T58" fmla="*/ 156 w 168"/>
                <a:gd name="T59" fmla="*/ 24 h 174"/>
                <a:gd name="T60" fmla="*/ 164 w 168"/>
                <a:gd name="T61" fmla="*/ 36 h 174"/>
                <a:gd name="T62" fmla="*/ 168 w 168"/>
                <a:gd name="T63" fmla="*/ 50 h 174"/>
                <a:gd name="T64" fmla="*/ 168 w 168"/>
                <a:gd name="T65" fmla="*/ 66 h 174"/>
                <a:gd name="T66" fmla="*/ 166 w 168"/>
                <a:gd name="T67" fmla="*/ 82 h 174"/>
                <a:gd name="T68" fmla="*/ 162 w 168"/>
                <a:gd name="T69" fmla="*/ 98 h 174"/>
                <a:gd name="T70" fmla="*/ 154 w 168"/>
                <a:gd name="T71" fmla="*/ 114 h 174"/>
                <a:gd name="T72" fmla="*/ 144 w 168"/>
                <a:gd name="T73" fmla="*/ 128 h 174"/>
                <a:gd name="T74" fmla="*/ 144 w 168"/>
                <a:gd name="T75" fmla="*/ 12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74">
                  <a:moveTo>
                    <a:pt x="144" y="128"/>
                  </a:moveTo>
                  <a:lnTo>
                    <a:pt x="144" y="128"/>
                  </a:lnTo>
                  <a:lnTo>
                    <a:pt x="120" y="154"/>
                  </a:lnTo>
                  <a:lnTo>
                    <a:pt x="108" y="164"/>
                  </a:lnTo>
                  <a:lnTo>
                    <a:pt x="96" y="172"/>
                  </a:lnTo>
                  <a:lnTo>
                    <a:pt x="82" y="174"/>
                  </a:lnTo>
                  <a:lnTo>
                    <a:pt x="76" y="174"/>
                  </a:lnTo>
                  <a:lnTo>
                    <a:pt x="68" y="174"/>
                  </a:lnTo>
                  <a:lnTo>
                    <a:pt x="50" y="166"/>
                  </a:lnTo>
                  <a:lnTo>
                    <a:pt x="32" y="152"/>
                  </a:lnTo>
                  <a:lnTo>
                    <a:pt x="32" y="152"/>
                  </a:lnTo>
                  <a:lnTo>
                    <a:pt x="14" y="136"/>
                  </a:lnTo>
                  <a:lnTo>
                    <a:pt x="4" y="120"/>
                  </a:lnTo>
                  <a:lnTo>
                    <a:pt x="2" y="114"/>
                  </a:lnTo>
                  <a:lnTo>
                    <a:pt x="0" y="106"/>
                  </a:lnTo>
                  <a:lnTo>
                    <a:pt x="0" y="92"/>
                  </a:lnTo>
                  <a:lnTo>
                    <a:pt x="6" y="78"/>
                  </a:lnTo>
                  <a:lnTo>
                    <a:pt x="14" y="66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48" y="24"/>
                  </a:lnTo>
                  <a:lnTo>
                    <a:pt x="62" y="14"/>
                  </a:lnTo>
                  <a:lnTo>
                    <a:pt x="76" y="6"/>
                  </a:lnTo>
                  <a:lnTo>
                    <a:pt x="92" y="2"/>
                  </a:lnTo>
                  <a:lnTo>
                    <a:pt x="106" y="0"/>
                  </a:lnTo>
                  <a:lnTo>
                    <a:pt x="122" y="2"/>
                  </a:lnTo>
                  <a:lnTo>
                    <a:pt x="134" y="6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6" y="24"/>
                  </a:lnTo>
                  <a:lnTo>
                    <a:pt x="164" y="36"/>
                  </a:lnTo>
                  <a:lnTo>
                    <a:pt x="168" y="50"/>
                  </a:lnTo>
                  <a:lnTo>
                    <a:pt x="168" y="66"/>
                  </a:lnTo>
                  <a:lnTo>
                    <a:pt x="166" y="82"/>
                  </a:lnTo>
                  <a:lnTo>
                    <a:pt x="162" y="98"/>
                  </a:lnTo>
                  <a:lnTo>
                    <a:pt x="154" y="114"/>
                  </a:lnTo>
                  <a:lnTo>
                    <a:pt x="144" y="128"/>
                  </a:lnTo>
                  <a:lnTo>
                    <a:pt x="144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29F86054-041E-45B0-BED1-EF99B3D03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85938" y="5138738"/>
              <a:ext cx="396875" cy="266700"/>
            </a:xfrm>
            <a:custGeom>
              <a:avLst/>
              <a:gdLst>
                <a:gd name="T0" fmla="*/ 172 w 250"/>
                <a:gd name="T1" fmla="*/ 166 h 168"/>
                <a:gd name="T2" fmla="*/ 172 w 250"/>
                <a:gd name="T3" fmla="*/ 166 h 168"/>
                <a:gd name="T4" fmla="*/ 192 w 250"/>
                <a:gd name="T5" fmla="*/ 168 h 168"/>
                <a:gd name="T6" fmla="*/ 208 w 250"/>
                <a:gd name="T7" fmla="*/ 168 h 168"/>
                <a:gd name="T8" fmla="*/ 222 w 250"/>
                <a:gd name="T9" fmla="*/ 164 h 168"/>
                <a:gd name="T10" fmla="*/ 234 w 250"/>
                <a:gd name="T11" fmla="*/ 158 h 168"/>
                <a:gd name="T12" fmla="*/ 242 w 250"/>
                <a:gd name="T13" fmla="*/ 152 h 168"/>
                <a:gd name="T14" fmla="*/ 248 w 250"/>
                <a:gd name="T15" fmla="*/ 142 h 168"/>
                <a:gd name="T16" fmla="*/ 250 w 250"/>
                <a:gd name="T17" fmla="*/ 134 h 168"/>
                <a:gd name="T18" fmla="*/ 250 w 250"/>
                <a:gd name="T19" fmla="*/ 126 h 168"/>
                <a:gd name="T20" fmla="*/ 250 w 250"/>
                <a:gd name="T21" fmla="*/ 126 h 168"/>
                <a:gd name="T22" fmla="*/ 248 w 250"/>
                <a:gd name="T23" fmla="*/ 118 h 168"/>
                <a:gd name="T24" fmla="*/ 242 w 250"/>
                <a:gd name="T25" fmla="*/ 108 h 168"/>
                <a:gd name="T26" fmla="*/ 228 w 250"/>
                <a:gd name="T27" fmla="*/ 88 h 168"/>
                <a:gd name="T28" fmla="*/ 206 w 250"/>
                <a:gd name="T29" fmla="*/ 68 h 168"/>
                <a:gd name="T30" fmla="*/ 178 w 250"/>
                <a:gd name="T31" fmla="*/ 48 h 168"/>
                <a:gd name="T32" fmla="*/ 150 w 250"/>
                <a:gd name="T33" fmla="*/ 30 h 168"/>
                <a:gd name="T34" fmla="*/ 118 w 250"/>
                <a:gd name="T35" fmla="*/ 14 h 168"/>
                <a:gd name="T36" fmla="*/ 102 w 250"/>
                <a:gd name="T37" fmla="*/ 8 h 168"/>
                <a:gd name="T38" fmla="*/ 86 w 250"/>
                <a:gd name="T39" fmla="*/ 4 h 168"/>
                <a:gd name="T40" fmla="*/ 72 w 250"/>
                <a:gd name="T41" fmla="*/ 0 h 168"/>
                <a:gd name="T42" fmla="*/ 56 w 250"/>
                <a:gd name="T43" fmla="*/ 0 h 168"/>
                <a:gd name="T44" fmla="*/ 56 w 250"/>
                <a:gd name="T45" fmla="*/ 0 h 168"/>
                <a:gd name="T46" fmla="*/ 36 w 250"/>
                <a:gd name="T47" fmla="*/ 2 h 168"/>
                <a:gd name="T48" fmla="*/ 20 w 250"/>
                <a:gd name="T49" fmla="*/ 6 h 168"/>
                <a:gd name="T50" fmla="*/ 14 w 250"/>
                <a:gd name="T51" fmla="*/ 10 h 168"/>
                <a:gd name="T52" fmla="*/ 10 w 250"/>
                <a:gd name="T53" fmla="*/ 14 h 168"/>
                <a:gd name="T54" fmla="*/ 2 w 250"/>
                <a:gd name="T55" fmla="*/ 26 h 168"/>
                <a:gd name="T56" fmla="*/ 0 w 250"/>
                <a:gd name="T57" fmla="*/ 38 h 168"/>
                <a:gd name="T58" fmla="*/ 0 w 250"/>
                <a:gd name="T59" fmla="*/ 50 h 168"/>
                <a:gd name="T60" fmla="*/ 4 w 250"/>
                <a:gd name="T61" fmla="*/ 64 h 168"/>
                <a:gd name="T62" fmla="*/ 10 w 250"/>
                <a:gd name="T63" fmla="*/ 78 h 168"/>
                <a:gd name="T64" fmla="*/ 10 w 250"/>
                <a:gd name="T65" fmla="*/ 78 h 168"/>
                <a:gd name="T66" fmla="*/ 18 w 250"/>
                <a:gd name="T67" fmla="*/ 88 h 168"/>
                <a:gd name="T68" fmla="*/ 30 w 250"/>
                <a:gd name="T69" fmla="*/ 100 h 168"/>
                <a:gd name="T70" fmla="*/ 46 w 250"/>
                <a:gd name="T71" fmla="*/ 114 h 168"/>
                <a:gd name="T72" fmla="*/ 68 w 250"/>
                <a:gd name="T73" fmla="*/ 126 h 168"/>
                <a:gd name="T74" fmla="*/ 92 w 250"/>
                <a:gd name="T75" fmla="*/ 138 h 168"/>
                <a:gd name="T76" fmla="*/ 116 w 250"/>
                <a:gd name="T77" fmla="*/ 150 h 168"/>
                <a:gd name="T78" fmla="*/ 144 w 250"/>
                <a:gd name="T79" fmla="*/ 160 h 168"/>
                <a:gd name="T80" fmla="*/ 172 w 250"/>
                <a:gd name="T81" fmla="*/ 166 h 168"/>
                <a:gd name="T82" fmla="*/ 172 w 250"/>
                <a:gd name="T83" fmla="*/ 16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0" h="168">
                  <a:moveTo>
                    <a:pt x="172" y="166"/>
                  </a:moveTo>
                  <a:lnTo>
                    <a:pt x="172" y="166"/>
                  </a:lnTo>
                  <a:lnTo>
                    <a:pt x="192" y="168"/>
                  </a:lnTo>
                  <a:lnTo>
                    <a:pt x="208" y="168"/>
                  </a:lnTo>
                  <a:lnTo>
                    <a:pt x="222" y="164"/>
                  </a:lnTo>
                  <a:lnTo>
                    <a:pt x="234" y="158"/>
                  </a:lnTo>
                  <a:lnTo>
                    <a:pt x="242" y="152"/>
                  </a:lnTo>
                  <a:lnTo>
                    <a:pt x="248" y="142"/>
                  </a:lnTo>
                  <a:lnTo>
                    <a:pt x="250" y="134"/>
                  </a:lnTo>
                  <a:lnTo>
                    <a:pt x="250" y="126"/>
                  </a:lnTo>
                  <a:lnTo>
                    <a:pt x="250" y="126"/>
                  </a:lnTo>
                  <a:lnTo>
                    <a:pt x="248" y="118"/>
                  </a:lnTo>
                  <a:lnTo>
                    <a:pt x="242" y="108"/>
                  </a:lnTo>
                  <a:lnTo>
                    <a:pt x="228" y="88"/>
                  </a:lnTo>
                  <a:lnTo>
                    <a:pt x="206" y="68"/>
                  </a:lnTo>
                  <a:lnTo>
                    <a:pt x="178" y="48"/>
                  </a:lnTo>
                  <a:lnTo>
                    <a:pt x="150" y="30"/>
                  </a:lnTo>
                  <a:lnTo>
                    <a:pt x="118" y="14"/>
                  </a:lnTo>
                  <a:lnTo>
                    <a:pt x="102" y="8"/>
                  </a:lnTo>
                  <a:lnTo>
                    <a:pt x="86" y="4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36" y="2"/>
                  </a:lnTo>
                  <a:lnTo>
                    <a:pt x="20" y="6"/>
                  </a:lnTo>
                  <a:lnTo>
                    <a:pt x="14" y="10"/>
                  </a:lnTo>
                  <a:lnTo>
                    <a:pt x="10" y="14"/>
                  </a:lnTo>
                  <a:lnTo>
                    <a:pt x="2" y="26"/>
                  </a:lnTo>
                  <a:lnTo>
                    <a:pt x="0" y="38"/>
                  </a:lnTo>
                  <a:lnTo>
                    <a:pt x="0" y="50"/>
                  </a:lnTo>
                  <a:lnTo>
                    <a:pt x="4" y="64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18" y="88"/>
                  </a:lnTo>
                  <a:lnTo>
                    <a:pt x="30" y="100"/>
                  </a:lnTo>
                  <a:lnTo>
                    <a:pt x="46" y="114"/>
                  </a:lnTo>
                  <a:lnTo>
                    <a:pt x="68" y="126"/>
                  </a:lnTo>
                  <a:lnTo>
                    <a:pt x="92" y="138"/>
                  </a:lnTo>
                  <a:lnTo>
                    <a:pt x="116" y="150"/>
                  </a:lnTo>
                  <a:lnTo>
                    <a:pt x="144" y="160"/>
                  </a:lnTo>
                  <a:lnTo>
                    <a:pt x="172" y="166"/>
                  </a:lnTo>
                  <a:lnTo>
                    <a:pt x="172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7B19C20-4F96-4B91-BAF9-AE64196BBC1E}"/>
              </a:ext>
            </a:extLst>
          </p:cNvPr>
          <p:cNvGrpSpPr/>
          <p:nvPr/>
        </p:nvGrpSpPr>
        <p:grpSpPr>
          <a:xfrm rot="2367308">
            <a:off x="3535549" y="2495579"/>
            <a:ext cx="1667833" cy="1119778"/>
            <a:chOff x="-5347951" y="-2574925"/>
            <a:chExt cx="7159626" cy="4806950"/>
          </a:xfrm>
        </p:grpSpPr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86528E3A-AB4D-41A6-8225-343BAC3FA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347951" y="-2574925"/>
              <a:ext cx="7159626" cy="4806950"/>
            </a:xfrm>
            <a:custGeom>
              <a:avLst/>
              <a:gdLst>
                <a:gd name="T0" fmla="*/ 52 w 4510"/>
                <a:gd name="T1" fmla="*/ 2374 h 3028"/>
                <a:gd name="T2" fmla="*/ 26 w 4510"/>
                <a:gd name="T3" fmla="*/ 2298 h 3028"/>
                <a:gd name="T4" fmla="*/ 6 w 4510"/>
                <a:gd name="T5" fmla="*/ 2176 h 3028"/>
                <a:gd name="T6" fmla="*/ 6 w 4510"/>
                <a:gd name="T7" fmla="*/ 1958 h 3028"/>
                <a:gd name="T8" fmla="*/ 44 w 4510"/>
                <a:gd name="T9" fmla="*/ 1712 h 3028"/>
                <a:gd name="T10" fmla="*/ 126 w 4510"/>
                <a:gd name="T11" fmla="*/ 1446 h 3028"/>
                <a:gd name="T12" fmla="*/ 228 w 4510"/>
                <a:gd name="T13" fmla="*/ 1216 h 3028"/>
                <a:gd name="T14" fmla="*/ 306 w 4510"/>
                <a:gd name="T15" fmla="*/ 1080 h 3028"/>
                <a:gd name="T16" fmla="*/ 398 w 4510"/>
                <a:gd name="T17" fmla="*/ 946 h 3028"/>
                <a:gd name="T18" fmla="*/ 500 w 4510"/>
                <a:gd name="T19" fmla="*/ 814 h 3028"/>
                <a:gd name="T20" fmla="*/ 618 w 4510"/>
                <a:gd name="T21" fmla="*/ 688 h 3028"/>
                <a:gd name="T22" fmla="*/ 748 w 4510"/>
                <a:gd name="T23" fmla="*/ 570 h 3028"/>
                <a:gd name="T24" fmla="*/ 894 w 4510"/>
                <a:gd name="T25" fmla="*/ 458 h 3028"/>
                <a:gd name="T26" fmla="*/ 1054 w 4510"/>
                <a:gd name="T27" fmla="*/ 356 h 3028"/>
                <a:gd name="T28" fmla="*/ 1228 w 4510"/>
                <a:gd name="T29" fmla="*/ 264 h 3028"/>
                <a:gd name="T30" fmla="*/ 1418 w 4510"/>
                <a:gd name="T31" fmla="*/ 184 h 3028"/>
                <a:gd name="T32" fmla="*/ 1624 w 4510"/>
                <a:gd name="T33" fmla="*/ 120 h 3028"/>
                <a:gd name="T34" fmla="*/ 1846 w 4510"/>
                <a:gd name="T35" fmla="*/ 70 h 3028"/>
                <a:gd name="T36" fmla="*/ 1992 w 4510"/>
                <a:gd name="T37" fmla="*/ 44 h 3028"/>
                <a:gd name="T38" fmla="*/ 2208 w 4510"/>
                <a:gd name="T39" fmla="*/ 18 h 3028"/>
                <a:gd name="T40" fmla="*/ 2550 w 4510"/>
                <a:gd name="T41" fmla="*/ 0 h 3028"/>
                <a:gd name="T42" fmla="*/ 2930 w 4510"/>
                <a:gd name="T43" fmla="*/ 12 h 3028"/>
                <a:gd name="T44" fmla="*/ 3278 w 4510"/>
                <a:gd name="T45" fmla="*/ 56 h 3028"/>
                <a:gd name="T46" fmla="*/ 3588 w 4510"/>
                <a:gd name="T47" fmla="*/ 120 h 3028"/>
                <a:gd name="T48" fmla="*/ 3858 w 4510"/>
                <a:gd name="T49" fmla="*/ 198 h 3028"/>
                <a:gd name="T50" fmla="*/ 4084 w 4510"/>
                <a:gd name="T51" fmla="*/ 280 h 3028"/>
                <a:gd name="T52" fmla="*/ 4316 w 4510"/>
                <a:gd name="T53" fmla="*/ 384 h 3028"/>
                <a:gd name="T54" fmla="*/ 4510 w 4510"/>
                <a:gd name="T55" fmla="*/ 490 h 3028"/>
                <a:gd name="T56" fmla="*/ 4436 w 4510"/>
                <a:gd name="T57" fmla="*/ 508 h 3028"/>
                <a:gd name="T58" fmla="*/ 4278 w 4510"/>
                <a:gd name="T59" fmla="*/ 564 h 3028"/>
                <a:gd name="T60" fmla="*/ 4150 w 4510"/>
                <a:gd name="T61" fmla="*/ 628 h 3028"/>
                <a:gd name="T62" fmla="*/ 4002 w 4510"/>
                <a:gd name="T63" fmla="*/ 718 h 3028"/>
                <a:gd name="T64" fmla="*/ 3840 w 4510"/>
                <a:gd name="T65" fmla="*/ 838 h 3028"/>
                <a:gd name="T66" fmla="*/ 3668 w 4510"/>
                <a:gd name="T67" fmla="*/ 996 h 3028"/>
                <a:gd name="T68" fmla="*/ 3492 w 4510"/>
                <a:gd name="T69" fmla="*/ 1192 h 3028"/>
                <a:gd name="T70" fmla="*/ 3314 w 4510"/>
                <a:gd name="T71" fmla="*/ 1436 h 3028"/>
                <a:gd name="T72" fmla="*/ 3140 w 4510"/>
                <a:gd name="T73" fmla="*/ 1728 h 3028"/>
                <a:gd name="T74" fmla="*/ 3060 w 4510"/>
                <a:gd name="T75" fmla="*/ 1866 h 3028"/>
                <a:gd name="T76" fmla="*/ 2932 w 4510"/>
                <a:gd name="T77" fmla="*/ 2058 h 3028"/>
                <a:gd name="T78" fmla="*/ 2794 w 4510"/>
                <a:gd name="T79" fmla="*/ 2232 h 3028"/>
                <a:gd name="T80" fmla="*/ 2646 w 4510"/>
                <a:gd name="T81" fmla="*/ 2390 h 3028"/>
                <a:gd name="T82" fmla="*/ 2490 w 4510"/>
                <a:gd name="T83" fmla="*/ 2528 h 3028"/>
                <a:gd name="T84" fmla="*/ 2330 w 4510"/>
                <a:gd name="T85" fmla="*/ 2650 h 3028"/>
                <a:gd name="T86" fmla="*/ 2164 w 4510"/>
                <a:gd name="T87" fmla="*/ 2754 h 3028"/>
                <a:gd name="T88" fmla="*/ 1994 w 4510"/>
                <a:gd name="T89" fmla="*/ 2842 h 3028"/>
                <a:gd name="T90" fmla="*/ 1822 w 4510"/>
                <a:gd name="T91" fmla="*/ 2912 h 3028"/>
                <a:gd name="T92" fmla="*/ 1650 w 4510"/>
                <a:gd name="T93" fmla="*/ 2966 h 3028"/>
                <a:gd name="T94" fmla="*/ 1480 w 4510"/>
                <a:gd name="T95" fmla="*/ 3004 h 3028"/>
                <a:gd name="T96" fmla="*/ 1310 w 4510"/>
                <a:gd name="T97" fmla="*/ 3024 h 3028"/>
                <a:gd name="T98" fmla="*/ 1144 w 4510"/>
                <a:gd name="T99" fmla="*/ 3028 h 3028"/>
                <a:gd name="T100" fmla="*/ 984 w 4510"/>
                <a:gd name="T101" fmla="*/ 3016 h 3028"/>
                <a:gd name="T102" fmla="*/ 830 w 4510"/>
                <a:gd name="T103" fmla="*/ 2986 h 3028"/>
                <a:gd name="T104" fmla="*/ 682 w 4510"/>
                <a:gd name="T105" fmla="*/ 2942 h 3028"/>
                <a:gd name="T106" fmla="*/ 544 w 4510"/>
                <a:gd name="T107" fmla="*/ 2882 h 3028"/>
                <a:gd name="T108" fmla="*/ 418 w 4510"/>
                <a:gd name="T109" fmla="*/ 2806 h 3028"/>
                <a:gd name="T110" fmla="*/ 302 w 4510"/>
                <a:gd name="T111" fmla="*/ 2716 h 3028"/>
                <a:gd name="T112" fmla="*/ 200 w 4510"/>
                <a:gd name="T113" fmla="*/ 2608 h 3028"/>
                <a:gd name="T114" fmla="*/ 112 w 4510"/>
                <a:gd name="T115" fmla="*/ 2486 h 3028"/>
                <a:gd name="T116" fmla="*/ 62 w 4510"/>
                <a:gd name="T117" fmla="*/ 2396 h 3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10" h="3028">
                  <a:moveTo>
                    <a:pt x="62" y="2396"/>
                  </a:moveTo>
                  <a:lnTo>
                    <a:pt x="62" y="2396"/>
                  </a:lnTo>
                  <a:lnTo>
                    <a:pt x="52" y="2374"/>
                  </a:lnTo>
                  <a:lnTo>
                    <a:pt x="42" y="2350"/>
                  </a:lnTo>
                  <a:lnTo>
                    <a:pt x="34" y="2324"/>
                  </a:lnTo>
                  <a:lnTo>
                    <a:pt x="26" y="2298"/>
                  </a:lnTo>
                  <a:lnTo>
                    <a:pt x="20" y="2268"/>
                  </a:lnTo>
                  <a:lnTo>
                    <a:pt x="14" y="2240"/>
                  </a:lnTo>
                  <a:lnTo>
                    <a:pt x="6" y="2176"/>
                  </a:lnTo>
                  <a:lnTo>
                    <a:pt x="2" y="2108"/>
                  </a:lnTo>
                  <a:lnTo>
                    <a:pt x="0" y="2036"/>
                  </a:lnTo>
                  <a:lnTo>
                    <a:pt x="6" y="1958"/>
                  </a:lnTo>
                  <a:lnTo>
                    <a:pt x="14" y="1880"/>
                  </a:lnTo>
                  <a:lnTo>
                    <a:pt x="26" y="1796"/>
                  </a:lnTo>
                  <a:lnTo>
                    <a:pt x="44" y="1712"/>
                  </a:lnTo>
                  <a:lnTo>
                    <a:pt x="66" y="1624"/>
                  </a:lnTo>
                  <a:lnTo>
                    <a:pt x="94" y="1536"/>
                  </a:lnTo>
                  <a:lnTo>
                    <a:pt x="126" y="1446"/>
                  </a:lnTo>
                  <a:lnTo>
                    <a:pt x="162" y="1354"/>
                  </a:lnTo>
                  <a:lnTo>
                    <a:pt x="206" y="1262"/>
                  </a:lnTo>
                  <a:lnTo>
                    <a:pt x="228" y="1216"/>
                  </a:lnTo>
                  <a:lnTo>
                    <a:pt x="254" y="1172"/>
                  </a:lnTo>
                  <a:lnTo>
                    <a:pt x="280" y="1126"/>
                  </a:lnTo>
                  <a:lnTo>
                    <a:pt x="306" y="1080"/>
                  </a:lnTo>
                  <a:lnTo>
                    <a:pt x="336" y="1036"/>
                  </a:lnTo>
                  <a:lnTo>
                    <a:pt x="366" y="990"/>
                  </a:lnTo>
                  <a:lnTo>
                    <a:pt x="398" y="946"/>
                  </a:lnTo>
                  <a:lnTo>
                    <a:pt x="430" y="902"/>
                  </a:lnTo>
                  <a:lnTo>
                    <a:pt x="464" y="858"/>
                  </a:lnTo>
                  <a:lnTo>
                    <a:pt x="500" y="814"/>
                  </a:lnTo>
                  <a:lnTo>
                    <a:pt x="538" y="772"/>
                  </a:lnTo>
                  <a:lnTo>
                    <a:pt x="578" y="730"/>
                  </a:lnTo>
                  <a:lnTo>
                    <a:pt x="618" y="688"/>
                  </a:lnTo>
                  <a:lnTo>
                    <a:pt x="660" y="648"/>
                  </a:lnTo>
                  <a:lnTo>
                    <a:pt x="704" y="608"/>
                  </a:lnTo>
                  <a:lnTo>
                    <a:pt x="748" y="570"/>
                  </a:lnTo>
                  <a:lnTo>
                    <a:pt x="796" y="532"/>
                  </a:lnTo>
                  <a:lnTo>
                    <a:pt x="844" y="494"/>
                  </a:lnTo>
                  <a:lnTo>
                    <a:pt x="894" y="458"/>
                  </a:lnTo>
                  <a:lnTo>
                    <a:pt x="946" y="422"/>
                  </a:lnTo>
                  <a:lnTo>
                    <a:pt x="998" y="388"/>
                  </a:lnTo>
                  <a:lnTo>
                    <a:pt x="1054" y="356"/>
                  </a:lnTo>
                  <a:lnTo>
                    <a:pt x="1110" y="324"/>
                  </a:lnTo>
                  <a:lnTo>
                    <a:pt x="1168" y="294"/>
                  </a:lnTo>
                  <a:lnTo>
                    <a:pt x="1228" y="264"/>
                  </a:lnTo>
                  <a:lnTo>
                    <a:pt x="1290" y="236"/>
                  </a:lnTo>
                  <a:lnTo>
                    <a:pt x="1352" y="210"/>
                  </a:lnTo>
                  <a:lnTo>
                    <a:pt x="1418" y="184"/>
                  </a:lnTo>
                  <a:lnTo>
                    <a:pt x="1484" y="162"/>
                  </a:lnTo>
                  <a:lnTo>
                    <a:pt x="1554" y="140"/>
                  </a:lnTo>
                  <a:lnTo>
                    <a:pt x="1624" y="120"/>
                  </a:lnTo>
                  <a:lnTo>
                    <a:pt x="1696" y="100"/>
                  </a:lnTo>
                  <a:lnTo>
                    <a:pt x="1770" y="84"/>
                  </a:lnTo>
                  <a:lnTo>
                    <a:pt x="1846" y="70"/>
                  </a:lnTo>
                  <a:lnTo>
                    <a:pt x="1846" y="70"/>
                  </a:lnTo>
                  <a:lnTo>
                    <a:pt x="1920" y="56"/>
                  </a:lnTo>
                  <a:lnTo>
                    <a:pt x="1992" y="44"/>
                  </a:lnTo>
                  <a:lnTo>
                    <a:pt x="2066" y="34"/>
                  </a:lnTo>
                  <a:lnTo>
                    <a:pt x="2136" y="26"/>
                  </a:lnTo>
                  <a:lnTo>
                    <a:pt x="2208" y="18"/>
                  </a:lnTo>
                  <a:lnTo>
                    <a:pt x="2278" y="12"/>
                  </a:lnTo>
                  <a:lnTo>
                    <a:pt x="2414" y="4"/>
                  </a:lnTo>
                  <a:lnTo>
                    <a:pt x="2550" y="0"/>
                  </a:lnTo>
                  <a:lnTo>
                    <a:pt x="2680" y="0"/>
                  </a:lnTo>
                  <a:lnTo>
                    <a:pt x="2806" y="4"/>
                  </a:lnTo>
                  <a:lnTo>
                    <a:pt x="2930" y="12"/>
                  </a:lnTo>
                  <a:lnTo>
                    <a:pt x="3050" y="24"/>
                  </a:lnTo>
                  <a:lnTo>
                    <a:pt x="3166" y="38"/>
                  </a:lnTo>
                  <a:lnTo>
                    <a:pt x="3278" y="56"/>
                  </a:lnTo>
                  <a:lnTo>
                    <a:pt x="3384" y="74"/>
                  </a:lnTo>
                  <a:lnTo>
                    <a:pt x="3488" y="96"/>
                  </a:lnTo>
                  <a:lnTo>
                    <a:pt x="3588" y="120"/>
                  </a:lnTo>
                  <a:lnTo>
                    <a:pt x="3682" y="144"/>
                  </a:lnTo>
                  <a:lnTo>
                    <a:pt x="3772" y="172"/>
                  </a:lnTo>
                  <a:lnTo>
                    <a:pt x="3858" y="198"/>
                  </a:lnTo>
                  <a:lnTo>
                    <a:pt x="3938" y="226"/>
                  </a:lnTo>
                  <a:lnTo>
                    <a:pt x="4014" y="254"/>
                  </a:lnTo>
                  <a:lnTo>
                    <a:pt x="4084" y="280"/>
                  </a:lnTo>
                  <a:lnTo>
                    <a:pt x="4150" y="308"/>
                  </a:lnTo>
                  <a:lnTo>
                    <a:pt x="4212" y="334"/>
                  </a:lnTo>
                  <a:lnTo>
                    <a:pt x="4316" y="384"/>
                  </a:lnTo>
                  <a:lnTo>
                    <a:pt x="4400" y="426"/>
                  </a:lnTo>
                  <a:lnTo>
                    <a:pt x="4460" y="460"/>
                  </a:lnTo>
                  <a:lnTo>
                    <a:pt x="4510" y="490"/>
                  </a:lnTo>
                  <a:lnTo>
                    <a:pt x="4510" y="490"/>
                  </a:lnTo>
                  <a:lnTo>
                    <a:pt x="4476" y="498"/>
                  </a:lnTo>
                  <a:lnTo>
                    <a:pt x="4436" y="508"/>
                  </a:lnTo>
                  <a:lnTo>
                    <a:pt x="4382" y="524"/>
                  </a:lnTo>
                  <a:lnTo>
                    <a:pt x="4314" y="550"/>
                  </a:lnTo>
                  <a:lnTo>
                    <a:pt x="4278" y="564"/>
                  </a:lnTo>
                  <a:lnTo>
                    <a:pt x="4238" y="584"/>
                  </a:lnTo>
                  <a:lnTo>
                    <a:pt x="4194" y="604"/>
                  </a:lnTo>
                  <a:lnTo>
                    <a:pt x="4150" y="628"/>
                  </a:lnTo>
                  <a:lnTo>
                    <a:pt x="4102" y="654"/>
                  </a:lnTo>
                  <a:lnTo>
                    <a:pt x="4054" y="684"/>
                  </a:lnTo>
                  <a:lnTo>
                    <a:pt x="4002" y="718"/>
                  </a:lnTo>
                  <a:lnTo>
                    <a:pt x="3950" y="754"/>
                  </a:lnTo>
                  <a:lnTo>
                    <a:pt x="3896" y="794"/>
                  </a:lnTo>
                  <a:lnTo>
                    <a:pt x="3840" y="838"/>
                  </a:lnTo>
                  <a:lnTo>
                    <a:pt x="3784" y="886"/>
                  </a:lnTo>
                  <a:lnTo>
                    <a:pt x="3726" y="938"/>
                  </a:lnTo>
                  <a:lnTo>
                    <a:pt x="3668" y="996"/>
                  </a:lnTo>
                  <a:lnTo>
                    <a:pt x="3610" y="1056"/>
                  </a:lnTo>
                  <a:lnTo>
                    <a:pt x="3552" y="1122"/>
                  </a:lnTo>
                  <a:lnTo>
                    <a:pt x="3492" y="1192"/>
                  </a:lnTo>
                  <a:lnTo>
                    <a:pt x="3432" y="1268"/>
                  </a:lnTo>
                  <a:lnTo>
                    <a:pt x="3372" y="1350"/>
                  </a:lnTo>
                  <a:lnTo>
                    <a:pt x="3314" y="1436"/>
                  </a:lnTo>
                  <a:lnTo>
                    <a:pt x="3254" y="1528"/>
                  </a:lnTo>
                  <a:lnTo>
                    <a:pt x="3196" y="1624"/>
                  </a:lnTo>
                  <a:lnTo>
                    <a:pt x="3140" y="1728"/>
                  </a:lnTo>
                  <a:lnTo>
                    <a:pt x="3140" y="1728"/>
                  </a:lnTo>
                  <a:lnTo>
                    <a:pt x="3100" y="1798"/>
                  </a:lnTo>
                  <a:lnTo>
                    <a:pt x="3060" y="1866"/>
                  </a:lnTo>
                  <a:lnTo>
                    <a:pt x="3018" y="1932"/>
                  </a:lnTo>
                  <a:lnTo>
                    <a:pt x="2976" y="1996"/>
                  </a:lnTo>
                  <a:lnTo>
                    <a:pt x="2932" y="2058"/>
                  </a:lnTo>
                  <a:lnTo>
                    <a:pt x="2886" y="2118"/>
                  </a:lnTo>
                  <a:lnTo>
                    <a:pt x="2840" y="2176"/>
                  </a:lnTo>
                  <a:lnTo>
                    <a:pt x="2794" y="2232"/>
                  </a:lnTo>
                  <a:lnTo>
                    <a:pt x="2746" y="2286"/>
                  </a:lnTo>
                  <a:lnTo>
                    <a:pt x="2696" y="2340"/>
                  </a:lnTo>
                  <a:lnTo>
                    <a:pt x="2646" y="2390"/>
                  </a:lnTo>
                  <a:lnTo>
                    <a:pt x="2594" y="2438"/>
                  </a:lnTo>
                  <a:lnTo>
                    <a:pt x="2544" y="2484"/>
                  </a:lnTo>
                  <a:lnTo>
                    <a:pt x="2490" y="2528"/>
                  </a:lnTo>
                  <a:lnTo>
                    <a:pt x="2438" y="2572"/>
                  </a:lnTo>
                  <a:lnTo>
                    <a:pt x="2384" y="2612"/>
                  </a:lnTo>
                  <a:lnTo>
                    <a:pt x="2330" y="2650"/>
                  </a:lnTo>
                  <a:lnTo>
                    <a:pt x="2274" y="2688"/>
                  </a:lnTo>
                  <a:lnTo>
                    <a:pt x="2220" y="2722"/>
                  </a:lnTo>
                  <a:lnTo>
                    <a:pt x="2164" y="2754"/>
                  </a:lnTo>
                  <a:lnTo>
                    <a:pt x="2108" y="2786"/>
                  </a:lnTo>
                  <a:lnTo>
                    <a:pt x="2050" y="2814"/>
                  </a:lnTo>
                  <a:lnTo>
                    <a:pt x="1994" y="2842"/>
                  </a:lnTo>
                  <a:lnTo>
                    <a:pt x="1938" y="2868"/>
                  </a:lnTo>
                  <a:lnTo>
                    <a:pt x="1880" y="2892"/>
                  </a:lnTo>
                  <a:lnTo>
                    <a:pt x="1822" y="2912"/>
                  </a:lnTo>
                  <a:lnTo>
                    <a:pt x="1766" y="2932"/>
                  </a:lnTo>
                  <a:lnTo>
                    <a:pt x="1708" y="2950"/>
                  </a:lnTo>
                  <a:lnTo>
                    <a:pt x="1650" y="2966"/>
                  </a:lnTo>
                  <a:lnTo>
                    <a:pt x="1594" y="2980"/>
                  </a:lnTo>
                  <a:lnTo>
                    <a:pt x="1536" y="2992"/>
                  </a:lnTo>
                  <a:lnTo>
                    <a:pt x="1480" y="3004"/>
                  </a:lnTo>
                  <a:lnTo>
                    <a:pt x="1422" y="3012"/>
                  </a:lnTo>
                  <a:lnTo>
                    <a:pt x="1366" y="3018"/>
                  </a:lnTo>
                  <a:lnTo>
                    <a:pt x="1310" y="3024"/>
                  </a:lnTo>
                  <a:lnTo>
                    <a:pt x="1254" y="3026"/>
                  </a:lnTo>
                  <a:lnTo>
                    <a:pt x="1200" y="3028"/>
                  </a:lnTo>
                  <a:lnTo>
                    <a:pt x="1144" y="3028"/>
                  </a:lnTo>
                  <a:lnTo>
                    <a:pt x="1090" y="3026"/>
                  </a:lnTo>
                  <a:lnTo>
                    <a:pt x="1036" y="3022"/>
                  </a:lnTo>
                  <a:lnTo>
                    <a:pt x="984" y="3016"/>
                  </a:lnTo>
                  <a:lnTo>
                    <a:pt x="932" y="3008"/>
                  </a:lnTo>
                  <a:lnTo>
                    <a:pt x="880" y="2998"/>
                  </a:lnTo>
                  <a:lnTo>
                    <a:pt x="830" y="2986"/>
                  </a:lnTo>
                  <a:lnTo>
                    <a:pt x="780" y="2974"/>
                  </a:lnTo>
                  <a:lnTo>
                    <a:pt x="730" y="2960"/>
                  </a:lnTo>
                  <a:lnTo>
                    <a:pt x="682" y="2942"/>
                  </a:lnTo>
                  <a:lnTo>
                    <a:pt x="636" y="2924"/>
                  </a:lnTo>
                  <a:lnTo>
                    <a:pt x="590" y="2904"/>
                  </a:lnTo>
                  <a:lnTo>
                    <a:pt x="544" y="2882"/>
                  </a:lnTo>
                  <a:lnTo>
                    <a:pt x="500" y="2858"/>
                  </a:lnTo>
                  <a:lnTo>
                    <a:pt x="458" y="2834"/>
                  </a:lnTo>
                  <a:lnTo>
                    <a:pt x="418" y="2806"/>
                  </a:lnTo>
                  <a:lnTo>
                    <a:pt x="378" y="2778"/>
                  </a:lnTo>
                  <a:lnTo>
                    <a:pt x="338" y="2748"/>
                  </a:lnTo>
                  <a:lnTo>
                    <a:pt x="302" y="2716"/>
                  </a:lnTo>
                  <a:lnTo>
                    <a:pt x="266" y="2682"/>
                  </a:lnTo>
                  <a:lnTo>
                    <a:pt x="232" y="2646"/>
                  </a:lnTo>
                  <a:lnTo>
                    <a:pt x="200" y="2608"/>
                  </a:lnTo>
                  <a:lnTo>
                    <a:pt x="168" y="2570"/>
                  </a:lnTo>
                  <a:lnTo>
                    <a:pt x="140" y="2528"/>
                  </a:lnTo>
                  <a:lnTo>
                    <a:pt x="112" y="2486"/>
                  </a:lnTo>
                  <a:lnTo>
                    <a:pt x="86" y="2442"/>
                  </a:lnTo>
                  <a:lnTo>
                    <a:pt x="62" y="2396"/>
                  </a:lnTo>
                  <a:lnTo>
                    <a:pt x="62" y="2396"/>
                  </a:lnTo>
                  <a:close/>
                </a:path>
              </a:pathLst>
            </a:custGeom>
            <a:solidFill>
              <a:srgbClr val="10AB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5" name="Freeform 24">
              <a:extLst>
                <a:ext uri="{FF2B5EF4-FFF2-40B4-BE49-F238E27FC236}">
                  <a16:creationId xmlns:a16="http://schemas.microsoft.com/office/drawing/2014/main" id="{FD6F62AA-FA53-4874-B671-710A2BB25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78438" y="-2082800"/>
              <a:ext cx="5737226" cy="3311525"/>
            </a:xfrm>
            <a:custGeom>
              <a:avLst/>
              <a:gdLst>
                <a:gd name="T0" fmla="*/ 1636 w 3614"/>
                <a:gd name="T1" fmla="*/ 872 h 2086"/>
                <a:gd name="T2" fmla="*/ 1922 w 3614"/>
                <a:gd name="T3" fmla="*/ 744 h 2086"/>
                <a:gd name="T4" fmla="*/ 2296 w 3614"/>
                <a:gd name="T5" fmla="*/ 598 h 2086"/>
                <a:gd name="T6" fmla="*/ 2808 w 3614"/>
                <a:gd name="T7" fmla="*/ 426 h 2086"/>
                <a:gd name="T8" fmla="*/ 3228 w 3614"/>
                <a:gd name="T9" fmla="*/ 312 h 2086"/>
                <a:gd name="T10" fmla="*/ 3568 w 3614"/>
                <a:gd name="T11" fmla="*/ 234 h 2086"/>
                <a:gd name="T12" fmla="*/ 3492 w 3614"/>
                <a:gd name="T13" fmla="*/ 242 h 2086"/>
                <a:gd name="T14" fmla="*/ 3138 w 3614"/>
                <a:gd name="T15" fmla="*/ 302 h 2086"/>
                <a:gd name="T16" fmla="*/ 2806 w 3614"/>
                <a:gd name="T17" fmla="*/ 374 h 2086"/>
                <a:gd name="T18" fmla="*/ 2496 w 3614"/>
                <a:gd name="T19" fmla="*/ 454 h 2086"/>
                <a:gd name="T20" fmla="*/ 2210 w 3614"/>
                <a:gd name="T21" fmla="*/ 540 h 2086"/>
                <a:gd name="T22" fmla="*/ 1942 w 3614"/>
                <a:gd name="T23" fmla="*/ 634 h 2086"/>
                <a:gd name="T24" fmla="*/ 1694 w 3614"/>
                <a:gd name="T25" fmla="*/ 734 h 2086"/>
                <a:gd name="T26" fmla="*/ 1468 w 3614"/>
                <a:gd name="T27" fmla="*/ 836 h 2086"/>
                <a:gd name="T28" fmla="*/ 1070 w 3614"/>
                <a:gd name="T29" fmla="*/ 1050 h 2086"/>
                <a:gd name="T30" fmla="*/ 844 w 3614"/>
                <a:gd name="T31" fmla="*/ 1192 h 2086"/>
                <a:gd name="T32" fmla="*/ 876 w 3614"/>
                <a:gd name="T33" fmla="*/ 990 h 2086"/>
                <a:gd name="T34" fmla="*/ 930 w 3614"/>
                <a:gd name="T35" fmla="*/ 804 h 2086"/>
                <a:gd name="T36" fmla="*/ 1002 w 3614"/>
                <a:gd name="T37" fmla="*/ 636 h 2086"/>
                <a:gd name="T38" fmla="*/ 1082 w 3614"/>
                <a:gd name="T39" fmla="*/ 486 h 2086"/>
                <a:gd name="T40" fmla="*/ 1168 w 3614"/>
                <a:gd name="T41" fmla="*/ 354 h 2086"/>
                <a:gd name="T42" fmla="*/ 1310 w 3614"/>
                <a:gd name="T43" fmla="*/ 180 h 2086"/>
                <a:gd name="T44" fmla="*/ 1444 w 3614"/>
                <a:gd name="T45" fmla="*/ 46 h 2086"/>
                <a:gd name="T46" fmla="*/ 1500 w 3614"/>
                <a:gd name="T47" fmla="*/ 0 h 2086"/>
                <a:gd name="T48" fmla="*/ 1322 w 3614"/>
                <a:gd name="T49" fmla="*/ 132 h 2086"/>
                <a:gd name="T50" fmla="*/ 1172 w 3614"/>
                <a:gd name="T51" fmla="*/ 274 h 2086"/>
                <a:gd name="T52" fmla="*/ 1050 w 3614"/>
                <a:gd name="T53" fmla="*/ 424 h 2086"/>
                <a:gd name="T54" fmla="*/ 952 w 3614"/>
                <a:gd name="T55" fmla="*/ 574 h 2086"/>
                <a:gd name="T56" fmla="*/ 876 w 3614"/>
                <a:gd name="T57" fmla="*/ 722 h 2086"/>
                <a:gd name="T58" fmla="*/ 818 w 3614"/>
                <a:gd name="T59" fmla="*/ 862 h 2086"/>
                <a:gd name="T60" fmla="*/ 748 w 3614"/>
                <a:gd name="T61" fmla="*/ 1100 h 2086"/>
                <a:gd name="T62" fmla="*/ 722 w 3614"/>
                <a:gd name="T63" fmla="*/ 1254 h 2086"/>
                <a:gd name="T64" fmla="*/ 626 w 3614"/>
                <a:gd name="T65" fmla="*/ 1350 h 2086"/>
                <a:gd name="T66" fmla="*/ 386 w 3614"/>
                <a:gd name="T67" fmla="*/ 1550 h 2086"/>
                <a:gd name="T68" fmla="*/ 210 w 3614"/>
                <a:gd name="T69" fmla="*/ 1724 h 2086"/>
                <a:gd name="T70" fmla="*/ 90 w 3614"/>
                <a:gd name="T71" fmla="*/ 1864 h 2086"/>
                <a:gd name="T72" fmla="*/ 0 w 3614"/>
                <a:gd name="T73" fmla="*/ 1988 h 2086"/>
                <a:gd name="T74" fmla="*/ 100 w 3614"/>
                <a:gd name="T75" fmla="*/ 2002 h 2086"/>
                <a:gd name="T76" fmla="*/ 316 w 3614"/>
                <a:gd name="T77" fmla="*/ 1758 h 2086"/>
                <a:gd name="T78" fmla="*/ 560 w 3614"/>
                <a:gd name="T79" fmla="*/ 1536 h 2086"/>
                <a:gd name="T80" fmla="*/ 826 w 3614"/>
                <a:gd name="T81" fmla="*/ 1334 h 2086"/>
                <a:gd name="T82" fmla="*/ 1110 w 3614"/>
                <a:gd name="T83" fmla="*/ 1152 h 2086"/>
                <a:gd name="T84" fmla="*/ 1402 w 3614"/>
                <a:gd name="T85" fmla="*/ 988 h 2086"/>
                <a:gd name="T86" fmla="*/ 1462 w 3614"/>
                <a:gd name="T87" fmla="*/ 1010 h 2086"/>
                <a:gd name="T88" fmla="*/ 1646 w 3614"/>
                <a:gd name="T89" fmla="*/ 1060 h 2086"/>
                <a:gd name="T90" fmla="*/ 1866 w 3614"/>
                <a:gd name="T91" fmla="*/ 1092 h 2086"/>
                <a:gd name="T92" fmla="*/ 2022 w 3614"/>
                <a:gd name="T93" fmla="*/ 1100 h 2086"/>
                <a:gd name="T94" fmla="*/ 2194 w 3614"/>
                <a:gd name="T95" fmla="*/ 1092 h 2086"/>
                <a:gd name="T96" fmla="*/ 2376 w 3614"/>
                <a:gd name="T97" fmla="*/ 1064 h 2086"/>
                <a:gd name="T98" fmla="*/ 2566 w 3614"/>
                <a:gd name="T99" fmla="*/ 1014 h 2086"/>
                <a:gd name="T100" fmla="*/ 2762 w 3614"/>
                <a:gd name="T101" fmla="*/ 934 h 2086"/>
                <a:gd name="T102" fmla="*/ 2894 w 3614"/>
                <a:gd name="T103" fmla="*/ 864 h 2086"/>
                <a:gd name="T104" fmla="*/ 2780 w 3614"/>
                <a:gd name="T105" fmla="*/ 910 h 2086"/>
                <a:gd name="T106" fmla="*/ 2568 w 3614"/>
                <a:gd name="T107" fmla="*/ 972 h 2086"/>
                <a:gd name="T108" fmla="*/ 2380 w 3614"/>
                <a:gd name="T109" fmla="*/ 1008 h 2086"/>
                <a:gd name="T110" fmla="*/ 2220 w 3614"/>
                <a:gd name="T111" fmla="*/ 1022 h 2086"/>
                <a:gd name="T112" fmla="*/ 2046 w 3614"/>
                <a:gd name="T113" fmla="*/ 1024 h 2086"/>
                <a:gd name="T114" fmla="*/ 1862 w 3614"/>
                <a:gd name="T115" fmla="*/ 1004 h 2086"/>
                <a:gd name="T116" fmla="*/ 1670 w 3614"/>
                <a:gd name="T117" fmla="*/ 962 h 2086"/>
                <a:gd name="T118" fmla="*/ 1540 w 3614"/>
                <a:gd name="T119" fmla="*/ 918 h 2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14" h="2086">
                  <a:moveTo>
                    <a:pt x="1540" y="918"/>
                  </a:moveTo>
                  <a:lnTo>
                    <a:pt x="1540" y="918"/>
                  </a:lnTo>
                  <a:lnTo>
                    <a:pt x="1636" y="872"/>
                  </a:lnTo>
                  <a:lnTo>
                    <a:pt x="1732" y="828"/>
                  </a:lnTo>
                  <a:lnTo>
                    <a:pt x="1828" y="784"/>
                  </a:lnTo>
                  <a:lnTo>
                    <a:pt x="1922" y="744"/>
                  </a:lnTo>
                  <a:lnTo>
                    <a:pt x="2018" y="704"/>
                  </a:lnTo>
                  <a:lnTo>
                    <a:pt x="2110" y="668"/>
                  </a:lnTo>
                  <a:lnTo>
                    <a:pt x="2296" y="598"/>
                  </a:lnTo>
                  <a:lnTo>
                    <a:pt x="2474" y="534"/>
                  </a:lnTo>
                  <a:lnTo>
                    <a:pt x="2646" y="478"/>
                  </a:lnTo>
                  <a:lnTo>
                    <a:pt x="2808" y="426"/>
                  </a:lnTo>
                  <a:lnTo>
                    <a:pt x="2960" y="382"/>
                  </a:lnTo>
                  <a:lnTo>
                    <a:pt x="3102" y="344"/>
                  </a:lnTo>
                  <a:lnTo>
                    <a:pt x="3228" y="312"/>
                  </a:lnTo>
                  <a:lnTo>
                    <a:pt x="3340" y="284"/>
                  </a:lnTo>
                  <a:lnTo>
                    <a:pt x="3434" y="262"/>
                  </a:lnTo>
                  <a:lnTo>
                    <a:pt x="3568" y="234"/>
                  </a:lnTo>
                  <a:lnTo>
                    <a:pt x="3614" y="224"/>
                  </a:lnTo>
                  <a:lnTo>
                    <a:pt x="3614" y="224"/>
                  </a:lnTo>
                  <a:lnTo>
                    <a:pt x="3492" y="242"/>
                  </a:lnTo>
                  <a:lnTo>
                    <a:pt x="3372" y="262"/>
                  </a:lnTo>
                  <a:lnTo>
                    <a:pt x="3254" y="282"/>
                  </a:lnTo>
                  <a:lnTo>
                    <a:pt x="3138" y="302"/>
                  </a:lnTo>
                  <a:lnTo>
                    <a:pt x="3024" y="326"/>
                  </a:lnTo>
                  <a:lnTo>
                    <a:pt x="2914" y="348"/>
                  </a:lnTo>
                  <a:lnTo>
                    <a:pt x="2806" y="374"/>
                  </a:lnTo>
                  <a:lnTo>
                    <a:pt x="2700" y="400"/>
                  </a:lnTo>
                  <a:lnTo>
                    <a:pt x="2598" y="426"/>
                  </a:lnTo>
                  <a:lnTo>
                    <a:pt x="2496" y="454"/>
                  </a:lnTo>
                  <a:lnTo>
                    <a:pt x="2398" y="482"/>
                  </a:lnTo>
                  <a:lnTo>
                    <a:pt x="2302" y="510"/>
                  </a:lnTo>
                  <a:lnTo>
                    <a:pt x="2210" y="540"/>
                  </a:lnTo>
                  <a:lnTo>
                    <a:pt x="2118" y="572"/>
                  </a:lnTo>
                  <a:lnTo>
                    <a:pt x="2028" y="602"/>
                  </a:lnTo>
                  <a:lnTo>
                    <a:pt x="1942" y="634"/>
                  </a:lnTo>
                  <a:lnTo>
                    <a:pt x="1858" y="666"/>
                  </a:lnTo>
                  <a:lnTo>
                    <a:pt x="1776" y="700"/>
                  </a:lnTo>
                  <a:lnTo>
                    <a:pt x="1694" y="734"/>
                  </a:lnTo>
                  <a:lnTo>
                    <a:pt x="1618" y="768"/>
                  </a:lnTo>
                  <a:lnTo>
                    <a:pt x="1542" y="802"/>
                  </a:lnTo>
                  <a:lnTo>
                    <a:pt x="1468" y="836"/>
                  </a:lnTo>
                  <a:lnTo>
                    <a:pt x="1326" y="906"/>
                  </a:lnTo>
                  <a:lnTo>
                    <a:pt x="1194" y="978"/>
                  </a:lnTo>
                  <a:lnTo>
                    <a:pt x="1070" y="1050"/>
                  </a:lnTo>
                  <a:lnTo>
                    <a:pt x="952" y="1120"/>
                  </a:lnTo>
                  <a:lnTo>
                    <a:pt x="844" y="1192"/>
                  </a:lnTo>
                  <a:lnTo>
                    <a:pt x="844" y="1192"/>
                  </a:lnTo>
                  <a:lnTo>
                    <a:pt x="852" y="1122"/>
                  </a:lnTo>
                  <a:lnTo>
                    <a:pt x="862" y="1056"/>
                  </a:lnTo>
                  <a:lnTo>
                    <a:pt x="876" y="990"/>
                  </a:lnTo>
                  <a:lnTo>
                    <a:pt x="892" y="926"/>
                  </a:lnTo>
                  <a:lnTo>
                    <a:pt x="910" y="864"/>
                  </a:lnTo>
                  <a:lnTo>
                    <a:pt x="930" y="804"/>
                  </a:lnTo>
                  <a:lnTo>
                    <a:pt x="952" y="746"/>
                  </a:lnTo>
                  <a:lnTo>
                    <a:pt x="976" y="690"/>
                  </a:lnTo>
                  <a:lnTo>
                    <a:pt x="1002" y="636"/>
                  </a:lnTo>
                  <a:lnTo>
                    <a:pt x="1028" y="584"/>
                  </a:lnTo>
                  <a:lnTo>
                    <a:pt x="1054" y="534"/>
                  </a:lnTo>
                  <a:lnTo>
                    <a:pt x="1082" y="486"/>
                  </a:lnTo>
                  <a:lnTo>
                    <a:pt x="1110" y="440"/>
                  </a:lnTo>
                  <a:lnTo>
                    <a:pt x="1140" y="396"/>
                  </a:lnTo>
                  <a:lnTo>
                    <a:pt x="1168" y="354"/>
                  </a:lnTo>
                  <a:lnTo>
                    <a:pt x="1198" y="316"/>
                  </a:lnTo>
                  <a:lnTo>
                    <a:pt x="1256" y="244"/>
                  </a:lnTo>
                  <a:lnTo>
                    <a:pt x="1310" y="180"/>
                  </a:lnTo>
                  <a:lnTo>
                    <a:pt x="1362" y="126"/>
                  </a:lnTo>
                  <a:lnTo>
                    <a:pt x="1406" y="82"/>
                  </a:lnTo>
                  <a:lnTo>
                    <a:pt x="1444" y="46"/>
                  </a:lnTo>
                  <a:lnTo>
                    <a:pt x="1474" y="20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36" y="42"/>
                  </a:lnTo>
                  <a:lnTo>
                    <a:pt x="1378" y="86"/>
                  </a:lnTo>
                  <a:lnTo>
                    <a:pt x="1322" y="132"/>
                  </a:lnTo>
                  <a:lnTo>
                    <a:pt x="1268" y="178"/>
                  </a:lnTo>
                  <a:lnTo>
                    <a:pt x="1218" y="226"/>
                  </a:lnTo>
                  <a:lnTo>
                    <a:pt x="1172" y="274"/>
                  </a:lnTo>
                  <a:lnTo>
                    <a:pt x="1128" y="324"/>
                  </a:lnTo>
                  <a:lnTo>
                    <a:pt x="1088" y="374"/>
                  </a:lnTo>
                  <a:lnTo>
                    <a:pt x="1050" y="424"/>
                  </a:lnTo>
                  <a:lnTo>
                    <a:pt x="1014" y="474"/>
                  </a:lnTo>
                  <a:lnTo>
                    <a:pt x="982" y="524"/>
                  </a:lnTo>
                  <a:lnTo>
                    <a:pt x="952" y="574"/>
                  </a:lnTo>
                  <a:lnTo>
                    <a:pt x="924" y="624"/>
                  </a:lnTo>
                  <a:lnTo>
                    <a:pt x="898" y="672"/>
                  </a:lnTo>
                  <a:lnTo>
                    <a:pt x="876" y="722"/>
                  </a:lnTo>
                  <a:lnTo>
                    <a:pt x="854" y="768"/>
                  </a:lnTo>
                  <a:lnTo>
                    <a:pt x="834" y="816"/>
                  </a:lnTo>
                  <a:lnTo>
                    <a:pt x="818" y="862"/>
                  </a:lnTo>
                  <a:lnTo>
                    <a:pt x="788" y="948"/>
                  </a:lnTo>
                  <a:lnTo>
                    <a:pt x="766" y="1028"/>
                  </a:lnTo>
                  <a:lnTo>
                    <a:pt x="748" y="1100"/>
                  </a:lnTo>
                  <a:lnTo>
                    <a:pt x="736" y="1162"/>
                  </a:lnTo>
                  <a:lnTo>
                    <a:pt x="728" y="1214"/>
                  </a:lnTo>
                  <a:lnTo>
                    <a:pt x="722" y="1254"/>
                  </a:lnTo>
                  <a:lnTo>
                    <a:pt x="720" y="1278"/>
                  </a:lnTo>
                  <a:lnTo>
                    <a:pt x="720" y="1278"/>
                  </a:lnTo>
                  <a:lnTo>
                    <a:pt x="626" y="1350"/>
                  </a:lnTo>
                  <a:lnTo>
                    <a:pt x="538" y="1418"/>
                  </a:lnTo>
                  <a:lnTo>
                    <a:pt x="460" y="1486"/>
                  </a:lnTo>
                  <a:lnTo>
                    <a:pt x="386" y="1550"/>
                  </a:lnTo>
                  <a:lnTo>
                    <a:pt x="320" y="1612"/>
                  </a:lnTo>
                  <a:lnTo>
                    <a:pt x="262" y="1670"/>
                  </a:lnTo>
                  <a:lnTo>
                    <a:pt x="210" y="1724"/>
                  </a:lnTo>
                  <a:lnTo>
                    <a:pt x="164" y="1776"/>
                  </a:lnTo>
                  <a:lnTo>
                    <a:pt x="124" y="1822"/>
                  </a:lnTo>
                  <a:lnTo>
                    <a:pt x="90" y="1864"/>
                  </a:lnTo>
                  <a:lnTo>
                    <a:pt x="38" y="1930"/>
                  </a:lnTo>
                  <a:lnTo>
                    <a:pt x="10" y="1972"/>
                  </a:lnTo>
                  <a:lnTo>
                    <a:pt x="0" y="1988"/>
                  </a:lnTo>
                  <a:lnTo>
                    <a:pt x="36" y="2086"/>
                  </a:lnTo>
                  <a:lnTo>
                    <a:pt x="36" y="2086"/>
                  </a:lnTo>
                  <a:lnTo>
                    <a:pt x="100" y="2002"/>
                  </a:lnTo>
                  <a:lnTo>
                    <a:pt x="170" y="1918"/>
                  </a:lnTo>
                  <a:lnTo>
                    <a:pt x="242" y="1838"/>
                  </a:lnTo>
                  <a:lnTo>
                    <a:pt x="316" y="1758"/>
                  </a:lnTo>
                  <a:lnTo>
                    <a:pt x="396" y="1682"/>
                  </a:lnTo>
                  <a:lnTo>
                    <a:pt x="476" y="1608"/>
                  </a:lnTo>
                  <a:lnTo>
                    <a:pt x="560" y="1536"/>
                  </a:lnTo>
                  <a:lnTo>
                    <a:pt x="648" y="1468"/>
                  </a:lnTo>
                  <a:lnTo>
                    <a:pt x="736" y="1400"/>
                  </a:lnTo>
                  <a:lnTo>
                    <a:pt x="826" y="1334"/>
                  </a:lnTo>
                  <a:lnTo>
                    <a:pt x="920" y="1272"/>
                  </a:lnTo>
                  <a:lnTo>
                    <a:pt x="1014" y="1210"/>
                  </a:lnTo>
                  <a:lnTo>
                    <a:pt x="1110" y="1152"/>
                  </a:lnTo>
                  <a:lnTo>
                    <a:pt x="1206" y="1096"/>
                  </a:lnTo>
                  <a:lnTo>
                    <a:pt x="1304" y="1042"/>
                  </a:lnTo>
                  <a:lnTo>
                    <a:pt x="1402" y="988"/>
                  </a:lnTo>
                  <a:lnTo>
                    <a:pt x="1402" y="988"/>
                  </a:lnTo>
                  <a:lnTo>
                    <a:pt x="1426" y="998"/>
                  </a:lnTo>
                  <a:lnTo>
                    <a:pt x="1462" y="1010"/>
                  </a:lnTo>
                  <a:lnTo>
                    <a:pt x="1512" y="1026"/>
                  </a:lnTo>
                  <a:lnTo>
                    <a:pt x="1574" y="1044"/>
                  </a:lnTo>
                  <a:lnTo>
                    <a:pt x="1646" y="1060"/>
                  </a:lnTo>
                  <a:lnTo>
                    <a:pt x="1728" y="1076"/>
                  </a:lnTo>
                  <a:lnTo>
                    <a:pt x="1818" y="1088"/>
                  </a:lnTo>
                  <a:lnTo>
                    <a:pt x="1866" y="1092"/>
                  </a:lnTo>
                  <a:lnTo>
                    <a:pt x="1916" y="1096"/>
                  </a:lnTo>
                  <a:lnTo>
                    <a:pt x="1968" y="1100"/>
                  </a:lnTo>
                  <a:lnTo>
                    <a:pt x="2022" y="1100"/>
                  </a:lnTo>
                  <a:lnTo>
                    <a:pt x="2078" y="1100"/>
                  </a:lnTo>
                  <a:lnTo>
                    <a:pt x="2136" y="1096"/>
                  </a:lnTo>
                  <a:lnTo>
                    <a:pt x="2194" y="1092"/>
                  </a:lnTo>
                  <a:lnTo>
                    <a:pt x="2254" y="1086"/>
                  </a:lnTo>
                  <a:lnTo>
                    <a:pt x="2314" y="1076"/>
                  </a:lnTo>
                  <a:lnTo>
                    <a:pt x="2376" y="1064"/>
                  </a:lnTo>
                  <a:lnTo>
                    <a:pt x="2438" y="1050"/>
                  </a:lnTo>
                  <a:lnTo>
                    <a:pt x="2502" y="1034"/>
                  </a:lnTo>
                  <a:lnTo>
                    <a:pt x="2566" y="1014"/>
                  </a:lnTo>
                  <a:lnTo>
                    <a:pt x="2630" y="990"/>
                  </a:lnTo>
                  <a:lnTo>
                    <a:pt x="2696" y="964"/>
                  </a:lnTo>
                  <a:lnTo>
                    <a:pt x="2762" y="934"/>
                  </a:lnTo>
                  <a:lnTo>
                    <a:pt x="2828" y="900"/>
                  </a:lnTo>
                  <a:lnTo>
                    <a:pt x="2894" y="864"/>
                  </a:lnTo>
                  <a:lnTo>
                    <a:pt x="2894" y="864"/>
                  </a:lnTo>
                  <a:lnTo>
                    <a:pt x="2864" y="878"/>
                  </a:lnTo>
                  <a:lnTo>
                    <a:pt x="2828" y="892"/>
                  </a:lnTo>
                  <a:lnTo>
                    <a:pt x="2780" y="910"/>
                  </a:lnTo>
                  <a:lnTo>
                    <a:pt x="2720" y="930"/>
                  </a:lnTo>
                  <a:lnTo>
                    <a:pt x="2650" y="952"/>
                  </a:lnTo>
                  <a:lnTo>
                    <a:pt x="2568" y="972"/>
                  </a:lnTo>
                  <a:lnTo>
                    <a:pt x="2478" y="992"/>
                  </a:lnTo>
                  <a:lnTo>
                    <a:pt x="2430" y="1000"/>
                  </a:lnTo>
                  <a:lnTo>
                    <a:pt x="2380" y="1008"/>
                  </a:lnTo>
                  <a:lnTo>
                    <a:pt x="2328" y="1014"/>
                  </a:lnTo>
                  <a:lnTo>
                    <a:pt x="2276" y="1020"/>
                  </a:lnTo>
                  <a:lnTo>
                    <a:pt x="2220" y="1022"/>
                  </a:lnTo>
                  <a:lnTo>
                    <a:pt x="2164" y="1024"/>
                  </a:lnTo>
                  <a:lnTo>
                    <a:pt x="2106" y="1024"/>
                  </a:lnTo>
                  <a:lnTo>
                    <a:pt x="2046" y="1024"/>
                  </a:lnTo>
                  <a:lnTo>
                    <a:pt x="1986" y="1020"/>
                  </a:lnTo>
                  <a:lnTo>
                    <a:pt x="1924" y="1014"/>
                  </a:lnTo>
                  <a:lnTo>
                    <a:pt x="1862" y="1004"/>
                  </a:lnTo>
                  <a:lnTo>
                    <a:pt x="1798" y="994"/>
                  </a:lnTo>
                  <a:lnTo>
                    <a:pt x="1734" y="980"/>
                  </a:lnTo>
                  <a:lnTo>
                    <a:pt x="1670" y="962"/>
                  </a:lnTo>
                  <a:lnTo>
                    <a:pt x="1604" y="942"/>
                  </a:lnTo>
                  <a:lnTo>
                    <a:pt x="1540" y="918"/>
                  </a:lnTo>
                  <a:lnTo>
                    <a:pt x="1540" y="918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7F131D1-CCE9-4966-8A92-80F4AA966459}"/>
              </a:ext>
            </a:extLst>
          </p:cNvPr>
          <p:cNvGrpSpPr/>
          <p:nvPr/>
        </p:nvGrpSpPr>
        <p:grpSpPr>
          <a:xfrm rot="19504850" flipH="1">
            <a:off x="508142" y="2769182"/>
            <a:ext cx="1667833" cy="1119778"/>
            <a:chOff x="-5319713" y="-2574925"/>
            <a:chExt cx="7159626" cy="4806950"/>
          </a:xfrm>
        </p:grpSpPr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8B44B4E1-192C-478C-8B0B-81BDCB6D7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319713" y="-2574925"/>
              <a:ext cx="7159626" cy="4806950"/>
            </a:xfrm>
            <a:custGeom>
              <a:avLst/>
              <a:gdLst>
                <a:gd name="T0" fmla="*/ 52 w 4510"/>
                <a:gd name="T1" fmla="*/ 2374 h 3028"/>
                <a:gd name="T2" fmla="*/ 26 w 4510"/>
                <a:gd name="T3" fmla="*/ 2298 h 3028"/>
                <a:gd name="T4" fmla="*/ 6 w 4510"/>
                <a:gd name="T5" fmla="*/ 2176 h 3028"/>
                <a:gd name="T6" fmla="*/ 6 w 4510"/>
                <a:gd name="T7" fmla="*/ 1958 h 3028"/>
                <a:gd name="T8" fmla="*/ 44 w 4510"/>
                <a:gd name="T9" fmla="*/ 1712 h 3028"/>
                <a:gd name="T10" fmla="*/ 126 w 4510"/>
                <a:gd name="T11" fmla="*/ 1446 h 3028"/>
                <a:gd name="T12" fmla="*/ 228 w 4510"/>
                <a:gd name="T13" fmla="*/ 1216 h 3028"/>
                <a:gd name="T14" fmla="*/ 306 w 4510"/>
                <a:gd name="T15" fmla="*/ 1080 h 3028"/>
                <a:gd name="T16" fmla="*/ 398 w 4510"/>
                <a:gd name="T17" fmla="*/ 946 h 3028"/>
                <a:gd name="T18" fmla="*/ 500 w 4510"/>
                <a:gd name="T19" fmla="*/ 814 h 3028"/>
                <a:gd name="T20" fmla="*/ 618 w 4510"/>
                <a:gd name="T21" fmla="*/ 688 h 3028"/>
                <a:gd name="T22" fmla="*/ 748 w 4510"/>
                <a:gd name="T23" fmla="*/ 570 h 3028"/>
                <a:gd name="T24" fmla="*/ 894 w 4510"/>
                <a:gd name="T25" fmla="*/ 458 h 3028"/>
                <a:gd name="T26" fmla="*/ 1054 w 4510"/>
                <a:gd name="T27" fmla="*/ 356 h 3028"/>
                <a:gd name="T28" fmla="*/ 1228 w 4510"/>
                <a:gd name="T29" fmla="*/ 264 h 3028"/>
                <a:gd name="T30" fmla="*/ 1418 w 4510"/>
                <a:gd name="T31" fmla="*/ 184 h 3028"/>
                <a:gd name="T32" fmla="*/ 1624 w 4510"/>
                <a:gd name="T33" fmla="*/ 120 h 3028"/>
                <a:gd name="T34" fmla="*/ 1846 w 4510"/>
                <a:gd name="T35" fmla="*/ 70 h 3028"/>
                <a:gd name="T36" fmla="*/ 1992 w 4510"/>
                <a:gd name="T37" fmla="*/ 44 h 3028"/>
                <a:gd name="T38" fmla="*/ 2208 w 4510"/>
                <a:gd name="T39" fmla="*/ 18 h 3028"/>
                <a:gd name="T40" fmla="*/ 2550 w 4510"/>
                <a:gd name="T41" fmla="*/ 0 h 3028"/>
                <a:gd name="T42" fmla="*/ 2930 w 4510"/>
                <a:gd name="T43" fmla="*/ 12 h 3028"/>
                <a:gd name="T44" fmla="*/ 3278 w 4510"/>
                <a:gd name="T45" fmla="*/ 56 h 3028"/>
                <a:gd name="T46" fmla="*/ 3588 w 4510"/>
                <a:gd name="T47" fmla="*/ 120 h 3028"/>
                <a:gd name="T48" fmla="*/ 3858 w 4510"/>
                <a:gd name="T49" fmla="*/ 198 h 3028"/>
                <a:gd name="T50" fmla="*/ 4084 w 4510"/>
                <a:gd name="T51" fmla="*/ 280 h 3028"/>
                <a:gd name="T52" fmla="*/ 4316 w 4510"/>
                <a:gd name="T53" fmla="*/ 384 h 3028"/>
                <a:gd name="T54" fmla="*/ 4510 w 4510"/>
                <a:gd name="T55" fmla="*/ 490 h 3028"/>
                <a:gd name="T56" fmla="*/ 4436 w 4510"/>
                <a:gd name="T57" fmla="*/ 508 h 3028"/>
                <a:gd name="T58" fmla="*/ 4278 w 4510"/>
                <a:gd name="T59" fmla="*/ 564 h 3028"/>
                <a:gd name="T60" fmla="*/ 4150 w 4510"/>
                <a:gd name="T61" fmla="*/ 628 h 3028"/>
                <a:gd name="T62" fmla="*/ 4002 w 4510"/>
                <a:gd name="T63" fmla="*/ 718 h 3028"/>
                <a:gd name="T64" fmla="*/ 3840 w 4510"/>
                <a:gd name="T65" fmla="*/ 838 h 3028"/>
                <a:gd name="T66" fmla="*/ 3668 w 4510"/>
                <a:gd name="T67" fmla="*/ 996 h 3028"/>
                <a:gd name="T68" fmla="*/ 3492 w 4510"/>
                <a:gd name="T69" fmla="*/ 1192 h 3028"/>
                <a:gd name="T70" fmla="*/ 3314 w 4510"/>
                <a:gd name="T71" fmla="*/ 1436 h 3028"/>
                <a:gd name="T72" fmla="*/ 3140 w 4510"/>
                <a:gd name="T73" fmla="*/ 1728 h 3028"/>
                <a:gd name="T74" fmla="*/ 3060 w 4510"/>
                <a:gd name="T75" fmla="*/ 1866 h 3028"/>
                <a:gd name="T76" fmla="*/ 2932 w 4510"/>
                <a:gd name="T77" fmla="*/ 2058 h 3028"/>
                <a:gd name="T78" fmla="*/ 2794 w 4510"/>
                <a:gd name="T79" fmla="*/ 2232 h 3028"/>
                <a:gd name="T80" fmla="*/ 2646 w 4510"/>
                <a:gd name="T81" fmla="*/ 2390 h 3028"/>
                <a:gd name="T82" fmla="*/ 2490 w 4510"/>
                <a:gd name="T83" fmla="*/ 2528 h 3028"/>
                <a:gd name="T84" fmla="*/ 2330 w 4510"/>
                <a:gd name="T85" fmla="*/ 2650 h 3028"/>
                <a:gd name="T86" fmla="*/ 2164 w 4510"/>
                <a:gd name="T87" fmla="*/ 2754 h 3028"/>
                <a:gd name="T88" fmla="*/ 1994 w 4510"/>
                <a:gd name="T89" fmla="*/ 2842 h 3028"/>
                <a:gd name="T90" fmla="*/ 1822 w 4510"/>
                <a:gd name="T91" fmla="*/ 2912 h 3028"/>
                <a:gd name="T92" fmla="*/ 1650 w 4510"/>
                <a:gd name="T93" fmla="*/ 2966 h 3028"/>
                <a:gd name="T94" fmla="*/ 1480 w 4510"/>
                <a:gd name="T95" fmla="*/ 3004 h 3028"/>
                <a:gd name="T96" fmla="*/ 1310 w 4510"/>
                <a:gd name="T97" fmla="*/ 3024 h 3028"/>
                <a:gd name="T98" fmla="*/ 1144 w 4510"/>
                <a:gd name="T99" fmla="*/ 3028 h 3028"/>
                <a:gd name="T100" fmla="*/ 984 w 4510"/>
                <a:gd name="T101" fmla="*/ 3016 h 3028"/>
                <a:gd name="T102" fmla="*/ 830 w 4510"/>
                <a:gd name="T103" fmla="*/ 2986 h 3028"/>
                <a:gd name="T104" fmla="*/ 682 w 4510"/>
                <a:gd name="T105" fmla="*/ 2942 h 3028"/>
                <a:gd name="T106" fmla="*/ 544 w 4510"/>
                <a:gd name="T107" fmla="*/ 2882 h 3028"/>
                <a:gd name="T108" fmla="*/ 418 w 4510"/>
                <a:gd name="T109" fmla="*/ 2806 h 3028"/>
                <a:gd name="T110" fmla="*/ 302 w 4510"/>
                <a:gd name="T111" fmla="*/ 2716 h 3028"/>
                <a:gd name="T112" fmla="*/ 200 w 4510"/>
                <a:gd name="T113" fmla="*/ 2608 h 3028"/>
                <a:gd name="T114" fmla="*/ 112 w 4510"/>
                <a:gd name="T115" fmla="*/ 2486 h 3028"/>
                <a:gd name="T116" fmla="*/ 62 w 4510"/>
                <a:gd name="T117" fmla="*/ 2396 h 3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10" h="3028">
                  <a:moveTo>
                    <a:pt x="62" y="2396"/>
                  </a:moveTo>
                  <a:lnTo>
                    <a:pt x="62" y="2396"/>
                  </a:lnTo>
                  <a:lnTo>
                    <a:pt x="52" y="2374"/>
                  </a:lnTo>
                  <a:lnTo>
                    <a:pt x="42" y="2350"/>
                  </a:lnTo>
                  <a:lnTo>
                    <a:pt x="34" y="2324"/>
                  </a:lnTo>
                  <a:lnTo>
                    <a:pt x="26" y="2298"/>
                  </a:lnTo>
                  <a:lnTo>
                    <a:pt x="20" y="2268"/>
                  </a:lnTo>
                  <a:lnTo>
                    <a:pt x="14" y="2240"/>
                  </a:lnTo>
                  <a:lnTo>
                    <a:pt x="6" y="2176"/>
                  </a:lnTo>
                  <a:lnTo>
                    <a:pt x="2" y="2108"/>
                  </a:lnTo>
                  <a:lnTo>
                    <a:pt x="0" y="2036"/>
                  </a:lnTo>
                  <a:lnTo>
                    <a:pt x="6" y="1958"/>
                  </a:lnTo>
                  <a:lnTo>
                    <a:pt x="14" y="1880"/>
                  </a:lnTo>
                  <a:lnTo>
                    <a:pt x="26" y="1796"/>
                  </a:lnTo>
                  <a:lnTo>
                    <a:pt x="44" y="1712"/>
                  </a:lnTo>
                  <a:lnTo>
                    <a:pt x="66" y="1624"/>
                  </a:lnTo>
                  <a:lnTo>
                    <a:pt x="94" y="1536"/>
                  </a:lnTo>
                  <a:lnTo>
                    <a:pt x="126" y="1446"/>
                  </a:lnTo>
                  <a:lnTo>
                    <a:pt x="162" y="1354"/>
                  </a:lnTo>
                  <a:lnTo>
                    <a:pt x="206" y="1262"/>
                  </a:lnTo>
                  <a:lnTo>
                    <a:pt x="228" y="1216"/>
                  </a:lnTo>
                  <a:lnTo>
                    <a:pt x="254" y="1172"/>
                  </a:lnTo>
                  <a:lnTo>
                    <a:pt x="280" y="1126"/>
                  </a:lnTo>
                  <a:lnTo>
                    <a:pt x="306" y="1080"/>
                  </a:lnTo>
                  <a:lnTo>
                    <a:pt x="336" y="1036"/>
                  </a:lnTo>
                  <a:lnTo>
                    <a:pt x="366" y="990"/>
                  </a:lnTo>
                  <a:lnTo>
                    <a:pt x="398" y="946"/>
                  </a:lnTo>
                  <a:lnTo>
                    <a:pt x="430" y="902"/>
                  </a:lnTo>
                  <a:lnTo>
                    <a:pt x="464" y="858"/>
                  </a:lnTo>
                  <a:lnTo>
                    <a:pt x="500" y="814"/>
                  </a:lnTo>
                  <a:lnTo>
                    <a:pt x="538" y="772"/>
                  </a:lnTo>
                  <a:lnTo>
                    <a:pt x="578" y="730"/>
                  </a:lnTo>
                  <a:lnTo>
                    <a:pt x="618" y="688"/>
                  </a:lnTo>
                  <a:lnTo>
                    <a:pt x="660" y="648"/>
                  </a:lnTo>
                  <a:lnTo>
                    <a:pt x="704" y="608"/>
                  </a:lnTo>
                  <a:lnTo>
                    <a:pt x="748" y="570"/>
                  </a:lnTo>
                  <a:lnTo>
                    <a:pt x="796" y="532"/>
                  </a:lnTo>
                  <a:lnTo>
                    <a:pt x="844" y="494"/>
                  </a:lnTo>
                  <a:lnTo>
                    <a:pt x="894" y="458"/>
                  </a:lnTo>
                  <a:lnTo>
                    <a:pt x="946" y="422"/>
                  </a:lnTo>
                  <a:lnTo>
                    <a:pt x="998" y="388"/>
                  </a:lnTo>
                  <a:lnTo>
                    <a:pt x="1054" y="356"/>
                  </a:lnTo>
                  <a:lnTo>
                    <a:pt x="1110" y="324"/>
                  </a:lnTo>
                  <a:lnTo>
                    <a:pt x="1168" y="294"/>
                  </a:lnTo>
                  <a:lnTo>
                    <a:pt x="1228" y="264"/>
                  </a:lnTo>
                  <a:lnTo>
                    <a:pt x="1290" y="236"/>
                  </a:lnTo>
                  <a:lnTo>
                    <a:pt x="1352" y="210"/>
                  </a:lnTo>
                  <a:lnTo>
                    <a:pt x="1418" y="184"/>
                  </a:lnTo>
                  <a:lnTo>
                    <a:pt x="1484" y="162"/>
                  </a:lnTo>
                  <a:lnTo>
                    <a:pt x="1554" y="140"/>
                  </a:lnTo>
                  <a:lnTo>
                    <a:pt x="1624" y="120"/>
                  </a:lnTo>
                  <a:lnTo>
                    <a:pt x="1696" y="100"/>
                  </a:lnTo>
                  <a:lnTo>
                    <a:pt x="1770" y="84"/>
                  </a:lnTo>
                  <a:lnTo>
                    <a:pt x="1846" y="70"/>
                  </a:lnTo>
                  <a:lnTo>
                    <a:pt x="1846" y="70"/>
                  </a:lnTo>
                  <a:lnTo>
                    <a:pt x="1920" y="56"/>
                  </a:lnTo>
                  <a:lnTo>
                    <a:pt x="1992" y="44"/>
                  </a:lnTo>
                  <a:lnTo>
                    <a:pt x="2066" y="34"/>
                  </a:lnTo>
                  <a:lnTo>
                    <a:pt x="2136" y="26"/>
                  </a:lnTo>
                  <a:lnTo>
                    <a:pt x="2208" y="18"/>
                  </a:lnTo>
                  <a:lnTo>
                    <a:pt x="2278" y="12"/>
                  </a:lnTo>
                  <a:lnTo>
                    <a:pt x="2414" y="4"/>
                  </a:lnTo>
                  <a:lnTo>
                    <a:pt x="2550" y="0"/>
                  </a:lnTo>
                  <a:lnTo>
                    <a:pt x="2680" y="0"/>
                  </a:lnTo>
                  <a:lnTo>
                    <a:pt x="2806" y="4"/>
                  </a:lnTo>
                  <a:lnTo>
                    <a:pt x="2930" y="12"/>
                  </a:lnTo>
                  <a:lnTo>
                    <a:pt x="3050" y="24"/>
                  </a:lnTo>
                  <a:lnTo>
                    <a:pt x="3166" y="38"/>
                  </a:lnTo>
                  <a:lnTo>
                    <a:pt x="3278" y="56"/>
                  </a:lnTo>
                  <a:lnTo>
                    <a:pt x="3384" y="74"/>
                  </a:lnTo>
                  <a:lnTo>
                    <a:pt x="3488" y="96"/>
                  </a:lnTo>
                  <a:lnTo>
                    <a:pt x="3588" y="120"/>
                  </a:lnTo>
                  <a:lnTo>
                    <a:pt x="3682" y="144"/>
                  </a:lnTo>
                  <a:lnTo>
                    <a:pt x="3772" y="172"/>
                  </a:lnTo>
                  <a:lnTo>
                    <a:pt x="3858" y="198"/>
                  </a:lnTo>
                  <a:lnTo>
                    <a:pt x="3938" y="226"/>
                  </a:lnTo>
                  <a:lnTo>
                    <a:pt x="4014" y="254"/>
                  </a:lnTo>
                  <a:lnTo>
                    <a:pt x="4084" y="280"/>
                  </a:lnTo>
                  <a:lnTo>
                    <a:pt x="4150" y="308"/>
                  </a:lnTo>
                  <a:lnTo>
                    <a:pt x="4212" y="334"/>
                  </a:lnTo>
                  <a:lnTo>
                    <a:pt x="4316" y="384"/>
                  </a:lnTo>
                  <a:lnTo>
                    <a:pt x="4400" y="426"/>
                  </a:lnTo>
                  <a:lnTo>
                    <a:pt x="4460" y="460"/>
                  </a:lnTo>
                  <a:lnTo>
                    <a:pt x="4510" y="490"/>
                  </a:lnTo>
                  <a:lnTo>
                    <a:pt x="4510" y="490"/>
                  </a:lnTo>
                  <a:lnTo>
                    <a:pt x="4476" y="498"/>
                  </a:lnTo>
                  <a:lnTo>
                    <a:pt x="4436" y="508"/>
                  </a:lnTo>
                  <a:lnTo>
                    <a:pt x="4382" y="524"/>
                  </a:lnTo>
                  <a:lnTo>
                    <a:pt x="4314" y="550"/>
                  </a:lnTo>
                  <a:lnTo>
                    <a:pt x="4278" y="564"/>
                  </a:lnTo>
                  <a:lnTo>
                    <a:pt x="4238" y="584"/>
                  </a:lnTo>
                  <a:lnTo>
                    <a:pt x="4194" y="604"/>
                  </a:lnTo>
                  <a:lnTo>
                    <a:pt x="4150" y="628"/>
                  </a:lnTo>
                  <a:lnTo>
                    <a:pt x="4102" y="654"/>
                  </a:lnTo>
                  <a:lnTo>
                    <a:pt x="4054" y="684"/>
                  </a:lnTo>
                  <a:lnTo>
                    <a:pt x="4002" y="718"/>
                  </a:lnTo>
                  <a:lnTo>
                    <a:pt x="3950" y="754"/>
                  </a:lnTo>
                  <a:lnTo>
                    <a:pt x="3896" y="794"/>
                  </a:lnTo>
                  <a:lnTo>
                    <a:pt x="3840" y="838"/>
                  </a:lnTo>
                  <a:lnTo>
                    <a:pt x="3784" y="886"/>
                  </a:lnTo>
                  <a:lnTo>
                    <a:pt x="3726" y="938"/>
                  </a:lnTo>
                  <a:lnTo>
                    <a:pt x="3668" y="996"/>
                  </a:lnTo>
                  <a:lnTo>
                    <a:pt x="3610" y="1056"/>
                  </a:lnTo>
                  <a:lnTo>
                    <a:pt x="3552" y="1122"/>
                  </a:lnTo>
                  <a:lnTo>
                    <a:pt x="3492" y="1192"/>
                  </a:lnTo>
                  <a:lnTo>
                    <a:pt x="3432" y="1268"/>
                  </a:lnTo>
                  <a:lnTo>
                    <a:pt x="3372" y="1350"/>
                  </a:lnTo>
                  <a:lnTo>
                    <a:pt x="3314" y="1436"/>
                  </a:lnTo>
                  <a:lnTo>
                    <a:pt x="3254" y="1528"/>
                  </a:lnTo>
                  <a:lnTo>
                    <a:pt x="3196" y="1624"/>
                  </a:lnTo>
                  <a:lnTo>
                    <a:pt x="3140" y="1728"/>
                  </a:lnTo>
                  <a:lnTo>
                    <a:pt x="3140" y="1728"/>
                  </a:lnTo>
                  <a:lnTo>
                    <a:pt x="3100" y="1798"/>
                  </a:lnTo>
                  <a:lnTo>
                    <a:pt x="3060" y="1866"/>
                  </a:lnTo>
                  <a:lnTo>
                    <a:pt x="3018" y="1932"/>
                  </a:lnTo>
                  <a:lnTo>
                    <a:pt x="2976" y="1996"/>
                  </a:lnTo>
                  <a:lnTo>
                    <a:pt x="2932" y="2058"/>
                  </a:lnTo>
                  <a:lnTo>
                    <a:pt x="2886" y="2118"/>
                  </a:lnTo>
                  <a:lnTo>
                    <a:pt x="2840" y="2176"/>
                  </a:lnTo>
                  <a:lnTo>
                    <a:pt x="2794" y="2232"/>
                  </a:lnTo>
                  <a:lnTo>
                    <a:pt x="2746" y="2286"/>
                  </a:lnTo>
                  <a:lnTo>
                    <a:pt x="2696" y="2340"/>
                  </a:lnTo>
                  <a:lnTo>
                    <a:pt x="2646" y="2390"/>
                  </a:lnTo>
                  <a:lnTo>
                    <a:pt x="2594" y="2438"/>
                  </a:lnTo>
                  <a:lnTo>
                    <a:pt x="2544" y="2484"/>
                  </a:lnTo>
                  <a:lnTo>
                    <a:pt x="2490" y="2528"/>
                  </a:lnTo>
                  <a:lnTo>
                    <a:pt x="2438" y="2572"/>
                  </a:lnTo>
                  <a:lnTo>
                    <a:pt x="2384" y="2612"/>
                  </a:lnTo>
                  <a:lnTo>
                    <a:pt x="2330" y="2650"/>
                  </a:lnTo>
                  <a:lnTo>
                    <a:pt x="2274" y="2688"/>
                  </a:lnTo>
                  <a:lnTo>
                    <a:pt x="2220" y="2722"/>
                  </a:lnTo>
                  <a:lnTo>
                    <a:pt x="2164" y="2754"/>
                  </a:lnTo>
                  <a:lnTo>
                    <a:pt x="2108" y="2786"/>
                  </a:lnTo>
                  <a:lnTo>
                    <a:pt x="2050" y="2814"/>
                  </a:lnTo>
                  <a:lnTo>
                    <a:pt x="1994" y="2842"/>
                  </a:lnTo>
                  <a:lnTo>
                    <a:pt x="1938" y="2868"/>
                  </a:lnTo>
                  <a:lnTo>
                    <a:pt x="1880" y="2892"/>
                  </a:lnTo>
                  <a:lnTo>
                    <a:pt x="1822" y="2912"/>
                  </a:lnTo>
                  <a:lnTo>
                    <a:pt x="1766" y="2932"/>
                  </a:lnTo>
                  <a:lnTo>
                    <a:pt x="1708" y="2950"/>
                  </a:lnTo>
                  <a:lnTo>
                    <a:pt x="1650" y="2966"/>
                  </a:lnTo>
                  <a:lnTo>
                    <a:pt x="1594" y="2980"/>
                  </a:lnTo>
                  <a:lnTo>
                    <a:pt x="1536" y="2992"/>
                  </a:lnTo>
                  <a:lnTo>
                    <a:pt x="1480" y="3004"/>
                  </a:lnTo>
                  <a:lnTo>
                    <a:pt x="1422" y="3012"/>
                  </a:lnTo>
                  <a:lnTo>
                    <a:pt x="1366" y="3018"/>
                  </a:lnTo>
                  <a:lnTo>
                    <a:pt x="1310" y="3024"/>
                  </a:lnTo>
                  <a:lnTo>
                    <a:pt x="1254" y="3026"/>
                  </a:lnTo>
                  <a:lnTo>
                    <a:pt x="1200" y="3028"/>
                  </a:lnTo>
                  <a:lnTo>
                    <a:pt x="1144" y="3028"/>
                  </a:lnTo>
                  <a:lnTo>
                    <a:pt x="1090" y="3026"/>
                  </a:lnTo>
                  <a:lnTo>
                    <a:pt x="1036" y="3022"/>
                  </a:lnTo>
                  <a:lnTo>
                    <a:pt x="984" y="3016"/>
                  </a:lnTo>
                  <a:lnTo>
                    <a:pt x="932" y="3008"/>
                  </a:lnTo>
                  <a:lnTo>
                    <a:pt x="880" y="2998"/>
                  </a:lnTo>
                  <a:lnTo>
                    <a:pt x="830" y="2986"/>
                  </a:lnTo>
                  <a:lnTo>
                    <a:pt x="780" y="2974"/>
                  </a:lnTo>
                  <a:lnTo>
                    <a:pt x="730" y="2960"/>
                  </a:lnTo>
                  <a:lnTo>
                    <a:pt x="682" y="2942"/>
                  </a:lnTo>
                  <a:lnTo>
                    <a:pt x="636" y="2924"/>
                  </a:lnTo>
                  <a:lnTo>
                    <a:pt x="590" y="2904"/>
                  </a:lnTo>
                  <a:lnTo>
                    <a:pt x="544" y="2882"/>
                  </a:lnTo>
                  <a:lnTo>
                    <a:pt x="500" y="2858"/>
                  </a:lnTo>
                  <a:lnTo>
                    <a:pt x="458" y="2834"/>
                  </a:lnTo>
                  <a:lnTo>
                    <a:pt x="418" y="2806"/>
                  </a:lnTo>
                  <a:lnTo>
                    <a:pt x="378" y="2778"/>
                  </a:lnTo>
                  <a:lnTo>
                    <a:pt x="338" y="2748"/>
                  </a:lnTo>
                  <a:lnTo>
                    <a:pt x="302" y="2716"/>
                  </a:lnTo>
                  <a:lnTo>
                    <a:pt x="266" y="2682"/>
                  </a:lnTo>
                  <a:lnTo>
                    <a:pt x="232" y="2646"/>
                  </a:lnTo>
                  <a:lnTo>
                    <a:pt x="200" y="2608"/>
                  </a:lnTo>
                  <a:lnTo>
                    <a:pt x="168" y="2570"/>
                  </a:lnTo>
                  <a:lnTo>
                    <a:pt x="140" y="2528"/>
                  </a:lnTo>
                  <a:lnTo>
                    <a:pt x="112" y="2486"/>
                  </a:lnTo>
                  <a:lnTo>
                    <a:pt x="86" y="2442"/>
                  </a:lnTo>
                  <a:lnTo>
                    <a:pt x="62" y="2396"/>
                  </a:lnTo>
                  <a:lnTo>
                    <a:pt x="62" y="2396"/>
                  </a:lnTo>
                  <a:close/>
                </a:path>
              </a:pathLst>
            </a:custGeom>
            <a:solidFill>
              <a:srgbClr val="1F88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24">
              <a:extLst>
                <a:ext uri="{FF2B5EF4-FFF2-40B4-BE49-F238E27FC236}">
                  <a16:creationId xmlns:a16="http://schemas.microsoft.com/office/drawing/2014/main" id="{12EF7289-66D3-439E-9DE3-89AE7D9B0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23541" y="-2096067"/>
              <a:ext cx="5737225" cy="3311525"/>
            </a:xfrm>
            <a:custGeom>
              <a:avLst/>
              <a:gdLst>
                <a:gd name="T0" fmla="*/ 1636 w 3614"/>
                <a:gd name="T1" fmla="*/ 872 h 2086"/>
                <a:gd name="T2" fmla="*/ 1922 w 3614"/>
                <a:gd name="T3" fmla="*/ 744 h 2086"/>
                <a:gd name="T4" fmla="*/ 2296 w 3614"/>
                <a:gd name="T5" fmla="*/ 598 h 2086"/>
                <a:gd name="T6" fmla="*/ 2808 w 3614"/>
                <a:gd name="T7" fmla="*/ 426 h 2086"/>
                <a:gd name="T8" fmla="*/ 3228 w 3614"/>
                <a:gd name="T9" fmla="*/ 312 h 2086"/>
                <a:gd name="T10" fmla="*/ 3568 w 3614"/>
                <a:gd name="T11" fmla="*/ 234 h 2086"/>
                <a:gd name="T12" fmla="*/ 3492 w 3614"/>
                <a:gd name="T13" fmla="*/ 242 h 2086"/>
                <a:gd name="T14" fmla="*/ 3138 w 3614"/>
                <a:gd name="T15" fmla="*/ 302 h 2086"/>
                <a:gd name="T16" fmla="*/ 2806 w 3614"/>
                <a:gd name="T17" fmla="*/ 374 h 2086"/>
                <a:gd name="T18" fmla="*/ 2496 w 3614"/>
                <a:gd name="T19" fmla="*/ 454 h 2086"/>
                <a:gd name="T20" fmla="*/ 2210 w 3614"/>
                <a:gd name="T21" fmla="*/ 540 h 2086"/>
                <a:gd name="T22" fmla="*/ 1942 w 3614"/>
                <a:gd name="T23" fmla="*/ 634 h 2086"/>
                <a:gd name="T24" fmla="*/ 1694 w 3614"/>
                <a:gd name="T25" fmla="*/ 734 h 2086"/>
                <a:gd name="T26" fmla="*/ 1468 w 3614"/>
                <a:gd name="T27" fmla="*/ 836 h 2086"/>
                <a:gd name="T28" fmla="*/ 1070 w 3614"/>
                <a:gd name="T29" fmla="*/ 1050 h 2086"/>
                <a:gd name="T30" fmla="*/ 844 w 3614"/>
                <a:gd name="T31" fmla="*/ 1192 h 2086"/>
                <a:gd name="T32" fmla="*/ 876 w 3614"/>
                <a:gd name="T33" fmla="*/ 990 h 2086"/>
                <a:gd name="T34" fmla="*/ 930 w 3614"/>
                <a:gd name="T35" fmla="*/ 804 h 2086"/>
                <a:gd name="T36" fmla="*/ 1002 w 3614"/>
                <a:gd name="T37" fmla="*/ 636 h 2086"/>
                <a:gd name="T38" fmla="*/ 1082 w 3614"/>
                <a:gd name="T39" fmla="*/ 486 h 2086"/>
                <a:gd name="T40" fmla="*/ 1168 w 3614"/>
                <a:gd name="T41" fmla="*/ 354 h 2086"/>
                <a:gd name="T42" fmla="*/ 1310 w 3614"/>
                <a:gd name="T43" fmla="*/ 180 h 2086"/>
                <a:gd name="T44" fmla="*/ 1444 w 3614"/>
                <a:gd name="T45" fmla="*/ 46 h 2086"/>
                <a:gd name="T46" fmla="*/ 1500 w 3614"/>
                <a:gd name="T47" fmla="*/ 0 h 2086"/>
                <a:gd name="T48" fmla="*/ 1322 w 3614"/>
                <a:gd name="T49" fmla="*/ 132 h 2086"/>
                <a:gd name="T50" fmla="*/ 1172 w 3614"/>
                <a:gd name="T51" fmla="*/ 274 h 2086"/>
                <a:gd name="T52" fmla="*/ 1050 w 3614"/>
                <a:gd name="T53" fmla="*/ 424 h 2086"/>
                <a:gd name="T54" fmla="*/ 952 w 3614"/>
                <a:gd name="T55" fmla="*/ 574 h 2086"/>
                <a:gd name="T56" fmla="*/ 876 w 3614"/>
                <a:gd name="T57" fmla="*/ 722 h 2086"/>
                <a:gd name="T58" fmla="*/ 818 w 3614"/>
                <a:gd name="T59" fmla="*/ 862 h 2086"/>
                <a:gd name="T60" fmla="*/ 748 w 3614"/>
                <a:gd name="T61" fmla="*/ 1100 h 2086"/>
                <a:gd name="T62" fmla="*/ 722 w 3614"/>
                <a:gd name="T63" fmla="*/ 1254 h 2086"/>
                <a:gd name="T64" fmla="*/ 626 w 3614"/>
                <a:gd name="T65" fmla="*/ 1350 h 2086"/>
                <a:gd name="T66" fmla="*/ 386 w 3614"/>
                <a:gd name="T67" fmla="*/ 1550 h 2086"/>
                <a:gd name="T68" fmla="*/ 210 w 3614"/>
                <a:gd name="T69" fmla="*/ 1724 h 2086"/>
                <a:gd name="T70" fmla="*/ 90 w 3614"/>
                <a:gd name="T71" fmla="*/ 1864 h 2086"/>
                <a:gd name="T72" fmla="*/ 0 w 3614"/>
                <a:gd name="T73" fmla="*/ 1988 h 2086"/>
                <a:gd name="T74" fmla="*/ 100 w 3614"/>
                <a:gd name="T75" fmla="*/ 2002 h 2086"/>
                <a:gd name="T76" fmla="*/ 316 w 3614"/>
                <a:gd name="T77" fmla="*/ 1758 h 2086"/>
                <a:gd name="T78" fmla="*/ 560 w 3614"/>
                <a:gd name="T79" fmla="*/ 1536 h 2086"/>
                <a:gd name="T80" fmla="*/ 826 w 3614"/>
                <a:gd name="T81" fmla="*/ 1334 h 2086"/>
                <a:gd name="T82" fmla="*/ 1110 w 3614"/>
                <a:gd name="T83" fmla="*/ 1152 h 2086"/>
                <a:gd name="T84" fmla="*/ 1402 w 3614"/>
                <a:gd name="T85" fmla="*/ 988 h 2086"/>
                <a:gd name="T86" fmla="*/ 1462 w 3614"/>
                <a:gd name="T87" fmla="*/ 1010 h 2086"/>
                <a:gd name="T88" fmla="*/ 1646 w 3614"/>
                <a:gd name="T89" fmla="*/ 1060 h 2086"/>
                <a:gd name="T90" fmla="*/ 1866 w 3614"/>
                <a:gd name="T91" fmla="*/ 1092 h 2086"/>
                <a:gd name="T92" fmla="*/ 2022 w 3614"/>
                <a:gd name="T93" fmla="*/ 1100 h 2086"/>
                <a:gd name="T94" fmla="*/ 2194 w 3614"/>
                <a:gd name="T95" fmla="*/ 1092 h 2086"/>
                <a:gd name="T96" fmla="*/ 2376 w 3614"/>
                <a:gd name="T97" fmla="*/ 1064 h 2086"/>
                <a:gd name="T98" fmla="*/ 2566 w 3614"/>
                <a:gd name="T99" fmla="*/ 1014 h 2086"/>
                <a:gd name="T100" fmla="*/ 2762 w 3614"/>
                <a:gd name="T101" fmla="*/ 934 h 2086"/>
                <a:gd name="T102" fmla="*/ 2894 w 3614"/>
                <a:gd name="T103" fmla="*/ 864 h 2086"/>
                <a:gd name="T104" fmla="*/ 2780 w 3614"/>
                <a:gd name="T105" fmla="*/ 910 h 2086"/>
                <a:gd name="T106" fmla="*/ 2568 w 3614"/>
                <a:gd name="T107" fmla="*/ 972 h 2086"/>
                <a:gd name="T108" fmla="*/ 2380 w 3614"/>
                <a:gd name="T109" fmla="*/ 1008 h 2086"/>
                <a:gd name="T110" fmla="*/ 2220 w 3614"/>
                <a:gd name="T111" fmla="*/ 1022 h 2086"/>
                <a:gd name="T112" fmla="*/ 2046 w 3614"/>
                <a:gd name="T113" fmla="*/ 1024 h 2086"/>
                <a:gd name="T114" fmla="*/ 1862 w 3614"/>
                <a:gd name="T115" fmla="*/ 1004 h 2086"/>
                <a:gd name="T116" fmla="*/ 1670 w 3614"/>
                <a:gd name="T117" fmla="*/ 962 h 2086"/>
                <a:gd name="T118" fmla="*/ 1540 w 3614"/>
                <a:gd name="T119" fmla="*/ 918 h 2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14" h="2086">
                  <a:moveTo>
                    <a:pt x="1540" y="918"/>
                  </a:moveTo>
                  <a:lnTo>
                    <a:pt x="1540" y="918"/>
                  </a:lnTo>
                  <a:lnTo>
                    <a:pt x="1636" y="872"/>
                  </a:lnTo>
                  <a:lnTo>
                    <a:pt x="1732" y="828"/>
                  </a:lnTo>
                  <a:lnTo>
                    <a:pt x="1828" y="784"/>
                  </a:lnTo>
                  <a:lnTo>
                    <a:pt x="1922" y="744"/>
                  </a:lnTo>
                  <a:lnTo>
                    <a:pt x="2018" y="704"/>
                  </a:lnTo>
                  <a:lnTo>
                    <a:pt x="2110" y="668"/>
                  </a:lnTo>
                  <a:lnTo>
                    <a:pt x="2296" y="598"/>
                  </a:lnTo>
                  <a:lnTo>
                    <a:pt x="2474" y="534"/>
                  </a:lnTo>
                  <a:lnTo>
                    <a:pt x="2646" y="478"/>
                  </a:lnTo>
                  <a:lnTo>
                    <a:pt x="2808" y="426"/>
                  </a:lnTo>
                  <a:lnTo>
                    <a:pt x="2960" y="382"/>
                  </a:lnTo>
                  <a:lnTo>
                    <a:pt x="3102" y="344"/>
                  </a:lnTo>
                  <a:lnTo>
                    <a:pt x="3228" y="312"/>
                  </a:lnTo>
                  <a:lnTo>
                    <a:pt x="3340" y="284"/>
                  </a:lnTo>
                  <a:lnTo>
                    <a:pt x="3434" y="262"/>
                  </a:lnTo>
                  <a:lnTo>
                    <a:pt x="3568" y="234"/>
                  </a:lnTo>
                  <a:lnTo>
                    <a:pt x="3614" y="224"/>
                  </a:lnTo>
                  <a:lnTo>
                    <a:pt x="3614" y="224"/>
                  </a:lnTo>
                  <a:lnTo>
                    <a:pt x="3492" y="242"/>
                  </a:lnTo>
                  <a:lnTo>
                    <a:pt x="3372" y="262"/>
                  </a:lnTo>
                  <a:lnTo>
                    <a:pt x="3254" y="282"/>
                  </a:lnTo>
                  <a:lnTo>
                    <a:pt x="3138" y="302"/>
                  </a:lnTo>
                  <a:lnTo>
                    <a:pt x="3024" y="326"/>
                  </a:lnTo>
                  <a:lnTo>
                    <a:pt x="2914" y="348"/>
                  </a:lnTo>
                  <a:lnTo>
                    <a:pt x="2806" y="374"/>
                  </a:lnTo>
                  <a:lnTo>
                    <a:pt x="2700" y="400"/>
                  </a:lnTo>
                  <a:lnTo>
                    <a:pt x="2598" y="426"/>
                  </a:lnTo>
                  <a:lnTo>
                    <a:pt x="2496" y="454"/>
                  </a:lnTo>
                  <a:lnTo>
                    <a:pt x="2398" y="482"/>
                  </a:lnTo>
                  <a:lnTo>
                    <a:pt x="2302" y="510"/>
                  </a:lnTo>
                  <a:lnTo>
                    <a:pt x="2210" y="540"/>
                  </a:lnTo>
                  <a:lnTo>
                    <a:pt x="2118" y="572"/>
                  </a:lnTo>
                  <a:lnTo>
                    <a:pt x="2028" y="602"/>
                  </a:lnTo>
                  <a:lnTo>
                    <a:pt x="1942" y="634"/>
                  </a:lnTo>
                  <a:lnTo>
                    <a:pt x="1858" y="666"/>
                  </a:lnTo>
                  <a:lnTo>
                    <a:pt x="1776" y="700"/>
                  </a:lnTo>
                  <a:lnTo>
                    <a:pt x="1694" y="734"/>
                  </a:lnTo>
                  <a:lnTo>
                    <a:pt x="1618" y="768"/>
                  </a:lnTo>
                  <a:lnTo>
                    <a:pt x="1542" y="802"/>
                  </a:lnTo>
                  <a:lnTo>
                    <a:pt x="1468" y="836"/>
                  </a:lnTo>
                  <a:lnTo>
                    <a:pt x="1326" y="906"/>
                  </a:lnTo>
                  <a:lnTo>
                    <a:pt x="1194" y="978"/>
                  </a:lnTo>
                  <a:lnTo>
                    <a:pt x="1070" y="1050"/>
                  </a:lnTo>
                  <a:lnTo>
                    <a:pt x="952" y="1120"/>
                  </a:lnTo>
                  <a:lnTo>
                    <a:pt x="844" y="1192"/>
                  </a:lnTo>
                  <a:lnTo>
                    <a:pt x="844" y="1192"/>
                  </a:lnTo>
                  <a:lnTo>
                    <a:pt x="852" y="1122"/>
                  </a:lnTo>
                  <a:lnTo>
                    <a:pt x="862" y="1056"/>
                  </a:lnTo>
                  <a:lnTo>
                    <a:pt x="876" y="990"/>
                  </a:lnTo>
                  <a:lnTo>
                    <a:pt x="892" y="926"/>
                  </a:lnTo>
                  <a:lnTo>
                    <a:pt x="910" y="864"/>
                  </a:lnTo>
                  <a:lnTo>
                    <a:pt x="930" y="804"/>
                  </a:lnTo>
                  <a:lnTo>
                    <a:pt x="952" y="746"/>
                  </a:lnTo>
                  <a:lnTo>
                    <a:pt x="976" y="690"/>
                  </a:lnTo>
                  <a:lnTo>
                    <a:pt x="1002" y="636"/>
                  </a:lnTo>
                  <a:lnTo>
                    <a:pt x="1028" y="584"/>
                  </a:lnTo>
                  <a:lnTo>
                    <a:pt x="1054" y="534"/>
                  </a:lnTo>
                  <a:lnTo>
                    <a:pt x="1082" y="486"/>
                  </a:lnTo>
                  <a:lnTo>
                    <a:pt x="1110" y="440"/>
                  </a:lnTo>
                  <a:lnTo>
                    <a:pt x="1140" y="396"/>
                  </a:lnTo>
                  <a:lnTo>
                    <a:pt x="1168" y="354"/>
                  </a:lnTo>
                  <a:lnTo>
                    <a:pt x="1198" y="316"/>
                  </a:lnTo>
                  <a:lnTo>
                    <a:pt x="1256" y="244"/>
                  </a:lnTo>
                  <a:lnTo>
                    <a:pt x="1310" y="180"/>
                  </a:lnTo>
                  <a:lnTo>
                    <a:pt x="1362" y="126"/>
                  </a:lnTo>
                  <a:lnTo>
                    <a:pt x="1406" y="82"/>
                  </a:lnTo>
                  <a:lnTo>
                    <a:pt x="1444" y="46"/>
                  </a:lnTo>
                  <a:lnTo>
                    <a:pt x="1474" y="20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36" y="42"/>
                  </a:lnTo>
                  <a:lnTo>
                    <a:pt x="1378" y="86"/>
                  </a:lnTo>
                  <a:lnTo>
                    <a:pt x="1322" y="132"/>
                  </a:lnTo>
                  <a:lnTo>
                    <a:pt x="1268" y="178"/>
                  </a:lnTo>
                  <a:lnTo>
                    <a:pt x="1218" y="226"/>
                  </a:lnTo>
                  <a:lnTo>
                    <a:pt x="1172" y="274"/>
                  </a:lnTo>
                  <a:lnTo>
                    <a:pt x="1128" y="324"/>
                  </a:lnTo>
                  <a:lnTo>
                    <a:pt x="1088" y="374"/>
                  </a:lnTo>
                  <a:lnTo>
                    <a:pt x="1050" y="424"/>
                  </a:lnTo>
                  <a:lnTo>
                    <a:pt x="1014" y="474"/>
                  </a:lnTo>
                  <a:lnTo>
                    <a:pt x="982" y="524"/>
                  </a:lnTo>
                  <a:lnTo>
                    <a:pt x="952" y="574"/>
                  </a:lnTo>
                  <a:lnTo>
                    <a:pt x="924" y="624"/>
                  </a:lnTo>
                  <a:lnTo>
                    <a:pt x="898" y="672"/>
                  </a:lnTo>
                  <a:lnTo>
                    <a:pt x="876" y="722"/>
                  </a:lnTo>
                  <a:lnTo>
                    <a:pt x="854" y="768"/>
                  </a:lnTo>
                  <a:lnTo>
                    <a:pt x="834" y="816"/>
                  </a:lnTo>
                  <a:lnTo>
                    <a:pt x="818" y="862"/>
                  </a:lnTo>
                  <a:lnTo>
                    <a:pt x="788" y="948"/>
                  </a:lnTo>
                  <a:lnTo>
                    <a:pt x="766" y="1028"/>
                  </a:lnTo>
                  <a:lnTo>
                    <a:pt x="748" y="1100"/>
                  </a:lnTo>
                  <a:lnTo>
                    <a:pt x="736" y="1162"/>
                  </a:lnTo>
                  <a:lnTo>
                    <a:pt x="728" y="1214"/>
                  </a:lnTo>
                  <a:lnTo>
                    <a:pt x="722" y="1254"/>
                  </a:lnTo>
                  <a:lnTo>
                    <a:pt x="720" y="1278"/>
                  </a:lnTo>
                  <a:lnTo>
                    <a:pt x="720" y="1278"/>
                  </a:lnTo>
                  <a:lnTo>
                    <a:pt x="626" y="1350"/>
                  </a:lnTo>
                  <a:lnTo>
                    <a:pt x="538" y="1418"/>
                  </a:lnTo>
                  <a:lnTo>
                    <a:pt x="460" y="1486"/>
                  </a:lnTo>
                  <a:lnTo>
                    <a:pt x="386" y="1550"/>
                  </a:lnTo>
                  <a:lnTo>
                    <a:pt x="320" y="1612"/>
                  </a:lnTo>
                  <a:lnTo>
                    <a:pt x="262" y="1670"/>
                  </a:lnTo>
                  <a:lnTo>
                    <a:pt x="210" y="1724"/>
                  </a:lnTo>
                  <a:lnTo>
                    <a:pt x="164" y="1776"/>
                  </a:lnTo>
                  <a:lnTo>
                    <a:pt x="124" y="1822"/>
                  </a:lnTo>
                  <a:lnTo>
                    <a:pt x="90" y="1864"/>
                  </a:lnTo>
                  <a:lnTo>
                    <a:pt x="38" y="1930"/>
                  </a:lnTo>
                  <a:lnTo>
                    <a:pt x="10" y="1972"/>
                  </a:lnTo>
                  <a:lnTo>
                    <a:pt x="0" y="1988"/>
                  </a:lnTo>
                  <a:lnTo>
                    <a:pt x="36" y="2086"/>
                  </a:lnTo>
                  <a:lnTo>
                    <a:pt x="36" y="2086"/>
                  </a:lnTo>
                  <a:lnTo>
                    <a:pt x="100" y="2002"/>
                  </a:lnTo>
                  <a:lnTo>
                    <a:pt x="170" y="1918"/>
                  </a:lnTo>
                  <a:lnTo>
                    <a:pt x="242" y="1838"/>
                  </a:lnTo>
                  <a:lnTo>
                    <a:pt x="316" y="1758"/>
                  </a:lnTo>
                  <a:lnTo>
                    <a:pt x="396" y="1682"/>
                  </a:lnTo>
                  <a:lnTo>
                    <a:pt x="476" y="1608"/>
                  </a:lnTo>
                  <a:lnTo>
                    <a:pt x="560" y="1536"/>
                  </a:lnTo>
                  <a:lnTo>
                    <a:pt x="648" y="1468"/>
                  </a:lnTo>
                  <a:lnTo>
                    <a:pt x="736" y="1400"/>
                  </a:lnTo>
                  <a:lnTo>
                    <a:pt x="826" y="1334"/>
                  </a:lnTo>
                  <a:lnTo>
                    <a:pt x="920" y="1272"/>
                  </a:lnTo>
                  <a:lnTo>
                    <a:pt x="1014" y="1210"/>
                  </a:lnTo>
                  <a:lnTo>
                    <a:pt x="1110" y="1152"/>
                  </a:lnTo>
                  <a:lnTo>
                    <a:pt x="1206" y="1096"/>
                  </a:lnTo>
                  <a:lnTo>
                    <a:pt x="1304" y="1042"/>
                  </a:lnTo>
                  <a:lnTo>
                    <a:pt x="1402" y="988"/>
                  </a:lnTo>
                  <a:lnTo>
                    <a:pt x="1402" y="988"/>
                  </a:lnTo>
                  <a:lnTo>
                    <a:pt x="1426" y="998"/>
                  </a:lnTo>
                  <a:lnTo>
                    <a:pt x="1462" y="1010"/>
                  </a:lnTo>
                  <a:lnTo>
                    <a:pt x="1512" y="1026"/>
                  </a:lnTo>
                  <a:lnTo>
                    <a:pt x="1574" y="1044"/>
                  </a:lnTo>
                  <a:lnTo>
                    <a:pt x="1646" y="1060"/>
                  </a:lnTo>
                  <a:lnTo>
                    <a:pt x="1728" y="1076"/>
                  </a:lnTo>
                  <a:lnTo>
                    <a:pt x="1818" y="1088"/>
                  </a:lnTo>
                  <a:lnTo>
                    <a:pt x="1866" y="1092"/>
                  </a:lnTo>
                  <a:lnTo>
                    <a:pt x="1916" y="1096"/>
                  </a:lnTo>
                  <a:lnTo>
                    <a:pt x="1968" y="1100"/>
                  </a:lnTo>
                  <a:lnTo>
                    <a:pt x="2022" y="1100"/>
                  </a:lnTo>
                  <a:lnTo>
                    <a:pt x="2078" y="1100"/>
                  </a:lnTo>
                  <a:lnTo>
                    <a:pt x="2136" y="1096"/>
                  </a:lnTo>
                  <a:lnTo>
                    <a:pt x="2194" y="1092"/>
                  </a:lnTo>
                  <a:lnTo>
                    <a:pt x="2254" y="1086"/>
                  </a:lnTo>
                  <a:lnTo>
                    <a:pt x="2314" y="1076"/>
                  </a:lnTo>
                  <a:lnTo>
                    <a:pt x="2376" y="1064"/>
                  </a:lnTo>
                  <a:lnTo>
                    <a:pt x="2438" y="1050"/>
                  </a:lnTo>
                  <a:lnTo>
                    <a:pt x="2502" y="1034"/>
                  </a:lnTo>
                  <a:lnTo>
                    <a:pt x="2566" y="1014"/>
                  </a:lnTo>
                  <a:lnTo>
                    <a:pt x="2630" y="990"/>
                  </a:lnTo>
                  <a:lnTo>
                    <a:pt x="2696" y="964"/>
                  </a:lnTo>
                  <a:lnTo>
                    <a:pt x="2762" y="934"/>
                  </a:lnTo>
                  <a:lnTo>
                    <a:pt x="2828" y="900"/>
                  </a:lnTo>
                  <a:lnTo>
                    <a:pt x="2894" y="864"/>
                  </a:lnTo>
                  <a:lnTo>
                    <a:pt x="2894" y="864"/>
                  </a:lnTo>
                  <a:lnTo>
                    <a:pt x="2864" y="878"/>
                  </a:lnTo>
                  <a:lnTo>
                    <a:pt x="2828" y="892"/>
                  </a:lnTo>
                  <a:lnTo>
                    <a:pt x="2780" y="910"/>
                  </a:lnTo>
                  <a:lnTo>
                    <a:pt x="2720" y="930"/>
                  </a:lnTo>
                  <a:lnTo>
                    <a:pt x="2650" y="952"/>
                  </a:lnTo>
                  <a:lnTo>
                    <a:pt x="2568" y="972"/>
                  </a:lnTo>
                  <a:lnTo>
                    <a:pt x="2478" y="992"/>
                  </a:lnTo>
                  <a:lnTo>
                    <a:pt x="2430" y="1000"/>
                  </a:lnTo>
                  <a:lnTo>
                    <a:pt x="2380" y="1008"/>
                  </a:lnTo>
                  <a:lnTo>
                    <a:pt x="2328" y="1014"/>
                  </a:lnTo>
                  <a:lnTo>
                    <a:pt x="2276" y="1020"/>
                  </a:lnTo>
                  <a:lnTo>
                    <a:pt x="2220" y="1022"/>
                  </a:lnTo>
                  <a:lnTo>
                    <a:pt x="2164" y="1024"/>
                  </a:lnTo>
                  <a:lnTo>
                    <a:pt x="2106" y="1024"/>
                  </a:lnTo>
                  <a:lnTo>
                    <a:pt x="2046" y="1024"/>
                  </a:lnTo>
                  <a:lnTo>
                    <a:pt x="1986" y="1020"/>
                  </a:lnTo>
                  <a:lnTo>
                    <a:pt x="1924" y="1014"/>
                  </a:lnTo>
                  <a:lnTo>
                    <a:pt x="1862" y="1004"/>
                  </a:lnTo>
                  <a:lnTo>
                    <a:pt x="1798" y="994"/>
                  </a:lnTo>
                  <a:lnTo>
                    <a:pt x="1734" y="980"/>
                  </a:lnTo>
                  <a:lnTo>
                    <a:pt x="1670" y="962"/>
                  </a:lnTo>
                  <a:lnTo>
                    <a:pt x="1604" y="942"/>
                  </a:lnTo>
                  <a:lnTo>
                    <a:pt x="1540" y="918"/>
                  </a:lnTo>
                  <a:lnTo>
                    <a:pt x="1540" y="918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C8E9F8B-BAA7-4B5E-9FFB-B1F3326881FC}"/>
              </a:ext>
            </a:extLst>
          </p:cNvPr>
          <p:cNvGrpSpPr/>
          <p:nvPr/>
        </p:nvGrpSpPr>
        <p:grpSpPr>
          <a:xfrm rot="1472195" flipH="1">
            <a:off x="953695" y="1343391"/>
            <a:ext cx="1667833" cy="1119778"/>
            <a:chOff x="-5357127" y="-2560963"/>
            <a:chExt cx="7159626" cy="4806950"/>
          </a:xfrm>
        </p:grpSpPr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713E4FDD-3697-4FF3-879C-D3A8825A0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357127" y="-2560963"/>
              <a:ext cx="7159626" cy="4806950"/>
            </a:xfrm>
            <a:custGeom>
              <a:avLst/>
              <a:gdLst>
                <a:gd name="T0" fmla="*/ 52 w 4510"/>
                <a:gd name="T1" fmla="*/ 2374 h 3028"/>
                <a:gd name="T2" fmla="*/ 26 w 4510"/>
                <a:gd name="T3" fmla="*/ 2298 h 3028"/>
                <a:gd name="T4" fmla="*/ 6 w 4510"/>
                <a:gd name="T5" fmla="*/ 2176 h 3028"/>
                <a:gd name="T6" fmla="*/ 6 w 4510"/>
                <a:gd name="T7" fmla="*/ 1958 h 3028"/>
                <a:gd name="T8" fmla="*/ 44 w 4510"/>
                <a:gd name="T9" fmla="*/ 1712 h 3028"/>
                <a:gd name="T10" fmla="*/ 126 w 4510"/>
                <a:gd name="T11" fmla="*/ 1446 h 3028"/>
                <a:gd name="T12" fmla="*/ 228 w 4510"/>
                <a:gd name="T13" fmla="*/ 1216 h 3028"/>
                <a:gd name="T14" fmla="*/ 306 w 4510"/>
                <a:gd name="T15" fmla="*/ 1080 h 3028"/>
                <a:gd name="T16" fmla="*/ 398 w 4510"/>
                <a:gd name="T17" fmla="*/ 946 h 3028"/>
                <a:gd name="T18" fmla="*/ 500 w 4510"/>
                <a:gd name="T19" fmla="*/ 814 h 3028"/>
                <a:gd name="T20" fmla="*/ 618 w 4510"/>
                <a:gd name="T21" fmla="*/ 688 h 3028"/>
                <a:gd name="T22" fmla="*/ 748 w 4510"/>
                <a:gd name="T23" fmla="*/ 570 h 3028"/>
                <a:gd name="T24" fmla="*/ 894 w 4510"/>
                <a:gd name="T25" fmla="*/ 458 h 3028"/>
                <a:gd name="T26" fmla="*/ 1054 w 4510"/>
                <a:gd name="T27" fmla="*/ 356 h 3028"/>
                <a:gd name="T28" fmla="*/ 1228 w 4510"/>
                <a:gd name="T29" fmla="*/ 264 h 3028"/>
                <a:gd name="T30" fmla="*/ 1418 w 4510"/>
                <a:gd name="T31" fmla="*/ 184 h 3028"/>
                <a:gd name="T32" fmla="*/ 1624 w 4510"/>
                <a:gd name="T33" fmla="*/ 120 h 3028"/>
                <a:gd name="T34" fmla="*/ 1846 w 4510"/>
                <a:gd name="T35" fmla="*/ 70 h 3028"/>
                <a:gd name="T36" fmla="*/ 1992 w 4510"/>
                <a:gd name="T37" fmla="*/ 44 h 3028"/>
                <a:gd name="T38" fmla="*/ 2208 w 4510"/>
                <a:gd name="T39" fmla="*/ 18 h 3028"/>
                <a:gd name="T40" fmla="*/ 2550 w 4510"/>
                <a:gd name="T41" fmla="*/ 0 h 3028"/>
                <a:gd name="T42" fmla="*/ 2930 w 4510"/>
                <a:gd name="T43" fmla="*/ 12 h 3028"/>
                <a:gd name="T44" fmla="*/ 3278 w 4510"/>
                <a:gd name="T45" fmla="*/ 56 h 3028"/>
                <a:gd name="T46" fmla="*/ 3588 w 4510"/>
                <a:gd name="T47" fmla="*/ 120 h 3028"/>
                <a:gd name="T48" fmla="*/ 3858 w 4510"/>
                <a:gd name="T49" fmla="*/ 198 h 3028"/>
                <a:gd name="T50" fmla="*/ 4084 w 4510"/>
                <a:gd name="T51" fmla="*/ 280 h 3028"/>
                <a:gd name="T52" fmla="*/ 4316 w 4510"/>
                <a:gd name="T53" fmla="*/ 384 h 3028"/>
                <a:gd name="T54" fmla="*/ 4510 w 4510"/>
                <a:gd name="T55" fmla="*/ 490 h 3028"/>
                <a:gd name="T56" fmla="*/ 4436 w 4510"/>
                <a:gd name="T57" fmla="*/ 508 h 3028"/>
                <a:gd name="T58" fmla="*/ 4278 w 4510"/>
                <a:gd name="T59" fmla="*/ 564 h 3028"/>
                <a:gd name="T60" fmla="*/ 4150 w 4510"/>
                <a:gd name="T61" fmla="*/ 628 h 3028"/>
                <a:gd name="T62" fmla="*/ 4002 w 4510"/>
                <a:gd name="T63" fmla="*/ 718 h 3028"/>
                <a:gd name="T64" fmla="*/ 3840 w 4510"/>
                <a:gd name="T65" fmla="*/ 838 h 3028"/>
                <a:gd name="T66" fmla="*/ 3668 w 4510"/>
                <a:gd name="T67" fmla="*/ 996 h 3028"/>
                <a:gd name="T68" fmla="*/ 3492 w 4510"/>
                <a:gd name="T69" fmla="*/ 1192 h 3028"/>
                <a:gd name="T70" fmla="*/ 3314 w 4510"/>
                <a:gd name="T71" fmla="*/ 1436 h 3028"/>
                <a:gd name="T72" fmla="*/ 3140 w 4510"/>
                <a:gd name="T73" fmla="*/ 1728 h 3028"/>
                <a:gd name="T74" fmla="*/ 3060 w 4510"/>
                <a:gd name="T75" fmla="*/ 1866 h 3028"/>
                <a:gd name="T76" fmla="*/ 2932 w 4510"/>
                <a:gd name="T77" fmla="*/ 2058 h 3028"/>
                <a:gd name="T78" fmla="*/ 2794 w 4510"/>
                <a:gd name="T79" fmla="*/ 2232 h 3028"/>
                <a:gd name="T80" fmla="*/ 2646 w 4510"/>
                <a:gd name="T81" fmla="*/ 2390 h 3028"/>
                <a:gd name="T82" fmla="*/ 2490 w 4510"/>
                <a:gd name="T83" fmla="*/ 2528 h 3028"/>
                <a:gd name="T84" fmla="*/ 2330 w 4510"/>
                <a:gd name="T85" fmla="*/ 2650 h 3028"/>
                <a:gd name="T86" fmla="*/ 2164 w 4510"/>
                <a:gd name="T87" fmla="*/ 2754 h 3028"/>
                <a:gd name="T88" fmla="*/ 1994 w 4510"/>
                <a:gd name="T89" fmla="*/ 2842 h 3028"/>
                <a:gd name="T90" fmla="*/ 1822 w 4510"/>
                <a:gd name="T91" fmla="*/ 2912 h 3028"/>
                <a:gd name="T92" fmla="*/ 1650 w 4510"/>
                <a:gd name="T93" fmla="*/ 2966 h 3028"/>
                <a:gd name="T94" fmla="*/ 1480 w 4510"/>
                <a:gd name="T95" fmla="*/ 3004 h 3028"/>
                <a:gd name="T96" fmla="*/ 1310 w 4510"/>
                <a:gd name="T97" fmla="*/ 3024 h 3028"/>
                <a:gd name="T98" fmla="*/ 1144 w 4510"/>
                <a:gd name="T99" fmla="*/ 3028 h 3028"/>
                <a:gd name="T100" fmla="*/ 984 w 4510"/>
                <a:gd name="T101" fmla="*/ 3016 h 3028"/>
                <a:gd name="T102" fmla="*/ 830 w 4510"/>
                <a:gd name="T103" fmla="*/ 2986 h 3028"/>
                <a:gd name="T104" fmla="*/ 682 w 4510"/>
                <a:gd name="T105" fmla="*/ 2942 h 3028"/>
                <a:gd name="T106" fmla="*/ 544 w 4510"/>
                <a:gd name="T107" fmla="*/ 2882 h 3028"/>
                <a:gd name="T108" fmla="*/ 418 w 4510"/>
                <a:gd name="T109" fmla="*/ 2806 h 3028"/>
                <a:gd name="T110" fmla="*/ 302 w 4510"/>
                <a:gd name="T111" fmla="*/ 2716 h 3028"/>
                <a:gd name="T112" fmla="*/ 200 w 4510"/>
                <a:gd name="T113" fmla="*/ 2608 h 3028"/>
                <a:gd name="T114" fmla="*/ 112 w 4510"/>
                <a:gd name="T115" fmla="*/ 2486 h 3028"/>
                <a:gd name="T116" fmla="*/ 62 w 4510"/>
                <a:gd name="T117" fmla="*/ 2396 h 3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10" h="3028">
                  <a:moveTo>
                    <a:pt x="62" y="2396"/>
                  </a:moveTo>
                  <a:lnTo>
                    <a:pt x="62" y="2396"/>
                  </a:lnTo>
                  <a:lnTo>
                    <a:pt x="52" y="2374"/>
                  </a:lnTo>
                  <a:lnTo>
                    <a:pt x="42" y="2350"/>
                  </a:lnTo>
                  <a:lnTo>
                    <a:pt x="34" y="2324"/>
                  </a:lnTo>
                  <a:lnTo>
                    <a:pt x="26" y="2298"/>
                  </a:lnTo>
                  <a:lnTo>
                    <a:pt x="20" y="2268"/>
                  </a:lnTo>
                  <a:lnTo>
                    <a:pt x="14" y="2240"/>
                  </a:lnTo>
                  <a:lnTo>
                    <a:pt x="6" y="2176"/>
                  </a:lnTo>
                  <a:lnTo>
                    <a:pt x="2" y="2108"/>
                  </a:lnTo>
                  <a:lnTo>
                    <a:pt x="0" y="2036"/>
                  </a:lnTo>
                  <a:lnTo>
                    <a:pt x="6" y="1958"/>
                  </a:lnTo>
                  <a:lnTo>
                    <a:pt x="14" y="1880"/>
                  </a:lnTo>
                  <a:lnTo>
                    <a:pt x="26" y="1796"/>
                  </a:lnTo>
                  <a:lnTo>
                    <a:pt x="44" y="1712"/>
                  </a:lnTo>
                  <a:lnTo>
                    <a:pt x="66" y="1624"/>
                  </a:lnTo>
                  <a:lnTo>
                    <a:pt x="94" y="1536"/>
                  </a:lnTo>
                  <a:lnTo>
                    <a:pt x="126" y="1446"/>
                  </a:lnTo>
                  <a:lnTo>
                    <a:pt x="162" y="1354"/>
                  </a:lnTo>
                  <a:lnTo>
                    <a:pt x="206" y="1262"/>
                  </a:lnTo>
                  <a:lnTo>
                    <a:pt x="228" y="1216"/>
                  </a:lnTo>
                  <a:lnTo>
                    <a:pt x="254" y="1172"/>
                  </a:lnTo>
                  <a:lnTo>
                    <a:pt x="280" y="1126"/>
                  </a:lnTo>
                  <a:lnTo>
                    <a:pt x="306" y="1080"/>
                  </a:lnTo>
                  <a:lnTo>
                    <a:pt x="336" y="1036"/>
                  </a:lnTo>
                  <a:lnTo>
                    <a:pt x="366" y="990"/>
                  </a:lnTo>
                  <a:lnTo>
                    <a:pt x="398" y="946"/>
                  </a:lnTo>
                  <a:lnTo>
                    <a:pt x="430" y="902"/>
                  </a:lnTo>
                  <a:lnTo>
                    <a:pt x="464" y="858"/>
                  </a:lnTo>
                  <a:lnTo>
                    <a:pt x="500" y="814"/>
                  </a:lnTo>
                  <a:lnTo>
                    <a:pt x="538" y="772"/>
                  </a:lnTo>
                  <a:lnTo>
                    <a:pt x="578" y="730"/>
                  </a:lnTo>
                  <a:lnTo>
                    <a:pt x="618" y="688"/>
                  </a:lnTo>
                  <a:lnTo>
                    <a:pt x="660" y="648"/>
                  </a:lnTo>
                  <a:lnTo>
                    <a:pt x="704" y="608"/>
                  </a:lnTo>
                  <a:lnTo>
                    <a:pt x="748" y="570"/>
                  </a:lnTo>
                  <a:lnTo>
                    <a:pt x="796" y="532"/>
                  </a:lnTo>
                  <a:lnTo>
                    <a:pt x="844" y="494"/>
                  </a:lnTo>
                  <a:lnTo>
                    <a:pt x="894" y="458"/>
                  </a:lnTo>
                  <a:lnTo>
                    <a:pt x="946" y="422"/>
                  </a:lnTo>
                  <a:lnTo>
                    <a:pt x="998" y="388"/>
                  </a:lnTo>
                  <a:lnTo>
                    <a:pt x="1054" y="356"/>
                  </a:lnTo>
                  <a:lnTo>
                    <a:pt x="1110" y="324"/>
                  </a:lnTo>
                  <a:lnTo>
                    <a:pt x="1168" y="294"/>
                  </a:lnTo>
                  <a:lnTo>
                    <a:pt x="1228" y="264"/>
                  </a:lnTo>
                  <a:lnTo>
                    <a:pt x="1290" y="236"/>
                  </a:lnTo>
                  <a:lnTo>
                    <a:pt x="1352" y="210"/>
                  </a:lnTo>
                  <a:lnTo>
                    <a:pt x="1418" y="184"/>
                  </a:lnTo>
                  <a:lnTo>
                    <a:pt x="1484" y="162"/>
                  </a:lnTo>
                  <a:lnTo>
                    <a:pt x="1554" y="140"/>
                  </a:lnTo>
                  <a:lnTo>
                    <a:pt x="1624" y="120"/>
                  </a:lnTo>
                  <a:lnTo>
                    <a:pt x="1696" y="100"/>
                  </a:lnTo>
                  <a:lnTo>
                    <a:pt x="1770" y="84"/>
                  </a:lnTo>
                  <a:lnTo>
                    <a:pt x="1846" y="70"/>
                  </a:lnTo>
                  <a:lnTo>
                    <a:pt x="1846" y="70"/>
                  </a:lnTo>
                  <a:lnTo>
                    <a:pt x="1920" y="56"/>
                  </a:lnTo>
                  <a:lnTo>
                    <a:pt x="1992" y="44"/>
                  </a:lnTo>
                  <a:lnTo>
                    <a:pt x="2066" y="34"/>
                  </a:lnTo>
                  <a:lnTo>
                    <a:pt x="2136" y="26"/>
                  </a:lnTo>
                  <a:lnTo>
                    <a:pt x="2208" y="18"/>
                  </a:lnTo>
                  <a:lnTo>
                    <a:pt x="2278" y="12"/>
                  </a:lnTo>
                  <a:lnTo>
                    <a:pt x="2414" y="4"/>
                  </a:lnTo>
                  <a:lnTo>
                    <a:pt x="2550" y="0"/>
                  </a:lnTo>
                  <a:lnTo>
                    <a:pt x="2680" y="0"/>
                  </a:lnTo>
                  <a:lnTo>
                    <a:pt x="2806" y="4"/>
                  </a:lnTo>
                  <a:lnTo>
                    <a:pt x="2930" y="12"/>
                  </a:lnTo>
                  <a:lnTo>
                    <a:pt x="3050" y="24"/>
                  </a:lnTo>
                  <a:lnTo>
                    <a:pt x="3166" y="38"/>
                  </a:lnTo>
                  <a:lnTo>
                    <a:pt x="3278" y="56"/>
                  </a:lnTo>
                  <a:lnTo>
                    <a:pt x="3384" y="74"/>
                  </a:lnTo>
                  <a:lnTo>
                    <a:pt x="3488" y="96"/>
                  </a:lnTo>
                  <a:lnTo>
                    <a:pt x="3588" y="120"/>
                  </a:lnTo>
                  <a:lnTo>
                    <a:pt x="3682" y="144"/>
                  </a:lnTo>
                  <a:lnTo>
                    <a:pt x="3772" y="172"/>
                  </a:lnTo>
                  <a:lnTo>
                    <a:pt x="3858" y="198"/>
                  </a:lnTo>
                  <a:lnTo>
                    <a:pt x="3938" y="226"/>
                  </a:lnTo>
                  <a:lnTo>
                    <a:pt x="4014" y="254"/>
                  </a:lnTo>
                  <a:lnTo>
                    <a:pt x="4084" y="280"/>
                  </a:lnTo>
                  <a:lnTo>
                    <a:pt x="4150" y="308"/>
                  </a:lnTo>
                  <a:lnTo>
                    <a:pt x="4212" y="334"/>
                  </a:lnTo>
                  <a:lnTo>
                    <a:pt x="4316" y="384"/>
                  </a:lnTo>
                  <a:lnTo>
                    <a:pt x="4400" y="426"/>
                  </a:lnTo>
                  <a:lnTo>
                    <a:pt x="4460" y="460"/>
                  </a:lnTo>
                  <a:lnTo>
                    <a:pt x="4510" y="490"/>
                  </a:lnTo>
                  <a:lnTo>
                    <a:pt x="4510" y="490"/>
                  </a:lnTo>
                  <a:lnTo>
                    <a:pt x="4476" y="498"/>
                  </a:lnTo>
                  <a:lnTo>
                    <a:pt x="4436" y="508"/>
                  </a:lnTo>
                  <a:lnTo>
                    <a:pt x="4382" y="524"/>
                  </a:lnTo>
                  <a:lnTo>
                    <a:pt x="4314" y="550"/>
                  </a:lnTo>
                  <a:lnTo>
                    <a:pt x="4278" y="564"/>
                  </a:lnTo>
                  <a:lnTo>
                    <a:pt x="4238" y="584"/>
                  </a:lnTo>
                  <a:lnTo>
                    <a:pt x="4194" y="604"/>
                  </a:lnTo>
                  <a:lnTo>
                    <a:pt x="4150" y="628"/>
                  </a:lnTo>
                  <a:lnTo>
                    <a:pt x="4102" y="654"/>
                  </a:lnTo>
                  <a:lnTo>
                    <a:pt x="4054" y="684"/>
                  </a:lnTo>
                  <a:lnTo>
                    <a:pt x="4002" y="718"/>
                  </a:lnTo>
                  <a:lnTo>
                    <a:pt x="3950" y="754"/>
                  </a:lnTo>
                  <a:lnTo>
                    <a:pt x="3896" y="794"/>
                  </a:lnTo>
                  <a:lnTo>
                    <a:pt x="3840" y="838"/>
                  </a:lnTo>
                  <a:lnTo>
                    <a:pt x="3784" y="886"/>
                  </a:lnTo>
                  <a:lnTo>
                    <a:pt x="3726" y="938"/>
                  </a:lnTo>
                  <a:lnTo>
                    <a:pt x="3668" y="996"/>
                  </a:lnTo>
                  <a:lnTo>
                    <a:pt x="3610" y="1056"/>
                  </a:lnTo>
                  <a:lnTo>
                    <a:pt x="3552" y="1122"/>
                  </a:lnTo>
                  <a:lnTo>
                    <a:pt x="3492" y="1192"/>
                  </a:lnTo>
                  <a:lnTo>
                    <a:pt x="3432" y="1268"/>
                  </a:lnTo>
                  <a:lnTo>
                    <a:pt x="3372" y="1350"/>
                  </a:lnTo>
                  <a:lnTo>
                    <a:pt x="3314" y="1436"/>
                  </a:lnTo>
                  <a:lnTo>
                    <a:pt x="3254" y="1528"/>
                  </a:lnTo>
                  <a:lnTo>
                    <a:pt x="3196" y="1624"/>
                  </a:lnTo>
                  <a:lnTo>
                    <a:pt x="3140" y="1728"/>
                  </a:lnTo>
                  <a:lnTo>
                    <a:pt x="3140" y="1728"/>
                  </a:lnTo>
                  <a:lnTo>
                    <a:pt x="3100" y="1798"/>
                  </a:lnTo>
                  <a:lnTo>
                    <a:pt x="3060" y="1866"/>
                  </a:lnTo>
                  <a:lnTo>
                    <a:pt x="3018" y="1932"/>
                  </a:lnTo>
                  <a:lnTo>
                    <a:pt x="2976" y="1996"/>
                  </a:lnTo>
                  <a:lnTo>
                    <a:pt x="2932" y="2058"/>
                  </a:lnTo>
                  <a:lnTo>
                    <a:pt x="2886" y="2118"/>
                  </a:lnTo>
                  <a:lnTo>
                    <a:pt x="2840" y="2176"/>
                  </a:lnTo>
                  <a:lnTo>
                    <a:pt x="2794" y="2232"/>
                  </a:lnTo>
                  <a:lnTo>
                    <a:pt x="2746" y="2286"/>
                  </a:lnTo>
                  <a:lnTo>
                    <a:pt x="2696" y="2340"/>
                  </a:lnTo>
                  <a:lnTo>
                    <a:pt x="2646" y="2390"/>
                  </a:lnTo>
                  <a:lnTo>
                    <a:pt x="2594" y="2438"/>
                  </a:lnTo>
                  <a:lnTo>
                    <a:pt x="2544" y="2484"/>
                  </a:lnTo>
                  <a:lnTo>
                    <a:pt x="2490" y="2528"/>
                  </a:lnTo>
                  <a:lnTo>
                    <a:pt x="2438" y="2572"/>
                  </a:lnTo>
                  <a:lnTo>
                    <a:pt x="2384" y="2612"/>
                  </a:lnTo>
                  <a:lnTo>
                    <a:pt x="2330" y="2650"/>
                  </a:lnTo>
                  <a:lnTo>
                    <a:pt x="2274" y="2688"/>
                  </a:lnTo>
                  <a:lnTo>
                    <a:pt x="2220" y="2722"/>
                  </a:lnTo>
                  <a:lnTo>
                    <a:pt x="2164" y="2754"/>
                  </a:lnTo>
                  <a:lnTo>
                    <a:pt x="2108" y="2786"/>
                  </a:lnTo>
                  <a:lnTo>
                    <a:pt x="2050" y="2814"/>
                  </a:lnTo>
                  <a:lnTo>
                    <a:pt x="1994" y="2842"/>
                  </a:lnTo>
                  <a:lnTo>
                    <a:pt x="1938" y="2868"/>
                  </a:lnTo>
                  <a:lnTo>
                    <a:pt x="1880" y="2892"/>
                  </a:lnTo>
                  <a:lnTo>
                    <a:pt x="1822" y="2912"/>
                  </a:lnTo>
                  <a:lnTo>
                    <a:pt x="1766" y="2932"/>
                  </a:lnTo>
                  <a:lnTo>
                    <a:pt x="1708" y="2950"/>
                  </a:lnTo>
                  <a:lnTo>
                    <a:pt x="1650" y="2966"/>
                  </a:lnTo>
                  <a:lnTo>
                    <a:pt x="1594" y="2980"/>
                  </a:lnTo>
                  <a:lnTo>
                    <a:pt x="1536" y="2992"/>
                  </a:lnTo>
                  <a:lnTo>
                    <a:pt x="1480" y="3004"/>
                  </a:lnTo>
                  <a:lnTo>
                    <a:pt x="1422" y="3012"/>
                  </a:lnTo>
                  <a:lnTo>
                    <a:pt x="1366" y="3018"/>
                  </a:lnTo>
                  <a:lnTo>
                    <a:pt x="1310" y="3024"/>
                  </a:lnTo>
                  <a:lnTo>
                    <a:pt x="1254" y="3026"/>
                  </a:lnTo>
                  <a:lnTo>
                    <a:pt x="1200" y="3028"/>
                  </a:lnTo>
                  <a:lnTo>
                    <a:pt x="1144" y="3028"/>
                  </a:lnTo>
                  <a:lnTo>
                    <a:pt x="1090" y="3026"/>
                  </a:lnTo>
                  <a:lnTo>
                    <a:pt x="1036" y="3022"/>
                  </a:lnTo>
                  <a:lnTo>
                    <a:pt x="984" y="3016"/>
                  </a:lnTo>
                  <a:lnTo>
                    <a:pt x="932" y="3008"/>
                  </a:lnTo>
                  <a:lnTo>
                    <a:pt x="880" y="2998"/>
                  </a:lnTo>
                  <a:lnTo>
                    <a:pt x="830" y="2986"/>
                  </a:lnTo>
                  <a:lnTo>
                    <a:pt x="780" y="2974"/>
                  </a:lnTo>
                  <a:lnTo>
                    <a:pt x="730" y="2960"/>
                  </a:lnTo>
                  <a:lnTo>
                    <a:pt x="682" y="2942"/>
                  </a:lnTo>
                  <a:lnTo>
                    <a:pt x="636" y="2924"/>
                  </a:lnTo>
                  <a:lnTo>
                    <a:pt x="590" y="2904"/>
                  </a:lnTo>
                  <a:lnTo>
                    <a:pt x="544" y="2882"/>
                  </a:lnTo>
                  <a:lnTo>
                    <a:pt x="500" y="2858"/>
                  </a:lnTo>
                  <a:lnTo>
                    <a:pt x="458" y="2834"/>
                  </a:lnTo>
                  <a:lnTo>
                    <a:pt x="418" y="2806"/>
                  </a:lnTo>
                  <a:lnTo>
                    <a:pt x="378" y="2778"/>
                  </a:lnTo>
                  <a:lnTo>
                    <a:pt x="338" y="2748"/>
                  </a:lnTo>
                  <a:lnTo>
                    <a:pt x="302" y="2716"/>
                  </a:lnTo>
                  <a:lnTo>
                    <a:pt x="266" y="2682"/>
                  </a:lnTo>
                  <a:lnTo>
                    <a:pt x="232" y="2646"/>
                  </a:lnTo>
                  <a:lnTo>
                    <a:pt x="200" y="2608"/>
                  </a:lnTo>
                  <a:lnTo>
                    <a:pt x="168" y="2570"/>
                  </a:lnTo>
                  <a:lnTo>
                    <a:pt x="140" y="2528"/>
                  </a:lnTo>
                  <a:lnTo>
                    <a:pt x="112" y="2486"/>
                  </a:lnTo>
                  <a:lnTo>
                    <a:pt x="86" y="2442"/>
                  </a:lnTo>
                  <a:lnTo>
                    <a:pt x="62" y="2396"/>
                  </a:lnTo>
                  <a:lnTo>
                    <a:pt x="62" y="2396"/>
                  </a:lnTo>
                  <a:close/>
                </a:path>
              </a:pathLst>
            </a:custGeom>
            <a:solidFill>
              <a:srgbClr val="10AB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2744AB1F-2466-4A14-863B-59322577B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78438" y="-2082800"/>
              <a:ext cx="5737226" cy="3311525"/>
            </a:xfrm>
            <a:custGeom>
              <a:avLst/>
              <a:gdLst>
                <a:gd name="T0" fmla="*/ 1636 w 3614"/>
                <a:gd name="T1" fmla="*/ 872 h 2086"/>
                <a:gd name="T2" fmla="*/ 1922 w 3614"/>
                <a:gd name="T3" fmla="*/ 744 h 2086"/>
                <a:gd name="T4" fmla="*/ 2296 w 3614"/>
                <a:gd name="T5" fmla="*/ 598 h 2086"/>
                <a:gd name="T6" fmla="*/ 2808 w 3614"/>
                <a:gd name="T7" fmla="*/ 426 h 2086"/>
                <a:gd name="T8" fmla="*/ 3228 w 3614"/>
                <a:gd name="T9" fmla="*/ 312 h 2086"/>
                <a:gd name="T10" fmla="*/ 3568 w 3614"/>
                <a:gd name="T11" fmla="*/ 234 h 2086"/>
                <a:gd name="T12" fmla="*/ 3492 w 3614"/>
                <a:gd name="T13" fmla="*/ 242 h 2086"/>
                <a:gd name="T14" fmla="*/ 3138 w 3614"/>
                <a:gd name="T15" fmla="*/ 302 h 2086"/>
                <a:gd name="T16" fmla="*/ 2806 w 3614"/>
                <a:gd name="T17" fmla="*/ 374 h 2086"/>
                <a:gd name="T18" fmla="*/ 2496 w 3614"/>
                <a:gd name="T19" fmla="*/ 454 h 2086"/>
                <a:gd name="T20" fmla="*/ 2210 w 3614"/>
                <a:gd name="T21" fmla="*/ 540 h 2086"/>
                <a:gd name="T22" fmla="*/ 1942 w 3614"/>
                <a:gd name="T23" fmla="*/ 634 h 2086"/>
                <a:gd name="T24" fmla="*/ 1694 w 3614"/>
                <a:gd name="T25" fmla="*/ 734 h 2086"/>
                <a:gd name="T26" fmla="*/ 1468 w 3614"/>
                <a:gd name="T27" fmla="*/ 836 h 2086"/>
                <a:gd name="T28" fmla="*/ 1070 w 3614"/>
                <a:gd name="T29" fmla="*/ 1050 h 2086"/>
                <a:gd name="T30" fmla="*/ 844 w 3614"/>
                <a:gd name="T31" fmla="*/ 1192 h 2086"/>
                <a:gd name="T32" fmla="*/ 876 w 3614"/>
                <a:gd name="T33" fmla="*/ 990 h 2086"/>
                <a:gd name="T34" fmla="*/ 930 w 3614"/>
                <a:gd name="T35" fmla="*/ 804 h 2086"/>
                <a:gd name="T36" fmla="*/ 1002 w 3614"/>
                <a:gd name="T37" fmla="*/ 636 h 2086"/>
                <a:gd name="T38" fmla="*/ 1082 w 3614"/>
                <a:gd name="T39" fmla="*/ 486 h 2086"/>
                <a:gd name="T40" fmla="*/ 1168 w 3614"/>
                <a:gd name="T41" fmla="*/ 354 h 2086"/>
                <a:gd name="T42" fmla="*/ 1310 w 3614"/>
                <a:gd name="T43" fmla="*/ 180 h 2086"/>
                <a:gd name="T44" fmla="*/ 1444 w 3614"/>
                <a:gd name="T45" fmla="*/ 46 h 2086"/>
                <a:gd name="T46" fmla="*/ 1500 w 3614"/>
                <a:gd name="T47" fmla="*/ 0 h 2086"/>
                <a:gd name="T48" fmla="*/ 1322 w 3614"/>
                <a:gd name="T49" fmla="*/ 132 h 2086"/>
                <a:gd name="T50" fmla="*/ 1172 w 3614"/>
                <a:gd name="T51" fmla="*/ 274 h 2086"/>
                <a:gd name="T52" fmla="*/ 1050 w 3614"/>
                <a:gd name="T53" fmla="*/ 424 h 2086"/>
                <a:gd name="T54" fmla="*/ 952 w 3614"/>
                <a:gd name="T55" fmla="*/ 574 h 2086"/>
                <a:gd name="T56" fmla="*/ 876 w 3614"/>
                <a:gd name="T57" fmla="*/ 722 h 2086"/>
                <a:gd name="T58" fmla="*/ 818 w 3614"/>
                <a:gd name="T59" fmla="*/ 862 h 2086"/>
                <a:gd name="T60" fmla="*/ 748 w 3614"/>
                <a:gd name="T61" fmla="*/ 1100 h 2086"/>
                <a:gd name="T62" fmla="*/ 722 w 3614"/>
                <a:gd name="T63" fmla="*/ 1254 h 2086"/>
                <a:gd name="T64" fmla="*/ 626 w 3614"/>
                <a:gd name="T65" fmla="*/ 1350 h 2086"/>
                <a:gd name="T66" fmla="*/ 386 w 3614"/>
                <a:gd name="T67" fmla="*/ 1550 h 2086"/>
                <a:gd name="T68" fmla="*/ 210 w 3614"/>
                <a:gd name="T69" fmla="*/ 1724 h 2086"/>
                <a:gd name="T70" fmla="*/ 90 w 3614"/>
                <a:gd name="T71" fmla="*/ 1864 h 2086"/>
                <a:gd name="T72" fmla="*/ 0 w 3614"/>
                <a:gd name="T73" fmla="*/ 1988 h 2086"/>
                <a:gd name="T74" fmla="*/ 100 w 3614"/>
                <a:gd name="T75" fmla="*/ 2002 h 2086"/>
                <a:gd name="T76" fmla="*/ 316 w 3614"/>
                <a:gd name="T77" fmla="*/ 1758 h 2086"/>
                <a:gd name="T78" fmla="*/ 560 w 3614"/>
                <a:gd name="T79" fmla="*/ 1536 h 2086"/>
                <a:gd name="T80" fmla="*/ 826 w 3614"/>
                <a:gd name="T81" fmla="*/ 1334 h 2086"/>
                <a:gd name="T82" fmla="*/ 1110 w 3614"/>
                <a:gd name="T83" fmla="*/ 1152 h 2086"/>
                <a:gd name="T84" fmla="*/ 1402 w 3614"/>
                <a:gd name="T85" fmla="*/ 988 h 2086"/>
                <a:gd name="T86" fmla="*/ 1462 w 3614"/>
                <a:gd name="T87" fmla="*/ 1010 h 2086"/>
                <a:gd name="T88" fmla="*/ 1646 w 3614"/>
                <a:gd name="T89" fmla="*/ 1060 h 2086"/>
                <a:gd name="T90" fmla="*/ 1866 w 3614"/>
                <a:gd name="T91" fmla="*/ 1092 h 2086"/>
                <a:gd name="T92" fmla="*/ 2022 w 3614"/>
                <a:gd name="T93" fmla="*/ 1100 h 2086"/>
                <a:gd name="T94" fmla="*/ 2194 w 3614"/>
                <a:gd name="T95" fmla="*/ 1092 h 2086"/>
                <a:gd name="T96" fmla="*/ 2376 w 3614"/>
                <a:gd name="T97" fmla="*/ 1064 h 2086"/>
                <a:gd name="T98" fmla="*/ 2566 w 3614"/>
                <a:gd name="T99" fmla="*/ 1014 h 2086"/>
                <a:gd name="T100" fmla="*/ 2762 w 3614"/>
                <a:gd name="T101" fmla="*/ 934 h 2086"/>
                <a:gd name="T102" fmla="*/ 2894 w 3614"/>
                <a:gd name="T103" fmla="*/ 864 h 2086"/>
                <a:gd name="T104" fmla="*/ 2780 w 3614"/>
                <a:gd name="T105" fmla="*/ 910 h 2086"/>
                <a:gd name="T106" fmla="*/ 2568 w 3614"/>
                <a:gd name="T107" fmla="*/ 972 h 2086"/>
                <a:gd name="T108" fmla="*/ 2380 w 3614"/>
                <a:gd name="T109" fmla="*/ 1008 h 2086"/>
                <a:gd name="T110" fmla="*/ 2220 w 3614"/>
                <a:gd name="T111" fmla="*/ 1022 h 2086"/>
                <a:gd name="T112" fmla="*/ 2046 w 3614"/>
                <a:gd name="T113" fmla="*/ 1024 h 2086"/>
                <a:gd name="T114" fmla="*/ 1862 w 3614"/>
                <a:gd name="T115" fmla="*/ 1004 h 2086"/>
                <a:gd name="T116" fmla="*/ 1670 w 3614"/>
                <a:gd name="T117" fmla="*/ 962 h 2086"/>
                <a:gd name="T118" fmla="*/ 1540 w 3614"/>
                <a:gd name="T119" fmla="*/ 918 h 2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14" h="2086">
                  <a:moveTo>
                    <a:pt x="1540" y="918"/>
                  </a:moveTo>
                  <a:lnTo>
                    <a:pt x="1540" y="918"/>
                  </a:lnTo>
                  <a:lnTo>
                    <a:pt x="1636" y="872"/>
                  </a:lnTo>
                  <a:lnTo>
                    <a:pt x="1732" y="828"/>
                  </a:lnTo>
                  <a:lnTo>
                    <a:pt x="1828" y="784"/>
                  </a:lnTo>
                  <a:lnTo>
                    <a:pt x="1922" y="744"/>
                  </a:lnTo>
                  <a:lnTo>
                    <a:pt x="2018" y="704"/>
                  </a:lnTo>
                  <a:lnTo>
                    <a:pt x="2110" y="668"/>
                  </a:lnTo>
                  <a:lnTo>
                    <a:pt x="2296" y="598"/>
                  </a:lnTo>
                  <a:lnTo>
                    <a:pt x="2474" y="534"/>
                  </a:lnTo>
                  <a:lnTo>
                    <a:pt x="2646" y="478"/>
                  </a:lnTo>
                  <a:lnTo>
                    <a:pt x="2808" y="426"/>
                  </a:lnTo>
                  <a:lnTo>
                    <a:pt x="2960" y="382"/>
                  </a:lnTo>
                  <a:lnTo>
                    <a:pt x="3102" y="344"/>
                  </a:lnTo>
                  <a:lnTo>
                    <a:pt x="3228" y="312"/>
                  </a:lnTo>
                  <a:lnTo>
                    <a:pt x="3340" y="284"/>
                  </a:lnTo>
                  <a:lnTo>
                    <a:pt x="3434" y="262"/>
                  </a:lnTo>
                  <a:lnTo>
                    <a:pt x="3568" y="234"/>
                  </a:lnTo>
                  <a:lnTo>
                    <a:pt x="3614" y="224"/>
                  </a:lnTo>
                  <a:lnTo>
                    <a:pt x="3614" y="224"/>
                  </a:lnTo>
                  <a:lnTo>
                    <a:pt x="3492" y="242"/>
                  </a:lnTo>
                  <a:lnTo>
                    <a:pt x="3372" y="262"/>
                  </a:lnTo>
                  <a:lnTo>
                    <a:pt x="3254" y="282"/>
                  </a:lnTo>
                  <a:lnTo>
                    <a:pt x="3138" y="302"/>
                  </a:lnTo>
                  <a:lnTo>
                    <a:pt x="3024" y="326"/>
                  </a:lnTo>
                  <a:lnTo>
                    <a:pt x="2914" y="348"/>
                  </a:lnTo>
                  <a:lnTo>
                    <a:pt x="2806" y="374"/>
                  </a:lnTo>
                  <a:lnTo>
                    <a:pt x="2700" y="400"/>
                  </a:lnTo>
                  <a:lnTo>
                    <a:pt x="2598" y="426"/>
                  </a:lnTo>
                  <a:lnTo>
                    <a:pt x="2496" y="454"/>
                  </a:lnTo>
                  <a:lnTo>
                    <a:pt x="2398" y="482"/>
                  </a:lnTo>
                  <a:lnTo>
                    <a:pt x="2302" y="510"/>
                  </a:lnTo>
                  <a:lnTo>
                    <a:pt x="2210" y="540"/>
                  </a:lnTo>
                  <a:lnTo>
                    <a:pt x="2118" y="572"/>
                  </a:lnTo>
                  <a:lnTo>
                    <a:pt x="2028" y="602"/>
                  </a:lnTo>
                  <a:lnTo>
                    <a:pt x="1942" y="634"/>
                  </a:lnTo>
                  <a:lnTo>
                    <a:pt x="1858" y="666"/>
                  </a:lnTo>
                  <a:lnTo>
                    <a:pt x="1776" y="700"/>
                  </a:lnTo>
                  <a:lnTo>
                    <a:pt x="1694" y="734"/>
                  </a:lnTo>
                  <a:lnTo>
                    <a:pt x="1618" y="768"/>
                  </a:lnTo>
                  <a:lnTo>
                    <a:pt x="1542" y="802"/>
                  </a:lnTo>
                  <a:lnTo>
                    <a:pt x="1468" y="836"/>
                  </a:lnTo>
                  <a:lnTo>
                    <a:pt x="1326" y="906"/>
                  </a:lnTo>
                  <a:lnTo>
                    <a:pt x="1194" y="978"/>
                  </a:lnTo>
                  <a:lnTo>
                    <a:pt x="1070" y="1050"/>
                  </a:lnTo>
                  <a:lnTo>
                    <a:pt x="952" y="1120"/>
                  </a:lnTo>
                  <a:lnTo>
                    <a:pt x="844" y="1192"/>
                  </a:lnTo>
                  <a:lnTo>
                    <a:pt x="844" y="1192"/>
                  </a:lnTo>
                  <a:lnTo>
                    <a:pt x="852" y="1122"/>
                  </a:lnTo>
                  <a:lnTo>
                    <a:pt x="862" y="1056"/>
                  </a:lnTo>
                  <a:lnTo>
                    <a:pt x="876" y="990"/>
                  </a:lnTo>
                  <a:lnTo>
                    <a:pt x="892" y="926"/>
                  </a:lnTo>
                  <a:lnTo>
                    <a:pt x="910" y="864"/>
                  </a:lnTo>
                  <a:lnTo>
                    <a:pt x="930" y="804"/>
                  </a:lnTo>
                  <a:lnTo>
                    <a:pt x="952" y="746"/>
                  </a:lnTo>
                  <a:lnTo>
                    <a:pt x="976" y="690"/>
                  </a:lnTo>
                  <a:lnTo>
                    <a:pt x="1002" y="636"/>
                  </a:lnTo>
                  <a:lnTo>
                    <a:pt x="1028" y="584"/>
                  </a:lnTo>
                  <a:lnTo>
                    <a:pt x="1054" y="534"/>
                  </a:lnTo>
                  <a:lnTo>
                    <a:pt x="1082" y="486"/>
                  </a:lnTo>
                  <a:lnTo>
                    <a:pt x="1110" y="440"/>
                  </a:lnTo>
                  <a:lnTo>
                    <a:pt x="1140" y="396"/>
                  </a:lnTo>
                  <a:lnTo>
                    <a:pt x="1168" y="354"/>
                  </a:lnTo>
                  <a:lnTo>
                    <a:pt x="1198" y="316"/>
                  </a:lnTo>
                  <a:lnTo>
                    <a:pt x="1256" y="244"/>
                  </a:lnTo>
                  <a:lnTo>
                    <a:pt x="1310" y="180"/>
                  </a:lnTo>
                  <a:lnTo>
                    <a:pt x="1362" y="126"/>
                  </a:lnTo>
                  <a:lnTo>
                    <a:pt x="1406" y="82"/>
                  </a:lnTo>
                  <a:lnTo>
                    <a:pt x="1444" y="46"/>
                  </a:lnTo>
                  <a:lnTo>
                    <a:pt x="1474" y="20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36" y="42"/>
                  </a:lnTo>
                  <a:lnTo>
                    <a:pt x="1378" y="86"/>
                  </a:lnTo>
                  <a:lnTo>
                    <a:pt x="1322" y="132"/>
                  </a:lnTo>
                  <a:lnTo>
                    <a:pt x="1268" y="178"/>
                  </a:lnTo>
                  <a:lnTo>
                    <a:pt x="1218" y="226"/>
                  </a:lnTo>
                  <a:lnTo>
                    <a:pt x="1172" y="274"/>
                  </a:lnTo>
                  <a:lnTo>
                    <a:pt x="1128" y="324"/>
                  </a:lnTo>
                  <a:lnTo>
                    <a:pt x="1088" y="374"/>
                  </a:lnTo>
                  <a:lnTo>
                    <a:pt x="1050" y="424"/>
                  </a:lnTo>
                  <a:lnTo>
                    <a:pt x="1014" y="474"/>
                  </a:lnTo>
                  <a:lnTo>
                    <a:pt x="982" y="524"/>
                  </a:lnTo>
                  <a:lnTo>
                    <a:pt x="952" y="574"/>
                  </a:lnTo>
                  <a:lnTo>
                    <a:pt x="924" y="624"/>
                  </a:lnTo>
                  <a:lnTo>
                    <a:pt x="898" y="672"/>
                  </a:lnTo>
                  <a:lnTo>
                    <a:pt x="876" y="722"/>
                  </a:lnTo>
                  <a:lnTo>
                    <a:pt x="854" y="768"/>
                  </a:lnTo>
                  <a:lnTo>
                    <a:pt x="834" y="816"/>
                  </a:lnTo>
                  <a:lnTo>
                    <a:pt x="818" y="862"/>
                  </a:lnTo>
                  <a:lnTo>
                    <a:pt x="788" y="948"/>
                  </a:lnTo>
                  <a:lnTo>
                    <a:pt x="766" y="1028"/>
                  </a:lnTo>
                  <a:lnTo>
                    <a:pt x="748" y="1100"/>
                  </a:lnTo>
                  <a:lnTo>
                    <a:pt x="736" y="1162"/>
                  </a:lnTo>
                  <a:lnTo>
                    <a:pt x="728" y="1214"/>
                  </a:lnTo>
                  <a:lnTo>
                    <a:pt x="722" y="1254"/>
                  </a:lnTo>
                  <a:lnTo>
                    <a:pt x="720" y="1278"/>
                  </a:lnTo>
                  <a:lnTo>
                    <a:pt x="720" y="1278"/>
                  </a:lnTo>
                  <a:lnTo>
                    <a:pt x="626" y="1350"/>
                  </a:lnTo>
                  <a:lnTo>
                    <a:pt x="538" y="1418"/>
                  </a:lnTo>
                  <a:lnTo>
                    <a:pt x="460" y="1486"/>
                  </a:lnTo>
                  <a:lnTo>
                    <a:pt x="386" y="1550"/>
                  </a:lnTo>
                  <a:lnTo>
                    <a:pt x="320" y="1612"/>
                  </a:lnTo>
                  <a:lnTo>
                    <a:pt x="262" y="1670"/>
                  </a:lnTo>
                  <a:lnTo>
                    <a:pt x="210" y="1724"/>
                  </a:lnTo>
                  <a:lnTo>
                    <a:pt x="164" y="1776"/>
                  </a:lnTo>
                  <a:lnTo>
                    <a:pt x="124" y="1822"/>
                  </a:lnTo>
                  <a:lnTo>
                    <a:pt x="90" y="1864"/>
                  </a:lnTo>
                  <a:lnTo>
                    <a:pt x="38" y="1930"/>
                  </a:lnTo>
                  <a:lnTo>
                    <a:pt x="10" y="1972"/>
                  </a:lnTo>
                  <a:lnTo>
                    <a:pt x="0" y="1988"/>
                  </a:lnTo>
                  <a:lnTo>
                    <a:pt x="36" y="2086"/>
                  </a:lnTo>
                  <a:lnTo>
                    <a:pt x="36" y="2086"/>
                  </a:lnTo>
                  <a:lnTo>
                    <a:pt x="100" y="2002"/>
                  </a:lnTo>
                  <a:lnTo>
                    <a:pt x="170" y="1918"/>
                  </a:lnTo>
                  <a:lnTo>
                    <a:pt x="242" y="1838"/>
                  </a:lnTo>
                  <a:lnTo>
                    <a:pt x="316" y="1758"/>
                  </a:lnTo>
                  <a:lnTo>
                    <a:pt x="396" y="1682"/>
                  </a:lnTo>
                  <a:lnTo>
                    <a:pt x="476" y="1608"/>
                  </a:lnTo>
                  <a:lnTo>
                    <a:pt x="560" y="1536"/>
                  </a:lnTo>
                  <a:lnTo>
                    <a:pt x="648" y="1468"/>
                  </a:lnTo>
                  <a:lnTo>
                    <a:pt x="736" y="1400"/>
                  </a:lnTo>
                  <a:lnTo>
                    <a:pt x="826" y="1334"/>
                  </a:lnTo>
                  <a:lnTo>
                    <a:pt x="920" y="1272"/>
                  </a:lnTo>
                  <a:lnTo>
                    <a:pt x="1014" y="1210"/>
                  </a:lnTo>
                  <a:lnTo>
                    <a:pt x="1110" y="1152"/>
                  </a:lnTo>
                  <a:lnTo>
                    <a:pt x="1206" y="1096"/>
                  </a:lnTo>
                  <a:lnTo>
                    <a:pt x="1304" y="1042"/>
                  </a:lnTo>
                  <a:lnTo>
                    <a:pt x="1402" y="988"/>
                  </a:lnTo>
                  <a:lnTo>
                    <a:pt x="1402" y="988"/>
                  </a:lnTo>
                  <a:lnTo>
                    <a:pt x="1426" y="998"/>
                  </a:lnTo>
                  <a:lnTo>
                    <a:pt x="1462" y="1010"/>
                  </a:lnTo>
                  <a:lnTo>
                    <a:pt x="1512" y="1026"/>
                  </a:lnTo>
                  <a:lnTo>
                    <a:pt x="1574" y="1044"/>
                  </a:lnTo>
                  <a:lnTo>
                    <a:pt x="1646" y="1060"/>
                  </a:lnTo>
                  <a:lnTo>
                    <a:pt x="1728" y="1076"/>
                  </a:lnTo>
                  <a:lnTo>
                    <a:pt x="1818" y="1088"/>
                  </a:lnTo>
                  <a:lnTo>
                    <a:pt x="1866" y="1092"/>
                  </a:lnTo>
                  <a:lnTo>
                    <a:pt x="1916" y="1096"/>
                  </a:lnTo>
                  <a:lnTo>
                    <a:pt x="1968" y="1100"/>
                  </a:lnTo>
                  <a:lnTo>
                    <a:pt x="2022" y="1100"/>
                  </a:lnTo>
                  <a:lnTo>
                    <a:pt x="2078" y="1100"/>
                  </a:lnTo>
                  <a:lnTo>
                    <a:pt x="2136" y="1096"/>
                  </a:lnTo>
                  <a:lnTo>
                    <a:pt x="2194" y="1092"/>
                  </a:lnTo>
                  <a:lnTo>
                    <a:pt x="2254" y="1086"/>
                  </a:lnTo>
                  <a:lnTo>
                    <a:pt x="2314" y="1076"/>
                  </a:lnTo>
                  <a:lnTo>
                    <a:pt x="2376" y="1064"/>
                  </a:lnTo>
                  <a:lnTo>
                    <a:pt x="2438" y="1050"/>
                  </a:lnTo>
                  <a:lnTo>
                    <a:pt x="2502" y="1034"/>
                  </a:lnTo>
                  <a:lnTo>
                    <a:pt x="2566" y="1014"/>
                  </a:lnTo>
                  <a:lnTo>
                    <a:pt x="2630" y="990"/>
                  </a:lnTo>
                  <a:lnTo>
                    <a:pt x="2696" y="964"/>
                  </a:lnTo>
                  <a:lnTo>
                    <a:pt x="2762" y="934"/>
                  </a:lnTo>
                  <a:lnTo>
                    <a:pt x="2828" y="900"/>
                  </a:lnTo>
                  <a:lnTo>
                    <a:pt x="2894" y="864"/>
                  </a:lnTo>
                  <a:lnTo>
                    <a:pt x="2894" y="864"/>
                  </a:lnTo>
                  <a:lnTo>
                    <a:pt x="2864" y="878"/>
                  </a:lnTo>
                  <a:lnTo>
                    <a:pt x="2828" y="892"/>
                  </a:lnTo>
                  <a:lnTo>
                    <a:pt x="2780" y="910"/>
                  </a:lnTo>
                  <a:lnTo>
                    <a:pt x="2720" y="930"/>
                  </a:lnTo>
                  <a:lnTo>
                    <a:pt x="2650" y="952"/>
                  </a:lnTo>
                  <a:lnTo>
                    <a:pt x="2568" y="972"/>
                  </a:lnTo>
                  <a:lnTo>
                    <a:pt x="2478" y="992"/>
                  </a:lnTo>
                  <a:lnTo>
                    <a:pt x="2430" y="1000"/>
                  </a:lnTo>
                  <a:lnTo>
                    <a:pt x="2380" y="1008"/>
                  </a:lnTo>
                  <a:lnTo>
                    <a:pt x="2328" y="1014"/>
                  </a:lnTo>
                  <a:lnTo>
                    <a:pt x="2276" y="1020"/>
                  </a:lnTo>
                  <a:lnTo>
                    <a:pt x="2220" y="1022"/>
                  </a:lnTo>
                  <a:lnTo>
                    <a:pt x="2164" y="1024"/>
                  </a:lnTo>
                  <a:lnTo>
                    <a:pt x="2106" y="1024"/>
                  </a:lnTo>
                  <a:lnTo>
                    <a:pt x="2046" y="1024"/>
                  </a:lnTo>
                  <a:lnTo>
                    <a:pt x="1986" y="1020"/>
                  </a:lnTo>
                  <a:lnTo>
                    <a:pt x="1924" y="1014"/>
                  </a:lnTo>
                  <a:lnTo>
                    <a:pt x="1862" y="1004"/>
                  </a:lnTo>
                  <a:lnTo>
                    <a:pt x="1798" y="994"/>
                  </a:lnTo>
                  <a:lnTo>
                    <a:pt x="1734" y="980"/>
                  </a:lnTo>
                  <a:lnTo>
                    <a:pt x="1670" y="962"/>
                  </a:lnTo>
                  <a:lnTo>
                    <a:pt x="1604" y="942"/>
                  </a:lnTo>
                  <a:lnTo>
                    <a:pt x="1540" y="918"/>
                  </a:lnTo>
                  <a:lnTo>
                    <a:pt x="1540" y="918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8887A826-D1CB-46C3-B1E8-5182F7AA083C}"/>
              </a:ext>
            </a:extLst>
          </p:cNvPr>
          <p:cNvGrpSpPr/>
          <p:nvPr/>
        </p:nvGrpSpPr>
        <p:grpSpPr>
          <a:xfrm rot="19851636">
            <a:off x="2690981" y="1191104"/>
            <a:ext cx="1667833" cy="1119778"/>
            <a:chOff x="-5358127" y="-2564011"/>
            <a:chExt cx="7159626" cy="4806950"/>
          </a:xfrm>
        </p:grpSpPr>
        <p:sp>
          <p:nvSpPr>
            <p:cNvPr id="65" name="Freeform 23">
              <a:extLst>
                <a:ext uri="{FF2B5EF4-FFF2-40B4-BE49-F238E27FC236}">
                  <a16:creationId xmlns:a16="http://schemas.microsoft.com/office/drawing/2014/main" id="{2147177C-BC98-4183-A93F-4823F9A7B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358127" y="-2564011"/>
              <a:ext cx="7159626" cy="4806950"/>
            </a:xfrm>
            <a:custGeom>
              <a:avLst/>
              <a:gdLst>
                <a:gd name="T0" fmla="*/ 52 w 4510"/>
                <a:gd name="T1" fmla="*/ 2374 h 3028"/>
                <a:gd name="T2" fmla="*/ 26 w 4510"/>
                <a:gd name="T3" fmla="*/ 2298 h 3028"/>
                <a:gd name="T4" fmla="*/ 6 w 4510"/>
                <a:gd name="T5" fmla="*/ 2176 h 3028"/>
                <a:gd name="T6" fmla="*/ 6 w 4510"/>
                <a:gd name="T7" fmla="*/ 1958 h 3028"/>
                <a:gd name="T8" fmla="*/ 44 w 4510"/>
                <a:gd name="T9" fmla="*/ 1712 h 3028"/>
                <a:gd name="T10" fmla="*/ 126 w 4510"/>
                <a:gd name="T11" fmla="*/ 1446 h 3028"/>
                <a:gd name="T12" fmla="*/ 228 w 4510"/>
                <a:gd name="T13" fmla="*/ 1216 h 3028"/>
                <a:gd name="T14" fmla="*/ 306 w 4510"/>
                <a:gd name="T15" fmla="*/ 1080 h 3028"/>
                <a:gd name="T16" fmla="*/ 398 w 4510"/>
                <a:gd name="T17" fmla="*/ 946 h 3028"/>
                <a:gd name="T18" fmla="*/ 500 w 4510"/>
                <a:gd name="T19" fmla="*/ 814 h 3028"/>
                <a:gd name="T20" fmla="*/ 618 w 4510"/>
                <a:gd name="T21" fmla="*/ 688 h 3028"/>
                <a:gd name="T22" fmla="*/ 748 w 4510"/>
                <a:gd name="T23" fmla="*/ 570 h 3028"/>
                <a:gd name="T24" fmla="*/ 894 w 4510"/>
                <a:gd name="T25" fmla="*/ 458 h 3028"/>
                <a:gd name="T26" fmla="*/ 1054 w 4510"/>
                <a:gd name="T27" fmla="*/ 356 h 3028"/>
                <a:gd name="T28" fmla="*/ 1228 w 4510"/>
                <a:gd name="T29" fmla="*/ 264 h 3028"/>
                <a:gd name="T30" fmla="*/ 1418 w 4510"/>
                <a:gd name="T31" fmla="*/ 184 h 3028"/>
                <a:gd name="T32" fmla="*/ 1624 w 4510"/>
                <a:gd name="T33" fmla="*/ 120 h 3028"/>
                <a:gd name="T34" fmla="*/ 1846 w 4510"/>
                <a:gd name="T35" fmla="*/ 70 h 3028"/>
                <a:gd name="T36" fmla="*/ 1992 w 4510"/>
                <a:gd name="T37" fmla="*/ 44 h 3028"/>
                <a:gd name="T38" fmla="*/ 2208 w 4510"/>
                <a:gd name="T39" fmla="*/ 18 h 3028"/>
                <a:gd name="T40" fmla="*/ 2550 w 4510"/>
                <a:gd name="T41" fmla="*/ 0 h 3028"/>
                <a:gd name="T42" fmla="*/ 2930 w 4510"/>
                <a:gd name="T43" fmla="*/ 12 h 3028"/>
                <a:gd name="T44" fmla="*/ 3278 w 4510"/>
                <a:gd name="T45" fmla="*/ 56 h 3028"/>
                <a:gd name="T46" fmla="*/ 3588 w 4510"/>
                <a:gd name="T47" fmla="*/ 120 h 3028"/>
                <a:gd name="T48" fmla="*/ 3858 w 4510"/>
                <a:gd name="T49" fmla="*/ 198 h 3028"/>
                <a:gd name="T50" fmla="*/ 4084 w 4510"/>
                <a:gd name="T51" fmla="*/ 280 h 3028"/>
                <a:gd name="T52" fmla="*/ 4316 w 4510"/>
                <a:gd name="T53" fmla="*/ 384 h 3028"/>
                <a:gd name="T54" fmla="*/ 4510 w 4510"/>
                <a:gd name="T55" fmla="*/ 490 h 3028"/>
                <a:gd name="T56" fmla="*/ 4436 w 4510"/>
                <a:gd name="T57" fmla="*/ 508 h 3028"/>
                <a:gd name="T58" fmla="*/ 4278 w 4510"/>
                <a:gd name="T59" fmla="*/ 564 h 3028"/>
                <a:gd name="T60" fmla="*/ 4150 w 4510"/>
                <a:gd name="T61" fmla="*/ 628 h 3028"/>
                <a:gd name="T62" fmla="*/ 4002 w 4510"/>
                <a:gd name="T63" fmla="*/ 718 h 3028"/>
                <a:gd name="T64" fmla="*/ 3840 w 4510"/>
                <a:gd name="T65" fmla="*/ 838 h 3028"/>
                <a:gd name="T66" fmla="*/ 3668 w 4510"/>
                <a:gd name="T67" fmla="*/ 996 h 3028"/>
                <a:gd name="T68" fmla="*/ 3492 w 4510"/>
                <a:gd name="T69" fmla="*/ 1192 h 3028"/>
                <a:gd name="T70" fmla="*/ 3314 w 4510"/>
                <a:gd name="T71" fmla="*/ 1436 h 3028"/>
                <a:gd name="T72" fmla="*/ 3140 w 4510"/>
                <a:gd name="T73" fmla="*/ 1728 h 3028"/>
                <a:gd name="T74" fmla="*/ 3060 w 4510"/>
                <a:gd name="T75" fmla="*/ 1866 h 3028"/>
                <a:gd name="T76" fmla="*/ 2932 w 4510"/>
                <a:gd name="T77" fmla="*/ 2058 h 3028"/>
                <a:gd name="T78" fmla="*/ 2794 w 4510"/>
                <a:gd name="T79" fmla="*/ 2232 h 3028"/>
                <a:gd name="T80" fmla="*/ 2646 w 4510"/>
                <a:gd name="T81" fmla="*/ 2390 h 3028"/>
                <a:gd name="T82" fmla="*/ 2490 w 4510"/>
                <a:gd name="T83" fmla="*/ 2528 h 3028"/>
                <a:gd name="T84" fmla="*/ 2330 w 4510"/>
                <a:gd name="T85" fmla="*/ 2650 h 3028"/>
                <a:gd name="T86" fmla="*/ 2164 w 4510"/>
                <a:gd name="T87" fmla="*/ 2754 h 3028"/>
                <a:gd name="T88" fmla="*/ 1994 w 4510"/>
                <a:gd name="T89" fmla="*/ 2842 h 3028"/>
                <a:gd name="T90" fmla="*/ 1822 w 4510"/>
                <a:gd name="T91" fmla="*/ 2912 h 3028"/>
                <a:gd name="T92" fmla="*/ 1650 w 4510"/>
                <a:gd name="T93" fmla="*/ 2966 h 3028"/>
                <a:gd name="T94" fmla="*/ 1480 w 4510"/>
                <a:gd name="T95" fmla="*/ 3004 h 3028"/>
                <a:gd name="T96" fmla="*/ 1310 w 4510"/>
                <a:gd name="T97" fmla="*/ 3024 h 3028"/>
                <a:gd name="T98" fmla="*/ 1144 w 4510"/>
                <a:gd name="T99" fmla="*/ 3028 h 3028"/>
                <a:gd name="T100" fmla="*/ 984 w 4510"/>
                <a:gd name="T101" fmla="*/ 3016 h 3028"/>
                <a:gd name="T102" fmla="*/ 830 w 4510"/>
                <a:gd name="T103" fmla="*/ 2986 h 3028"/>
                <a:gd name="T104" fmla="*/ 682 w 4510"/>
                <a:gd name="T105" fmla="*/ 2942 h 3028"/>
                <a:gd name="T106" fmla="*/ 544 w 4510"/>
                <a:gd name="T107" fmla="*/ 2882 h 3028"/>
                <a:gd name="T108" fmla="*/ 418 w 4510"/>
                <a:gd name="T109" fmla="*/ 2806 h 3028"/>
                <a:gd name="T110" fmla="*/ 302 w 4510"/>
                <a:gd name="T111" fmla="*/ 2716 h 3028"/>
                <a:gd name="T112" fmla="*/ 200 w 4510"/>
                <a:gd name="T113" fmla="*/ 2608 h 3028"/>
                <a:gd name="T114" fmla="*/ 112 w 4510"/>
                <a:gd name="T115" fmla="*/ 2486 h 3028"/>
                <a:gd name="T116" fmla="*/ 62 w 4510"/>
                <a:gd name="T117" fmla="*/ 2396 h 3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10" h="3028">
                  <a:moveTo>
                    <a:pt x="62" y="2396"/>
                  </a:moveTo>
                  <a:lnTo>
                    <a:pt x="62" y="2396"/>
                  </a:lnTo>
                  <a:lnTo>
                    <a:pt x="52" y="2374"/>
                  </a:lnTo>
                  <a:lnTo>
                    <a:pt x="42" y="2350"/>
                  </a:lnTo>
                  <a:lnTo>
                    <a:pt x="34" y="2324"/>
                  </a:lnTo>
                  <a:lnTo>
                    <a:pt x="26" y="2298"/>
                  </a:lnTo>
                  <a:lnTo>
                    <a:pt x="20" y="2268"/>
                  </a:lnTo>
                  <a:lnTo>
                    <a:pt x="14" y="2240"/>
                  </a:lnTo>
                  <a:lnTo>
                    <a:pt x="6" y="2176"/>
                  </a:lnTo>
                  <a:lnTo>
                    <a:pt x="2" y="2108"/>
                  </a:lnTo>
                  <a:lnTo>
                    <a:pt x="0" y="2036"/>
                  </a:lnTo>
                  <a:lnTo>
                    <a:pt x="6" y="1958"/>
                  </a:lnTo>
                  <a:lnTo>
                    <a:pt x="14" y="1880"/>
                  </a:lnTo>
                  <a:lnTo>
                    <a:pt x="26" y="1796"/>
                  </a:lnTo>
                  <a:lnTo>
                    <a:pt x="44" y="1712"/>
                  </a:lnTo>
                  <a:lnTo>
                    <a:pt x="66" y="1624"/>
                  </a:lnTo>
                  <a:lnTo>
                    <a:pt x="94" y="1536"/>
                  </a:lnTo>
                  <a:lnTo>
                    <a:pt x="126" y="1446"/>
                  </a:lnTo>
                  <a:lnTo>
                    <a:pt x="162" y="1354"/>
                  </a:lnTo>
                  <a:lnTo>
                    <a:pt x="206" y="1262"/>
                  </a:lnTo>
                  <a:lnTo>
                    <a:pt x="228" y="1216"/>
                  </a:lnTo>
                  <a:lnTo>
                    <a:pt x="254" y="1172"/>
                  </a:lnTo>
                  <a:lnTo>
                    <a:pt x="280" y="1126"/>
                  </a:lnTo>
                  <a:lnTo>
                    <a:pt x="306" y="1080"/>
                  </a:lnTo>
                  <a:lnTo>
                    <a:pt x="336" y="1036"/>
                  </a:lnTo>
                  <a:lnTo>
                    <a:pt x="366" y="990"/>
                  </a:lnTo>
                  <a:lnTo>
                    <a:pt x="398" y="946"/>
                  </a:lnTo>
                  <a:lnTo>
                    <a:pt x="430" y="902"/>
                  </a:lnTo>
                  <a:lnTo>
                    <a:pt x="464" y="858"/>
                  </a:lnTo>
                  <a:lnTo>
                    <a:pt x="500" y="814"/>
                  </a:lnTo>
                  <a:lnTo>
                    <a:pt x="538" y="772"/>
                  </a:lnTo>
                  <a:lnTo>
                    <a:pt x="578" y="730"/>
                  </a:lnTo>
                  <a:lnTo>
                    <a:pt x="618" y="688"/>
                  </a:lnTo>
                  <a:lnTo>
                    <a:pt x="660" y="648"/>
                  </a:lnTo>
                  <a:lnTo>
                    <a:pt x="704" y="608"/>
                  </a:lnTo>
                  <a:lnTo>
                    <a:pt x="748" y="570"/>
                  </a:lnTo>
                  <a:lnTo>
                    <a:pt x="796" y="532"/>
                  </a:lnTo>
                  <a:lnTo>
                    <a:pt x="844" y="494"/>
                  </a:lnTo>
                  <a:lnTo>
                    <a:pt x="894" y="458"/>
                  </a:lnTo>
                  <a:lnTo>
                    <a:pt x="946" y="422"/>
                  </a:lnTo>
                  <a:lnTo>
                    <a:pt x="998" y="388"/>
                  </a:lnTo>
                  <a:lnTo>
                    <a:pt x="1054" y="356"/>
                  </a:lnTo>
                  <a:lnTo>
                    <a:pt x="1110" y="324"/>
                  </a:lnTo>
                  <a:lnTo>
                    <a:pt x="1168" y="294"/>
                  </a:lnTo>
                  <a:lnTo>
                    <a:pt x="1228" y="264"/>
                  </a:lnTo>
                  <a:lnTo>
                    <a:pt x="1290" y="236"/>
                  </a:lnTo>
                  <a:lnTo>
                    <a:pt x="1352" y="210"/>
                  </a:lnTo>
                  <a:lnTo>
                    <a:pt x="1418" y="184"/>
                  </a:lnTo>
                  <a:lnTo>
                    <a:pt x="1484" y="162"/>
                  </a:lnTo>
                  <a:lnTo>
                    <a:pt x="1554" y="140"/>
                  </a:lnTo>
                  <a:lnTo>
                    <a:pt x="1624" y="120"/>
                  </a:lnTo>
                  <a:lnTo>
                    <a:pt x="1696" y="100"/>
                  </a:lnTo>
                  <a:lnTo>
                    <a:pt x="1770" y="84"/>
                  </a:lnTo>
                  <a:lnTo>
                    <a:pt x="1846" y="70"/>
                  </a:lnTo>
                  <a:lnTo>
                    <a:pt x="1846" y="70"/>
                  </a:lnTo>
                  <a:lnTo>
                    <a:pt x="1920" y="56"/>
                  </a:lnTo>
                  <a:lnTo>
                    <a:pt x="1992" y="44"/>
                  </a:lnTo>
                  <a:lnTo>
                    <a:pt x="2066" y="34"/>
                  </a:lnTo>
                  <a:lnTo>
                    <a:pt x="2136" y="26"/>
                  </a:lnTo>
                  <a:lnTo>
                    <a:pt x="2208" y="18"/>
                  </a:lnTo>
                  <a:lnTo>
                    <a:pt x="2278" y="12"/>
                  </a:lnTo>
                  <a:lnTo>
                    <a:pt x="2414" y="4"/>
                  </a:lnTo>
                  <a:lnTo>
                    <a:pt x="2550" y="0"/>
                  </a:lnTo>
                  <a:lnTo>
                    <a:pt x="2680" y="0"/>
                  </a:lnTo>
                  <a:lnTo>
                    <a:pt x="2806" y="4"/>
                  </a:lnTo>
                  <a:lnTo>
                    <a:pt x="2930" y="12"/>
                  </a:lnTo>
                  <a:lnTo>
                    <a:pt x="3050" y="24"/>
                  </a:lnTo>
                  <a:lnTo>
                    <a:pt x="3166" y="38"/>
                  </a:lnTo>
                  <a:lnTo>
                    <a:pt x="3278" y="56"/>
                  </a:lnTo>
                  <a:lnTo>
                    <a:pt x="3384" y="74"/>
                  </a:lnTo>
                  <a:lnTo>
                    <a:pt x="3488" y="96"/>
                  </a:lnTo>
                  <a:lnTo>
                    <a:pt x="3588" y="120"/>
                  </a:lnTo>
                  <a:lnTo>
                    <a:pt x="3682" y="144"/>
                  </a:lnTo>
                  <a:lnTo>
                    <a:pt x="3772" y="172"/>
                  </a:lnTo>
                  <a:lnTo>
                    <a:pt x="3858" y="198"/>
                  </a:lnTo>
                  <a:lnTo>
                    <a:pt x="3938" y="226"/>
                  </a:lnTo>
                  <a:lnTo>
                    <a:pt x="4014" y="254"/>
                  </a:lnTo>
                  <a:lnTo>
                    <a:pt x="4084" y="280"/>
                  </a:lnTo>
                  <a:lnTo>
                    <a:pt x="4150" y="308"/>
                  </a:lnTo>
                  <a:lnTo>
                    <a:pt x="4212" y="334"/>
                  </a:lnTo>
                  <a:lnTo>
                    <a:pt x="4316" y="384"/>
                  </a:lnTo>
                  <a:lnTo>
                    <a:pt x="4400" y="426"/>
                  </a:lnTo>
                  <a:lnTo>
                    <a:pt x="4460" y="460"/>
                  </a:lnTo>
                  <a:lnTo>
                    <a:pt x="4510" y="490"/>
                  </a:lnTo>
                  <a:lnTo>
                    <a:pt x="4510" y="490"/>
                  </a:lnTo>
                  <a:lnTo>
                    <a:pt x="4476" y="498"/>
                  </a:lnTo>
                  <a:lnTo>
                    <a:pt x="4436" y="508"/>
                  </a:lnTo>
                  <a:lnTo>
                    <a:pt x="4382" y="524"/>
                  </a:lnTo>
                  <a:lnTo>
                    <a:pt x="4314" y="550"/>
                  </a:lnTo>
                  <a:lnTo>
                    <a:pt x="4278" y="564"/>
                  </a:lnTo>
                  <a:lnTo>
                    <a:pt x="4238" y="584"/>
                  </a:lnTo>
                  <a:lnTo>
                    <a:pt x="4194" y="604"/>
                  </a:lnTo>
                  <a:lnTo>
                    <a:pt x="4150" y="628"/>
                  </a:lnTo>
                  <a:lnTo>
                    <a:pt x="4102" y="654"/>
                  </a:lnTo>
                  <a:lnTo>
                    <a:pt x="4054" y="684"/>
                  </a:lnTo>
                  <a:lnTo>
                    <a:pt x="4002" y="718"/>
                  </a:lnTo>
                  <a:lnTo>
                    <a:pt x="3950" y="754"/>
                  </a:lnTo>
                  <a:lnTo>
                    <a:pt x="3896" y="794"/>
                  </a:lnTo>
                  <a:lnTo>
                    <a:pt x="3840" y="838"/>
                  </a:lnTo>
                  <a:lnTo>
                    <a:pt x="3784" y="886"/>
                  </a:lnTo>
                  <a:lnTo>
                    <a:pt x="3726" y="938"/>
                  </a:lnTo>
                  <a:lnTo>
                    <a:pt x="3668" y="996"/>
                  </a:lnTo>
                  <a:lnTo>
                    <a:pt x="3610" y="1056"/>
                  </a:lnTo>
                  <a:lnTo>
                    <a:pt x="3552" y="1122"/>
                  </a:lnTo>
                  <a:lnTo>
                    <a:pt x="3492" y="1192"/>
                  </a:lnTo>
                  <a:lnTo>
                    <a:pt x="3432" y="1268"/>
                  </a:lnTo>
                  <a:lnTo>
                    <a:pt x="3372" y="1350"/>
                  </a:lnTo>
                  <a:lnTo>
                    <a:pt x="3314" y="1436"/>
                  </a:lnTo>
                  <a:lnTo>
                    <a:pt x="3254" y="1528"/>
                  </a:lnTo>
                  <a:lnTo>
                    <a:pt x="3196" y="1624"/>
                  </a:lnTo>
                  <a:lnTo>
                    <a:pt x="3140" y="1728"/>
                  </a:lnTo>
                  <a:lnTo>
                    <a:pt x="3140" y="1728"/>
                  </a:lnTo>
                  <a:lnTo>
                    <a:pt x="3100" y="1798"/>
                  </a:lnTo>
                  <a:lnTo>
                    <a:pt x="3060" y="1866"/>
                  </a:lnTo>
                  <a:lnTo>
                    <a:pt x="3018" y="1932"/>
                  </a:lnTo>
                  <a:lnTo>
                    <a:pt x="2976" y="1996"/>
                  </a:lnTo>
                  <a:lnTo>
                    <a:pt x="2932" y="2058"/>
                  </a:lnTo>
                  <a:lnTo>
                    <a:pt x="2886" y="2118"/>
                  </a:lnTo>
                  <a:lnTo>
                    <a:pt x="2840" y="2176"/>
                  </a:lnTo>
                  <a:lnTo>
                    <a:pt x="2794" y="2232"/>
                  </a:lnTo>
                  <a:lnTo>
                    <a:pt x="2746" y="2286"/>
                  </a:lnTo>
                  <a:lnTo>
                    <a:pt x="2696" y="2340"/>
                  </a:lnTo>
                  <a:lnTo>
                    <a:pt x="2646" y="2390"/>
                  </a:lnTo>
                  <a:lnTo>
                    <a:pt x="2594" y="2438"/>
                  </a:lnTo>
                  <a:lnTo>
                    <a:pt x="2544" y="2484"/>
                  </a:lnTo>
                  <a:lnTo>
                    <a:pt x="2490" y="2528"/>
                  </a:lnTo>
                  <a:lnTo>
                    <a:pt x="2438" y="2572"/>
                  </a:lnTo>
                  <a:lnTo>
                    <a:pt x="2384" y="2612"/>
                  </a:lnTo>
                  <a:lnTo>
                    <a:pt x="2330" y="2650"/>
                  </a:lnTo>
                  <a:lnTo>
                    <a:pt x="2274" y="2688"/>
                  </a:lnTo>
                  <a:lnTo>
                    <a:pt x="2220" y="2722"/>
                  </a:lnTo>
                  <a:lnTo>
                    <a:pt x="2164" y="2754"/>
                  </a:lnTo>
                  <a:lnTo>
                    <a:pt x="2108" y="2786"/>
                  </a:lnTo>
                  <a:lnTo>
                    <a:pt x="2050" y="2814"/>
                  </a:lnTo>
                  <a:lnTo>
                    <a:pt x="1994" y="2842"/>
                  </a:lnTo>
                  <a:lnTo>
                    <a:pt x="1938" y="2868"/>
                  </a:lnTo>
                  <a:lnTo>
                    <a:pt x="1880" y="2892"/>
                  </a:lnTo>
                  <a:lnTo>
                    <a:pt x="1822" y="2912"/>
                  </a:lnTo>
                  <a:lnTo>
                    <a:pt x="1766" y="2932"/>
                  </a:lnTo>
                  <a:lnTo>
                    <a:pt x="1708" y="2950"/>
                  </a:lnTo>
                  <a:lnTo>
                    <a:pt x="1650" y="2966"/>
                  </a:lnTo>
                  <a:lnTo>
                    <a:pt x="1594" y="2980"/>
                  </a:lnTo>
                  <a:lnTo>
                    <a:pt x="1536" y="2992"/>
                  </a:lnTo>
                  <a:lnTo>
                    <a:pt x="1480" y="3004"/>
                  </a:lnTo>
                  <a:lnTo>
                    <a:pt x="1422" y="3012"/>
                  </a:lnTo>
                  <a:lnTo>
                    <a:pt x="1366" y="3018"/>
                  </a:lnTo>
                  <a:lnTo>
                    <a:pt x="1310" y="3024"/>
                  </a:lnTo>
                  <a:lnTo>
                    <a:pt x="1254" y="3026"/>
                  </a:lnTo>
                  <a:lnTo>
                    <a:pt x="1200" y="3028"/>
                  </a:lnTo>
                  <a:lnTo>
                    <a:pt x="1144" y="3028"/>
                  </a:lnTo>
                  <a:lnTo>
                    <a:pt x="1090" y="3026"/>
                  </a:lnTo>
                  <a:lnTo>
                    <a:pt x="1036" y="3022"/>
                  </a:lnTo>
                  <a:lnTo>
                    <a:pt x="984" y="3016"/>
                  </a:lnTo>
                  <a:lnTo>
                    <a:pt x="932" y="3008"/>
                  </a:lnTo>
                  <a:lnTo>
                    <a:pt x="880" y="2998"/>
                  </a:lnTo>
                  <a:lnTo>
                    <a:pt x="830" y="2986"/>
                  </a:lnTo>
                  <a:lnTo>
                    <a:pt x="780" y="2974"/>
                  </a:lnTo>
                  <a:lnTo>
                    <a:pt x="730" y="2960"/>
                  </a:lnTo>
                  <a:lnTo>
                    <a:pt x="682" y="2942"/>
                  </a:lnTo>
                  <a:lnTo>
                    <a:pt x="636" y="2924"/>
                  </a:lnTo>
                  <a:lnTo>
                    <a:pt x="590" y="2904"/>
                  </a:lnTo>
                  <a:lnTo>
                    <a:pt x="544" y="2882"/>
                  </a:lnTo>
                  <a:lnTo>
                    <a:pt x="500" y="2858"/>
                  </a:lnTo>
                  <a:lnTo>
                    <a:pt x="458" y="2834"/>
                  </a:lnTo>
                  <a:lnTo>
                    <a:pt x="418" y="2806"/>
                  </a:lnTo>
                  <a:lnTo>
                    <a:pt x="378" y="2778"/>
                  </a:lnTo>
                  <a:lnTo>
                    <a:pt x="338" y="2748"/>
                  </a:lnTo>
                  <a:lnTo>
                    <a:pt x="302" y="2716"/>
                  </a:lnTo>
                  <a:lnTo>
                    <a:pt x="266" y="2682"/>
                  </a:lnTo>
                  <a:lnTo>
                    <a:pt x="232" y="2646"/>
                  </a:lnTo>
                  <a:lnTo>
                    <a:pt x="200" y="2608"/>
                  </a:lnTo>
                  <a:lnTo>
                    <a:pt x="168" y="2570"/>
                  </a:lnTo>
                  <a:lnTo>
                    <a:pt x="140" y="2528"/>
                  </a:lnTo>
                  <a:lnTo>
                    <a:pt x="112" y="2486"/>
                  </a:lnTo>
                  <a:lnTo>
                    <a:pt x="86" y="2442"/>
                  </a:lnTo>
                  <a:lnTo>
                    <a:pt x="62" y="2396"/>
                  </a:lnTo>
                  <a:lnTo>
                    <a:pt x="62" y="2396"/>
                  </a:lnTo>
                  <a:close/>
                </a:path>
              </a:pathLst>
            </a:custGeom>
            <a:solidFill>
              <a:srgbClr val="1F88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6" name="Freeform 24">
              <a:extLst>
                <a:ext uri="{FF2B5EF4-FFF2-40B4-BE49-F238E27FC236}">
                  <a16:creationId xmlns:a16="http://schemas.microsoft.com/office/drawing/2014/main" id="{14927D6E-9EAD-4A4B-878A-A3011C9BA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78438" y="-2082800"/>
              <a:ext cx="5737226" cy="3311525"/>
            </a:xfrm>
            <a:custGeom>
              <a:avLst/>
              <a:gdLst>
                <a:gd name="T0" fmla="*/ 1636 w 3614"/>
                <a:gd name="T1" fmla="*/ 872 h 2086"/>
                <a:gd name="T2" fmla="*/ 1922 w 3614"/>
                <a:gd name="T3" fmla="*/ 744 h 2086"/>
                <a:gd name="T4" fmla="*/ 2296 w 3614"/>
                <a:gd name="T5" fmla="*/ 598 h 2086"/>
                <a:gd name="T6" fmla="*/ 2808 w 3614"/>
                <a:gd name="T7" fmla="*/ 426 h 2086"/>
                <a:gd name="T8" fmla="*/ 3228 w 3614"/>
                <a:gd name="T9" fmla="*/ 312 h 2086"/>
                <a:gd name="T10" fmla="*/ 3568 w 3614"/>
                <a:gd name="T11" fmla="*/ 234 h 2086"/>
                <a:gd name="T12" fmla="*/ 3492 w 3614"/>
                <a:gd name="T13" fmla="*/ 242 h 2086"/>
                <a:gd name="T14" fmla="*/ 3138 w 3614"/>
                <a:gd name="T15" fmla="*/ 302 h 2086"/>
                <a:gd name="T16" fmla="*/ 2806 w 3614"/>
                <a:gd name="T17" fmla="*/ 374 h 2086"/>
                <a:gd name="T18" fmla="*/ 2496 w 3614"/>
                <a:gd name="T19" fmla="*/ 454 h 2086"/>
                <a:gd name="T20" fmla="*/ 2210 w 3614"/>
                <a:gd name="T21" fmla="*/ 540 h 2086"/>
                <a:gd name="T22" fmla="*/ 1942 w 3614"/>
                <a:gd name="T23" fmla="*/ 634 h 2086"/>
                <a:gd name="T24" fmla="*/ 1694 w 3614"/>
                <a:gd name="T25" fmla="*/ 734 h 2086"/>
                <a:gd name="T26" fmla="*/ 1468 w 3614"/>
                <a:gd name="T27" fmla="*/ 836 h 2086"/>
                <a:gd name="T28" fmla="*/ 1070 w 3614"/>
                <a:gd name="T29" fmla="*/ 1050 h 2086"/>
                <a:gd name="T30" fmla="*/ 844 w 3614"/>
                <a:gd name="T31" fmla="*/ 1192 h 2086"/>
                <a:gd name="T32" fmla="*/ 876 w 3614"/>
                <a:gd name="T33" fmla="*/ 990 h 2086"/>
                <a:gd name="T34" fmla="*/ 930 w 3614"/>
                <a:gd name="T35" fmla="*/ 804 h 2086"/>
                <a:gd name="T36" fmla="*/ 1002 w 3614"/>
                <a:gd name="T37" fmla="*/ 636 h 2086"/>
                <a:gd name="T38" fmla="*/ 1082 w 3614"/>
                <a:gd name="T39" fmla="*/ 486 h 2086"/>
                <a:gd name="T40" fmla="*/ 1168 w 3614"/>
                <a:gd name="T41" fmla="*/ 354 h 2086"/>
                <a:gd name="T42" fmla="*/ 1310 w 3614"/>
                <a:gd name="T43" fmla="*/ 180 h 2086"/>
                <a:gd name="T44" fmla="*/ 1444 w 3614"/>
                <a:gd name="T45" fmla="*/ 46 h 2086"/>
                <a:gd name="T46" fmla="*/ 1500 w 3614"/>
                <a:gd name="T47" fmla="*/ 0 h 2086"/>
                <a:gd name="T48" fmla="*/ 1322 w 3614"/>
                <a:gd name="T49" fmla="*/ 132 h 2086"/>
                <a:gd name="T50" fmla="*/ 1172 w 3614"/>
                <a:gd name="T51" fmla="*/ 274 h 2086"/>
                <a:gd name="T52" fmla="*/ 1050 w 3614"/>
                <a:gd name="T53" fmla="*/ 424 h 2086"/>
                <a:gd name="T54" fmla="*/ 952 w 3614"/>
                <a:gd name="T55" fmla="*/ 574 h 2086"/>
                <a:gd name="T56" fmla="*/ 876 w 3614"/>
                <a:gd name="T57" fmla="*/ 722 h 2086"/>
                <a:gd name="T58" fmla="*/ 818 w 3614"/>
                <a:gd name="T59" fmla="*/ 862 h 2086"/>
                <a:gd name="T60" fmla="*/ 748 w 3614"/>
                <a:gd name="T61" fmla="*/ 1100 h 2086"/>
                <a:gd name="T62" fmla="*/ 722 w 3614"/>
                <a:gd name="T63" fmla="*/ 1254 h 2086"/>
                <a:gd name="T64" fmla="*/ 626 w 3614"/>
                <a:gd name="T65" fmla="*/ 1350 h 2086"/>
                <a:gd name="T66" fmla="*/ 386 w 3614"/>
                <a:gd name="T67" fmla="*/ 1550 h 2086"/>
                <a:gd name="T68" fmla="*/ 210 w 3614"/>
                <a:gd name="T69" fmla="*/ 1724 h 2086"/>
                <a:gd name="T70" fmla="*/ 90 w 3614"/>
                <a:gd name="T71" fmla="*/ 1864 h 2086"/>
                <a:gd name="T72" fmla="*/ 0 w 3614"/>
                <a:gd name="T73" fmla="*/ 1988 h 2086"/>
                <a:gd name="T74" fmla="*/ 100 w 3614"/>
                <a:gd name="T75" fmla="*/ 2002 h 2086"/>
                <a:gd name="T76" fmla="*/ 316 w 3614"/>
                <a:gd name="T77" fmla="*/ 1758 h 2086"/>
                <a:gd name="T78" fmla="*/ 560 w 3614"/>
                <a:gd name="T79" fmla="*/ 1536 h 2086"/>
                <a:gd name="T80" fmla="*/ 826 w 3614"/>
                <a:gd name="T81" fmla="*/ 1334 h 2086"/>
                <a:gd name="T82" fmla="*/ 1110 w 3614"/>
                <a:gd name="T83" fmla="*/ 1152 h 2086"/>
                <a:gd name="T84" fmla="*/ 1402 w 3614"/>
                <a:gd name="T85" fmla="*/ 988 h 2086"/>
                <a:gd name="T86" fmla="*/ 1462 w 3614"/>
                <a:gd name="T87" fmla="*/ 1010 h 2086"/>
                <a:gd name="T88" fmla="*/ 1646 w 3614"/>
                <a:gd name="T89" fmla="*/ 1060 h 2086"/>
                <a:gd name="T90" fmla="*/ 1866 w 3614"/>
                <a:gd name="T91" fmla="*/ 1092 h 2086"/>
                <a:gd name="T92" fmla="*/ 2022 w 3614"/>
                <a:gd name="T93" fmla="*/ 1100 h 2086"/>
                <a:gd name="T94" fmla="*/ 2194 w 3614"/>
                <a:gd name="T95" fmla="*/ 1092 h 2086"/>
                <a:gd name="T96" fmla="*/ 2376 w 3614"/>
                <a:gd name="T97" fmla="*/ 1064 h 2086"/>
                <a:gd name="T98" fmla="*/ 2566 w 3614"/>
                <a:gd name="T99" fmla="*/ 1014 h 2086"/>
                <a:gd name="T100" fmla="*/ 2762 w 3614"/>
                <a:gd name="T101" fmla="*/ 934 h 2086"/>
                <a:gd name="T102" fmla="*/ 2894 w 3614"/>
                <a:gd name="T103" fmla="*/ 864 h 2086"/>
                <a:gd name="T104" fmla="*/ 2780 w 3614"/>
                <a:gd name="T105" fmla="*/ 910 h 2086"/>
                <a:gd name="T106" fmla="*/ 2568 w 3614"/>
                <a:gd name="T107" fmla="*/ 972 h 2086"/>
                <a:gd name="T108" fmla="*/ 2380 w 3614"/>
                <a:gd name="T109" fmla="*/ 1008 h 2086"/>
                <a:gd name="T110" fmla="*/ 2220 w 3614"/>
                <a:gd name="T111" fmla="*/ 1022 h 2086"/>
                <a:gd name="T112" fmla="*/ 2046 w 3614"/>
                <a:gd name="T113" fmla="*/ 1024 h 2086"/>
                <a:gd name="T114" fmla="*/ 1862 w 3614"/>
                <a:gd name="T115" fmla="*/ 1004 h 2086"/>
                <a:gd name="T116" fmla="*/ 1670 w 3614"/>
                <a:gd name="T117" fmla="*/ 962 h 2086"/>
                <a:gd name="T118" fmla="*/ 1540 w 3614"/>
                <a:gd name="T119" fmla="*/ 918 h 2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14" h="2086">
                  <a:moveTo>
                    <a:pt x="1540" y="918"/>
                  </a:moveTo>
                  <a:lnTo>
                    <a:pt x="1540" y="918"/>
                  </a:lnTo>
                  <a:lnTo>
                    <a:pt x="1636" y="872"/>
                  </a:lnTo>
                  <a:lnTo>
                    <a:pt x="1732" y="828"/>
                  </a:lnTo>
                  <a:lnTo>
                    <a:pt x="1828" y="784"/>
                  </a:lnTo>
                  <a:lnTo>
                    <a:pt x="1922" y="744"/>
                  </a:lnTo>
                  <a:lnTo>
                    <a:pt x="2018" y="704"/>
                  </a:lnTo>
                  <a:lnTo>
                    <a:pt x="2110" y="668"/>
                  </a:lnTo>
                  <a:lnTo>
                    <a:pt x="2296" y="598"/>
                  </a:lnTo>
                  <a:lnTo>
                    <a:pt x="2474" y="534"/>
                  </a:lnTo>
                  <a:lnTo>
                    <a:pt x="2646" y="478"/>
                  </a:lnTo>
                  <a:lnTo>
                    <a:pt x="2808" y="426"/>
                  </a:lnTo>
                  <a:lnTo>
                    <a:pt x="2960" y="382"/>
                  </a:lnTo>
                  <a:lnTo>
                    <a:pt x="3102" y="344"/>
                  </a:lnTo>
                  <a:lnTo>
                    <a:pt x="3228" y="312"/>
                  </a:lnTo>
                  <a:lnTo>
                    <a:pt x="3340" y="284"/>
                  </a:lnTo>
                  <a:lnTo>
                    <a:pt x="3434" y="262"/>
                  </a:lnTo>
                  <a:lnTo>
                    <a:pt x="3568" y="234"/>
                  </a:lnTo>
                  <a:lnTo>
                    <a:pt x="3614" y="224"/>
                  </a:lnTo>
                  <a:lnTo>
                    <a:pt x="3614" y="224"/>
                  </a:lnTo>
                  <a:lnTo>
                    <a:pt x="3492" y="242"/>
                  </a:lnTo>
                  <a:lnTo>
                    <a:pt x="3372" y="262"/>
                  </a:lnTo>
                  <a:lnTo>
                    <a:pt x="3254" y="282"/>
                  </a:lnTo>
                  <a:lnTo>
                    <a:pt x="3138" y="302"/>
                  </a:lnTo>
                  <a:lnTo>
                    <a:pt x="3024" y="326"/>
                  </a:lnTo>
                  <a:lnTo>
                    <a:pt x="2914" y="348"/>
                  </a:lnTo>
                  <a:lnTo>
                    <a:pt x="2806" y="374"/>
                  </a:lnTo>
                  <a:lnTo>
                    <a:pt x="2700" y="400"/>
                  </a:lnTo>
                  <a:lnTo>
                    <a:pt x="2598" y="426"/>
                  </a:lnTo>
                  <a:lnTo>
                    <a:pt x="2496" y="454"/>
                  </a:lnTo>
                  <a:lnTo>
                    <a:pt x="2398" y="482"/>
                  </a:lnTo>
                  <a:lnTo>
                    <a:pt x="2302" y="510"/>
                  </a:lnTo>
                  <a:lnTo>
                    <a:pt x="2210" y="540"/>
                  </a:lnTo>
                  <a:lnTo>
                    <a:pt x="2118" y="572"/>
                  </a:lnTo>
                  <a:lnTo>
                    <a:pt x="2028" y="602"/>
                  </a:lnTo>
                  <a:lnTo>
                    <a:pt x="1942" y="634"/>
                  </a:lnTo>
                  <a:lnTo>
                    <a:pt x="1858" y="666"/>
                  </a:lnTo>
                  <a:lnTo>
                    <a:pt x="1776" y="700"/>
                  </a:lnTo>
                  <a:lnTo>
                    <a:pt x="1694" y="734"/>
                  </a:lnTo>
                  <a:lnTo>
                    <a:pt x="1618" y="768"/>
                  </a:lnTo>
                  <a:lnTo>
                    <a:pt x="1542" y="802"/>
                  </a:lnTo>
                  <a:lnTo>
                    <a:pt x="1468" y="836"/>
                  </a:lnTo>
                  <a:lnTo>
                    <a:pt x="1326" y="906"/>
                  </a:lnTo>
                  <a:lnTo>
                    <a:pt x="1194" y="978"/>
                  </a:lnTo>
                  <a:lnTo>
                    <a:pt x="1070" y="1050"/>
                  </a:lnTo>
                  <a:lnTo>
                    <a:pt x="952" y="1120"/>
                  </a:lnTo>
                  <a:lnTo>
                    <a:pt x="844" y="1192"/>
                  </a:lnTo>
                  <a:lnTo>
                    <a:pt x="844" y="1192"/>
                  </a:lnTo>
                  <a:lnTo>
                    <a:pt x="852" y="1122"/>
                  </a:lnTo>
                  <a:lnTo>
                    <a:pt x="862" y="1056"/>
                  </a:lnTo>
                  <a:lnTo>
                    <a:pt x="876" y="990"/>
                  </a:lnTo>
                  <a:lnTo>
                    <a:pt x="892" y="926"/>
                  </a:lnTo>
                  <a:lnTo>
                    <a:pt x="910" y="864"/>
                  </a:lnTo>
                  <a:lnTo>
                    <a:pt x="930" y="804"/>
                  </a:lnTo>
                  <a:lnTo>
                    <a:pt x="952" y="746"/>
                  </a:lnTo>
                  <a:lnTo>
                    <a:pt x="976" y="690"/>
                  </a:lnTo>
                  <a:lnTo>
                    <a:pt x="1002" y="636"/>
                  </a:lnTo>
                  <a:lnTo>
                    <a:pt x="1028" y="584"/>
                  </a:lnTo>
                  <a:lnTo>
                    <a:pt x="1054" y="534"/>
                  </a:lnTo>
                  <a:lnTo>
                    <a:pt x="1082" y="486"/>
                  </a:lnTo>
                  <a:lnTo>
                    <a:pt x="1110" y="440"/>
                  </a:lnTo>
                  <a:lnTo>
                    <a:pt x="1140" y="396"/>
                  </a:lnTo>
                  <a:lnTo>
                    <a:pt x="1168" y="354"/>
                  </a:lnTo>
                  <a:lnTo>
                    <a:pt x="1198" y="316"/>
                  </a:lnTo>
                  <a:lnTo>
                    <a:pt x="1256" y="244"/>
                  </a:lnTo>
                  <a:lnTo>
                    <a:pt x="1310" y="180"/>
                  </a:lnTo>
                  <a:lnTo>
                    <a:pt x="1362" y="126"/>
                  </a:lnTo>
                  <a:lnTo>
                    <a:pt x="1406" y="82"/>
                  </a:lnTo>
                  <a:lnTo>
                    <a:pt x="1444" y="46"/>
                  </a:lnTo>
                  <a:lnTo>
                    <a:pt x="1474" y="20"/>
                  </a:lnTo>
                  <a:lnTo>
                    <a:pt x="1500" y="0"/>
                  </a:lnTo>
                  <a:lnTo>
                    <a:pt x="1500" y="0"/>
                  </a:lnTo>
                  <a:lnTo>
                    <a:pt x="1436" y="42"/>
                  </a:lnTo>
                  <a:lnTo>
                    <a:pt x="1378" y="86"/>
                  </a:lnTo>
                  <a:lnTo>
                    <a:pt x="1322" y="132"/>
                  </a:lnTo>
                  <a:lnTo>
                    <a:pt x="1268" y="178"/>
                  </a:lnTo>
                  <a:lnTo>
                    <a:pt x="1218" y="226"/>
                  </a:lnTo>
                  <a:lnTo>
                    <a:pt x="1172" y="274"/>
                  </a:lnTo>
                  <a:lnTo>
                    <a:pt x="1128" y="324"/>
                  </a:lnTo>
                  <a:lnTo>
                    <a:pt x="1088" y="374"/>
                  </a:lnTo>
                  <a:lnTo>
                    <a:pt x="1050" y="424"/>
                  </a:lnTo>
                  <a:lnTo>
                    <a:pt x="1014" y="474"/>
                  </a:lnTo>
                  <a:lnTo>
                    <a:pt x="982" y="524"/>
                  </a:lnTo>
                  <a:lnTo>
                    <a:pt x="952" y="574"/>
                  </a:lnTo>
                  <a:lnTo>
                    <a:pt x="924" y="624"/>
                  </a:lnTo>
                  <a:lnTo>
                    <a:pt x="898" y="672"/>
                  </a:lnTo>
                  <a:lnTo>
                    <a:pt x="876" y="722"/>
                  </a:lnTo>
                  <a:lnTo>
                    <a:pt x="854" y="768"/>
                  </a:lnTo>
                  <a:lnTo>
                    <a:pt x="834" y="816"/>
                  </a:lnTo>
                  <a:lnTo>
                    <a:pt x="818" y="862"/>
                  </a:lnTo>
                  <a:lnTo>
                    <a:pt x="788" y="948"/>
                  </a:lnTo>
                  <a:lnTo>
                    <a:pt x="766" y="1028"/>
                  </a:lnTo>
                  <a:lnTo>
                    <a:pt x="748" y="1100"/>
                  </a:lnTo>
                  <a:lnTo>
                    <a:pt x="736" y="1162"/>
                  </a:lnTo>
                  <a:lnTo>
                    <a:pt x="728" y="1214"/>
                  </a:lnTo>
                  <a:lnTo>
                    <a:pt x="722" y="1254"/>
                  </a:lnTo>
                  <a:lnTo>
                    <a:pt x="720" y="1278"/>
                  </a:lnTo>
                  <a:lnTo>
                    <a:pt x="720" y="1278"/>
                  </a:lnTo>
                  <a:lnTo>
                    <a:pt x="626" y="1350"/>
                  </a:lnTo>
                  <a:lnTo>
                    <a:pt x="538" y="1418"/>
                  </a:lnTo>
                  <a:lnTo>
                    <a:pt x="460" y="1486"/>
                  </a:lnTo>
                  <a:lnTo>
                    <a:pt x="386" y="1550"/>
                  </a:lnTo>
                  <a:lnTo>
                    <a:pt x="320" y="1612"/>
                  </a:lnTo>
                  <a:lnTo>
                    <a:pt x="262" y="1670"/>
                  </a:lnTo>
                  <a:lnTo>
                    <a:pt x="210" y="1724"/>
                  </a:lnTo>
                  <a:lnTo>
                    <a:pt x="164" y="1776"/>
                  </a:lnTo>
                  <a:lnTo>
                    <a:pt x="124" y="1822"/>
                  </a:lnTo>
                  <a:lnTo>
                    <a:pt x="90" y="1864"/>
                  </a:lnTo>
                  <a:lnTo>
                    <a:pt x="38" y="1930"/>
                  </a:lnTo>
                  <a:lnTo>
                    <a:pt x="10" y="1972"/>
                  </a:lnTo>
                  <a:lnTo>
                    <a:pt x="0" y="1988"/>
                  </a:lnTo>
                  <a:lnTo>
                    <a:pt x="36" y="2086"/>
                  </a:lnTo>
                  <a:lnTo>
                    <a:pt x="36" y="2086"/>
                  </a:lnTo>
                  <a:lnTo>
                    <a:pt x="100" y="2002"/>
                  </a:lnTo>
                  <a:lnTo>
                    <a:pt x="170" y="1918"/>
                  </a:lnTo>
                  <a:lnTo>
                    <a:pt x="242" y="1838"/>
                  </a:lnTo>
                  <a:lnTo>
                    <a:pt x="316" y="1758"/>
                  </a:lnTo>
                  <a:lnTo>
                    <a:pt x="396" y="1682"/>
                  </a:lnTo>
                  <a:lnTo>
                    <a:pt x="476" y="1608"/>
                  </a:lnTo>
                  <a:lnTo>
                    <a:pt x="560" y="1536"/>
                  </a:lnTo>
                  <a:lnTo>
                    <a:pt x="648" y="1468"/>
                  </a:lnTo>
                  <a:lnTo>
                    <a:pt x="736" y="1400"/>
                  </a:lnTo>
                  <a:lnTo>
                    <a:pt x="826" y="1334"/>
                  </a:lnTo>
                  <a:lnTo>
                    <a:pt x="920" y="1272"/>
                  </a:lnTo>
                  <a:lnTo>
                    <a:pt x="1014" y="1210"/>
                  </a:lnTo>
                  <a:lnTo>
                    <a:pt x="1110" y="1152"/>
                  </a:lnTo>
                  <a:lnTo>
                    <a:pt x="1206" y="1096"/>
                  </a:lnTo>
                  <a:lnTo>
                    <a:pt x="1304" y="1042"/>
                  </a:lnTo>
                  <a:lnTo>
                    <a:pt x="1402" y="988"/>
                  </a:lnTo>
                  <a:lnTo>
                    <a:pt x="1402" y="988"/>
                  </a:lnTo>
                  <a:lnTo>
                    <a:pt x="1426" y="998"/>
                  </a:lnTo>
                  <a:lnTo>
                    <a:pt x="1462" y="1010"/>
                  </a:lnTo>
                  <a:lnTo>
                    <a:pt x="1512" y="1026"/>
                  </a:lnTo>
                  <a:lnTo>
                    <a:pt x="1574" y="1044"/>
                  </a:lnTo>
                  <a:lnTo>
                    <a:pt x="1646" y="1060"/>
                  </a:lnTo>
                  <a:lnTo>
                    <a:pt x="1728" y="1076"/>
                  </a:lnTo>
                  <a:lnTo>
                    <a:pt x="1818" y="1088"/>
                  </a:lnTo>
                  <a:lnTo>
                    <a:pt x="1866" y="1092"/>
                  </a:lnTo>
                  <a:lnTo>
                    <a:pt x="1916" y="1096"/>
                  </a:lnTo>
                  <a:lnTo>
                    <a:pt x="1968" y="1100"/>
                  </a:lnTo>
                  <a:lnTo>
                    <a:pt x="2022" y="1100"/>
                  </a:lnTo>
                  <a:lnTo>
                    <a:pt x="2078" y="1100"/>
                  </a:lnTo>
                  <a:lnTo>
                    <a:pt x="2136" y="1096"/>
                  </a:lnTo>
                  <a:lnTo>
                    <a:pt x="2194" y="1092"/>
                  </a:lnTo>
                  <a:lnTo>
                    <a:pt x="2254" y="1086"/>
                  </a:lnTo>
                  <a:lnTo>
                    <a:pt x="2314" y="1076"/>
                  </a:lnTo>
                  <a:lnTo>
                    <a:pt x="2376" y="1064"/>
                  </a:lnTo>
                  <a:lnTo>
                    <a:pt x="2438" y="1050"/>
                  </a:lnTo>
                  <a:lnTo>
                    <a:pt x="2502" y="1034"/>
                  </a:lnTo>
                  <a:lnTo>
                    <a:pt x="2566" y="1014"/>
                  </a:lnTo>
                  <a:lnTo>
                    <a:pt x="2630" y="990"/>
                  </a:lnTo>
                  <a:lnTo>
                    <a:pt x="2696" y="964"/>
                  </a:lnTo>
                  <a:lnTo>
                    <a:pt x="2762" y="934"/>
                  </a:lnTo>
                  <a:lnTo>
                    <a:pt x="2828" y="900"/>
                  </a:lnTo>
                  <a:lnTo>
                    <a:pt x="2894" y="864"/>
                  </a:lnTo>
                  <a:lnTo>
                    <a:pt x="2894" y="864"/>
                  </a:lnTo>
                  <a:lnTo>
                    <a:pt x="2864" y="878"/>
                  </a:lnTo>
                  <a:lnTo>
                    <a:pt x="2828" y="892"/>
                  </a:lnTo>
                  <a:lnTo>
                    <a:pt x="2780" y="910"/>
                  </a:lnTo>
                  <a:lnTo>
                    <a:pt x="2720" y="930"/>
                  </a:lnTo>
                  <a:lnTo>
                    <a:pt x="2650" y="952"/>
                  </a:lnTo>
                  <a:lnTo>
                    <a:pt x="2568" y="972"/>
                  </a:lnTo>
                  <a:lnTo>
                    <a:pt x="2478" y="992"/>
                  </a:lnTo>
                  <a:lnTo>
                    <a:pt x="2430" y="1000"/>
                  </a:lnTo>
                  <a:lnTo>
                    <a:pt x="2380" y="1008"/>
                  </a:lnTo>
                  <a:lnTo>
                    <a:pt x="2328" y="1014"/>
                  </a:lnTo>
                  <a:lnTo>
                    <a:pt x="2276" y="1020"/>
                  </a:lnTo>
                  <a:lnTo>
                    <a:pt x="2220" y="1022"/>
                  </a:lnTo>
                  <a:lnTo>
                    <a:pt x="2164" y="1024"/>
                  </a:lnTo>
                  <a:lnTo>
                    <a:pt x="2106" y="1024"/>
                  </a:lnTo>
                  <a:lnTo>
                    <a:pt x="2046" y="1024"/>
                  </a:lnTo>
                  <a:lnTo>
                    <a:pt x="1986" y="1020"/>
                  </a:lnTo>
                  <a:lnTo>
                    <a:pt x="1924" y="1014"/>
                  </a:lnTo>
                  <a:lnTo>
                    <a:pt x="1862" y="1004"/>
                  </a:lnTo>
                  <a:lnTo>
                    <a:pt x="1798" y="994"/>
                  </a:lnTo>
                  <a:lnTo>
                    <a:pt x="1734" y="980"/>
                  </a:lnTo>
                  <a:lnTo>
                    <a:pt x="1670" y="962"/>
                  </a:lnTo>
                  <a:lnTo>
                    <a:pt x="1604" y="942"/>
                  </a:lnTo>
                  <a:lnTo>
                    <a:pt x="1540" y="918"/>
                  </a:lnTo>
                  <a:lnTo>
                    <a:pt x="1540" y="918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90A0CBE8-2E8F-492B-9C36-B982CBBBC8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209"/>
          <a:stretch/>
        </p:blipFill>
        <p:spPr>
          <a:xfrm>
            <a:off x="0" y="3742577"/>
            <a:ext cx="6655981" cy="13350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2C670D7-3F8C-4E34-9E2B-CC8D54FDE8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sp>
        <p:nvSpPr>
          <p:cNvPr id="67" name="矩形 66">
            <a:extLst>
              <a:ext uri="{FF2B5EF4-FFF2-40B4-BE49-F238E27FC236}">
                <a16:creationId xmlns:a16="http://schemas.microsoft.com/office/drawing/2014/main" id="{FCB87D00-7E12-4420-8321-9D4522E7696A}"/>
              </a:ext>
            </a:extLst>
          </p:cNvPr>
          <p:cNvSpPr/>
          <p:nvPr/>
        </p:nvSpPr>
        <p:spPr>
          <a:xfrm>
            <a:off x="2882604" y="1644076"/>
            <a:ext cx="897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zh-CN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玻</a:t>
            </a:r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璃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2421A60B-07BC-4E30-B129-C0584060BAA2}"/>
              </a:ext>
            </a:extLst>
          </p:cNvPr>
          <p:cNvSpPr/>
          <p:nvPr/>
        </p:nvSpPr>
        <p:spPr>
          <a:xfrm>
            <a:off x="3711908" y="2678909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zh-CN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金属物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EEE42C32-AE78-4D1F-9F27-39D112EB1C02}"/>
              </a:ext>
            </a:extLst>
          </p:cNvPr>
          <p:cNvSpPr/>
          <p:nvPr/>
        </p:nvSpPr>
        <p:spPr>
          <a:xfrm>
            <a:off x="1546711" y="1659753"/>
            <a:ext cx="968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/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塑 料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36A024E6-5AE6-4ABF-9278-4EA5ECBBFC0C}"/>
              </a:ext>
            </a:extLst>
          </p:cNvPr>
          <p:cNvSpPr/>
          <p:nvPr/>
        </p:nvSpPr>
        <p:spPr>
          <a:xfrm>
            <a:off x="993566" y="2954145"/>
            <a:ext cx="104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废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纸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6329799C-D395-4B72-AED7-AC8A8817CA6C}"/>
              </a:ext>
            </a:extLst>
          </p:cNvPr>
          <p:cNvGrpSpPr/>
          <p:nvPr/>
        </p:nvGrpSpPr>
        <p:grpSpPr>
          <a:xfrm>
            <a:off x="6474718" y="2384069"/>
            <a:ext cx="1105412" cy="1257904"/>
            <a:chOff x="950117" y="1835162"/>
            <a:chExt cx="1523454" cy="1785759"/>
          </a:xfrm>
        </p:grpSpPr>
        <p:sp>
          <p:nvSpPr>
            <p:cNvPr id="75" name="梯形 74">
              <a:extLst>
                <a:ext uri="{FF2B5EF4-FFF2-40B4-BE49-F238E27FC236}">
                  <a16:creationId xmlns:a16="http://schemas.microsoft.com/office/drawing/2014/main" id="{F1F7A1E0-A864-418E-8FF7-34AC1C25306F}"/>
                </a:ext>
              </a:extLst>
            </p:cNvPr>
            <p:cNvSpPr/>
            <p:nvPr/>
          </p:nvSpPr>
          <p:spPr>
            <a:xfrm flipV="1">
              <a:off x="1060278" y="2224422"/>
              <a:ext cx="1333022" cy="1396499"/>
            </a:xfrm>
            <a:prstGeom prst="trapezoid">
              <a:avLst>
                <a:gd name="adj" fmla="val 14922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n>
                  <a:solidFill>
                    <a:srgbClr val="426BBA"/>
                  </a:solidFill>
                </a:ln>
              </a:endParaRPr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27B42431-CE08-429B-A5CD-20A36A3B02E1}"/>
                </a:ext>
              </a:extLst>
            </p:cNvPr>
            <p:cNvSpPr/>
            <p:nvPr/>
          </p:nvSpPr>
          <p:spPr>
            <a:xfrm>
              <a:off x="1377665" y="2414854"/>
              <a:ext cx="698250" cy="698249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F41CF850-FED1-4700-9C55-2E631DB4F35A}"/>
                </a:ext>
              </a:extLst>
            </p:cNvPr>
            <p:cNvGrpSpPr/>
            <p:nvPr/>
          </p:nvGrpSpPr>
          <p:grpSpPr>
            <a:xfrm>
              <a:off x="950117" y="1835162"/>
              <a:ext cx="1523454" cy="317386"/>
              <a:chOff x="3563888" y="1203598"/>
              <a:chExt cx="1728192" cy="360040"/>
            </a:xfrm>
            <a:solidFill>
              <a:srgbClr val="00B0F0"/>
            </a:solidFill>
          </p:grpSpPr>
          <p:sp>
            <p:nvSpPr>
              <p:cNvPr id="79" name="同侧圆角矩形 9">
                <a:extLst>
                  <a:ext uri="{FF2B5EF4-FFF2-40B4-BE49-F238E27FC236}">
                    <a16:creationId xmlns:a16="http://schemas.microsoft.com/office/drawing/2014/main" id="{804FA238-41FF-4BEA-87B0-0506BC1B13D8}"/>
                  </a:ext>
                </a:extLst>
              </p:cNvPr>
              <p:cNvSpPr/>
              <p:nvPr/>
            </p:nvSpPr>
            <p:spPr>
              <a:xfrm>
                <a:off x="3563888" y="1347614"/>
                <a:ext cx="1728192" cy="216024"/>
              </a:xfrm>
              <a:prstGeom prst="round2Same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/>
              </a:p>
            </p:txBody>
          </p:sp>
          <p:sp>
            <p:nvSpPr>
              <p:cNvPr id="80" name="左中括号 79">
                <a:extLst>
                  <a:ext uri="{FF2B5EF4-FFF2-40B4-BE49-F238E27FC236}">
                    <a16:creationId xmlns:a16="http://schemas.microsoft.com/office/drawing/2014/main" id="{24FF8C6E-C412-4BCD-A075-0B5CFFCA6CD5}"/>
                  </a:ext>
                </a:extLst>
              </p:cNvPr>
              <p:cNvSpPr/>
              <p:nvPr/>
            </p:nvSpPr>
            <p:spPr>
              <a:xfrm rot="5400000">
                <a:off x="4355976" y="987574"/>
                <a:ext cx="144016" cy="576064"/>
              </a:xfrm>
              <a:prstGeom prst="leftBracket">
                <a:avLst/>
              </a:prstGeom>
              <a:solidFill>
                <a:schemeClr val="bg2"/>
              </a:solidFill>
              <a:ln w="1016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/>
              </a:p>
            </p:txBody>
          </p:sp>
        </p:grpSp>
        <p:pic>
          <p:nvPicPr>
            <p:cNvPr id="78" name="图片 77">
              <a:extLst>
                <a:ext uri="{FF2B5EF4-FFF2-40B4-BE49-F238E27FC236}">
                  <a16:creationId xmlns:a16="http://schemas.microsoft.com/office/drawing/2014/main" id="{E02C5F51-DCBF-4E0F-B9C4-9F2C33CA1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5934" y="2499951"/>
              <a:ext cx="512240" cy="513198"/>
            </a:xfrm>
            <a:prstGeom prst="rect">
              <a:avLst/>
            </a:prstGeom>
          </p:spPr>
        </p:pic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6B705C67-CB50-4FC9-9C0D-83EA2359F7C3}"/>
              </a:ext>
            </a:extLst>
          </p:cNvPr>
          <p:cNvGrpSpPr/>
          <p:nvPr/>
        </p:nvGrpSpPr>
        <p:grpSpPr>
          <a:xfrm>
            <a:off x="6036684" y="1278964"/>
            <a:ext cx="1921610" cy="772127"/>
            <a:chOff x="800100" y="914400"/>
            <a:chExt cx="1847850" cy="733425"/>
          </a:xfrm>
          <a:solidFill>
            <a:srgbClr val="78D00E"/>
          </a:solidFill>
        </p:grpSpPr>
        <p:sp>
          <p:nvSpPr>
            <p:cNvPr id="82" name="下箭头标注 38">
              <a:extLst>
                <a:ext uri="{FF2B5EF4-FFF2-40B4-BE49-F238E27FC236}">
                  <a16:creationId xmlns:a16="http://schemas.microsoft.com/office/drawing/2014/main" id="{037015CF-4CBD-41F7-B34B-7685373E5CD9}"/>
                </a:ext>
              </a:extLst>
            </p:cNvPr>
            <p:cNvSpPr/>
            <p:nvPr/>
          </p:nvSpPr>
          <p:spPr>
            <a:xfrm>
              <a:off x="800100" y="914400"/>
              <a:ext cx="1847850" cy="733425"/>
            </a:xfrm>
            <a:prstGeom prst="downArrowCallo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3" name="TextBox 1">
              <a:extLst>
                <a:ext uri="{FF2B5EF4-FFF2-40B4-BE49-F238E27FC236}">
                  <a16:creationId xmlns:a16="http://schemas.microsoft.com/office/drawing/2014/main" id="{A71698FC-88B4-46B3-8E3F-87CBFFC72BB4}"/>
                </a:ext>
              </a:extLst>
            </p:cNvPr>
            <p:cNvSpPr txBox="1"/>
            <p:nvPr/>
          </p:nvSpPr>
          <p:spPr>
            <a:xfrm>
              <a:off x="839680" y="917426"/>
              <a:ext cx="1779695" cy="34624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可回收垃圾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6D856740-26D8-48CB-BC94-BACBC2F5F7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5219" y="4058318"/>
            <a:ext cx="1438781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287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7280">
        <p14:prism dir="u"/>
      </p:transition>
    </mc:Choice>
    <mc:Fallback>
      <p:transition spd="slow" advTm="72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9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V="1">
            <a:off x="3243739" y="1328047"/>
            <a:ext cx="0" cy="2575232"/>
          </a:xfrm>
          <a:prstGeom prst="line">
            <a:avLst/>
          </a:prstGeom>
          <a:ln w="12700">
            <a:solidFill>
              <a:srgbClr val="1F881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487214" y="2075726"/>
            <a:ext cx="223584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 rot="5400000">
            <a:off x="3336890" y="1585447"/>
            <a:ext cx="237361" cy="403184"/>
            <a:chOff x="4393863" y="1207433"/>
            <a:chExt cx="1458957" cy="2478197"/>
          </a:xfrm>
          <a:solidFill>
            <a:srgbClr val="1F8811"/>
          </a:solidFill>
        </p:grpSpPr>
        <p:sp>
          <p:nvSpPr>
            <p:cNvPr id="38" name="同侧圆角矩形 37"/>
            <p:cNvSpPr/>
            <p:nvPr/>
          </p:nvSpPr>
          <p:spPr>
            <a:xfrm>
              <a:off x="4720432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同侧圆角矩形 38"/>
            <p:cNvSpPr/>
            <p:nvPr/>
          </p:nvSpPr>
          <p:spPr>
            <a:xfrm>
              <a:off x="5322676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4393863" y="1894500"/>
              <a:ext cx="1458957" cy="1950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同侧圆角矩形 40"/>
            <p:cNvSpPr/>
            <p:nvPr/>
          </p:nvSpPr>
          <p:spPr>
            <a:xfrm rot="10800000">
              <a:off x="4474445" y="2136245"/>
              <a:ext cx="1280828" cy="106028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4907043" y="3243188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907043" y="3383144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同侧圆角矩形 43"/>
            <p:cNvSpPr/>
            <p:nvPr/>
          </p:nvSpPr>
          <p:spPr>
            <a:xfrm rot="10800000">
              <a:off x="4907042" y="3525334"/>
              <a:ext cx="415633" cy="16029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rot="5400000">
            <a:off x="3339609" y="3097848"/>
            <a:ext cx="237361" cy="403184"/>
            <a:chOff x="4393863" y="1207433"/>
            <a:chExt cx="1458957" cy="2478197"/>
          </a:xfrm>
          <a:solidFill>
            <a:srgbClr val="1F8811"/>
          </a:solidFill>
        </p:grpSpPr>
        <p:sp>
          <p:nvSpPr>
            <p:cNvPr id="46" name="同侧圆角矩形 45"/>
            <p:cNvSpPr/>
            <p:nvPr/>
          </p:nvSpPr>
          <p:spPr>
            <a:xfrm>
              <a:off x="4720432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同侧圆角矩形 46"/>
            <p:cNvSpPr/>
            <p:nvPr/>
          </p:nvSpPr>
          <p:spPr>
            <a:xfrm>
              <a:off x="5322676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4393863" y="1894500"/>
              <a:ext cx="1458957" cy="1950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同侧圆角矩形 48"/>
            <p:cNvSpPr/>
            <p:nvPr/>
          </p:nvSpPr>
          <p:spPr>
            <a:xfrm rot="10800000">
              <a:off x="4474445" y="2136245"/>
              <a:ext cx="1280828" cy="106028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4907043" y="3243188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4907043" y="3383144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同侧圆角矩形 51"/>
            <p:cNvSpPr/>
            <p:nvPr/>
          </p:nvSpPr>
          <p:spPr>
            <a:xfrm rot="10800000">
              <a:off x="4907042" y="3525334"/>
              <a:ext cx="415633" cy="16029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4487214" y="3228341"/>
            <a:ext cx="223584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4487214" y="4367231"/>
            <a:ext cx="223584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>
            <a:off x="642252" y="3903279"/>
            <a:ext cx="2614525" cy="0"/>
          </a:xfrm>
          <a:prstGeom prst="line">
            <a:avLst/>
          </a:prstGeom>
          <a:ln w="12700">
            <a:solidFill>
              <a:srgbClr val="1F881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872689" y="4332040"/>
            <a:ext cx="0" cy="318918"/>
          </a:xfrm>
          <a:prstGeom prst="line">
            <a:avLst/>
          </a:prstGeom>
          <a:ln w="12700">
            <a:solidFill>
              <a:schemeClr val="bg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图片 71">
            <a:extLst>
              <a:ext uri="{FF2B5EF4-FFF2-40B4-BE49-F238E27FC236}">
                <a16:creationId xmlns:a16="http://schemas.microsoft.com/office/drawing/2014/main" id="{BC4D9B15-B865-406A-979B-B8BB44EED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E9C6A63D-B8AB-4950-BCD7-5836D89767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209"/>
          <a:stretch/>
        </p:blipFill>
        <p:spPr>
          <a:xfrm>
            <a:off x="5560" y="3708591"/>
            <a:ext cx="6655981" cy="1335024"/>
          </a:xfrm>
          <a:prstGeom prst="rect">
            <a:avLst/>
          </a:prstGeom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728A0EDE-21A1-489A-9221-10568D6DCB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E4FF2A42-8307-42FE-86BC-F830210F98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608" y="4061926"/>
            <a:ext cx="1437392" cy="1081574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A3C4A1B0-295A-4A3F-AAF2-E7622BF547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2619" y="2452704"/>
            <a:ext cx="1450974" cy="1213209"/>
          </a:xfrm>
          <a:prstGeom prst="rect">
            <a:avLst/>
          </a:prstGeom>
        </p:spPr>
      </p:pic>
      <p:sp>
        <p:nvSpPr>
          <p:cNvPr id="77" name="五边形 40">
            <a:extLst>
              <a:ext uri="{FF2B5EF4-FFF2-40B4-BE49-F238E27FC236}">
                <a16:creationId xmlns:a16="http://schemas.microsoft.com/office/drawing/2014/main" id="{C27F0FAE-A0EF-4013-BD66-819B012DB12E}"/>
              </a:ext>
            </a:extLst>
          </p:cNvPr>
          <p:cNvSpPr/>
          <p:nvPr/>
        </p:nvSpPr>
        <p:spPr>
          <a:xfrm>
            <a:off x="0" y="1344917"/>
            <a:ext cx="537882" cy="430306"/>
          </a:xfrm>
          <a:prstGeom prst="homePlate">
            <a:avLst>
              <a:gd name="adj" fmla="val 31667"/>
            </a:avLst>
          </a:prstGeom>
          <a:solidFill>
            <a:srgbClr val="59AE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429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59AE2D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8" name="TextBox 41">
            <a:extLst>
              <a:ext uri="{FF2B5EF4-FFF2-40B4-BE49-F238E27FC236}">
                <a16:creationId xmlns:a16="http://schemas.microsoft.com/office/drawing/2014/main" id="{4B8F5213-80DC-41CE-8B7A-3B11313FB2B1}"/>
              </a:ext>
            </a:extLst>
          </p:cNvPr>
          <p:cNvSpPr txBox="1"/>
          <p:nvPr/>
        </p:nvSpPr>
        <p:spPr>
          <a:xfrm>
            <a:off x="774764" y="1344917"/>
            <a:ext cx="155109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 defTabSz="342900"/>
            <a:r>
              <a:rPr lang="zh-CN" altLang="en-US" sz="2400" b="1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有害垃圾</a:t>
            </a:r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439D6DF9-03AA-428C-810A-BF0127550D12}"/>
              </a:ext>
            </a:extLst>
          </p:cNvPr>
          <p:cNvGrpSpPr/>
          <p:nvPr/>
        </p:nvGrpSpPr>
        <p:grpSpPr>
          <a:xfrm>
            <a:off x="3693746" y="1350149"/>
            <a:ext cx="822830" cy="1047583"/>
            <a:chOff x="559437" y="2828925"/>
            <a:chExt cx="1556132" cy="1981183"/>
          </a:xfrm>
        </p:grpSpPr>
        <p:sp>
          <p:nvSpPr>
            <p:cNvPr id="80" name="圆角矩形 22">
              <a:extLst>
                <a:ext uri="{FF2B5EF4-FFF2-40B4-BE49-F238E27FC236}">
                  <a16:creationId xmlns:a16="http://schemas.microsoft.com/office/drawing/2014/main" id="{05F7976B-FAA2-4755-8E2A-DE5EEEE5C7CC}"/>
                </a:ext>
              </a:extLst>
            </p:cNvPr>
            <p:cNvSpPr/>
            <p:nvPr/>
          </p:nvSpPr>
          <p:spPr>
            <a:xfrm>
              <a:off x="676275" y="2828925"/>
              <a:ext cx="1419225" cy="1419225"/>
            </a:xfrm>
            <a:prstGeom prst="roundRect">
              <a:avLst>
                <a:gd name="adj" fmla="val 8613"/>
              </a:avLst>
            </a:prstGeom>
            <a:solidFill>
              <a:schemeClr val="bg1"/>
            </a:solidFill>
            <a:ln w="38100">
              <a:solidFill>
                <a:srgbClr val="59AE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zh-CN" altLang="en-US" sz="1800">
                <a:solidFill>
                  <a:prstClr val="white"/>
                </a:solidFill>
                <a:latin typeface="Calibri"/>
                <a:ea typeface="等线" panose="02010600030101010101" pitchFamily="2" charset="-122"/>
              </a:endParaRPr>
            </a:p>
          </p:txBody>
        </p:sp>
        <p:pic>
          <p:nvPicPr>
            <p:cNvPr id="81" name="图片 80">
              <a:extLst>
                <a:ext uri="{FF2B5EF4-FFF2-40B4-BE49-F238E27FC236}">
                  <a16:creationId xmlns:a16="http://schemas.microsoft.com/office/drawing/2014/main" id="{5EBAF099-A175-479F-87CC-92219FAFE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193" y="2952750"/>
              <a:ext cx="1250631" cy="1250631"/>
            </a:xfrm>
            <a:prstGeom prst="rect">
              <a:avLst/>
            </a:prstGeom>
            <a:ln>
              <a:solidFill>
                <a:srgbClr val="59AE2D"/>
              </a:solidFill>
            </a:ln>
          </p:spPr>
        </p:pic>
        <p:sp>
          <p:nvSpPr>
            <p:cNvPr id="82" name="TextBox 23">
              <a:extLst>
                <a:ext uri="{FF2B5EF4-FFF2-40B4-BE49-F238E27FC236}">
                  <a16:creationId xmlns:a16="http://schemas.microsoft.com/office/drawing/2014/main" id="{366FFA53-890C-44F0-BF96-8C26C054403D}"/>
                </a:ext>
              </a:extLst>
            </p:cNvPr>
            <p:cNvSpPr txBox="1"/>
            <p:nvPr/>
          </p:nvSpPr>
          <p:spPr>
            <a:xfrm>
              <a:off x="559437" y="4286249"/>
              <a:ext cx="1556132" cy="523859"/>
            </a:xfrm>
            <a:prstGeom prst="rect">
              <a:avLst/>
            </a:prstGeom>
            <a:noFill/>
            <a:ln>
              <a:solidFill>
                <a:srgbClr val="59AE2D"/>
              </a:solidFill>
            </a:ln>
          </p:spPr>
          <p:txBody>
            <a:bodyPr wrap="square" rtlCol="0">
              <a:spAutoFit/>
            </a:bodyPr>
            <a:lstStyle/>
            <a:p>
              <a:pPr algn="dist" defTabSz="342900"/>
              <a:r>
                <a:rPr lang="zh-CN" altLang="en-US" sz="1200" dirty="0">
                  <a:solidFill>
                    <a:srgbClr val="59AE2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废油漆桶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C0A4B469-6F5E-4572-B189-0EC75ABFA38A}"/>
              </a:ext>
            </a:extLst>
          </p:cNvPr>
          <p:cNvGrpSpPr/>
          <p:nvPr/>
        </p:nvGrpSpPr>
        <p:grpSpPr>
          <a:xfrm>
            <a:off x="3734978" y="2880075"/>
            <a:ext cx="752236" cy="1056549"/>
            <a:chOff x="4124325" y="1466850"/>
            <a:chExt cx="1422623" cy="1998139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F2D84BC6-2046-46F7-8260-1AE993BB9B0D}"/>
                </a:ext>
              </a:extLst>
            </p:cNvPr>
            <p:cNvGrpSpPr/>
            <p:nvPr/>
          </p:nvGrpSpPr>
          <p:grpSpPr>
            <a:xfrm>
              <a:off x="4124325" y="1466850"/>
              <a:ext cx="1419225" cy="1419225"/>
              <a:chOff x="4124325" y="1466850"/>
              <a:chExt cx="1419225" cy="1419225"/>
            </a:xfrm>
          </p:grpSpPr>
          <p:sp>
            <p:nvSpPr>
              <p:cNvPr id="86" name="圆角矩形 3">
                <a:extLst>
                  <a:ext uri="{FF2B5EF4-FFF2-40B4-BE49-F238E27FC236}">
                    <a16:creationId xmlns:a16="http://schemas.microsoft.com/office/drawing/2014/main" id="{3FD5BEC1-F805-4C51-BDDE-BE82CD57D95A}"/>
                  </a:ext>
                </a:extLst>
              </p:cNvPr>
              <p:cNvSpPr/>
              <p:nvPr/>
            </p:nvSpPr>
            <p:spPr>
              <a:xfrm>
                <a:off x="4124325" y="1466850"/>
                <a:ext cx="1419225" cy="1419225"/>
              </a:xfrm>
              <a:prstGeom prst="roundRect">
                <a:avLst>
                  <a:gd name="adj" fmla="val 8613"/>
                </a:avLst>
              </a:prstGeom>
              <a:solidFill>
                <a:schemeClr val="bg1"/>
              </a:solidFill>
              <a:ln w="38100">
                <a:solidFill>
                  <a:srgbClr val="59AE2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zh-CN" altLang="en-US" sz="1800">
                  <a:solidFill>
                    <a:prstClr val="white"/>
                  </a:solidFill>
                  <a:latin typeface="Calibri"/>
                  <a:ea typeface="等线" panose="02010600030101010101" pitchFamily="2" charset="-122"/>
                </a:endParaRPr>
              </a:p>
            </p:txBody>
          </p:sp>
          <p:pic>
            <p:nvPicPr>
              <p:cNvPr id="87" name="图片 86">
                <a:extLst>
                  <a:ext uri="{FF2B5EF4-FFF2-40B4-BE49-F238E27FC236}">
                    <a16:creationId xmlns:a16="http://schemas.microsoft.com/office/drawing/2014/main" id="{44E4A2FD-9947-42F1-9CD7-5C0BE59F91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9576" y="1600200"/>
                <a:ext cx="1209674" cy="1209674"/>
              </a:xfrm>
              <a:prstGeom prst="rect">
                <a:avLst/>
              </a:prstGeom>
              <a:ln>
                <a:solidFill>
                  <a:srgbClr val="59AE2D"/>
                </a:solidFill>
              </a:ln>
            </p:spPr>
          </p:pic>
        </p:grpSp>
        <p:sp>
          <p:nvSpPr>
            <p:cNvPr id="85" name="TextBox 5">
              <a:extLst>
                <a:ext uri="{FF2B5EF4-FFF2-40B4-BE49-F238E27FC236}">
                  <a16:creationId xmlns:a16="http://schemas.microsoft.com/office/drawing/2014/main" id="{6D29E470-A535-4419-B561-2A6776A492D5}"/>
                </a:ext>
              </a:extLst>
            </p:cNvPr>
            <p:cNvSpPr txBox="1"/>
            <p:nvPr/>
          </p:nvSpPr>
          <p:spPr>
            <a:xfrm>
              <a:off x="4199388" y="2941130"/>
              <a:ext cx="1347560" cy="523859"/>
            </a:xfrm>
            <a:prstGeom prst="rect">
              <a:avLst/>
            </a:prstGeom>
            <a:noFill/>
            <a:ln>
              <a:solidFill>
                <a:srgbClr val="59AE2D"/>
              </a:solidFill>
            </a:ln>
          </p:spPr>
          <p:txBody>
            <a:bodyPr wrap="square" rtlCol="0">
              <a:spAutoFit/>
            </a:bodyPr>
            <a:lstStyle/>
            <a:p>
              <a:pPr algn="dist" defTabSz="342900"/>
              <a:r>
                <a:rPr lang="zh-CN" altLang="en-US" sz="1200" dirty="0">
                  <a:solidFill>
                    <a:srgbClr val="59AE2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废灯管</a:t>
              </a: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B4E9FF8C-34B6-452A-8313-32052186849E}"/>
              </a:ext>
            </a:extLst>
          </p:cNvPr>
          <p:cNvGrpSpPr/>
          <p:nvPr/>
        </p:nvGrpSpPr>
        <p:grpSpPr>
          <a:xfrm rot="5400000">
            <a:off x="4792262" y="1569577"/>
            <a:ext cx="237361" cy="403184"/>
            <a:chOff x="4393863" y="1207433"/>
            <a:chExt cx="1458957" cy="2478197"/>
          </a:xfrm>
          <a:solidFill>
            <a:srgbClr val="1F8811"/>
          </a:solidFill>
        </p:grpSpPr>
        <p:sp>
          <p:nvSpPr>
            <p:cNvPr id="90" name="同侧圆角矩形 37">
              <a:extLst>
                <a:ext uri="{FF2B5EF4-FFF2-40B4-BE49-F238E27FC236}">
                  <a16:creationId xmlns:a16="http://schemas.microsoft.com/office/drawing/2014/main" id="{EBF3C02F-5458-4605-9E6A-C1C5E4FD90BA}"/>
                </a:ext>
              </a:extLst>
            </p:cNvPr>
            <p:cNvSpPr/>
            <p:nvPr/>
          </p:nvSpPr>
          <p:spPr>
            <a:xfrm>
              <a:off x="4720432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同侧圆角矩形 38">
              <a:extLst>
                <a:ext uri="{FF2B5EF4-FFF2-40B4-BE49-F238E27FC236}">
                  <a16:creationId xmlns:a16="http://schemas.microsoft.com/office/drawing/2014/main" id="{C11A241B-DD5F-4C42-ABDB-4FD72670D110}"/>
                </a:ext>
              </a:extLst>
            </p:cNvPr>
            <p:cNvSpPr/>
            <p:nvPr/>
          </p:nvSpPr>
          <p:spPr>
            <a:xfrm>
              <a:off x="5322676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圆角矩形 39">
              <a:extLst>
                <a:ext uri="{FF2B5EF4-FFF2-40B4-BE49-F238E27FC236}">
                  <a16:creationId xmlns:a16="http://schemas.microsoft.com/office/drawing/2014/main" id="{F084A83C-849F-4EC8-859A-9CB3A959B28C}"/>
                </a:ext>
              </a:extLst>
            </p:cNvPr>
            <p:cNvSpPr/>
            <p:nvPr/>
          </p:nvSpPr>
          <p:spPr>
            <a:xfrm>
              <a:off x="4393863" y="1894500"/>
              <a:ext cx="1458957" cy="1950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同侧圆角矩形 40">
              <a:extLst>
                <a:ext uri="{FF2B5EF4-FFF2-40B4-BE49-F238E27FC236}">
                  <a16:creationId xmlns:a16="http://schemas.microsoft.com/office/drawing/2014/main" id="{A6120BB3-2286-439F-98D3-E9C08EA4F1A2}"/>
                </a:ext>
              </a:extLst>
            </p:cNvPr>
            <p:cNvSpPr/>
            <p:nvPr/>
          </p:nvSpPr>
          <p:spPr>
            <a:xfrm rot="10800000">
              <a:off x="4474445" y="2136245"/>
              <a:ext cx="1280828" cy="106028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圆角矩形 41">
              <a:extLst>
                <a:ext uri="{FF2B5EF4-FFF2-40B4-BE49-F238E27FC236}">
                  <a16:creationId xmlns:a16="http://schemas.microsoft.com/office/drawing/2014/main" id="{F1D6306A-312D-4AFC-9690-FF99F73AAC50}"/>
                </a:ext>
              </a:extLst>
            </p:cNvPr>
            <p:cNvSpPr/>
            <p:nvPr/>
          </p:nvSpPr>
          <p:spPr>
            <a:xfrm>
              <a:off x="4907043" y="3243188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圆角矩形 42">
              <a:extLst>
                <a:ext uri="{FF2B5EF4-FFF2-40B4-BE49-F238E27FC236}">
                  <a16:creationId xmlns:a16="http://schemas.microsoft.com/office/drawing/2014/main" id="{E1DA87A7-855D-46CA-8598-7E3E19E4616E}"/>
                </a:ext>
              </a:extLst>
            </p:cNvPr>
            <p:cNvSpPr/>
            <p:nvPr/>
          </p:nvSpPr>
          <p:spPr>
            <a:xfrm>
              <a:off x="4907043" y="3383144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同侧圆角矩形 43">
              <a:extLst>
                <a:ext uri="{FF2B5EF4-FFF2-40B4-BE49-F238E27FC236}">
                  <a16:creationId xmlns:a16="http://schemas.microsoft.com/office/drawing/2014/main" id="{409BCE80-1E6C-45AD-8C75-09802701D5FF}"/>
                </a:ext>
              </a:extLst>
            </p:cNvPr>
            <p:cNvSpPr/>
            <p:nvPr/>
          </p:nvSpPr>
          <p:spPr>
            <a:xfrm rot="10800000">
              <a:off x="4907042" y="3525334"/>
              <a:ext cx="415633" cy="16029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8E913407-29CF-4EAD-937C-5876828FDEC7}"/>
              </a:ext>
            </a:extLst>
          </p:cNvPr>
          <p:cNvGrpSpPr/>
          <p:nvPr/>
        </p:nvGrpSpPr>
        <p:grpSpPr>
          <a:xfrm rot="5400000">
            <a:off x="4818049" y="3075148"/>
            <a:ext cx="237361" cy="403184"/>
            <a:chOff x="4393863" y="1207433"/>
            <a:chExt cx="1458957" cy="2478197"/>
          </a:xfrm>
          <a:solidFill>
            <a:srgbClr val="1F8811"/>
          </a:solidFill>
        </p:grpSpPr>
        <p:sp>
          <p:nvSpPr>
            <p:cNvPr id="98" name="同侧圆角矩形 37">
              <a:extLst>
                <a:ext uri="{FF2B5EF4-FFF2-40B4-BE49-F238E27FC236}">
                  <a16:creationId xmlns:a16="http://schemas.microsoft.com/office/drawing/2014/main" id="{E467CA2F-B0AD-46CC-9477-E2EC1D60F2B4}"/>
                </a:ext>
              </a:extLst>
            </p:cNvPr>
            <p:cNvSpPr/>
            <p:nvPr/>
          </p:nvSpPr>
          <p:spPr>
            <a:xfrm>
              <a:off x="4720432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9" name="同侧圆角矩形 38">
              <a:extLst>
                <a:ext uri="{FF2B5EF4-FFF2-40B4-BE49-F238E27FC236}">
                  <a16:creationId xmlns:a16="http://schemas.microsoft.com/office/drawing/2014/main" id="{17304FEB-8EAF-4C20-AEF3-2AED302B137D}"/>
                </a:ext>
              </a:extLst>
            </p:cNvPr>
            <p:cNvSpPr/>
            <p:nvPr/>
          </p:nvSpPr>
          <p:spPr>
            <a:xfrm>
              <a:off x="5322676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圆角矩形 39">
              <a:extLst>
                <a:ext uri="{FF2B5EF4-FFF2-40B4-BE49-F238E27FC236}">
                  <a16:creationId xmlns:a16="http://schemas.microsoft.com/office/drawing/2014/main" id="{1631DB86-79B9-4165-BFE7-EE2B0B6A8DA6}"/>
                </a:ext>
              </a:extLst>
            </p:cNvPr>
            <p:cNvSpPr/>
            <p:nvPr/>
          </p:nvSpPr>
          <p:spPr>
            <a:xfrm>
              <a:off x="4393863" y="1894500"/>
              <a:ext cx="1458957" cy="1950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同侧圆角矩形 40">
              <a:extLst>
                <a:ext uri="{FF2B5EF4-FFF2-40B4-BE49-F238E27FC236}">
                  <a16:creationId xmlns:a16="http://schemas.microsoft.com/office/drawing/2014/main" id="{85F31691-A31D-4FA5-B262-0B5F5AC741BF}"/>
                </a:ext>
              </a:extLst>
            </p:cNvPr>
            <p:cNvSpPr/>
            <p:nvPr/>
          </p:nvSpPr>
          <p:spPr>
            <a:xfrm rot="10800000">
              <a:off x="4474445" y="2136245"/>
              <a:ext cx="1280828" cy="106028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圆角矩形 41">
              <a:extLst>
                <a:ext uri="{FF2B5EF4-FFF2-40B4-BE49-F238E27FC236}">
                  <a16:creationId xmlns:a16="http://schemas.microsoft.com/office/drawing/2014/main" id="{39439863-FF03-4473-A29B-0F0361AAB5DE}"/>
                </a:ext>
              </a:extLst>
            </p:cNvPr>
            <p:cNvSpPr/>
            <p:nvPr/>
          </p:nvSpPr>
          <p:spPr>
            <a:xfrm>
              <a:off x="4907043" y="3243188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圆角矩形 42">
              <a:extLst>
                <a:ext uri="{FF2B5EF4-FFF2-40B4-BE49-F238E27FC236}">
                  <a16:creationId xmlns:a16="http://schemas.microsoft.com/office/drawing/2014/main" id="{B1416DC6-4DEA-454D-AE5A-44EAF57DCB8F}"/>
                </a:ext>
              </a:extLst>
            </p:cNvPr>
            <p:cNvSpPr/>
            <p:nvPr/>
          </p:nvSpPr>
          <p:spPr>
            <a:xfrm>
              <a:off x="4907043" y="3383144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同侧圆角矩形 43">
              <a:extLst>
                <a:ext uri="{FF2B5EF4-FFF2-40B4-BE49-F238E27FC236}">
                  <a16:creationId xmlns:a16="http://schemas.microsoft.com/office/drawing/2014/main" id="{5AE39540-2237-48FA-8073-76B1212DF534}"/>
                </a:ext>
              </a:extLst>
            </p:cNvPr>
            <p:cNvSpPr/>
            <p:nvPr/>
          </p:nvSpPr>
          <p:spPr>
            <a:xfrm rot="10800000">
              <a:off x="4907042" y="3525334"/>
              <a:ext cx="415633" cy="16029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11ECDE64-820B-43F3-9C4C-F864FF7C198B}"/>
              </a:ext>
            </a:extLst>
          </p:cNvPr>
          <p:cNvGrpSpPr/>
          <p:nvPr/>
        </p:nvGrpSpPr>
        <p:grpSpPr>
          <a:xfrm>
            <a:off x="5198479" y="1344917"/>
            <a:ext cx="815215" cy="1047584"/>
            <a:chOff x="6831970" y="542925"/>
            <a:chExt cx="1541730" cy="1981183"/>
          </a:xfrm>
        </p:grpSpPr>
        <p:sp>
          <p:nvSpPr>
            <p:cNvPr id="106" name="圆角矩形 18">
              <a:extLst>
                <a:ext uri="{FF2B5EF4-FFF2-40B4-BE49-F238E27FC236}">
                  <a16:creationId xmlns:a16="http://schemas.microsoft.com/office/drawing/2014/main" id="{E33F993B-7A84-4EB0-863B-9733BCE10425}"/>
                </a:ext>
              </a:extLst>
            </p:cNvPr>
            <p:cNvSpPr/>
            <p:nvPr/>
          </p:nvSpPr>
          <p:spPr>
            <a:xfrm>
              <a:off x="6867525" y="542925"/>
              <a:ext cx="1419225" cy="1419225"/>
            </a:xfrm>
            <a:prstGeom prst="roundRect">
              <a:avLst>
                <a:gd name="adj" fmla="val 8613"/>
              </a:avLst>
            </a:prstGeom>
            <a:solidFill>
              <a:schemeClr val="bg1"/>
            </a:solidFill>
            <a:ln w="38100">
              <a:solidFill>
                <a:srgbClr val="59AE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zh-CN" altLang="en-US" sz="1800">
                <a:solidFill>
                  <a:prstClr val="white"/>
                </a:solidFill>
                <a:latin typeface="Calibri"/>
                <a:ea typeface="等线" panose="02010600030101010101" pitchFamily="2" charset="-122"/>
              </a:endParaRPr>
            </a:p>
          </p:txBody>
        </p:sp>
        <p:pic>
          <p:nvPicPr>
            <p:cNvPr id="107" name="图片 106">
              <a:extLst>
                <a:ext uri="{FF2B5EF4-FFF2-40B4-BE49-F238E27FC236}">
                  <a16:creationId xmlns:a16="http://schemas.microsoft.com/office/drawing/2014/main" id="{9AA5A858-CF3A-41C3-A9A8-D5EDA4144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7206" y="619124"/>
              <a:ext cx="1276351" cy="1276351"/>
            </a:xfrm>
            <a:prstGeom prst="rect">
              <a:avLst/>
            </a:prstGeom>
            <a:ln>
              <a:solidFill>
                <a:srgbClr val="59AE2D"/>
              </a:solidFill>
            </a:ln>
          </p:spPr>
        </p:pic>
        <p:sp>
          <p:nvSpPr>
            <p:cNvPr id="108" name="TextBox 19">
              <a:extLst>
                <a:ext uri="{FF2B5EF4-FFF2-40B4-BE49-F238E27FC236}">
                  <a16:creationId xmlns:a16="http://schemas.microsoft.com/office/drawing/2014/main" id="{6EDFF3B5-E6B6-46A8-903D-47EE3494F01F}"/>
                </a:ext>
              </a:extLst>
            </p:cNvPr>
            <p:cNvSpPr txBox="1"/>
            <p:nvPr/>
          </p:nvSpPr>
          <p:spPr>
            <a:xfrm>
              <a:off x="6831970" y="2000250"/>
              <a:ext cx="1541730" cy="523858"/>
            </a:xfrm>
            <a:prstGeom prst="rect">
              <a:avLst/>
            </a:prstGeom>
            <a:noFill/>
            <a:ln>
              <a:solidFill>
                <a:srgbClr val="59AE2D"/>
              </a:solidFill>
            </a:ln>
          </p:spPr>
          <p:txBody>
            <a:bodyPr wrap="square" rtlCol="0">
              <a:spAutoFit/>
            </a:bodyPr>
            <a:lstStyle/>
            <a:p>
              <a:pPr algn="dist" defTabSz="342900"/>
              <a:r>
                <a:rPr lang="zh-CN" altLang="en-US" sz="1200" dirty="0">
                  <a:solidFill>
                    <a:srgbClr val="59AE2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废墨盒</a:t>
              </a:r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155E4CE9-A145-46C3-AC53-385A23A4208F}"/>
              </a:ext>
            </a:extLst>
          </p:cNvPr>
          <p:cNvGrpSpPr/>
          <p:nvPr/>
        </p:nvGrpSpPr>
        <p:grpSpPr>
          <a:xfrm>
            <a:off x="5228411" y="2855696"/>
            <a:ext cx="824754" cy="1047583"/>
            <a:chOff x="2701171" y="2819400"/>
            <a:chExt cx="1559770" cy="1981183"/>
          </a:xfrm>
        </p:grpSpPr>
        <p:sp>
          <p:nvSpPr>
            <p:cNvPr id="110" name="圆角矩形 26">
              <a:extLst>
                <a:ext uri="{FF2B5EF4-FFF2-40B4-BE49-F238E27FC236}">
                  <a16:creationId xmlns:a16="http://schemas.microsoft.com/office/drawing/2014/main" id="{5F2BC5ED-949C-4EFA-9B6C-2AB65C5E32B0}"/>
                </a:ext>
              </a:extLst>
            </p:cNvPr>
            <p:cNvSpPr/>
            <p:nvPr/>
          </p:nvSpPr>
          <p:spPr>
            <a:xfrm>
              <a:off x="2771775" y="2819400"/>
              <a:ext cx="1419225" cy="1419225"/>
            </a:xfrm>
            <a:prstGeom prst="roundRect">
              <a:avLst>
                <a:gd name="adj" fmla="val 8613"/>
              </a:avLst>
            </a:prstGeom>
            <a:solidFill>
              <a:schemeClr val="bg1"/>
            </a:solidFill>
            <a:ln w="38100">
              <a:solidFill>
                <a:srgbClr val="59AE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zh-CN" altLang="en-US" sz="1800">
                <a:solidFill>
                  <a:prstClr val="white"/>
                </a:solidFill>
                <a:latin typeface="Calibri"/>
                <a:ea typeface="等线" panose="02010600030101010101" pitchFamily="2" charset="-122"/>
              </a:endParaRPr>
            </a:p>
          </p:txBody>
        </p:sp>
        <p:pic>
          <p:nvPicPr>
            <p:cNvPr id="111" name="图片 110">
              <a:extLst>
                <a:ext uri="{FF2B5EF4-FFF2-40B4-BE49-F238E27FC236}">
                  <a16:creationId xmlns:a16="http://schemas.microsoft.com/office/drawing/2014/main" id="{C5B6F9C4-27F3-4D07-92A0-EC7DEFC63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5583" y="2910383"/>
              <a:ext cx="1304925" cy="1304925"/>
            </a:xfrm>
            <a:prstGeom prst="rect">
              <a:avLst/>
            </a:prstGeom>
            <a:ln>
              <a:solidFill>
                <a:srgbClr val="59AE2D"/>
              </a:solidFill>
            </a:ln>
          </p:spPr>
        </p:pic>
        <p:sp>
          <p:nvSpPr>
            <p:cNvPr id="112" name="TextBox 27">
              <a:extLst>
                <a:ext uri="{FF2B5EF4-FFF2-40B4-BE49-F238E27FC236}">
                  <a16:creationId xmlns:a16="http://schemas.microsoft.com/office/drawing/2014/main" id="{03AA884D-9C50-40C8-BAEF-F47A7A57525F}"/>
                </a:ext>
              </a:extLst>
            </p:cNvPr>
            <p:cNvSpPr txBox="1"/>
            <p:nvPr/>
          </p:nvSpPr>
          <p:spPr>
            <a:xfrm>
              <a:off x="2701171" y="4276724"/>
              <a:ext cx="1559770" cy="523859"/>
            </a:xfrm>
            <a:prstGeom prst="rect">
              <a:avLst/>
            </a:prstGeom>
            <a:noFill/>
            <a:ln>
              <a:solidFill>
                <a:srgbClr val="59AE2D"/>
              </a:solidFill>
            </a:ln>
          </p:spPr>
          <p:txBody>
            <a:bodyPr wrap="square" rtlCol="0">
              <a:spAutoFit/>
            </a:bodyPr>
            <a:lstStyle/>
            <a:p>
              <a:pPr algn="dist" defTabSz="342900"/>
              <a:r>
                <a:rPr lang="zh-CN" altLang="en-US" sz="1200" dirty="0">
                  <a:solidFill>
                    <a:srgbClr val="59AE2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过期药品</a:t>
              </a:r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B0A9AB9A-60A6-43D5-A0EA-B1F5002EC88B}"/>
              </a:ext>
            </a:extLst>
          </p:cNvPr>
          <p:cNvGrpSpPr/>
          <p:nvPr/>
        </p:nvGrpSpPr>
        <p:grpSpPr>
          <a:xfrm rot="5400000">
            <a:off x="6309720" y="1581465"/>
            <a:ext cx="237361" cy="403184"/>
            <a:chOff x="4393863" y="1207433"/>
            <a:chExt cx="1458957" cy="2478197"/>
          </a:xfrm>
          <a:solidFill>
            <a:srgbClr val="1F8811"/>
          </a:solidFill>
        </p:grpSpPr>
        <p:sp>
          <p:nvSpPr>
            <p:cNvPr id="114" name="同侧圆角矩形 37">
              <a:extLst>
                <a:ext uri="{FF2B5EF4-FFF2-40B4-BE49-F238E27FC236}">
                  <a16:creationId xmlns:a16="http://schemas.microsoft.com/office/drawing/2014/main" id="{1DA88D3E-3C22-4143-82BE-A47093FAF962}"/>
                </a:ext>
              </a:extLst>
            </p:cNvPr>
            <p:cNvSpPr/>
            <p:nvPr/>
          </p:nvSpPr>
          <p:spPr>
            <a:xfrm>
              <a:off x="4720432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同侧圆角矩形 38">
              <a:extLst>
                <a:ext uri="{FF2B5EF4-FFF2-40B4-BE49-F238E27FC236}">
                  <a16:creationId xmlns:a16="http://schemas.microsoft.com/office/drawing/2014/main" id="{B2B0496B-5FA9-4DD7-8585-765356DE9F17}"/>
                </a:ext>
              </a:extLst>
            </p:cNvPr>
            <p:cNvSpPr/>
            <p:nvPr/>
          </p:nvSpPr>
          <p:spPr>
            <a:xfrm>
              <a:off x="5322676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圆角矩形 39">
              <a:extLst>
                <a:ext uri="{FF2B5EF4-FFF2-40B4-BE49-F238E27FC236}">
                  <a16:creationId xmlns:a16="http://schemas.microsoft.com/office/drawing/2014/main" id="{9A76F369-21D0-484C-863D-9E948BB4F467}"/>
                </a:ext>
              </a:extLst>
            </p:cNvPr>
            <p:cNvSpPr/>
            <p:nvPr/>
          </p:nvSpPr>
          <p:spPr>
            <a:xfrm>
              <a:off x="4393863" y="1894500"/>
              <a:ext cx="1458957" cy="1950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同侧圆角矩形 40">
              <a:extLst>
                <a:ext uri="{FF2B5EF4-FFF2-40B4-BE49-F238E27FC236}">
                  <a16:creationId xmlns:a16="http://schemas.microsoft.com/office/drawing/2014/main" id="{25395E65-618D-4E9A-BBB7-4B4CAC629C72}"/>
                </a:ext>
              </a:extLst>
            </p:cNvPr>
            <p:cNvSpPr/>
            <p:nvPr/>
          </p:nvSpPr>
          <p:spPr>
            <a:xfrm rot="10800000">
              <a:off x="4474445" y="2136245"/>
              <a:ext cx="1280828" cy="106028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圆角矩形 41">
              <a:extLst>
                <a:ext uri="{FF2B5EF4-FFF2-40B4-BE49-F238E27FC236}">
                  <a16:creationId xmlns:a16="http://schemas.microsoft.com/office/drawing/2014/main" id="{C1D6D668-E404-4BB7-9445-DFDB43724071}"/>
                </a:ext>
              </a:extLst>
            </p:cNvPr>
            <p:cNvSpPr/>
            <p:nvPr/>
          </p:nvSpPr>
          <p:spPr>
            <a:xfrm>
              <a:off x="4907043" y="3243188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" name="圆角矩形 42">
              <a:extLst>
                <a:ext uri="{FF2B5EF4-FFF2-40B4-BE49-F238E27FC236}">
                  <a16:creationId xmlns:a16="http://schemas.microsoft.com/office/drawing/2014/main" id="{746E0F52-F2A8-443A-901B-BDE847ED6C75}"/>
                </a:ext>
              </a:extLst>
            </p:cNvPr>
            <p:cNvSpPr/>
            <p:nvPr/>
          </p:nvSpPr>
          <p:spPr>
            <a:xfrm>
              <a:off x="4907043" y="3383144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同侧圆角矩形 43">
              <a:extLst>
                <a:ext uri="{FF2B5EF4-FFF2-40B4-BE49-F238E27FC236}">
                  <a16:creationId xmlns:a16="http://schemas.microsoft.com/office/drawing/2014/main" id="{AD4012AD-E7DC-4DEE-8B28-F11EE563172E}"/>
                </a:ext>
              </a:extLst>
            </p:cNvPr>
            <p:cNvSpPr/>
            <p:nvPr/>
          </p:nvSpPr>
          <p:spPr>
            <a:xfrm rot="10800000">
              <a:off x="4907042" y="3525334"/>
              <a:ext cx="415633" cy="16029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3AB4A04B-1C1F-49C2-BFAE-4BB36027BC85}"/>
              </a:ext>
            </a:extLst>
          </p:cNvPr>
          <p:cNvGrpSpPr/>
          <p:nvPr/>
        </p:nvGrpSpPr>
        <p:grpSpPr>
          <a:xfrm rot="5400000">
            <a:off x="6335507" y="3087036"/>
            <a:ext cx="237361" cy="403184"/>
            <a:chOff x="4393863" y="1207433"/>
            <a:chExt cx="1458957" cy="2478197"/>
          </a:xfrm>
          <a:solidFill>
            <a:srgbClr val="1F8811"/>
          </a:solidFill>
        </p:grpSpPr>
        <p:sp>
          <p:nvSpPr>
            <p:cNvPr id="122" name="同侧圆角矩形 37">
              <a:extLst>
                <a:ext uri="{FF2B5EF4-FFF2-40B4-BE49-F238E27FC236}">
                  <a16:creationId xmlns:a16="http://schemas.microsoft.com/office/drawing/2014/main" id="{FB275A0A-4537-4684-A648-208403C89AEA}"/>
                </a:ext>
              </a:extLst>
            </p:cNvPr>
            <p:cNvSpPr/>
            <p:nvPr/>
          </p:nvSpPr>
          <p:spPr>
            <a:xfrm>
              <a:off x="4720432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同侧圆角矩形 38">
              <a:extLst>
                <a:ext uri="{FF2B5EF4-FFF2-40B4-BE49-F238E27FC236}">
                  <a16:creationId xmlns:a16="http://schemas.microsoft.com/office/drawing/2014/main" id="{C8378E16-393D-4BCB-BDEE-8256AF542245}"/>
                </a:ext>
              </a:extLst>
            </p:cNvPr>
            <p:cNvSpPr/>
            <p:nvPr/>
          </p:nvSpPr>
          <p:spPr>
            <a:xfrm>
              <a:off x="5322676" y="1207433"/>
              <a:ext cx="186611" cy="64041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圆角矩形 39">
              <a:extLst>
                <a:ext uri="{FF2B5EF4-FFF2-40B4-BE49-F238E27FC236}">
                  <a16:creationId xmlns:a16="http://schemas.microsoft.com/office/drawing/2014/main" id="{8D840317-BD0A-4727-850F-92D31E811381}"/>
                </a:ext>
              </a:extLst>
            </p:cNvPr>
            <p:cNvSpPr/>
            <p:nvPr/>
          </p:nvSpPr>
          <p:spPr>
            <a:xfrm>
              <a:off x="4393863" y="1894500"/>
              <a:ext cx="1458957" cy="1950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同侧圆角矩形 40">
              <a:extLst>
                <a:ext uri="{FF2B5EF4-FFF2-40B4-BE49-F238E27FC236}">
                  <a16:creationId xmlns:a16="http://schemas.microsoft.com/office/drawing/2014/main" id="{34F0834F-E80C-42E0-BA55-D7E01EF66FB3}"/>
                </a:ext>
              </a:extLst>
            </p:cNvPr>
            <p:cNvSpPr/>
            <p:nvPr/>
          </p:nvSpPr>
          <p:spPr>
            <a:xfrm rot="10800000">
              <a:off x="4474445" y="2136245"/>
              <a:ext cx="1280828" cy="106028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圆角矩形 41">
              <a:extLst>
                <a:ext uri="{FF2B5EF4-FFF2-40B4-BE49-F238E27FC236}">
                  <a16:creationId xmlns:a16="http://schemas.microsoft.com/office/drawing/2014/main" id="{8B0DD875-87E9-4AC7-AEFA-AD5C61DE093F}"/>
                </a:ext>
              </a:extLst>
            </p:cNvPr>
            <p:cNvSpPr/>
            <p:nvPr/>
          </p:nvSpPr>
          <p:spPr>
            <a:xfrm>
              <a:off x="4907043" y="3243188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7" name="圆角矩形 42">
              <a:extLst>
                <a:ext uri="{FF2B5EF4-FFF2-40B4-BE49-F238E27FC236}">
                  <a16:creationId xmlns:a16="http://schemas.microsoft.com/office/drawing/2014/main" id="{30931A65-B34A-43F7-A9A7-8DD7CE103EF1}"/>
                </a:ext>
              </a:extLst>
            </p:cNvPr>
            <p:cNvSpPr/>
            <p:nvPr/>
          </p:nvSpPr>
          <p:spPr>
            <a:xfrm>
              <a:off x="4907043" y="3383144"/>
              <a:ext cx="415633" cy="961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8" name="同侧圆角矩形 43">
              <a:extLst>
                <a:ext uri="{FF2B5EF4-FFF2-40B4-BE49-F238E27FC236}">
                  <a16:creationId xmlns:a16="http://schemas.microsoft.com/office/drawing/2014/main" id="{3958A8AA-7009-4B35-889F-15D225D5619B}"/>
                </a:ext>
              </a:extLst>
            </p:cNvPr>
            <p:cNvSpPr/>
            <p:nvPr/>
          </p:nvSpPr>
          <p:spPr>
            <a:xfrm rot="10800000">
              <a:off x="4907042" y="3525334"/>
              <a:ext cx="415633" cy="16029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BDB66F0-5ABA-4DA9-8D95-EECE95C96EB0}"/>
              </a:ext>
            </a:extLst>
          </p:cNvPr>
          <p:cNvGrpSpPr/>
          <p:nvPr/>
        </p:nvGrpSpPr>
        <p:grpSpPr>
          <a:xfrm>
            <a:off x="6718229" y="1348286"/>
            <a:ext cx="767321" cy="1057872"/>
            <a:chOff x="4701997" y="523875"/>
            <a:chExt cx="1451153" cy="2000641"/>
          </a:xfrm>
        </p:grpSpPr>
        <p:grpSp>
          <p:nvGrpSpPr>
            <p:cNvPr id="130" name="组合 129">
              <a:extLst>
                <a:ext uri="{FF2B5EF4-FFF2-40B4-BE49-F238E27FC236}">
                  <a16:creationId xmlns:a16="http://schemas.microsoft.com/office/drawing/2014/main" id="{B5E57BFC-2B3C-402C-A2A0-78A82CF7E995}"/>
                </a:ext>
              </a:extLst>
            </p:cNvPr>
            <p:cNvGrpSpPr/>
            <p:nvPr/>
          </p:nvGrpSpPr>
          <p:grpSpPr>
            <a:xfrm>
              <a:off x="4733925" y="523875"/>
              <a:ext cx="1419225" cy="1419225"/>
              <a:chOff x="4733925" y="523875"/>
              <a:chExt cx="1419225" cy="1419225"/>
            </a:xfrm>
          </p:grpSpPr>
          <p:sp>
            <p:nvSpPr>
              <p:cNvPr id="132" name="圆角矩形 13">
                <a:extLst>
                  <a:ext uri="{FF2B5EF4-FFF2-40B4-BE49-F238E27FC236}">
                    <a16:creationId xmlns:a16="http://schemas.microsoft.com/office/drawing/2014/main" id="{10B9FB27-6686-4DF2-B01A-E35DDE028ADA}"/>
                  </a:ext>
                </a:extLst>
              </p:cNvPr>
              <p:cNvSpPr/>
              <p:nvPr/>
            </p:nvSpPr>
            <p:spPr>
              <a:xfrm>
                <a:off x="4733925" y="523875"/>
                <a:ext cx="1419225" cy="1419225"/>
              </a:xfrm>
              <a:prstGeom prst="roundRect">
                <a:avLst>
                  <a:gd name="adj" fmla="val 8613"/>
                </a:avLst>
              </a:prstGeom>
              <a:solidFill>
                <a:schemeClr val="bg1"/>
              </a:solidFill>
              <a:ln w="38100">
                <a:solidFill>
                  <a:srgbClr val="59AE2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zh-CN" altLang="en-US" sz="1800">
                  <a:solidFill>
                    <a:prstClr val="white"/>
                  </a:solidFill>
                  <a:latin typeface="Calibri"/>
                  <a:ea typeface="等线" panose="02010600030101010101" pitchFamily="2" charset="-122"/>
                </a:endParaRPr>
              </a:p>
            </p:txBody>
          </p:sp>
          <p:pic>
            <p:nvPicPr>
              <p:cNvPr id="133" name="图片 132">
                <a:extLst>
                  <a:ext uri="{FF2B5EF4-FFF2-40B4-BE49-F238E27FC236}">
                    <a16:creationId xmlns:a16="http://schemas.microsoft.com/office/drawing/2014/main" id="{8C325046-033D-472B-BBDA-FC4997325A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32630" y="609600"/>
                <a:ext cx="1244320" cy="1244320"/>
              </a:xfrm>
              <a:prstGeom prst="rect">
                <a:avLst/>
              </a:prstGeom>
              <a:ln>
                <a:solidFill>
                  <a:srgbClr val="59AE2D"/>
                </a:solidFill>
              </a:ln>
            </p:spPr>
          </p:pic>
        </p:grpSp>
        <p:sp>
          <p:nvSpPr>
            <p:cNvPr id="131" name="TextBox 15">
              <a:extLst>
                <a:ext uri="{FF2B5EF4-FFF2-40B4-BE49-F238E27FC236}">
                  <a16:creationId xmlns:a16="http://schemas.microsoft.com/office/drawing/2014/main" id="{8300CB3A-99DC-4E46-B885-44D6DC1C8917}"/>
                </a:ext>
              </a:extLst>
            </p:cNvPr>
            <p:cNvSpPr txBox="1"/>
            <p:nvPr/>
          </p:nvSpPr>
          <p:spPr>
            <a:xfrm>
              <a:off x="4701997" y="2000657"/>
              <a:ext cx="1446627" cy="523859"/>
            </a:xfrm>
            <a:prstGeom prst="rect">
              <a:avLst/>
            </a:prstGeom>
            <a:noFill/>
            <a:ln>
              <a:solidFill>
                <a:srgbClr val="59AE2D"/>
              </a:solidFill>
            </a:ln>
          </p:spPr>
          <p:txBody>
            <a:bodyPr wrap="square" rtlCol="0">
              <a:spAutoFit/>
            </a:bodyPr>
            <a:lstStyle/>
            <a:p>
              <a:pPr algn="dist" defTabSz="342900"/>
              <a:r>
                <a:rPr lang="zh-CN" altLang="en-US" sz="1200" dirty="0">
                  <a:solidFill>
                    <a:srgbClr val="59AE2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杀虫剂</a:t>
              </a:r>
            </a:p>
          </p:txBody>
        </p:sp>
      </p:grpSp>
      <p:grpSp>
        <p:nvGrpSpPr>
          <p:cNvPr id="134" name="组合 133">
            <a:extLst>
              <a:ext uri="{FF2B5EF4-FFF2-40B4-BE49-F238E27FC236}">
                <a16:creationId xmlns:a16="http://schemas.microsoft.com/office/drawing/2014/main" id="{86D47B44-31C5-4BB9-8DF5-0C7E8A4CFC56}"/>
              </a:ext>
            </a:extLst>
          </p:cNvPr>
          <p:cNvGrpSpPr/>
          <p:nvPr/>
        </p:nvGrpSpPr>
        <p:grpSpPr>
          <a:xfrm>
            <a:off x="6746178" y="2855758"/>
            <a:ext cx="753630" cy="1047583"/>
            <a:chOff x="2714625" y="533400"/>
            <a:chExt cx="1425261" cy="1981183"/>
          </a:xfrm>
        </p:grpSpPr>
        <p:grpSp>
          <p:nvGrpSpPr>
            <p:cNvPr id="135" name="组合 134">
              <a:extLst>
                <a:ext uri="{FF2B5EF4-FFF2-40B4-BE49-F238E27FC236}">
                  <a16:creationId xmlns:a16="http://schemas.microsoft.com/office/drawing/2014/main" id="{2D952045-530D-4F86-9B9C-9AC39924A617}"/>
                </a:ext>
              </a:extLst>
            </p:cNvPr>
            <p:cNvGrpSpPr/>
            <p:nvPr/>
          </p:nvGrpSpPr>
          <p:grpSpPr>
            <a:xfrm>
              <a:off x="2714625" y="533400"/>
              <a:ext cx="1419225" cy="1419225"/>
              <a:chOff x="2781300" y="561975"/>
              <a:chExt cx="1419225" cy="1419225"/>
            </a:xfrm>
          </p:grpSpPr>
          <p:sp>
            <p:nvSpPr>
              <p:cNvPr id="137" name="圆角矩形 8">
                <a:extLst>
                  <a:ext uri="{FF2B5EF4-FFF2-40B4-BE49-F238E27FC236}">
                    <a16:creationId xmlns:a16="http://schemas.microsoft.com/office/drawing/2014/main" id="{F391B4E4-6524-4F2C-8B69-135AACD5BFA5}"/>
                  </a:ext>
                </a:extLst>
              </p:cNvPr>
              <p:cNvSpPr/>
              <p:nvPr/>
            </p:nvSpPr>
            <p:spPr>
              <a:xfrm>
                <a:off x="2781300" y="561975"/>
                <a:ext cx="1419225" cy="1419225"/>
              </a:xfrm>
              <a:prstGeom prst="roundRect">
                <a:avLst>
                  <a:gd name="adj" fmla="val 8613"/>
                </a:avLst>
              </a:prstGeom>
              <a:solidFill>
                <a:schemeClr val="bg1"/>
              </a:solidFill>
              <a:ln w="38100">
                <a:solidFill>
                  <a:srgbClr val="59AE2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zh-CN" altLang="en-US" sz="1800">
                  <a:solidFill>
                    <a:prstClr val="white"/>
                  </a:solidFill>
                  <a:latin typeface="Calibri"/>
                  <a:ea typeface="等线" panose="02010600030101010101" pitchFamily="2" charset="-122"/>
                </a:endParaRPr>
              </a:p>
            </p:txBody>
          </p:sp>
          <p:pic>
            <p:nvPicPr>
              <p:cNvPr id="138" name="图片 137">
                <a:extLst>
                  <a:ext uri="{FF2B5EF4-FFF2-40B4-BE49-F238E27FC236}">
                    <a16:creationId xmlns:a16="http://schemas.microsoft.com/office/drawing/2014/main" id="{4480F7CA-A95B-4FB8-A372-D30BE897B7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56" t="5779" r="12036" b="4152"/>
              <a:stretch/>
            </p:blipFill>
            <p:spPr>
              <a:xfrm>
                <a:off x="3009900" y="700038"/>
                <a:ext cx="1047750" cy="1128761"/>
              </a:xfrm>
              <a:prstGeom prst="rect">
                <a:avLst/>
              </a:prstGeom>
              <a:ln>
                <a:solidFill>
                  <a:srgbClr val="59AE2D"/>
                </a:solidFill>
              </a:ln>
            </p:spPr>
          </p:pic>
        </p:grpSp>
        <p:sp>
          <p:nvSpPr>
            <p:cNvPr id="136" name="TextBox 10">
              <a:extLst>
                <a:ext uri="{FF2B5EF4-FFF2-40B4-BE49-F238E27FC236}">
                  <a16:creationId xmlns:a16="http://schemas.microsoft.com/office/drawing/2014/main" id="{F6B0B1A6-CD33-4037-94E3-FFD69E8285E4}"/>
                </a:ext>
              </a:extLst>
            </p:cNvPr>
            <p:cNvSpPr txBox="1"/>
            <p:nvPr/>
          </p:nvSpPr>
          <p:spPr>
            <a:xfrm>
              <a:off x="2721866" y="1990724"/>
              <a:ext cx="1418020" cy="523859"/>
            </a:xfrm>
            <a:prstGeom prst="rect">
              <a:avLst/>
            </a:prstGeom>
            <a:noFill/>
            <a:ln>
              <a:solidFill>
                <a:srgbClr val="59AE2D"/>
              </a:solidFill>
            </a:ln>
          </p:spPr>
          <p:txBody>
            <a:bodyPr wrap="square" rtlCol="0">
              <a:spAutoFit/>
            </a:bodyPr>
            <a:lstStyle/>
            <a:p>
              <a:pPr algn="dist" defTabSz="342900"/>
              <a:r>
                <a:rPr lang="zh-CN" altLang="en-US" sz="1200" dirty="0">
                  <a:solidFill>
                    <a:srgbClr val="59AE2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废电池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880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3397">
        <p14:gallery dir="l"/>
      </p:transition>
    </mc:Choice>
    <mc:Fallback>
      <p:transition spd="slow" advTm="133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40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1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65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4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900"/>
                            </p:stCondLst>
                            <p:childTnLst>
                              <p:par>
                                <p:cTn id="9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65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150"/>
                            </p:stCondLst>
                            <p:childTnLst>
                              <p:par>
                                <p:cTn id="10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9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400"/>
                            </p:stCondLst>
                            <p:childTnLst>
                              <p:par>
                                <p:cTn id="1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1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650"/>
                            </p:stCondLst>
                            <p:childTnLst>
                              <p:par>
                                <p:cTn id="1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"/>
          <p:cNvSpPr>
            <a:spLocks/>
          </p:cNvSpPr>
          <p:nvPr/>
        </p:nvSpPr>
        <p:spPr bwMode="auto">
          <a:xfrm>
            <a:off x="1934510" y="1717790"/>
            <a:ext cx="5153022" cy="479711"/>
          </a:xfrm>
          <a:custGeom>
            <a:avLst/>
            <a:gdLst>
              <a:gd name="T0" fmla="*/ 9591 w 9663"/>
              <a:gd name="T1" fmla="*/ 899 h 899"/>
              <a:gd name="T2" fmla="*/ 9663 w 9663"/>
              <a:gd name="T3" fmla="*/ 899 h 899"/>
              <a:gd name="T4" fmla="*/ 9003 w 9663"/>
              <a:gd name="T5" fmla="*/ 522 h 899"/>
              <a:gd name="T6" fmla="*/ 7701 w 9663"/>
              <a:gd name="T7" fmla="*/ 337 h 899"/>
              <a:gd name="T8" fmla="*/ 6885 w 9663"/>
              <a:gd name="T9" fmla="*/ 379 h 899"/>
              <a:gd name="T10" fmla="*/ 6405 w 9663"/>
              <a:gd name="T11" fmla="*/ 413 h 899"/>
              <a:gd name="T12" fmla="*/ 6069 w 9663"/>
              <a:gd name="T13" fmla="*/ 425 h 899"/>
              <a:gd name="T14" fmla="*/ 5319 w 9663"/>
              <a:gd name="T15" fmla="*/ 306 h 899"/>
              <a:gd name="T16" fmla="*/ 4908 w 9663"/>
              <a:gd name="T17" fmla="*/ 0 h 899"/>
              <a:gd name="T18" fmla="*/ 4755 w 9663"/>
              <a:gd name="T19" fmla="*/ 0 h 899"/>
              <a:gd name="T20" fmla="*/ 4344 w 9663"/>
              <a:gd name="T21" fmla="*/ 306 h 899"/>
              <a:gd name="T22" fmla="*/ 3594 w 9663"/>
              <a:gd name="T23" fmla="*/ 425 h 899"/>
              <a:gd name="T24" fmla="*/ 3304 w 9663"/>
              <a:gd name="T25" fmla="*/ 413 h 899"/>
              <a:gd name="T26" fmla="*/ 2768 w 9663"/>
              <a:gd name="T27" fmla="*/ 379 h 899"/>
              <a:gd name="T28" fmla="*/ 2286 w 9663"/>
              <a:gd name="T29" fmla="*/ 347 h 899"/>
              <a:gd name="T30" fmla="*/ 1962 w 9663"/>
              <a:gd name="T31" fmla="*/ 337 h 899"/>
              <a:gd name="T32" fmla="*/ 655 w 9663"/>
              <a:gd name="T33" fmla="*/ 508 h 899"/>
              <a:gd name="T34" fmla="*/ 0 w 9663"/>
              <a:gd name="T35" fmla="*/ 899 h 899"/>
              <a:gd name="T36" fmla="*/ 64 w 9663"/>
              <a:gd name="T37" fmla="*/ 899 h 899"/>
              <a:gd name="T38" fmla="*/ 512 w 9663"/>
              <a:gd name="T39" fmla="*/ 619 h 899"/>
              <a:gd name="T40" fmla="*/ 1346 w 9663"/>
              <a:gd name="T41" fmla="*/ 520 h 899"/>
              <a:gd name="T42" fmla="*/ 1665 w 9663"/>
              <a:gd name="T43" fmla="*/ 531 h 899"/>
              <a:gd name="T44" fmla="*/ 2161 w 9663"/>
              <a:gd name="T45" fmla="*/ 562 h 899"/>
              <a:gd name="T46" fmla="*/ 2678 w 9663"/>
              <a:gd name="T47" fmla="*/ 594 h 899"/>
              <a:gd name="T48" fmla="*/ 3000 w 9663"/>
              <a:gd name="T49" fmla="*/ 604 h 899"/>
              <a:gd name="T50" fmla="*/ 4048 w 9663"/>
              <a:gd name="T51" fmla="*/ 461 h 899"/>
              <a:gd name="T52" fmla="*/ 4809 w 9663"/>
              <a:gd name="T53" fmla="*/ 68 h 899"/>
              <a:gd name="T54" fmla="*/ 4849 w 9663"/>
              <a:gd name="T55" fmla="*/ 31 h 899"/>
              <a:gd name="T56" fmla="*/ 4888 w 9663"/>
              <a:gd name="T57" fmla="*/ 69 h 899"/>
              <a:gd name="T58" fmla="*/ 5627 w 9663"/>
              <a:gd name="T59" fmla="*/ 461 h 899"/>
              <a:gd name="T60" fmla="*/ 6664 w 9663"/>
              <a:gd name="T61" fmla="*/ 604 h 899"/>
              <a:gd name="T62" fmla="*/ 7480 w 9663"/>
              <a:gd name="T63" fmla="*/ 562 h 899"/>
              <a:gd name="T64" fmla="*/ 7977 w 9663"/>
              <a:gd name="T65" fmla="*/ 531 h 899"/>
              <a:gd name="T66" fmla="*/ 8317 w 9663"/>
              <a:gd name="T67" fmla="*/ 520 h 899"/>
              <a:gd name="T68" fmla="*/ 9591 w 9663"/>
              <a:gd name="T69" fmla="*/ 899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663" h="899">
                <a:moveTo>
                  <a:pt x="9591" y="899"/>
                </a:moveTo>
                <a:lnTo>
                  <a:pt x="9663" y="899"/>
                </a:lnTo>
                <a:cubicBezTo>
                  <a:pt x="9549" y="702"/>
                  <a:pt x="9208" y="582"/>
                  <a:pt x="9003" y="522"/>
                </a:cubicBezTo>
                <a:cubicBezTo>
                  <a:pt x="8581" y="398"/>
                  <a:pt x="8145" y="337"/>
                  <a:pt x="7701" y="337"/>
                </a:cubicBezTo>
                <a:cubicBezTo>
                  <a:pt x="7430" y="337"/>
                  <a:pt x="7155" y="356"/>
                  <a:pt x="6885" y="379"/>
                </a:cubicBezTo>
                <a:cubicBezTo>
                  <a:pt x="6725" y="392"/>
                  <a:pt x="6565" y="404"/>
                  <a:pt x="6405" y="413"/>
                </a:cubicBezTo>
                <a:cubicBezTo>
                  <a:pt x="6294" y="420"/>
                  <a:pt x="6181" y="425"/>
                  <a:pt x="6069" y="425"/>
                </a:cubicBezTo>
                <a:cubicBezTo>
                  <a:pt x="5814" y="425"/>
                  <a:pt x="5557" y="392"/>
                  <a:pt x="5319" y="306"/>
                </a:cubicBezTo>
                <a:cubicBezTo>
                  <a:pt x="5153" y="246"/>
                  <a:pt x="4984" y="153"/>
                  <a:pt x="4908" y="0"/>
                </a:cubicBezTo>
                <a:lnTo>
                  <a:pt x="4755" y="0"/>
                </a:lnTo>
                <a:cubicBezTo>
                  <a:pt x="4679" y="153"/>
                  <a:pt x="4511" y="246"/>
                  <a:pt x="4344" y="306"/>
                </a:cubicBezTo>
                <a:cubicBezTo>
                  <a:pt x="4106" y="392"/>
                  <a:pt x="3849" y="425"/>
                  <a:pt x="3594" y="425"/>
                </a:cubicBezTo>
                <a:cubicBezTo>
                  <a:pt x="3499" y="425"/>
                  <a:pt x="3400" y="419"/>
                  <a:pt x="3304" y="413"/>
                </a:cubicBezTo>
                <a:cubicBezTo>
                  <a:pt x="3126" y="403"/>
                  <a:pt x="2947" y="391"/>
                  <a:pt x="2768" y="379"/>
                </a:cubicBezTo>
                <a:cubicBezTo>
                  <a:pt x="2608" y="367"/>
                  <a:pt x="2447" y="356"/>
                  <a:pt x="2286" y="347"/>
                </a:cubicBezTo>
                <a:cubicBezTo>
                  <a:pt x="2178" y="342"/>
                  <a:pt x="2070" y="337"/>
                  <a:pt x="1962" y="337"/>
                </a:cubicBezTo>
                <a:cubicBezTo>
                  <a:pt x="1522" y="337"/>
                  <a:pt x="1074" y="382"/>
                  <a:pt x="655" y="508"/>
                </a:cubicBezTo>
                <a:cubicBezTo>
                  <a:pt x="419" y="580"/>
                  <a:pt x="139" y="698"/>
                  <a:pt x="0" y="899"/>
                </a:cubicBezTo>
                <a:lnTo>
                  <a:pt x="64" y="899"/>
                </a:lnTo>
                <a:cubicBezTo>
                  <a:pt x="175" y="763"/>
                  <a:pt x="337" y="675"/>
                  <a:pt x="512" y="619"/>
                </a:cubicBezTo>
                <a:cubicBezTo>
                  <a:pt x="766" y="537"/>
                  <a:pt x="1079" y="520"/>
                  <a:pt x="1346" y="520"/>
                </a:cubicBezTo>
                <a:cubicBezTo>
                  <a:pt x="1452" y="520"/>
                  <a:pt x="1559" y="525"/>
                  <a:pt x="1665" y="531"/>
                </a:cubicBezTo>
                <a:cubicBezTo>
                  <a:pt x="1831" y="539"/>
                  <a:pt x="1996" y="550"/>
                  <a:pt x="2161" y="562"/>
                </a:cubicBezTo>
                <a:cubicBezTo>
                  <a:pt x="2333" y="574"/>
                  <a:pt x="2506" y="585"/>
                  <a:pt x="2678" y="594"/>
                </a:cubicBezTo>
                <a:cubicBezTo>
                  <a:pt x="2785" y="599"/>
                  <a:pt x="2893" y="604"/>
                  <a:pt x="3000" y="604"/>
                </a:cubicBezTo>
                <a:cubicBezTo>
                  <a:pt x="3356" y="604"/>
                  <a:pt x="3708" y="559"/>
                  <a:pt x="4048" y="461"/>
                </a:cubicBezTo>
                <a:cubicBezTo>
                  <a:pt x="4325" y="381"/>
                  <a:pt x="4602" y="259"/>
                  <a:pt x="4809" y="68"/>
                </a:cubicBezTo>
                <a:lnTo>
                  <a:pt x="4849" y="31"/>
                </a:lnTo>
                <a:lnTo>
                  <a:pt x="4888" y="69"/>
                </a:lnTo>
                <a:cubicBezTo>
                  <a:pt x="5086" y="259"/>
                  <a:pt x="5356" y="381"/>
                  <a:pt x="5627" y="461"/>
                </a:cubicBezTo>
                <a:cubicBezTo>
                  <a:pt x="5962" y="560"/>
                  <a:pt x="6311" y="604"/>
                  <a:pt x="6664" y="604"/>
                </a:cubicBezTo>
                <a:cubicBezTo>
                  <a:pt x="6934" y="604"/>
                  <a:pt x="7211" y="585"/>
                  <a:pt x="7480" y="562"/>
                </a:cubicBezTo>
                <a:cubicBezTo>
                  <a:pt x="7646" y="550"/>
                  <a:pt x="7811" y="539"/>
                  <a:pt x="7977" y="531"/>
                </a:cubicBezTo>
                <a:cubicBezTo>
                  <a:pt x="8090" y="525"/>
                  <a:pt x="8204" y="520"/>
                  <a:pt x="8317" y="520"/>
                </a:cubicBezTo>
                <a:cubicBezTo>
                  <a:pt x="8717" y="520"/>
                  <a:pt x="9342" y="561"/>
                  <a:pt x="9591" y="899"/>
                </a:cubicBezTo>
                <a:close/>
              </a:path>
            </a:pathLst>
          </a:custGeom>
          <a:solidFill>
            <a:srgbClr val="10AB00"/>
          </a:solidFill>
          <a:ln>
            <a:noFill/>
          </a:ln>
          <a:extLst/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181"/>
          </a:p>
        </p:txBody>
      </p:sp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1232389" y="2330541"/>
            <a:ext cx="1085875" cy="1349688"/>
            <a:chOff x="1881188" y="2136775"/>
            <a:chExt cx="1744662" cy="2168525"/>
          </a:xfrm>
        </p:grpSpPr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1881188" y="2136775"/>
              <a:ext cx="1744662" cy="2168525"/>
            </a:xfrm>
            <a:custGeom>
              <a:avLst/>
              <a:gdLst>
                <a:gd name="T0" fmla="*/ 0 w 2452"/>
                <a:gd name="T1" fmla="*/ 1226 h 3050"/>
                <a:gd name="T2" fmla="*/ 1226 w 2452"/>
                <a:gd name="T3" fmla="*/ 3050 h 3050"/>
                <a:gd name="T4" fmla="*/ 2452 w 2452"/>
                <a:gd name="T5" fmla="*/ 1226 h 3050"/>
                <a:gd name="T6" fmla="*/ 2452 w 2452"/>
                <a:gd name="T7" fmla="*/ 1226 h 3050"/>
                <a:gd name="T8" fmla="*/ 1226 w 2452"/>
                <a:gd name="T9" fmla="*/ 0 h 3050"/>
                <a:gd name="T10" fmla="*/ 1226 w 2452"/>
                <a:gd name="T11" fmla="*/ 0 h 3050"/>
                <a:gd name="T12" fmla="*/ 0 w 2452"/>
                <a:gd name="T13" fmla="*/ 1226 h 3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2" h="3050">
                  <a:moveTo>
                    <a:pt x="0" y="1226"/>
                  </a:moveTo>
                  <a:cubicBezTo>
                    <a:pt x="0" y="1903"/>
                    <a:pt x="1226" y="3050"/>
                    <a:pt x="1226" y="3050"/>
                  </a:cubicBezTo>
                  <a:cubicBezTo>
                    <a:pt x="1226" y="3050"/>
                    <a:pt x="2452" y="1903"/>
                    <a:pt x="2452" y="1226"/>
                  </a:cubicBezTo>
                  <a:lnTo>
                    <a:pt x="2452" y="1226"/>
                  </a:lnTo>
                  <a:cubicBezTo>
                    <a:pt x="2452" y="549"/>
                    <a:pt x="1903" y="0"/>
                    <a:pt x="1226" y="0"/>
                  </a:cubicBezTo>
                  <a:lnTo>
                    <a:pt x="1226" y="0"/>
                  </a:lnTo>
                  <a:cubicBezTo>
                    <a:pt x="549" y="0"/>
                    <a:pt x="0" y="549"/>
                    <a:pt x="0" y="1226"/>
                  </a:cubicBezTo>
                  <a:close/>
                </a:path>
              </a:pathLst>
            </a:custGeom>
            <a:solidFill>
              <a:srgbClr val="1F8811"/>
            </a:solidFill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81"/>
            </a:p>
          </p:txBody>
        </p:sp>
        <p:sp>
          <p:nvSpPr>
            <p:cNvPr id="6" name="Oval 15"/>
            <p:cNvSpPr>
              <a:spLocks noChangeArrowheads="1"/>
            </p:cNvSpPr>
            <p:nvPr/>
          </p:nvSpPr>
          <p:spPr bwMode="auto">
            <a:xfrm>
              <a:off x="2078236" y="2333767"/>
              <a:ext cx="1352154" cy="1350680"/>
            </a:xfrm>
            <a:prstGeom prst="ellipse">
              <a:avLst/>
            </a:prstGeom>
            <a:solidFill>
              <a:srgbClr val="F8F8F8"/>
            </a:solidFill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81"/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3044667" y="2330541"/>
            <a:ext cx="1084888" cy="1349688"/>
            <a:chOff x="4114800" y="2136775"/>
            <a:chExt cx="1743075" cy="2168525"/>
          </a:xfrm>
        </p:grpSpPr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4114800" y="2136775"/>
              <a:ext cx="1743075" cy="2168525"/>
            </a:xfrm>
            <a:custGeom>
              <a:avLst/>
              <a:gdLst>
                <a:gd name="T0" fmla="*/ 0 w 2452"/>
                <a:gd name="T1" fmla="*/ 1226 h 3050"/>
                <a:gd name="T2" fmla="*/ 1226 w 2452"/>
                <a:gd name="T3" fmla="*/ 3050 h 3050"/>
                <a:gd name="T4" fmla="*/ 2452 w 2452"/>
                <a:gd name="T5" fmla="*/ 1226 h 3050"/>
                <a:gd name="T6" fmla="*/ 2452 w 2452"/>
                <a:gd name="T7" fmla="*/ 1226 h 3050"/>
                <a:gd name="T8" fmla="*/ 1226 w 2452"/>
                <a:gd name="T9" fmla="*/ 0 h 3050"/>
                <a:gd name="T10" fmla="*/ 1226 w 2452"/>
                <a:gd name="T11" fmla="*/ 0 h 3050"/>
                <a:gd name="T12" fmla="*/ 0 w 2452"/>
                <a:gd name="T13" fmla="*/ 1226 h 3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2" h="3050">
                  <a:moveTo>
                    <a:pt x="0" y="1226"/>
                  </a:moveTo>
                  <a:cubicBezTo>
                    <a:pt x="0" y="1903"/>
                    <a:pt x="1226" y="3050"/>
                    <a:pt x="1226" y="3050"/>
                  </a:cubicBezTo>
                  <a:cubicBezTo>
                    <a:pt x="1226" y="3050"/>
                    <a:pt x="2452" y="1903"/>
                    <a:pt x="2452" y="1226"/>
                  </a:cubicBezTo>
                  <a:lnTo>
                    <a:pt x="2452" y="1226"/>
                  </a:lnTo>
                  <a:cubicBezTo>
                    <a:pt x="2452" y="549"/>
                    <a:pt x="1903" y="0"/>
                    <a:pt x="1226" y="0"/>
                  </a:cubicBezTo>
                  <a:lnTo>
                    <a:pt x="1226" y="0"/>
                  </a:lnTo>
                  <a:cubicBezTo>
                    <a:pt x="549" y="0"/>
                    <a:pt x="0" y="549"/>
                    <a:pt x="0" y="1226"/>
                  </a:cubicBezTo>
                  <a:close/>
                </a:path>
              </a:pathLst>
            </a:custGeom>
            <a:solidFill>
              <a:srgbClr val="10AB00"/>
            </a:solidFill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81"/>
            </a:p>
          </p:txBody>
        </p:sp>
        <p:sp>
          <p:nvSpPr>
            <p:cNvPr id="9" name="Oval 15"/>
            <p:cNvSpPr>
              <a:spLocks noChangeArrowheads="1"/>
            </p:cNvSpPr>
            <p:nvPr/>
          </p:nvSpPr>
          <p:spPr bwMode="auto">
            <a:xfrm>
              <a:off x="4316468" y="2333767"/>
              <a:ext cx="1352154" cy="1350680"/>
            </a:xfrm>
            <a:prstGeom prst="ellipse">
              <a:avLst/>
            </a:prstGeom>
            <a:solidFill>
              <a:srgbClr val="F8F8F8"/>
            </a:solidFill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81"/>
            </a:p>
          </p:txBody>
        </p:sp>
      </p:grpSp>
      <p:grpSp>
        <p:nvGrpSpPr>
          <p:cNvPr id="10" name="组合 9"/>
          <p:cNvGrpSpPr>
            <a:grpSpLocks noChangeAspect="1"/>
          </p:cNvGrpSpPr>
          <p:nvPr/>
        </p:nvGrpSpPr>
        <p:grpSpPr>
          <a:xfrm>
            <a:off x="4834928" y="2330541"/>
            <a:ext cx="1085875" cy="1349688"/>
            <a:chOff x="6391275" y="2136775"/>
            <a:chExt cx="1744662" cy="2168525"/>
          </a:xfrm>
        </p:grpSpPr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6391275" y="2136775"/>
              <a:ext cx="1744662" cy="2168525"/>
            </a:xfrm>
            <a:custGeom>
              <a:avLst/>
              <a:gdLst>
                <a:gd name="T0" fmla="*/ 0 w 2452"/>
                <a:gd name="T1" fmla="*/ 1226 h 3050"/>
                <a:gd name="T2" fmla="*/ 1226 w 2452"/>
                <a:gd name="T3" fmla="*/ 3050 h 3050"/>
                <a:gd name="T4" fmla="*/ 2452 w 2452"/>
                <a:gd name="T5" fmla="*/ 1226 h 3050"/>
                <a:gd name="T6" fmla="*/ 1226 w 2452"/>
                <a:gd name="T7" fmla="*/ 0 h 3050"/>
                <a:gd name="T8" fmla="*/ 1226 w 2452"/>
                <a:gd name="T9" fmla="*/ 0 h 3050"/>
                <a:gd name="T10" fmla="*/ 0 w 2452"/>
                <a:gd name="T11" fmla="*/ 1226 h 3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2" h="3050">
                  <a:moveTo>
                    <a:pt x="0" y="1226"/>
                  </a:moveTo>
                  <a:cubicBezTo>
                    <a:pt x="0" y="1903"/>
                    <a:pt x="1226" y="3050"/>
                    <a:pt x="1226" y="3050"/>
                  </a:cubicBezTo>
                  <a:cubicBezTo>
                    <a:pt x="1226" y="3050"/>
                    <a:pt x="2452" y="1903"/>
                    <a:pt x="2452" y="1226"/>
                  </a:cubicBezTo>
                  <a:cubicBezTo>
                    <a:pt x="2452" y="549"/>
                    <a:pt x="1903" y="0"/>
                    <a:pt x="1226" y="0"/>
                  </a:cubicBezTo>
                  <a:lnTo>
                    <a:pt x="1226" y="0"/>
                  </a:lnTo>
                  <a:cubicBezTo>
                    <a:pt x="549" y="0"/>
                    <a:pt x="0" y="549"/>
                    <a:pt x="0" y="1226"/>
                  </a:cubicBezTo>
                  <a:close/>
                </a:path>
              </a:pathLst>
            </a:custGeom>
            <a:solidFill>
              <a:srgbClr val="1F8811"/>
            </a:solidFill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81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6595644" y="2333767"/>
              <a:ext cx="1352154" cy="1350680"/>
            </a:xfrm>
            <a:prstGeom prst="ellipse">
              <a:avLst/>
            </a:prstGeom>
            <a:solidFill>
              <a:srgbClr val="F8F8F8"/>
            </a:solidFill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81"/>
            </a:p>
          </p:txBody>
        </p:sp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6633741" y="2330541"/>
            <a:ext cx="1084888" cy="1349688"/>
            <a:chOff x="8689975" y="2136775"/>
            <a:chExt cx="1743075" cy="2168525"/>
          </a:xfrm>
        </p:grpSpPr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8689975" y="2136775"/>
              <a:ext cx="1743075" cy="2168525"/>
            </a:xfrm>
            <a:custGeom>
              <a:avLst/>
              <a:gdLst>
                <a:gd name="T0" fmla="*/ 0 w 2452"/>
                <a:gd name="T1" fmla="*/ 1226 h 3050"/>
                <a:gd name="T2" fmla="*/ 1226 w 2452"/>
                <a:gd name="T3" fmla="*/ 3050 h 3050"/>
                <a:gd name="T4" fmla="*/ 2452 w 2452"/>
                <a:gd name="T5" fmla="*/ 1226 h 3050"/>
                <a:gd name="T6" fmla="*/ 2452 w 2452"/>
                <a:gd name="T7" fmla="*/ 1226 h 3050"/>
                <a:gd name="T8" fmla="*/ 1226 w 2452"/>
                <a:gd name="T9" fmla="*/ 0 h 3050"/>
                <a:gd name="T10" fmla="*/ 1226 w 2452"/>
                <a:gd name="T11" fmla="*/ 0 h 3050"/>
                <a:gd name="T12" fmla="*/ 0 w 2452"/>
                <a:gd name="T13" fmla="*/ 1226 h 3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2" h="3050">
                  <a:moveTo>
                    <a:pt x="0" y="1226"/>
                  </a:moveTo>
                  <a:cubicBezTo>
                    <a:pt x="0" y="1903"/>
                    <a:pt x="1226" y="3050"/>
                    <a:pt x="1226" y="3050"/>
                  </a:cubicBezTo>
                  <a:cubicBezTo>
                    <a:pt x="1226" y="3050"/>
                    <a:pt x="2452" y="1903"/>
                    <a:pt x="2452" y="1226"/>
                  </a:cubicBezTo>
                  <a:lnTo>
                    <a:pt x="2452" y="1226"/>
                  </a:lnTo>
                  <a:cubicBezTo>
                    <a:pt x="2452" y="549"/>
                    <a:pt x="1903" y="0"/>
                    <a:pt x="1226" y="0"/>
                  </a:cubicBezTo>
                  <a:lnTo>
                    <a:pt x="1226" y="0"/>
                  </a:lnTo>
                  <a:cubicBezTo>
                    <a:pt x="549" y="0"/>
                    <a:pt x="0" y="549"/>
                    <a:pt x="0" y="1226"/>
                  </a:cubicBezTo>
                  <a:close/>
                </a:path>
              </a:pathLst>
            </a:custGeom>
            <a:solidFill>
              <a:srgbClr val="10AB00"/>
            </a:solidFill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81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8874820" y="2333767"/>
              <a:ext cx="1352154" cy="1350680"/>
            </a:xfrm>
            <a:prstGeom prst="ellipse">
              <a:avLst/>
            </a:prstGeom>
            <a:solidFill>
              <a:srgbClr val="F8F8F8"/>
            </a:solidFill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81"/>
            </a:p>
          </p:txBody>
        </p:sp>
      </p:grpSp>
      <p:sp>
        <p:nvSpPr>
          <p:cNvPr id="16" name="TextBox 14"/>
          <p:cNvSpPr txBox="1"/>
          <p:nvPr/>
        </p:nvSpPr>
        <p:spPr>
          <a:xfrm>
            <a:off x="1513776" y="2608084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菜梗</a:t>
            </a:r>
            <a:endParaRPr lang="en-US" altLang="zh-CN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菜叶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3325561" y="2608084"/>
            <a:ext cx="56938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剩菜</a:t>
            </a:r>
            <a:endParaRPr lang="en-US" altLang="zh-CN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剩饭</a:t>
            </a:r>
          </a:p>
          <a:p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5116315" y="2608084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瓜果</a:t>
            </a:r>
            <a:endParaRPr lang="en-US" altLang="zh-CN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皮核</a:t>
            </a:r>
          </a:p>
        </p:txBody>
      </p:sp>
      <p:sp>
        <p:nvSpPr>
          <p:cNvPr id="19" name="TextBox 17"/>
          <p:cNvSpPr txBox="1"/>
          <p:nvPr/>
        </p:nvSpPr>
        <p:spPr>
          <a:xfrm>
            <a:off x="6908028" y="2608084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茶叶</a:t>
            </a:r>
            <a:endParaRPr lang="en-US" altLang="zh-CN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蛋壳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4962127" y="1145064"/>
            <a:ext cx="1210588" cy="400111"/>
          </a:xfrm>
          <a:prstGeom prst="rect">
            <a:avLst/>
          </a:prstGeom>
          <a:solidFill>
            <a:srgbClr val="1F8811"/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厨房垃圾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C946C3E8-E560-4958-BDF3-4311A8EAF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A07AE479-37E8-448E-B737-C330D42E36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209"/>
          <a:stretch/>
        </p:blipFill>
        <p:spPr>
          <a:xfrm>
            <a:off x="5560" y="3708591"/>
            <a:ext cx="6655981" cy="133502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2C418C45-272A-4EDD-A7F6-F36E116941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E74FF493-8BFE-41D7-9A87-C9AB14EA2F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6608" y="4061926"/>
            <a:ext cx="1437392" cy="1081574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FCF29401-6773-465D-A7AB-E79CD85682E5}"/>
              </a:ext>
            </a:extLst>
          </p:cNvPr>
          <p:cNvGrpSpPr/>
          <p:nvPr/>
        </p:nvGrpSpPr>
        <p:grpSpPr>
          <a:xfrm>
            <a:off x="3170185" y="848833"/>
            <a:ext cx="777449" cy="853016"/>
            <a:chOff x="6584506" y="1900045"/>
            <a:chExt cx="1523454" cy="1785759"/>
          </a:xfrm>
          <a:solidFill>
            <a:srgbClr val="059141"/>
          </a:solidFill>
        </p:grpSpPr>
        <p:sp>
          <p:nvSpPr>
            <p:cNvPr id="36" name="梯形 35">
              <a:extLst>
                <a:ext uri="{FF2B5EF4-FFF2-40B4-BE49-F238E27FC236}">
                  <a16:creationId xmlns:a16="http://schemas.microsoft.com/office/drawing/2014/main" id="{E85D6350-5236-4CA1-BD21-5CB16C073BD6}"/>
                </a:ext>
              </a:extLst>
            </p:cNvPr>
            <p:cNvSpPr/>
            <p:nvPr/>
          </p:nvSpPr>
          <p:spPr>
            <a:xfrm flipV="1">
              <a:off x="6694667" y="2289305"/>
              <a:ext cx="1333022" cy="1396499"/>
            </a:xfrm>
            <a:prstGeom prst="trapezoid">
              <a:avLst>
                <a:gd name="adj" fmla="val 14922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56AB3166-2E7C-4E8B-9D59-464B7B570A53}"/>
                </a:ext>
              </a:extLst>
            </p:cNvPr>
            <p:cNvSpPr/>
            <p:nvPr/>
          </p:nvSpPr>
          <p:spPr>
            <a:xfrm>
              <a:off x="7012053" y="2479737"/>
              <a:ext cx="698250" cy="698249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B9FEB6AB-9DAC-47C5-B2DC-F317C1AE361F}"/>
                </a:ext>
              </a:extLst>
            </p:cNvPr>
            <p:cNvGrpSpPr/>
            <p:nvPr/>
          </p:nvGrpSpPr>
          <p:grpSpPr>
            <a:xfrm>
              <a:off x="6584506" y="1900045"/>
              <a:ext cx="1523454" cy="317386"/>
              <a:chOff x="3563888" y="1203598"/>
              <a:chExt cx="1728192" cy="360040"/>
            </a:xfrm>
            <a:grpFill/>
          </p:grpSpPr>
          <p:sp>
            <p:nvSpPr>
              <p:cNvPr id="40" name="同侧圆角矩形 9">
                <a:extLst>
                  <a:ext uri="{FF2B5EF4-FFF2-40B4-BE49-F238E27FC236}">
                    <a16:creationId xmlns:a16="http://schemas.microsoft.com/office/drawing/2014/main" id="{C4E4F9B0-31C0-4282-AF62-E9098B16235F}"/>
                  </a:ext>
                </a:extLst>
              </p:cNvPr>
              <p:cNvSpPr/>
              <p:nvPr/>
            </p:nvSpPr>
            <p:spPr>
              <a:xfrm>
                <a:off x="3563888" y="1347614"/>
                <a:ext cx="1728192" cy="216024"/>
              </a:xfrm>
              <a:prstGeom prst="round2Same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1" name="左中括号 40">
                <a:extLst>
                  <a:ext uri="{FF2B5EF4-FFF2-40B4-BE49-F238E27FC236}">
                    <a16:creationId xmlns:a16="http://schemas.microsoft.com/office/drawing/2014/main" id="{52647A02-48AE-4CBC-91A7-FEE49A4E4476}"/>
                  </a:ext>
                </a:extLst>
              </p:cNvPr>
              <p:cNvSpPr/>
              <p:nvPr/>
            </p:nvSpPr>
            <p:spPr>
              <a:xfrm rot="5400000">
                <a:off x="4355976" y="987574"/>
                <a:ext cx="144016" cy="576064"/>
              </a:xfrm>
              <a:prstGeom prst="leftBracket">
                <a:avLst/>
              </a:prstGeom>
              <a:grpFill/>
              <a:ln w="101600">
                <a:solidFill>
                  <a:srgbClr val="0591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A8668C45-9F11-4634-B14B-0069CB34B5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24" t="8366" r="12620" b="10693"/>
            <a:stretch/>
          </p:blipFill>
          <p:spPr>
            <a:xfrm>
              <a:off x="7089290" y="2520195"/>
              <a:ext cx="602427" cy="567249"/>
            </a:xfrm>
            <a:prstGeom prst="rect">
              <a:avLst/>
            </a:prstGeom>
            <a:grpFill/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006260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1897">
        <p14:flip dir="r"/>
      </p:transition>
    </mc:Choice>
    <mc:Fallback>
      <p:transition spd="slow" advTm="118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1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1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1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1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  <p:bldP spid="17" grpId="0"/>
      <p:bldP spid="18" grpId="0"/>
      <p:bldP spid="19" grpId="0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3552486" y="1482760"/>
            <a:ext cx="2071248" cy="1653063"/>
            <a:chOff x="4695410" y="2454973"/>
            <a:chExt cx="2762157" cy="2204083"/>
          </a:xfrm>
        </p:grpSpPr>
        <p:cxnSp>
          <p:nvCxnSpPr>
            <p:cNvPr id="266" name="Straight Connector 51"/>
            <p:cNvCxnSpPr/>
            <p:nvPr/>
          </p:nvCxnSpPr>
          <p:spPr>
            <a:xfrm flipH="1">
              <a:off x="6667444" y="2454973"/>
              <a:ext cx="790123" cy="777163"/>
            </a:xfrm>
            <a:prstGeom prst="line">
              <a:avLst/>
            </a:prstGeom>
            <a:ln w="12700">
              <a:solidFill>
                <a:srgbClr val="05914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52"/>
            <p:cNvCxnSpPr/>
            <p:nvPr/>
          </p:nvCxnSpPr>
          <p:spPr>
            <a:xfrm flipH="1" flipV="1">
              <a:off x="6698271" y="3557132"/>
              <a:ext cx="743162" cy="7687"/>
            </a:xfrm>
            <a:prstGeom prst="line">
              <a:avLst/>
            </a:prstGeom>
            <a:ln w="12700">
              <a:solidFill>
                <a:srgbClr val="05914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91"/>
            <p:cNvCxnSpPr/>
            <p:nvPr/>
          </p:nvCxnSpPr>
          <p:spPr>
            <a:xfrm>
              <a:off x="4695410" y="2477677"/>
              <a:ext cx="790857" cy="777163"/>
            </a:xfrm>
            <a:prstGeom prst="line">
              <a:avLst/>
            </a:prstGeom>
            <a:ln w="12700">
              <a:solidFill>
                <a:srgbClr val="05914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92"/>
            <p:cNvCxnSpPr/>
            <p:nvPr/>
          </p:nvCxnSpPr>
          <p:spPr>
            <a:xfrm flipV="1">
              <a:off x="4711559" y="3579837"/>
              <a:ext cx="743853" cy="7687"/>
            </a:xfrm>
            <a:prstGeom prst="line">
              <a:avLst/>
            </a:prstGeom>
            <a:ln w="12700">
              <a:solidFill>
                <a:srgbClr val="05914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96"/>
            <p:cNvCxnSpPr/>
            <p:nvPr/>
          </p:nvCxnSpPr>
          <p:spPr>
            <a:xfrm flipV="1">
              <a:off x="4706636" y="3894070"/>
              <a:ext cx="790857" cy="764986"/>
            </a:xfrm>
            <a:prstGeom prst="line">
              <a:avLst/>
            </a:prstGeom>
            <a:ln w="12700">
              <a:solidFill>
                <a:srgbClr val="05914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98"/>
            <p:cNvCxnSpPr/>
            <p:nvPr/>
          </p:nvCxnSpPr>
          <p:spPr>
            <a:xfrm flipH="1" flipV="1">
              <a:off x="6674194" y="3894070"/>
              <a:ext cx="767236" cy="754459"/>
            </a:xfrm>
            <a:prstGeom prst="line">
              <a:avLst/>
            </a:prstGeom>
            <a:ln w="12700">
              <a:solidFill>
                <a:srgbClr val="05914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3"/>
          <p:cNvGrpSpPr/>
          <p:nvPr/>
        </p:nvGrpSpPr>
        <p:grpSpPr>
          <a:xfrm>
            <a:off x="1612593" y="1202076"/>
            <a:ext cx="5972511" cy="2220975"/>
            <a:chOff x="2092892" y="2055741"/>
            <a:chExt cx="7964768" cy="2961301"/>
          </a:xfrm>
          <a:solidFill>
            <a:srgbClr val="059141"/>
          </a:solidFill>
        </p:grpSpPr>
        <p:sp>
          <p:nvSpPr>
            <p:cNvPr id="257" name="Round Same Side Corner Rectangle 29"/>
            <p:cNvSpPr/>
            <p:nvPr/>
          </p:nvSpPr>
          <p:spPr>
            <a:xfrm rot="5400000">
              <a:off x="8918191" y="1330096"/>
              <a:ext cx="372265" cy="190667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59A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58" name="Round Same Side Corner Rectangle 30"/>
            <p:cNvSpPr/>
            <p:nvPr/>
          </p:nvSpPr>
          <p:spPr>
            <a:xfrm rot="5400000">
              <a:off x="8909686" y="2610472"/>
              <a:ext cx="372268" cy="190667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59A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59" name="Round Same Side Corner Rectangle 34"/>
            <p:cNvSpPr/>
            <p:nvPr/>
          </p:nvSpPr>
          <p:spPr>
            <a:xfrm rot="5400000">
              <a:off x="8919212" y="3813754"/>
              <a:ext cx="370224" cy="190667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59A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60" name="Round Same Side Corner Rectangle 45"/>
            <p:cNvSpPr/>
            <p:nvPr/>
          </p:nvSpPr>
          <p:spPr>
            <a:xfrm rot="16200000">
              <a:off x="7659272" y="1971306"/>
              <a:ext cx="372265" cy="625101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62" name="Round Same Side Corner Rectangle 46"/>
            <p:cNvSpPr/>
            <p:nvPr/>
          </p:nvSpPr>
          <p:spPr>
            <a:xfrm rot="16200000">
              <a:off x="7650688" y="3251255"/>
              <a:ext cx="372265" cy="625101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63" name="Round Same Side Corner Rectangle 47"/>
            <p:cNvSpPr/>
            <p:nvPr/>
          </p:nvSpPr>
          <p:spPr>
            <a:xfrm rot="16200000">
              <a:off x="7654941" y="4455557"/>
              <a:ext cx="372265" cy="625101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76" name="Round Same Side Corner Rectangle 55"/>
            <p:cNvSpPr/>
            <p:nvPr/>
          </p:nvSpPr>
          <p:spPr>
            <a:xfrm rot="16200000" flipH="1">
              <a:off x="2860981" y="1351915"/>
              <a:ext cx="372265" cy="190844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59A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77" name="Round Same Side Corner Rectangle 56"/>
            <p:cNvSpPr/>
            <p:nvPr/>
          </p:nvSpPr>
          <p:spPr>
            <a:xfrm rot="16200000" flipH="1">
              <a:off x="2869492" y="2626512"/>
              <a:ext cx="372265" cy="190844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59A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78" name="Round Same Side Corner Rectangle 57"/>
            <p:cNvSpPr/>
            <p:nvPr/>
          </p:nvSpPr>
          <p:spPr>
            <a:xfrm rot="16200000" flipH="1">
              <a:off x="2860981" y="3838673"/>
              <a:ext cx="372265" cy="190844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59A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79" name="Round Same Side Corner Rectangle 86"/>
            <p:cNvSpPr/>
            <p:nvPr/>
          </p:nvSpPr>
          <p:spPr>
            <a:xfrm rot="5400000" flipH="1">
              <a:off x="4121079" y="1993720"/>
              <a:ext cx="372265" cy="62568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80" name="Round Same Side Corner Rectangle 87"/>
            <p:cNvSpPr/>
            <p:nvPr/>
          </p:nvSpPr>
          <p:spPr>
            <a:xfrm rot="5400000" flipH="1">
              <a:off x="4129671" y="3273669"/>
              <a:ext cx="372265" cy="62568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81" name="Round Same Side Corner Rectangle 88"/>
            <p:cNvSpPr/>
            <p:nvPr/>
          </p:nvSpPr>
          <p:spPr>
            <a:xfrm rot="5400000" flipH="1">
              <a:off x="4125414" y="4477971"/>
              <a:ext cx="372265" cy="62568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676" tIns="54838" rIns="109676" bIns="54838" rtlCol="0" anchor="ctr"/>
            <a:lstStyle/>
            <a:p>
              <a:pPr algn="ctr"/>
              <a:endParaRPr lang="bg-BG" sz="700" dirty="0">
                <a:cs typeface="+mn-ea"/>
                <a:sym typeface="+mn-lt"/>
              </a:endParaRPr>
            </a:p>
          </p:txBody>
        </p:sp>
        <p:sp>
          <p:nvSpPr>
            <p:cNvPr id="290" name="Freeform 3"/>
            <p:cNvSpPr>
              <a:spLocks noChangeArrowheads="1"/>
            </p:cNvSpPr>
            <p:nvPr/>
          </p:nvSpPr>
          <p:spPr bwMode="auto">
            <a:xfrm>
              <a:off x="4145811" y="3470980"/>
              <a:ext cx="298014" cy="239993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700" dirty="0">
                <a:cs typeface="+mn-ea"/>
                <a:sym typeface="+mn-lt"/>
              </a:endParaRPr>
            </a:p>
          </p:txBody>
        </p:sp>
        <p:sp>
          <p:nvSpPr>
            <p:cNvPr id="291" name="Freeform 9"/>
            <p:cNvSpPr>
              <a:spLocks noChangeArrowheads="1"/>
            </p:cNvSpPr>
            <p:nvPr/>
          </p:nvSpPr>
          <p:spPr bwMode="auto">
            <a:xfrm>
              <a:off x="7676647" y="2148087"/>
              <a:ext cx="255819" cy="255817"/>
            </a:xfrm>
            <a:custGeom>
              <a:avLst/>
              <a:gdLst>
                <a:gd name="T0" fmla="*/ 212 w 426"/>
                <a:gd name="T1" fmla="*/ 0 h 426"/>
                <a:gd name="T2" fmla="*/ 212 w 426"/>
                <a:gd name="T3" fmla="*/ 0 h 426"/>
                <a:gd name="T4" fmla="*/ 0 w 426"/>
                <a:gd name="T5" fmla="*/ 213 h 426"/>
                <a:gd name="T6" fmla="*/ 212 w 426"/>
                <a:gd name="T7" fmla="*/ 425 h 426"/>
                <a:gd name="T8" fmla="*/ 425 w 426"/>
                <a:gd name="T9" fmla="*/ 213 h 426"/>
                <a:gd name="T10" fmla="*/ 212 w 426"/>
                <a:gd name="T11" fmla="*/ 0 h 426"/>
                <a:gd name="T12" fmla="*/ 229 w 426"/>
                <a:gd name="T13" fmla="*/ 390 h 426"/>
                <a:gd name="T14" fmla="*/ 229 w 426"/>
                <a:gd name="T15" fmla="*/ 390 h 426"/>
                <a:gd name="T16" fmla="*/ 229 w 426"/>
                <a:gd name="T17" fmla="*/ 292 h 426"/>
                <a:gd name="T18" fmla="*/ 194 w 426"/>
                <a:gd name="T19" fmla="*/ 292 h 426"/>
                <a:gd name="T20" fmla="*/ 194 w 426"/>
                <a:gd name="T21" fmla="*/ 390 h 426"/>
                <a:gd name="T22" fmla="*/ 35 w 426"/>
                <a:gd name="T23" fmla="*/ 230 h 426"/>
                <a:gd name="T24" fmla="*/ 132 w 426"/>
                <a:gd name="T25" fmla="*/ 230 h 426"/>
                <a:gd name="T26" fmla="*/ 132 w 426"/>
                <a:gd name="T27" fmla="*/ 195 h 426"/>
                <a:gd name="T28" fmla="*/ 35 w 426"/>
                <a:gd name="T29" fmla="*/ 195 h 426"/>
                <a:gd name="T30" fmla="*/ 194 w 426"/>
                <a:gd name="T31" fmla="*/ 44 h 426"/>
                <a:gd name="T32" fmla="*/ 194 w 426"/>
                <a:gd name="T33" fmla="*/ 142 h 426"/>
                <a:gd name="T34" fmla="*/ 229 w 426"/>
                <a:gd name="T35" fmla="*/ 142 h 426"/>
                <a:gd name="T36" fmla="*/ 229 w 426"/>
                <a:gd name="T37" fmla="*/ 44 h 426"/>
                <a:gd name="T38" fmla="*/ 380 w 426"/>
                <a:gd name="T39" fmla="*/ 195 h 426"/>
                <a:gd name="T40" fmla="*/ 292 w 426"/>
                <a:gd name="T41" fmla="*/ 195 h 426"/>
                <a:gd name="T42" fmla="*/ 292 w 426"/>
                <a:gd name="T43" fmla="*/ 230 h 426"/>
                <a:gd name="T44" fmla="*/ 380 w 426"/>
                <a:gd name="T45" fmla="*/ 230 h 426"/>
                <a:gd name="T46" fmla="*/ 229 w 426"/>
                <a:gd name="T47" fmla="*/ 39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6" h="426">
                  <a:moveTo>
                    <a:pt x="212" y="0"/>
                  </a:moveTo>
                  <a:lnTo>
                    <a:pt x="212" y="0"/>
                  </a:lnTo>
                  <a:cubicBezTo>
                    <a:pt x="97" y="0"/>
                    <a:pt x="0" y="97"/>
                    <a:pt x="0" y="213"/>
                  </a:cubicBezTo>
                  <a:cubicBezTo>
                    <a:pt x="0" y="336"/>
                    <a:pt x="97" y="425"/>
                    <a:pt x="212" y="425"/>
                  </a:cubicBezTo>
                  <a:cubicBezTo>
                    <a:pt x="327" y="425"/>
                    <a:pt x="425" y="336"/>
                    <a:pt x="425" y="213"/>
                  </a:cubicBezTo>
                  <a:cubicBezTo>
                    <a:pt x="425" y="97"/>
                    <a:pt x="327" y="0"/>
                    <a:pt x="212" y="0"/>
                  </a:cubicBezTo>
                  <a:close/>
                  <a:moveTo>
                    <a:pt x="229" y="390"/>
                  </a:moveTo>
                  <a:lnTo>
                    <a:pt x="229" y="390"/>
                  </a:lnTo>
                  <a:cubicBezTo>
                    <a:pt x="229" y="292"/>
                    <a:pt x="229" y="292"/>
                    <a:pt x="229" y="292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194" y="390"/>
                    <a:pt x="194" y="390"/>
                    <a:pt x="194" y="390"/>
                  </a:cubicBezTo>
                  <a:cubicBezTo>
                    <a:pt x="114" y="380"/>
                    <a:pt x="44" y="310"/>
                    <a:pt x="35" y="230"/>
                  </a:cubicBezTo>
                  <a:cubicBezTo>
                    <a:pt x="132" y="230"/>
                    <a:pt x="132" y="230"/>
                    <a:pt x="132" y="230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44" y="115"/>
                    <a:pt x="114" y="53"/>
                    <a:pt x="194" y="44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229" y="142"/>
                    <a:pt x="229" y="142"/>
                    <a:pt x="229" y="142"/>
                  </a:cubicBezTo>
                  <a:cubicBezTo>
                    <a:pt x="229" y="44"/>
                    <a:pt x="229" y="44"/>
                    <a:pt x="229" y="44"/>
                  </a:cubicBezTo>
                  <a:cubicBezTo>
                    <a:pt x="310" y="53"/>
                    <a:pt x="380" y="115"/>
                    <a:pt x="380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230"/>
                    <a:pt x="292" y="230"/>
                    <a:pt x="292" y="230"/>
                  </a:cubicBezTo>
                  <a:cubicBezTo>
                    <a:pt x="380" y="230"/>
                    <a:pt x="380" y="230"/>
                    <a:pt x="380" y="230"/>
                  </a:cubicBezTo>
                  <a:cubicBezTo>
                    <a:pt x="380" y="310"/>
                    <a:pt x="310" y="380"/>
                    <a:pt x="229" y="39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700" dirty="0">
                <a:cs typeface="+mn-ea"/>
                <a:sym typeface="+mn-lt"/>
              </a:endParaRPr>
            </a:p>
          </p:txBody>
        </p:sp>
        <p:sp>
          <p:nvSpPr>
            <p:cNvPr id="295" name="Freeform 70"/>
            <p:cNvSpPr>
              <a:spLocks noChangeArrowheads="1"/>
            </p:cNvSpPr>
            <p:nvPr/>
          </p:nvSpPr>
          <p:spPr bwMode="auto">
            <a:xfrm>
              <a:off x="4155135" y="4665592"/>
              <a:ext cx="298016" cy="266368"/>
            </a:xfrm>
            <a:custGeom>
              <a:avLst/>
              <a:gdLst>
                <a:gd name="T0" fmla="*/ 142 w 497"/>
                <a:gd name="T1" fmla="*/ 275 h 445"/>
                <a:gd name="T2" fmla="*/ 142 w 497"/>
                <a:gd name="T3" fmla="*/ 275 h 445"/>
                <a:gd name="T4" fmla="*/ 142 w 497"/>
                <a:gd name="T5" fmla="*/ 125 h 445"/>
                <a:gd name="T6" fmla="*/ 53 w 497"/>
                <a:gd name="T7" fmla="*/ 125 h 445"/>
                <a:gd name="T8" fmla="*/ 0 w 497"/>
                <a:gd name="T9" fmla="*/ 178 h 445"/>
                <a:gd name="T10" fmla="*/ 0 w 497"/>
                <a:gd name="T11" fmla="*/ 319 h 445"/>
                <a:gd name="T12" fmla="*/ 53 w 497"/>
                <a:gd name="T13" fmla="*/ 373 h 445"/>
                <a:gd name="T14" fmla="*/ 71 w 497"/>
                <a:gd name="T15" fmla="*/ 373 h 445"/>
                <a:gd name="T16" fmla="*/ 71 w 497"/>
                <a:gd name="T17" fmla="*/ 444 h 445"/>
                <a:gd name="T18" fmla="*/ 151 w 497"/>
                <a:gd name="T19" fmla="*/ 373 h 445"/>
                <a:gd name="T20" fmla="*/ 274 w 497"/>
                <a:gd name="T21" fmla="*/ 373 h 445"/>
                <a:gd name="T22" fmla="*/ 319 w 497"/>
                <a:gd name="T23" fmla="*/ 319 h 445"/>
                <a:gd name="T24" fmla="*/ 319 w 497"/>
                <a:gd name="T25" fmla="*/ 275 h 445"/>
                <a:gd name="T26" fmla="*/ 319 w 497"/>
                <a:gd name="T27" fmla="*/ 275 h 445"/>
                <a:gd name="T28" fmla="*/ 142 w 497"/>
                <a:gd name="T29" fmla="*/ 275 h 445"/>
                <a:gd name="T30" fmla="*/ 443 w 497"/>
                <a:gd name="T31" fmla="*/ 0 h 445"/>
                <a:gd name="T32" fmla="*/ 443 w 497"/>
                <a:gd name="T33" fmla="*/ 0 h 445"/>
                <a:gd name="T34" fmla="*/ 221 w 497"/>
                <a:gd name="T35" fmla="*/ 0 h 445"/>
                <a:gd name="T36" fmla="*/ 177 w 497"/>
                <a:gd name="T37" fmla="*/ 54 h 445"/>
                <a:gd name="T38" fmla="*/ 177 w 497"/>
                <a:gd name="T39" fmla="*/ 248 h 445"/>
                <a:gd name="T40" fmla="*/ 346 w 497"/>
                <a:gd name="T41" fmla="*/ 248 h 445"/>
                <a:gd name="T42" fmla="*/ 425 w 497"/>
                <a:gd name="T43" fmla="*/ 319 h 445"/>
                <a:gd name="T44" fmla="*/ 425 w 497"/>
                <a:gd name="T45" fmla="*/ 248 h 445"/>
                <a:gd name="T46" fmla="*/ 443 w 497"/>
                <a:gd name="T47" fmla="*/ 248 h 445"/>
                <a:gd name="T48" fmla="*/ 496 w 497"/>
                <a:gd name="T49" fmla="*/ 195 h 445"/>
                <a:gd name="T50" fmla="*/ 496 w 497"/>
                <a:gd name="T51" fmla="*/ 54 h 445"/>
                <a:gd name="T52" fmla="*/ 443 w 497"/>
                <a:gd name="T5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445">
                  <a:moveTo>
                    <a:pt x="142" y="275"/>
                  </a:moveTo>
                  <a:lnTo>
                    <a:pt x="142" y="275"/>
                  </a:lnTo>
                  <a:cubicBezTo>
                    <a:pt x="142" y="125"/>
                    <a:pt x="142" y="125"/>
                    <a:pt x="14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18" y="125"/>
                    <a:pt x="0" y="151"/>
                    <a:pt x="0" y="178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54"/>
                    <a:pt x="18" y="373"/>
                    <a:pt x="53" y="373"/>
                  </a:cubicBezTo>
                  <a:cubicBezTo>
                    <a:pt x="71" y="373"/>
                    <a:pt x="71" y="373"/>
                    <a:pt x="71" y="373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274" y="373"/>
                    <a:pt x="274" y="373"/>
                    <a:pt x="274" y="373"/>
                  </a:cubicBezTo>
                  <a:cubicBezTo>
                    <a:pt x="302" y="373"/>
                    <a:pt x="319" y="354"/>
                    <a:pt x="319" y="319"/>
                  </a:cubicBezTo>
                  <a:cubicBezTo>
                    <a:pt x="319" y="275"/>
                    <a:pt x="319" y="275"/>
                    <a:pt x="319" y="275"/>
                  </a:cubicBezTo>
                  <a:lnTo>
                    <a:pt x="319" y="275"/>
                  </a:lnTo>
                  <a:lnTo>
                    <a:pt x="142" y="275"/>
                  </a:lnTo>
                  <a:close/>
                  <a:moveTo>
                    <a:pt x="443" y="0"/>
                  </a:moveTo>
                  <a:lnTo>
                    <a:pt x="443" y="0"/>
                  </a:lnTo>
                  <a:cubicBezTo>
                    <a:pt x="221" y="0"/>
                    <a:pt x="221" y="0"/>
                    <a:pt x="221" y="0"/>
                  </a:cubicBezTo>
                  <a:cubicBezTo>
                    <a:pt x="195" y="0"/>
                    <a:pt x="177" y="27"/>
                    <a:pt x="177" y="54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346" y="248"/>
                    <a:pt x="346" y="248"/>
                    <a:pt x="346" y="248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70" y="248"/>
                    <a:pt x="496" y="231"/>
                    <a:pt x="496" y="195"/>
                  </a:cubicBezTo>
                  <a:cubicBezTo>
                    <a:pt x="496" y="54"/>
                    <a:pt x="496" y="54"/>
                    <a:pt x="496" y="54"/>
                  </a:cubicBezTo>
                  <a:cubicBezTo>
                    <a:pt x="496" y="27"/>
                    <a:pt x="470" y="0"/>
                    <a:pt x="44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700" dirty="0">
                <a:cs typeface="+mn-ea"/>
                <a:sym typeface="+mn-lt"/>
              </a:endParaRPr>
            </a:p>
          </p:txBody>
        </p:sp>
        <p:sp>
          <p:nvSpPr>
            <p:cNvPr id="296" name="Freeform 102"/>
            <p:cNvSpPr>
              <a:spLocks noChangeArrowheads="1"/>
            </p:cNvSpPr>
            <p:nvPr/>
          </p:nvSpPr>
          <p:spPr bwMode="auto">
            <a:xfrm>
              <a:off x="7672919" y="4638271"/>
              <a:ext cx="298016" cy="266366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700" dirty="0">
                <a:cs typeface="+mn-ea"/>
                <a:sym typeface="+mn-lt"/>
              </a:endParaRPr>
            </a:p>
          </p:txBody>
        </p:sp>
        <p:sp>
          <p:nvSpPr>
            <p:cNvPr id="297" name="Freeform 116"/>
            <p:cNvSpPr>
              <a:spLocks noChangeArrowheads="1"/>
            </p:cNvSpPr>
            <p:nvPr/>
          </p:nvSpPr>
          <p:spPr bwMode="auto">
            <a:xfrm>
              <a:off x="7676647" y="3411517"/>
              <a:ext cx="266368" cy="276915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700" dirty="0">
                <a:cs typeface="+mn-ea"/>
                <a:sym typeface="+mn-lt"/>
              </a:endParaRPr>
            </a:p>
          </p:txBody>
        </p:sp>
        <p:sp>
          <p:nvSpPr>
            <p:cNvPr id="302" name="Rectangle 41"/>
            <p:cNvSpPr/>
            <p:nvPr/>
          </p:nvSpPr>
          <p:spPr>
            <a:xfrm>
              <a:off x="2532581" y="2072666"/>
              <a:ext cx="1389892" cy="4759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09676" tIns="54838" rIns="109676" bIns="54838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宠物粪便</a:t>
              </a:r>
            </a:p>
          </p:txBody>
        </p:sp>
        <p:sp>
          <p:nvSpPr>
            <p:cNvPr id="303" name="Rectangle 48"/>
            <p:cNvSpPr/>
            <p:nvPr/>
          </p:nvSpPr>
          <p:spPr>
            <a:xfrm>
              <a:off x="2731809" y="3353540"/>
              <a:ext cx="1086334" cy="4759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09676" tIns="54838" rIns="109676" bIns="54838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灰   土</a:t>
              </a:r>
            </a:p>
          </p:txBody>
        </p:sp>
        <p:sp>
          <p:nvSpPr>
            <p:cNvPr id="304" name="Rectangle 49"/>
            <p:cNvSpPr/>
            <p:nvPr/>
          </p:nvSpPr>
          <p:spPr>
            <a:xfrm>
              <a:off x="2572908" y="4541084"/>
              <a:ext cx="1389892" cy="4759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09676" tIns="54838" rIns="109676" bIns="54838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废旧陶瓷</a:t>
              </a:r>
            </a:p>
          </p:txBody>
        </p:sp>
        <p:sp>
          <p:nvSpPr>
            <p:cNvPr id="308" name="Rectangle 62"/>
            <p:cNvSpPr/>
            <p:nvPr/>
          </p:nvSpPr>
          <p:spPr>
            <a:xfrm>
              <a:off x="8269541" y="2055741"/>
              <a:ext cx="1167567" cy="4759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09676" tIns="54838" rIns="109676" bIns="54838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烟    头</a:t>
              </a:r>
            </a:p>
          </p:txBody>
        </p:sp>
        <p:sp>
          <p:nvSpPr>
            <p:cNvPr id="309" name="Rectangle 63"/>
            <p:cNvSpPr/>
            <p:nvPr/>
          </p:nvSpPr>
          <p:spPr>
            <a:xfrm>
              <a:off x="8012842" y="3333307"/>
              <a:ext cx="1663518" cy="4759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09676" tIns="54838" rIns="109676" bIns="54838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一次性餐盒</a:t>
              </a:r>
            </a:p>
          </p:txBody>
        </p:sp>
        <p:sp>
          <p:nvSpPr>
            <p:cNvPr id="310" name="Rectangle 64"/>
            <p:cNvSpPr/>
            <p:nvPr/>
          </p:nvSpPr>
          <p:spPr>
            <a:xfrm>
              <a:off x="8256251" y="4537449"/>
              <a:ext cx="1389890" cy="4759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09676" tIns="54838" rIns="109676" bIns="54838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污染纸张</a:t>
              </a:r>
            </a:p>
          </p:txBody>
        </p:sp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id="{E5B1F008-734A-467E-844F-4E9300B59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5CF57913-56AA-4C7A-BA56-9D0B267E82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209"/>
          <a:stretch/>
        </p:blipFill>
        <p:spPr>
          <a:xfrm>
            <a:off x="5560" y="3708591"/>
            <a:ext cx="6655981" cy="133502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5603E1AB-0D1E-4A52-8FBF-DA785EDB99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1B45846E-A475-4726-B404-CB81E3D30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608" y="4061926"/>
            <a:ext cx="1437392" cy="1081574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:a16="http://schemas.microsoft.com/office/drawing/2014/main" id="{B9D0AAEB-B51D-4D72-9525-54161C7952EB}"/>
              </a:ext>
            </a:extLst>
          </p:cNvPr>
          <p:cNvGrpSpPr/>
          <p:nvPr/>
        </p:nvGrpSpPr>
        <p:grpSpPr>
          <a:xfrm>
            <a:off x="4089965" y="1701997"/>
            <a:ext cx="985273" cy="1139509"/>
            <a:chOff x="6703297" y="1490377"/>
            <a:chExt cx="1701077" cy="1985000"/>
          </a:xfrm>
        </p:grpSpPr>
        <p:sp>
          <p:nvSpPr>
            <p:cNvPr id="42" name="梯形 41">
              <a:extLst>
                <a:ext uri="{FF2B5EF4-FFF2-40B4-BE49-F238E27FC236}">
                  <a16:creationId xmlns:a16="http://schemas.microsoft.com/office/drawing/2014/main" id="{BAFCEC9E-4A6F-405A-AF4A-8240DAC93A27}"/>
                </a:ext>
              </a:extLst>
            </p:cNvPr>
            <p:cNvSpPr/>
            <p:nvPr/>
          </p:nvSpPr>
          <p:spPr>
            <a:xfrm flipV="1">
              <a:off x="6835269" y="1916057"/>
              <a:ext cx="1488442" cy="1559320"/>
            </a:xfrm>
            <a:prstGeom prst="trapezoid">
              <a:avLst>
                <a:gd name="adj" fmla="val 14922"/>
              </a:avLst>
            </a:prstGeom>
            <a:solidFill>
              <a:srgbClr val="78D00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46FE526A-D944-4D69-9E18-E0F3B8EE2409}"/>
                </a:ext>
              </a:extLst>
            </p:cNvPr>
            <p:cNvGrpSpPr/>
            <p:nvPr/>
          </p:nvGrpSpPr>
          <p:grpSpPr>
            <a:xfrm>
              <a:off x="6703297" y="1490377"/>
              <a:ext cx="1701077" cy="354391"/>
              <a:chOff x="3563888" y="1203598"/>
              <a:chExt cx="1728192" cy="360040"/>
            </a:xfrm>
          </p:grpSpPr>
          <p:sp>
            <p:nvSpPr>
              <p:cNvPr id="46" name="同侧圆角矩形 38">
                <a:extLst>
                  <a:ext uri="{FF2B5EF4-FFF2-40B4-BE49-F238E27FC236}">
                    <a16:creationId xmlns:a16="http://schemas.microsoft.com/office/drawing/2014/main" id="{5189A259-1F28-4281-82F3-C056B3B20EAC}"/>
                  </a:ext>
                </a:extLst>
              </p:cNvPr>
              <p:cNvSpPr/>
              <p:nvPr/>
            </p:nvSpPr>
            <p:spPr>
              <a:xfrm>
                <a:off x="3563888" y="1347614"/>
                <a:ext cx="1728192" cy="216024"/>
              </a:xfrm>
              <a:prstGeom prst="round2SameRect">
                <a:avLst/>
              </a:prstGeom>
              <a:solidFill>
                <a:srgbClr val="78D00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7" name="左中括号 46">
                <a:extLst>
                  <a:ext uri="{FF2B5EF4-FFF2-40B4-BE49-F238E27FC236}">
                    <a16:creationId xmlns:a16="http://schemas.microsoft.com/office/drawing/2014/main" id="{C2310881-DD3B-41C6-A995-855478F083A3}"/>
                  </a:ext>
                </a:extLst>
              </p:cNvPr>
              <p:cNvSpPr/>
              <p:nvPr/>
            </p:nvSpPr>
            <p:spPr>
              <a:xfrm rot="5400000">
                <a:off x="4355976" y="987574"/>
                <a:ext cx="144016" cy="576064"/>
              </a:xfrm>
              <a:prstGeom prst="leftBracket">
                <a:avLst/>
              </a:prstGeom>
              <a:ln w="101600">
                <a:solidFill>
                  <a:srgbClr val="78D00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46CA07B1-8B46-469A-9D95-4847A39CD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7873" y="2169165"/>
              <a:ext cx="770014" cy="739938"/>
            </a:xfrm>
            <a:prstGeom prst="rect">
              <a:avLst/>
            </a:prstGeom>
          </p:spPr>
        </p:pic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30806620-D72A-434E-9A81-CCB61D00534D}"/>
                </a:ext>
              </a:extLst>
            </p:cNvPr>
            <p:cNvSpPr/>
            <p:nvPr/>
          </p:nvSpPr>
          <p:spPr>
            <a:xfrm>
              <a:off x="7222229" y="2152936"/>
              <a:ext cx="754429" cy="75442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51" name="TextBox 41">
            <a:extLst>
              <a:ext uri="{FF2B5EF4-FFF2-40B4-BE49-F238E27FC236}">
                <a16:creationId xmlns:a16="http://schemas.microsoft.com/office/drawing/2014/main" id="{33B74D0B-DB5A-45D2-BAFF-83D195034A53}"/>
              </a:ext>
            </a:extLst>
          </p:cNvPr>
          <p:cNvSpPr txBox="1"/>
          <p:nvPr/>
        </p:nvSpPr>
        <p:spPr>
          <a:xfrm>
            <a:off x="3885065" y="3035532"/>
            <a:ext cx="15510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 defTabSz="342900"/>
            <a:r>
              <a:rPr lang="zh-CN" altLang="en-US" sz="2000" b="1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其他垃圾</a:t>
            </a:r>
          </a:p>
        </p:txBody>
      </p:sp>
    </p:spTree>
    <p:extLst>
      <p:ext uri="{BB962C8B-B14F-4D97-AF65-F5344CB8AC3E}">
        <p14:creationId xmlns:p14="http://schemas.microsoft.com/office/powerpoint/2010/main" val="996542986"/>
      </p:ext>
    </p:extLst>
  </p:cSld>
  <p:clrMapOvr>
    <a:masterClrMapping/>
  </p:clrMapOvr>
  <p:transition spd="slow" advClick="0" advTm="18137">
    <p:randomBar dir="vert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5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5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6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38563" y="1564634"/>
            <a:ext cx="3153966" cy="141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8625" b="1" dirty="0">
                <a:solidFill>
                  <a:srgbClr val="84C035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8625" b="1" dirty="0">
              <a:solidFill>
                <a:srgbClr val="84C035"/>
              </a:solidFill>
              <a:latin typeface="Arial Black" panose="020B0A040201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53022" y="2137402"/>
            <a:ext cx="1725048" cy="3231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500" b="1" dirty="0">
                <a:solidFill>
                  <a:srgbClr val="84C0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four</a:t>
            </a:r>
          </a:p>
        </p:txBody>
      </p:sp>
      <p:cxnSp>
        <p:nvCxnSpPr>
          <p:cNvPr id="60" name="直接连接符 59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4007065" y="2309271"/>
            <a:ext cx="31088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4361772" y="1806542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如何做好垃圾分类</a:t>
            </a:r>
          </a:p>
        </p:txBody>
      </p:sp>
      <p:sp>
        <p:nvSpPr>
          <p:cNvPr id="65" name="矩形 64"/>
          <p:cNvSpPr/>
          <p:nvPr/>
        </p:nvSpPr>
        <p:spPr>
          <a:xfrm>
            <a:off x="4730083" y="2359406"/>
            <a:ext cx="28796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100" dirty="0">
                <a:solidFill>
                  <a:prstClr val="black">
                    <a:lumMod val="50000"/>
                    <a:lumOff val="50000"/>
                  </a:prstClr>
                </a:solidFill>
                <a:ea typeface="等线" panose="02010600030101010101" pitchFamily="2" charset="-122"/>
              </a:rPr>
              <a:t>How to do garbage sorting</a:t>
            </a:r>
            <a:endParaRPr lang="zh-CN" altLang="en-US" sz="110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等线" panose="02010600030101010101" pitchFamily="2" charset="-122"/>
            </a:endParaRPr>
          </a:p>
        </p:txBody>
      </p:sp>
      <p:sp>
        <p:nvSpPr>
          <p:cNvPr id="67" name="灯片编号占位符 6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950F-9D9C-4160-AA15-90B96B171384}" type="slidenum">
              <a:rPr lang="zh-CN" altLang="en-US">
                <a:solidFill>
                  <a:prstClr val="white"/>
                </a:solidFill>
                <a:latin typeface="Arial"/>
                <a:ea typeface="微软雅黑"/>
              </a:rPr>
              <a:pPr/>
              <a:t>16</a:t>
            </a:fld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33253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944">
        <p:random/>
      </p:transition>
    </mc:Choice>
    <mc:Fallback>
      <p:transition spd="slow" advTm="394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 animBg="1"/>
      <p:bldP spid="64" grpId="0"/>
      <p:bldP spid="6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9727" y="1104808"/>
            <a:ext cx="2297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78D00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废物利用</a:t>
            </a: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1204296" y="1689583"/>
            <a:ext cx="3148629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zh-CN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对于垃圾，不论哪种处理方式都会对环境产生危害，增加社会负担，造成资源的浪费。所以解决垃圾处理的最好方法就是</a:t>
            </a:r>
            <a: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废物利用。</a:t>
            </a:r>
            <a:endParaRPr lang="zh-CN" altLang="zh-CN" sz="1400" dirty="0">
              <a:solidFill>
                <a:srgbClr val="59AE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8BF5276-A51D-4A27-8DA0-896544C4C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CC8909E-0D30-4C64-81A6-2165C035D7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209"/>
          <a:stretch/>
        </p:blipFill>
        <p:spPr>
          <a:xfrm>
            <a:off x="5560" y="3708591"/>
            <a:ext cx="6655981" cy="13350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D84A5C5-CDE7-4B8C-B35C-551222170C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2F39E9C-DFFD-41FD-855B-E3712BDD8F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608" y="4061926"/>
            <a:ext cx="1437392" cy="108157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083732C-D7F9-4AB1-9353-C873297D685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126" y="384917"/>
            <a:ext cx="3577213" cy="353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4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1654">
        <p14:prism isContent="1"/>
      </p:transition>
    </mc:Choice>
    <mc:Fallback>
      <p:transition spd="slow" advClick="0" advTm="116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25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625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274887" y="528384"/>
            <a:ext cx="4017775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zh-CN" altLang="zh-CN" sz="1600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多一点节俭，少一点铺张浪费；</a:t>
            </a:r>
          </a:p>
          <a:p>
            <a:pPr>
              <a:lnSpc>
                <a:spcPct val="150000"/>
              </a:lnSpc>
              <a:buFont typeface="Arial" pitchFamily="34" charset="0"/>
              <a:buBlip>
                <a:blip r:embed="rId3"/>
              </a:buBlip>
            </a:pPr>
            <a:endParaRPr lang="zh-CN" altLang="zh-CN" sz="1600" dirty="0">
              <a:solidFill>
                <a:srgbClr val="59AE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将垃圾分类，尽可能的回收利用；</a:t>
            </a:r>
          </a:p>
          <a:p>
            <a:pPr>
              <a:lnSpc>
                <a:spcPct val="150000"/>
              </a:lnSpc>
              <a:buFont typeface="Arial" pitchFamily="34" charset="0"/>
              <a:buBlip>
                <a:blip r:embed="rId3"/>
              </a:buBlip>
            </a:pPr>
            <a:endParaRPr lang="zh-CN" altLang="zh-CN" sz="1600" dirty="0">
              <a:solidFill>
                <a:srgbClr val="59AE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减少或不使用一次性用品；</a:t>
            </a:r>
          </a:p>
          <a:p>
            <a:pPr>
              <a:lnSpc>
                <a:spcPct val="150000"/>
              </a:lnSpc>
            </a:pPr>
            <a:endParaRPr lang="zh-CN" altLang="zh-CN" sz="1600" dirty="0">
              <a:solidFill>
                <a:srgbClr val="59AE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物品进行多次利用，增加物品的利用效率。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74995" y="1585944"/>
            <a:ext cx="2162175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zh-CN" sz="18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就在平常的生活中</a:t>
            </a:r>
          </a:p>
          <a:p>
            <a:pPr algn="dist">
              <a:lnSpc>
                <a:spcPct val="150000"/>
              </a:lnSpc>
            </a:pPr>
            <a:endParaRPr lang="zh-CN" altLang="en-US" sz="1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84503" y="1097771"/>
            <a:ext cx="19431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800" b="1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</a:t>
            </a:r>
            <a:r>
              <a:rPr lang="en-US" altLang="zh-CN" sz="2800" b="1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800" b="1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</a:t>
            </a:r>
            <a:r>
              <a:rPr lang="en-US" altLang="zh-CN" sz="2800" b="1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800" b="1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垃</a:t>
            </a:r>
            <a:r>
              <a:rPr lang="en-US" altLang="zh-CN" sz="2800" b="1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800" b="1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圾</a:t>
            </a:r>
            <a:endParaRPr lang="en-US" altLang="zh-CN" sz="2800" b="1" dirty="0">
              <a:solidFill>
                <a:srgbClr val="59AE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1B20CC3-AB10-4FA6-B36C-E42CD7F68B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209"/>
          <a:stretch/>
        </p:blipFill>
        <p:spPr>
          <a:xfrm>
            <a:off x="0" y="3719207"/>
            <a:ext cx="6655981" cy="13350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CB930DF-20A2-487E-BCD8-6663AE5FD6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875F82E-FAB3-4910-8E85-FB63EFE64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608" y="4061926"/>
            <a:ext cx="1437392" cy="108157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253E6CE-F9D5-441B-8F2F-0CBCC7BE7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pic>
        <p:nvPicPr>
          <p:cNvPr id="14" name="图片 13" descr="图片包含 玩偶, 玩具&#10;&#10;已生成极高可信度的说明">
            <a:extLst>
              <a:ext uri="{FF2B5EF4-FFF2-40B4-BE49-F238E27FC236}">
                <a16:creationId xmlns:a16="http://schemas.microsoft.com/office/drawing/2014/main" id="{35217C6B-C58C-4A25-880D-933C445F77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12874" y="1294126"/>
            <a:ext cx="2538401" cy="281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35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482">
        <p14:prism isContent="1"/>
      </p:transition>
    </mc:Choice>
    <mc:Fallback>
      <p:transition spd="slow" advClick="0" advTm="84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3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97520" y="2984708"/>
            <a:ext cx="628650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　　       </a:t>
            </a:r>
            <a:r>
              <a:rPr lang="zh-CN" altLang="en-US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节约每一张纸，节约每一支笔，减少垃圾产生。</a:t>
            </a:r>
            <a:br>
              <a:rPr lang="zh-CN" altLang="en-US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</a:p>
        </p:txBody>
      </p:sp>
      <p:sp>
        <p:nvSpPr>
          <p:cNvPr id="6" name="五边形 5"/>
          <p:cNvSpPr/>
          <p:nvPr/>
        </p:nvSpPr>
        <p:spPr>
          <a:xfrm>
            <a:off x="1523341" y="1222897"/>
            <a:ext cx="438150" cy="276225"/>
          </a:xfrm>
          <a:prstGeom prst="homePlate">
            <a:avLst>
              <a:gd name="adj" fmla="val 36111"/>
            </a:avLst>
          </a:prstGeom>
          <a:solidFill>
            <a:srgbClr val="59A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五边形 6"/>
          <p:cNvSpPr/>
          <p:nvPr/>
        </p:nvSpPr>
        <p:spPr>
          <a:xfrm>
            <a:off x="1523331" y="1718197"/>
            <a:ext cx="438150" cy="276225"/>
          </a:xfrm>
          <a:prstGeom prst="homePlate">
            <a:avLst>
              <a:gd name="adj" fmla="val 36111"/>
            </a:avLst>
          </a:prstGeom>
          <a:solidFill>
            <a:srgbClr val="059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五边形 7"/>
          <p:cNvSpPr/>
          <p:nvPr/>
        </p:nvSpPr>
        <p:spPr>
          <a:xfrm>
            <a:off x="1523331" y="2213497"/>
            <a:ext cx="438150" cy="276225"/>
          </a:xfrm>
          <a:prstGeom prst="homePlate">
            <a:avLst>
              <a:gd name="adj" fmla="val 36111"/>
            </a:avLst>
          </a:prstGeom>
          <a:solidFill>
            <a:srgbClr val="78D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五边形 8"/>
          <p:cNvSpPr/>
          <p:nvPr/>
        </p:nvSpPr>
        <p:spPr>
          <a:xfrm>
            <a:off x="1523331" y="2708797"/>
            <a:ext cx="438150" cy="276225"/>
          </a:xfrm>
          <a:prstGeom prst="homePlate">
            <a:avLst>
              <a:gd name="adj" fmla="val 36111"/>
            </a:avLst>
          </a:prstGeom>
          <a:solidFill>
            <a:srgbClr val="48A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五边形 9"/>
          <p:cNvSpPr/>
          <p:nvPr/>
        </p:nvSpPr>
        <p:spPr>
          <a:xfrm>
            <a:off x="1523331" y="3204097"/>
            <a:ext cx="438150" cy="276225"/>
          </a:xfrm>
          <a:prstGeom prst="homePlate">
            <a:avLst>
              <a:gd name="adj" fmla="val 36111"/>
            </a:avLst>
          </a:prstGeom>
          <a:solidFill>
            <a:srgbClr val="059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2361541" y="1198804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当你日常外出时，常备一个购物纸袋，购物时尽量不用塑料袋；</a:t>
            </a:r>
            <a:br>
              <a:rPr lang="zh-CN" altLang="en-US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600" dirty="0">
              <a:solidFill>
                <a:srgbClr val="59AE2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1542" y="1699385"/>
            <a:ext cx="5724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当你买菜时，如果可能，拎上你的菜篮子，千万不用塑料袋；</a:t>
            </a:r>
            <a:br>
              <a:rPr lang="zh-CN" altLang="en-US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600" dirty="0">
              <a:solidFill>
                <a:srgbClr val="59AE2D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88436" y="2038600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当你在外用餐时，请带上一个饭盒，不要用泡沫饭盒来盛餐；</a:t>
            </a:r>
          </a:p>
          <a:p>
            <a:endParaRPr lang="zh-CN" altLang="en-US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16717" y="2654815"/>
            <a:ext cx="20922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自觉做好垃圾分类；</a:t>
            </a:r>
            <a:endParaRPr lang="zh-CN" altLang="en-US" sz="1600" dirty="0">
              <a:solidFill>
                <a:srgbClr val="59AE2D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77D17A4-5C90-4D98-92DA-0D16AFB565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209"/>
          <a:stretch/>
        </p:blipFill>
        <p:spPr>
          <a:xfrm>
            <a:off x="0" y="3719207"/>
            <a:ext cx="6655981" cy="13350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CF94C0E-6B02-4B5E-8A4C-A25DD7004B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7500314-F8FA-4F26-BDEF-98E283B9C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6608" y="4061926"/>
            <a:ext cx="1437392" cy="108157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1855446-8D60-4F5F-9A4A-93F8A1A872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89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382">
        <p14:prism isContent="1"/>
      </p:transition>
    </mc:Choice>
    <mc:Fallback>
      <p:transition spd="slow" advClick="0" advTm="153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06449E-6 L 0.0382 -1.06449E-6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06449E-6 L 0.0382 -1.06449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06449E-6 L 0.0382 -1.06449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06449E-6 L 0.0382 -1.06449E-6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06449E-6 L 0.0382 -1.06449E-6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2" grpId="0"/>
      <p:bldP spid="5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7EC091DB-4D80-49CB-B145-1BD3F1554C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483" y="918773"/>
            <a:ext cx="1728605" cy="2763764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019222" y="447077"/>
            <a:ext cx="3705225" cy="28289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垃圾要分类，资源要利用 </a:t>
            </a:r>
            <a:b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今天分一分，明天美十分 </a:t>
            </a:r>
            <a:b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积极参与垃圾分类，创优美社区环境 </a:t>
            </a:r>
            <a:b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分类收集人人有责，男女老幼齐参与 </a:t>
            </a:r>
            <a:b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未来人类的文明，将是绿色文明 </a:t>
            </a:r>
            <a:b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提高社区的品味，从垃圾分类开始 </a:t>
            </a:r>
            <a:b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垃圾分类，举手之劳 </a:t>
            </a:r>
            <a:b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垃圾分一分，环境美十分 </a:t>
            </a:r>
            <a:br>
              <a:rPr lang="zh-CN" altLang="en-US" sz="1400" dirty="0">
                <a:solidFill>
                  <a:srgbClr val="59A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140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400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640755" y="3147707"/>
            <a:ext cx="2819400" cy="571500"/>
            <a:chOff x="1257300" y="2286000"/>
            <a:chExt cx="2819400" cy="571500"/>
          </a:xfrm>
        </p:grpSpPr>
        <p:sp>
          <p:nvSpPr>
            <p:cNvPr id="7" name="五边形 6"/>
            <p:cNvSpPr/>
            <p:nvPr/>
          </p:nvSpPr>
          <p:spPr>
            <a:xfrm>
              <a:off x="1257300" y="2286000"/>
              <a:ext cx="2819400" cy="571500"/>
            </a:xfrm>
            <a:prstGeom prst="homePlate">
              <a:avLst>
                <a:gd name="adj" fmla="val 25000"/>
              </a:avLst>
            </a:prstGeom>
            <a:solidFill>
              <a:srgbClr val="74A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76910" y="2330824"/>
              <a:ext cx="25779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垃圾分类环保歌</a:t>
              </a: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D35DC97B-04EB-431E-B691-9528986B43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209"/>
          <a:stretch/>
        </p:blipFill>
        <p:spPr>
          <a:xfrm>
            <a:off x="0" y="3719207"/>
            <a:ext cx="6655981" cy="13350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2F89459-1ABE-4941-90E3-C7C178A512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800"/>
          <a:stretch/>
        </p:blipFill>
        <p:spPr>
          <a:xfrm>
            <a:off x="0" y="4711511"/>
            <a:ext cx="9144000" cy="4319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590D24E-5E51-47C0-B78E-E15BB95ED8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65"/>
            <a:ext cx="1809750" cy="88582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E3AA634-A823-4D6B-8E55-B321E29CD3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6608" y="4061926"/>
            <a:ext cx="1437392" cy="108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1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74">
        <p14:prism isContent="1"/>
      </p:transition>
    </mc:Choice>
    <mc:Fallback>
      <p:transition spd="slow" advClick="0" advTm="60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id="{EAF5FF16-A113-49AE-9FCE-6EEAF89449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95"/>
          <a:stretch/>
        </p:blipFill>
        <p:spPr>
          <a:xfrm>
            <a:off x="-308639" y="2126286"/>
            <a:ext cx="9151189" cy="440384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9" y="-5816"/>
            <a:ext cx="2020109" cy="113054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8CEB320-67E7-4D29-A73A-EC07BE8E26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685" y="-5816"/>
            <a:ext cx="1121227" cy="75861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8ED8286-8547-4FE1-AA65-DAC491CA8FA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35"/>
          <a:stretch/>
        </p:blipFill>
        <p:spPr>
          <a:xfrm>
            <a:off x="0" y="-5816"/>
            <a:ext cx="9143999" cy="5149316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085C2025-0329-404C-8056-90E71D98A6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149" y="2900558"/>
            <a:ext cx="1239371" cy="1981557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9A668F66-87FD-41BF-8D48-38096D4B927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252" y="1996557"/>
            <a:ext cx="2277110" cy="271427"/>
          </a:xfrm>
          <a:prstGeom prst="rect">
            <a:avLst/>
          </a:prstGeom>
        </p:spPr>
      </p:pic>
      <p:pic>
        <p:nvPicPr>
          <p:cNvPr id="47" name="[动画大师]_Picture 46">
            <a:extLst>
              <a:ext uri="{FF2B5EF4-FFF2-40B4-BE49-F238E27FC236}">
                <a16:creationId xmlns:a16="http://schemas.microsoft.com/office/drawing/2014/main" id="{0CDB3690-9696-4D54-B0DC-FAC23A1C78A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46"/>
          <a:stretch/>
        </p:blipFill>
        <p:spPr>
          <a:xfrm>
            <a:off x="3106902" y="3891337"/>
            <a:ext cx="3103867" cy="134413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931D4AB4-A289-4D73-AFD3-01AFF90986A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387" y="892792"/>
            <a:ext cx="3729801" cy="84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87000"/>
      </p:ext>
    </p:extLst>
  </p:cSld>
  <p:clrMapOvr>
    <a:masterClrMapping/>
  </p:clrMapOvr>
  <p:transition spd="slow" advTm="7169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5010" objId="4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垃圾分类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文本框 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文本框 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Straight Connector 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文本框 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文本框 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Straight Connector 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文本框 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文本框 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Straight Connector 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文本框 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文本框 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5144433"/>
  <p:tag name="MH_LIBRARY" val="GRAPHIC"/>
  <p:tag name="MH_ORDER" val="Straight Connector 6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 panose="020F0302020204030204"/>
        <a:ea typeface="华康少女文字W5"/>
        <a:cs typeface=""/>
      </a:majorFont>
      <a:minorFont>
        <a:latin typeface="DFPOP1-W9" panose="020F0502020204030204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4332</TotalTime>
  <Words>558</Words>
  <Application>Microsoft Office PowerPoint</Application>
  <PresentationFormat>全屏显示(16:9)</PresentationFormat>
  <Paragraphs>112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微软雅黑</vt:lpstr>
      <vt:lpstr>Arial Black</vt:lpstr>
      <vt:lpstr>华康少女文字W5</vt:lpstr>
      <vt:lpstr>Arial</vt:lpstr>
      <vt:lpstr>等线</vt:lpstr>
      <vt:lpstr>Calibri</vt:lpstr>
      <vt:lpstr>Times New Roman</vt:lpstr>
      <vt:lpstr>宋体</vt:lpstr>
      <vt:lpstr>AvantGarde Md BT</vt:lpstr>
      <vt:lpstr>DFPOP1-W9</vt:lpstr>
      <vt:lpstr>Calibri Light</vt:lpstr>
      <vt:lpstr>Office 主题</vt:lpstr>
      <vt:lpstr>Office 主题​​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垃圾分类</dc:title>
  <dc:creator>PPT</dc:creator>
  <cp:lastModifiedBy>t</cp:lastModifiedBy>
  <cp:revision>95</cp:revision>
  <dcterms:created xsi:type="dcterms:W3CDTF">2015-11-24T02:19:38Z</dcterms:created>
  <dcterms:modified xsi:type="dcterms:W3CDTF">2017-09-21T01:57:20Z</dcterms:modified>
</cp:coreProperties>
</file>