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guide id="5" pos="1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62" autoAdjust="0"/>
    <p:restoredTop sz="94660"/>
  </p:normalViewPr>
  <p:slideViewPr>
    <p:cSldViewPr snapToGrid="0" showGuides="1">
      <p:cViewPr varScale="1">
        <p:scale>
          <a:sx n="92" d="100"/>
          <a:sy n="92" d="100"/>
        </p:scale>
        <p:origin x="192" y="78"/>
      </p:cViewPr>
      <p:guideLst>
        <p:guide orient="horz" pos="2183"/>
        <p:guide pos="1118"/>
        <p:guide pos="1504"/>
        <p:guide pos="3840"/>
        <p:guide pos="1119"/>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2019/5/24</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9" y="630279"/>
            <a:ext cx="1124026" cy="553998"/>
          </a:xfrm>
          <a:prstGeom prst="rect">
            <a:avLst/>
          </a:prstGeom>
        </p:spPr>
        <p:txBody>
          <a:bodyPr wrap="none">
            <a:spAutoFit/>
          </a:bodyPr>
          <a:lstStyle/>
          <a:p>
            <a:pPr>
              <a:defRPr/>
            </a:pPr>
            <a:r>
              <a:rPr lang="en-US" altLang="zh-CN" sz="3000" dirty="0">
                <a:solidFill>
                  <a:schemeClr val="accent5">
                    <a:lumMod val="75000"/>
                  </a:schemeClr>
                </a:solidFill>
                <a:latin typeface="Bauhaus 93" panose="04030905020B02020C02" pitchFamily="82" charset="0"/>
              </a:rPr>
              <a:t>l</a:t>
            </a:r>
            <a:r>
              <a:rPr lang="id-ID" altLang="zh-CN" sz="3000" dirty="0">
                <a:solidFill>
                  <a:schemeClr val="accent5">
                    <a:lumMod val="75000"/>
                  </a:schemeClr>
                </a:solidFill>
                <a:latin typeface="Bauhaus 93" panose="04030905020B02020C02" pitchFamily="82" charset="0"/>
              </a:rPr>
              <a:t>O</a:t>
            </a:r>
            <a:r>
              <a:rPr lang="en-US" altLang="zh-CN" sz="3000" dirty="0">
                <a:solidFill>
                  <a:schemeClr val="accent5">
                    <a:lumMod val="75000"/>
                  </a:schemeClr>
                </a:solidFill>
                <a:latin typeface="Bauhaus 93" panose="04030905020B02020C02" pitchFamily="82" charset="0"/>
              </a:rPr>
              <a:t>g</a:t>
            </a:r>
            <a:r>
              <a:rPr lang="id-ID" altLang="zh-CN" sz="3000" dirty="0">
                <a:solidFill>
                  <a:schemeClr val="accent5">
                    <a:lumMod val="75000"/>
                  </a:schemeClr>
                </a:solidFill>
                <a:latin typeface="Bauhaus 93" panose="04030905020B02020C02" pitchFamily="82" charset="0"/>
              </a:rPr>
              <a:t>O</a:t>
            </a:r>
            <a:endParaRPr lang="en-US" altLang="zh-CN" sz="3000" dirty="0">
              <a:solidFill>
                <a:schemeClr val="accent5">
                  <a:lumMod val="7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flipV="1">
            <a:off x="-19051" y="-18834"/>
            <a:ext cx="12344400" cy="6876833"/>
          </a:xfrm>
          <a:prstGeom prst="rect">
            <a:avLst/>
          </a:prstGeom>
        </p:spPr>
      </p:pic>
      <p:sp>
        <p:nvSpPr>
          <p:cNvPr id="28" name="文本框 27"/>
          <p:cNvSpPr txBox="1"/>
          <p:nvPr/>
        </p:nvSpPr>
        <p:spPr>
          <a:xfrm>
            <a:off x="1947637" y="1299013"/>
            <a:ext cx="1890261" cy="1169551"/>
          </a:xfrm>
          <a:prstGeom prst="rect">
            <a:avLst/>
          </a:prstGeom>
          <a:noFill/>
        </p:spPr>
        <p:txBody>
          <a:bodyPr wrap="none" rtlCol="0">
            <a:spAutoFit/>
          </a:bodyPr>
          <a:lstStyle/>
          <a:p>
            <a:r>
              <a:rPr lang="en-US" altLang="zh-CN" sz="7000" dirty="0" smtClean="0">
                <a:solidFill>
                  <a:schemeClr val="tx1">
                    <a:lumMod val="65000"/>
                    <a:lumOff val="35000"/>
                  </a:schemeClr>
                </a:solidFill>
                <a:latin typeface="Impact" panose="020B0806030902050204" pitchFamily="34" charset="0"/>
              </a:rPr>
              <a:t>201X</a:t>
            </a:r>
            <a:endParaRPr lang="zh-CN" altLang="en-US" sz="7000" dirty="0">
              <a:solidFill>
                <a:schemeClr val="tx1">
                  <a:lumMod val="65000"/>
                  <a:lumOff val="35000"/>
                </a:schemeClr>
              </a:solidFill>
              <a:latin typeface="Impact" panose="020B0806030902050204" pitchFamily="34" charset="0"/>
            </a:endParaRPr>
          </a:p>
        </p:txBody>
      </p:sp>
      <p:sp>
        <p:nvSpPr>
          <p:cNvPr id="30" name="矩形 29"/>
          <p:cNvSpPr/>
          <p:nvPr/>
        </p:nvSpPr>
        <p:spPr>
          <a:xfrm>
            <a:off x="1925402" y="2401966"/>
            <a:ext cx="9816655" cy="1092607"/>
          </a:xfrm>
          <a:prstGeom prst="rect">
            <a:avLst/>
          </a:prstGeom>
        </p:spPr>
        <p:txBody>
          <a:bodyPr wrap="square">
            <a:spAutoFit/>
          </a:bodyPr>
          <a:lstStyle/>
          <a:p>
            <a:r>
              <a:rPr lang="zh-CN" altLang="en-US" sz="6500" spc="600" dirty="0">
                <a:solidFill>
                  <a:srgbClr val="0070C0"/>
                </a:solidFill>
                <a:latin typeface="方正正大黑简体" panose="02000000000000000000" pitchFamily="2" charset="-122"/>
                <a:ea typeface="方正正大黑简体" panose="02000000000000000000" pitchFamily="2" charset="-122"/>
              </a:rPr>
              <a:t>人事行政类总结</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模板</a:t>
            </a:r>
          </a:p>
        </p:txBody>
      </p:sp>
      <p:grpSp>
        <p:nvGrpSpPr>
          <p:cNvPr id="31" name="组合 30"/>
          <p:cNvGrpSpPr/>
          <p:nvPr/>
        </p:nvGrpSpPr>
        <p:grpSpPr>
          <a:xfrm>
            <a:off x="2061937" y="4267524"/>
            <a:ext cx="1579746" cy="441385"/>
            <a:chOff x="1771650" y="4944851"/>
            <a:chExt cx="1579745" cy="441385"/>
          </a:xfrm>
        </p:grpSpPr>
        <p:sp>
          <p:nvSpPr>
            <p:cNvPr id="32" name="矩形 31"/>
            <p:cNvSpPr/>
            <p:nvPr/>
          </p:nvSpPr>
          <p:spPr>
            <a:xfrm>
              <a:off x="1771650" y="4944851"/>
              <a:ext cx="1579745" cy="441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847245" y="5000590"/>
              <a:ext cx="184731" cy="338554"/>
            </a:xfrm>
            <a:prstGeom prst="rect">
              <a:avLst/>
            </a:prstGeom>
            <a:noFill/>
          </p:spPr>
          <p:txBody>
            <a:bodyPr wrap="none" rtlCol="0">
              <a:spAutoFit/>
            </a:bodyPr>
            <a:lstStyle/>
            <a:p>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34" name="矩形 33"/>
          <p:cNvSpPr/>
          <p:nvPr/>
        </p:nvSpPr>
        <p:spPr>
          <a:xfrm>
            <a:off x="3987741" y="1469833"/>
            <a:ext cx="3528530" cy="861774"/>
          </a:xfrm>
          <a:prstGeom prst="rect">
            <a:avLst/>
          </a:prstGeom>
        </p:spPr>
        <p:txBody>
          <a:bodyPr wrap="none">
            <a:spAutoFit/>
          </a:bodyPr>
          <a:lstStyle/>
          <a:p>
            <a:r>
              <a:rPr lang="en-US" altLang="zh-CN" sz="2500" i="0" spc="300" dirty="0">
                <a:solidFill>
                  <a:schemeClr val="tx1">
                    <a:lumMod val="65000"/>
                    <a:lumOff val="35000"/>
                  </a:schemeClr>
                </a:solidFill>
                <a:effectLst/>
                <a:latin typeface="Kozuka Gothic Pro B" pitchFamily="34" charset="-128"/>
                <a:ea typeface="Kozuka Gothic Pro B" pitchFamily="34" charset="-128"/>
              </a:rPr>
              <a:t>TEAM BUILDING</a:t>
            </a:r>
          </a:p>
          <a:p>
            <a:r>
              <a:rPr lang="en-US" altLang="zh-CN" sz="2500" i="0" spc="300" dirty="0">
                <a:solidFill>
                  <a:schemeClr val="tx1">
                    <a:lumMod val="65000"/>
                    <a:lumOff val="35000"/>
                  </a:schemeClr>
                </a:solidFill>
                <a:effectLst/>
                <a:latin typeface="Kozuka Gothic Pro B" pitchFamily="34" charset="-128"/>
                <a:ea typeface="Kozuka Gothic Pro B" pitchFamily="34" charset="-128"/>
              </a:rPr>
              <a:t>AND ORIENTATION</a:t>
            </a:r>
            <a:endParaRPr lang="zh-CN" altLang="en-US" sz="2500" spc="300" dirty="0">
              <a:solidFill>
                <a:schemeClr val="tx1">
                  <a:lumMod val="65000"/>
                  <a:lumOff val="35000"/>
                </a:schemeClr>
              </a:solidFill>
              <a:latin typeface="Kozuka Gothic Pro B" pitchFamily="34" charset="-128"/>
              <a:ea typeface="Kozuka Gothic Pro B" pitchFamily="34" charset="-128"/>
            </a:endParaRPr>
          </a:p>
        </p:txBody>
      </p:sp>
      <p:sp>
        <p:nvSpPr>
          <p:cNvPr id="37" name="矩形 36"/>
          <p:cNvSpPr/>
          <p:nvPr/>
        </p:nvSpPr>
        <p:spPr>
          <a:xfrm>
            <a:off x="10417130" y="383774"/>
            <a:ext cx="1124026" cy="553998"/>
          </a:xfrm>
          <a:prstGeom prst="rect">
            <a:avLst/>
          </a:prstGeom>
        </p:spPr>
        <p:txBody>
          <a:bodyPr wrap="none">
            <a:spAutoFit/>
          </a:bodyPr>
          <a:lstStyle/>
          <a:p>
            <a:pPr>
              <a:defRPr/>
            </a:pPr>
            <a:r>
              <a:rPr lang="en-US" altLang="zh-CN" sz="3000" dirty="0">
                <a:solidFill>
                  <a:schemeClr val="bg2">
                    <a:lumMod val="50000"/>
                  </a:schemeClr>
                </a:solidFill>
                <a:latin typeface="Bauhaus 93" panose="04030905020B02020C02" pitchFamily="82" charset="0"/>
              </a:rPr>
              <a:t>l</a:t>
            </a:r>
            <a:r>
              <a:rPr lang="id-ID" altLang="zh-CN" sz="3000" dirty="0">
                <a:solidFill>
                  <a:schemeClr val="bg2">
                    <a:lumMod val="50000"/>
                  </a:schemeClr>
                </a:solidFill>
                <a:latin typeface="Bauhaus 93" panose="04030905020B02020C02" pitchFamily="82" charset="0"/>
              </a:rPr>
              <a:t>O</a:t>
            </a:r>
            <a:r>
              <a:rPr lang="en-US" altLang="zh-CN" sz="3000" dirty="0">
                <a:solidFill>
                  <a:schemeClr val="bg2">
                    <a:lumMod val="50000"/>
                  </a:schemeClr>
                </a:solidFill>
                <a:latin typeface="Bauhaus 93" panose="04030905020B02020C02" pitchFamily="82" charset="0"/>
              </a:rPr>
              <a:t>g</a:t>
            </a:r>
            <a:r>
              <a:rPr lang="id-ID" altLang="zh-CN" sz="3000" dirty="0">
                <a:solidFill>
                  <a:schemeClr val="bg2">
                    <a:lumMod val="50000"/>
                  </a:schemeClr>
                </a:solidFill>
                <a:latin typeface="Bauhaus 93" panose="04030905020B02020C02" pitchFamily="82" charset="0"/>
              </a:rPr>
              <a:t>O</a:t>
            </a:r>
            <a:endParaRPr lang="en-US" altLang="zh-CN" sz="3000" dirty="0">
              <a:solidFill>
                <a:schemeClr val="bg2">
                  <a:lumMod val="50000"/>
                </a:schemeClr>
              </a:solidFill>
            </a:endParaRPr>
          </a:p>
        </p:txBody>
      </p:sp>
      <p:sp>
        <p:nvSpPr>
          <p:cNvPr id="38" name="TextBox 65"/>
          <p:cNvSpPr txBox="1"/>
          <p:nvPr/>
        </p:nvSpPr>
        <p:spPr>
          <a:xfrm>
            <a:off x="8774401" y="8332411"/>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down)">
                                      <p:cBhvr>
                                        <p:cTn id="7" dur="500"/>
                                        <p:tgtEl>
                                          <p:spTgt spid="28">
                                            <p:txEl>
                                              <p:pRg st="0" end="0"/>
                                            </p:txEl>
                                          </p:spTgt>
                                        </p:tgtEl>
                                      </p:cBhvr>
                                    </p:animEffect>
                                  </p:childTnLst>
                                </p:cTn>
                              </p:par>
                            </p:childTnLst>
                          </p:cTn>
                        </p:par>
                        <p:par>
                          <p:cTn id="8" fill="hold">
                            <p:stCondLst>
                              <p:cond delay="500"/>
                            </p:stCondLst>
                            <p:childTnLst>
                              <p:par>
                                <p:cTn id="9" presetID="41" presetClass="entr" presetSubtype="0" fill="hold" nodeType="after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p:cTn id="11"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0">
                                            <p:txEl>
                                              <p:pRg st="0" end="0"/>
                                            </p:txEl>
                                          </p:spTgt>
                                        </p:tgtEl>
                                      </p:cBhvr>
                                    </p:animEffect>
                                  </p:childTnLst>
                                </p:cTn>
                              </p:par>
                            </p:childTnLst>
                          </p:cTn>
                        </p:par>
                        <p:par>
                          <p:cTn id="16" fill="hold">
                            <p:stCondLst>
                              <p:cond delay="155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205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5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64757" y="464229"/>
            <a:ext cx="3131934" cy="635239"/>
            <a:chOff x="-3957521" y="185507"/>
            <a:chExt cx="3107588" cy="630301"/>
          </a:xfrm>
        </p:grpSpPr>
        <p:sp>
          <p:nvSpPr>
            <p:cNvPr id="10" name="Text Box 7"/>
            <p:cNvSpPr txBox="1">
              <a:spLocks noChangeArrowheads="1"/>
            </p:cNvSpPr>
            <p:nvPr/>
          </p:nvSpPr>
          <p:spPr bwMode="auto">
            <a:xfrm>
              <a:off x="-2435593" y="504691"/>
              <a:ext cx="1585660"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57521" y="185507"/>
              <a:ext cx="1347507"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49"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6"/>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7"/>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7"/>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6"/>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3"/>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61" y="2312879"/>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9"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6"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7"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8" y="3731685"/>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37215" cy="6896100"/>
          </a:xfrm>
          <a:prstGeom prst="rect">
            <a:avLst/>
          </a:prstGeom>
        </p:spPr>
      </p:pic>
      <p:grpSp>
        <p:nvGrpSpPr>
          <p:cNvPr id="24" name="组合 23"/>
          <p:cNvGrpSpPr/>
          <p:nvPr/>
        </p:nvGrpSpPr>
        <p:grpSpPr>
          <a:xfrm>
            <a:off x="1249689" y="1652791"/>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7"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5"/>
            <a:ext cx="5947206" cy="2078061"/>
            <a:chOff x="4891314" y="1751694"/>
            <a:chExt cx="5947205"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21"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9"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04900" y="2156238"/>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79803"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1" y="2058600"/>
            <a:ext cx="4767540" cy="3368592"/>
            <a:chOff x="6503710" y="2058600"/>
            <a:chExt cx="4767540" cy="3368592"/>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36850"/>
              <a:chOff x="1964947" y="471471"/>
              <a:chExt cx="3575655" cy="552638"/>
            </a:xfrm>
          </p:grpSpPr>
          <p:sp>
            <p:nvSpPr>
              <p:cNvPr id="64" name="文本框 63"/>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36850"/>
              <a:chOff x="1964947" y="471471"/>
              <a:chExt cx="3575655" cy="552638"/>
            </a:xfrm>
          </p:grpSpPr>
          <p:sp>
            <p:nvSpPr>
              <p:cNvPr id="68" name="文本框 67"/>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20"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7"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7"/>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6374" y="2336460"/>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20"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7"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2"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74211" y="3815157"/>
              <a:ext cx="2847793" cy="1715293"/>
            </a:xfrm>
            <a:prstGeom prst="rect">
              <a:avLst/>
            </a:prstGeom>
          </p:spPr>
        </p:pic>
      </p:grpSp>
      <p:grpSp>
        <p:nvGrpSpPr>
          <p:cNvPr id="27" name="组合 26"/>
          <p:cNvGrpSpPr/>
          <p:nvPr/>
        </p:nvGrpSpPr>
        <p:grpSpPr>
          <a:xfrm>
            <a:off x="1047751" y="3562352"/>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70"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5"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42105"/>
              <a:chOff x="1964947" y="597930"/>
              <a:chExt cx="1695828" cy="481579"/>
            </a:xfrm>
          </p:grpSpPr>
          <p:sp>
            <p:nvSpPr>
              <p:cNvPr id="48" name="文本框 47"/>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42105"/>
              <a:chOff x="1964947" y="597930"/>
              <a:chExt cx="1695828" cy="481579"/>
            </a:xfrm>
          </p:grpSpPr>
          <p:sp>
            <p:nvSpPr>
              <p:cNvPr id="46" name="文本框 45"/>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42105"/>
              <a:chOff x="1964947" y="597930"/>
              <a:chExt cx="1695828" cy="481579"/>
            </a:xfrm>
          </p:grpSpPr>
          <p:sp>
            <p:nvSpPr>
              <p:cNvPr id="44" name="文本框 43"/>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5" y="4330702"/>
            <a:ext cx="9970004" cy="1436269"/>
            <a:chOff x="1001104" y="4197350"/>
            <a:chExt cx="9970004" cy="143626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42105"/>
              <a:chOff x="1964947" y="597930"/>
              <a:chExt cx="1695828" cy="481579"/>
            </a:xfrm>
          </p:grpSpPr>
          <p:sp>
            <p:nvSpPr>
              <p:cNvPr id="65" name="文本框 64"/>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42105"/>
              <a:chOff x="1964947" y="597930"/>
              <a:chExt cx="1695828" cy="481579"/>
            </a:xfrm>
          </p:grpSpPr>
          <p:sp>
            <p:nvSpPr>
              <p:cNvPr id="63" name="文本框 62"/>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42105"/>
              <a:chOff x="1964947" y="597930"/>
              <a:chExt cx="1695828" cy="481579"/>
            </a:xfrm>
          </p:grpSpPr>
          <p:sp>
            <p:nvSpPr>
              <p:cNvPr id="61" name="文本框 60"/>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42105"/>
              <a:chOff x="1964947" y="597930"/>
              <a:chExt cx="1695828" cy="481579"/>
            </a:xfrm>
          </p:grpSpPr>
          <p:sp>
            <p:nvSpPr>
              <p:cNvPr id="59" name="文本框 58"/>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2"/>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1574" y="155448"/>
            <a:ext cx="4784495" cy="6588252"/>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1" y="1783831"/>
            <a:ext cx="3505256" cy="4189070"/>
            <a:chOff x="6427510" y="1783830"/>
            <a:chExt cx="3505256" cy="418907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3" y="3907461"/>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4"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6" y="4456593"/>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7"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5"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3" y="3115502"/>
            <a:ext cx="990343"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70"/>
            <a:ext cx="628487"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11"/>
            <a:ext cx="1831499"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50" y="4147111"/>
            <a:ext cx="1833087"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4"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06" y="4672437"/>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4" y="4672437"/>
            <a:ext cx="400110" cy="939555"/>
            <a:chOff x="2599687"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7"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5" y="4672437"/>
            <a:ext cx="400110" cy="939555"/>
            <a:chOff x="3039633"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3"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0" y="4672437"/>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43" y="4867648"/>
            <a:ext cx="400110" cy="939555"/>
            <a:chOff x="4840154"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4"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29" y="4867648"/>
            <a:ext cx="400110" cy="939555"/>
            <a:chOff x="7298682"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2"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07"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71" y="4841423"/>
            <a:ext cx="400110" cy="1205726"/>
            <a:chOff x="9498418"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8"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38" y="4841423"/>
            <a:ext cx="400110" cy="1205726"/>
            <a:chOff x="10144036"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6"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19" y="0"/>
            <a:ext cx="12230100" cy="6877050"/>
          </a:xfrm>
          <a:prstGeom prst="rect">
            <a:avLst/>
          </a:prstGeom>
        </p:spPr>
      </p:pic>
      <p:grpSp>
        <p:nvGrpSpPr>
          <p:cNvPr id="19" name="组合 18"/>
          <p:cNvGrpSpPr/>
          <p:nvPr/>
        </p:nvGrpSpPr>
        <p:grpSpPr>
          <a:xfrm>
            <a:off x="1249689" y="1630983"/>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3">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a:off x="7951510" y="-10780"/>
              <a:ext cx="4240490" cy="6858000"/>
            </a:xfrm>
            <a:prstGeom prst="rect">
              <a:avLst/>
            </a:prstGeom>
          </p:spPr>
        </p:pic>
        <p:pic>
          <p:nvPicPr>
            <p:cNvPr id="7" name="图片 6"/>
            <p:cNvPicPr>
              <a:picLocks noChangeAspect="1"/>
            </p:cNvPicPr>
            <p:nvPr/>
          </p:nvPicPr>
          <p:blipFill>
            <a:blip r:embed="rId5"/>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6"/>
            <a:ext cx="2269999" cy="826006"/>
            <a:chOff x="607710" y="5516375"/>
            <a:chExt cx="2269998" cy="826006"/>
          </a:xfrm>
        </p:grpSpPr>
        <p:sp>
          <p:nvSpPr>
            <p:cNvPr id="12" name="文本框 11"/>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6"/>
            <a:ext cx="2269999" cy="826006"/>
            <a:chOff x="607710" y="5516375"/>
            <a:chExt cx="2269998" cy="826006"/>
          </a:xfrm>
        </p:grpSpPr>
        <p:sp>
          <p:nvSpPr>
            <p:cNvPr id="20" name="文本框 19"/>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9" y="5516376"/>
            <a:ext cx="2269999" cy="826006"/>
            <a:chOff x="607710" y="5516375"/>
            <a:chExt cx="2269998" cy="826006"/>
          </a:xfrm>
        </p:grpSpPr>
        <p:sp>
          <p:nvSpPr>
            <p:cNvPr id="24" name="文本框 23"/>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1"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4"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7"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1" y="2795065"/>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89" y="3333679"/>
            <a:ext cx="2736851"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49" y="1713418"/>
            <a:ext cx="8035003" cy="4517672"/>
          </a:xfrm>
          <a:prstGeom prst="rect">
            <a:avLst/>
          </a:prstGeom>
        </p:spPr>
      </p:pic>
      <p:sp>
        <p:nvSpPr>
          <p:cNvPr id="7" name="矩形 6"/>
          <p:cNvSpPr/>
          <p:nvPr/>
        </p:nvSpPr>
        <p:spPr>
          <a:xfrm>
            <a:off x="8676952" y="1833263"/>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4"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 y="1484276"/>
            <a:ext cx="12190975" cy="4812202"/>
          </a:xfrm>
          <a:prstGeom prst="rect">
            <a:avLst/>
          </a:prstGeom>
        </p:spPr>
      </p:pic>
      <p:sp>
        <p:nvSpPr>
          <p:cNvPr id="7" name="矩形 6"/>
          <p:cNvSpPr/>
          <p:nvPr/>
        </p:nvSpPr>
        <p:spPr>
          <a:xfrm>
            <a:off x="8620256" y="1484278"/>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3"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5" y="4669463"/>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1" y="2319000"/>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1" y="-18669"/>
            <a:ext cx="12211051" cy="6876288"/>
          </a:xfrm>
          <a:prstGeom prst="rect">
            <a:avLst/>
          </a:prstGeom>
        </p:spPr>
      </p:pic>
      <p:grpSp>
        <p:nvGrpSpPr>
          <p:cNvPr id="19" name="组合 18"/>
          <p:cNvGrpSpPr/>
          <p:nvPr/>
        </p:nvGrpSpPr>
        <p:grpSpPr>
          <a:xfrm>
            <a:off x="1298684" y="1614691"/>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6"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8"/>
            <a:ext cx="5243015"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9775" y="1804882"/>
            <a:ext cx="11052452" cy="4708326"/>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1" y="0"/>
            <a:ext cx="12192001" cy="6858000"/>
            <a:chOff x="-1" y="0"/>
            <a:chExt cx="12267129" cy="685800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4"/>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67" y="1"/>
            <a:ext cx="12231067" cy="3879627"/>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9"/>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8"/>
              <a:ext cx="1992021" cy="75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2"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3"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2"/>
            <a:ext cx="5700995"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09568" y="2785866"/>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1"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7" cy="3739485"/>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74"/>
            <a:ext cx="12223493" cy="6857855"/>
          </a:xfrm>
          <a:prstGeom prst="rect">
            <a:avLst/>
          </a:prstGeom>
        </p:spPr>
      </p:pic>
      <p:grpSp>
        <p:nvGrpSpPr>
          <p:cNvPr id="19" name="组合 18"/>
          <p:cNvGrpSpPr/>
          <p:nvPr/>
        </p:nvGrpSpPr>
        <p:grpSpPr>
          <a:xfrm>
            <a:off x="1298015" y="1624619"/>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5"/>
            <a:ext cx="5947206" cy="2078061"/>
            <a:chOff x="4891312" y="1751694"/>
            <a:chExt cx="5947207" cy="2078061"/>
          </a:xfrm>
        </p:grpSpPr>
        <p:grpSp>
          <p:nvGrpSpPr>
            <p:cNvPr id="17" name="组合 16"/>
            <p:cNvGrpSpPr/>
            <p:nvPr/>
          </p:nvGrpSpPr>
          <p:grpSpPr>
            <a:xfrm>
              <a:off x="4891312" y="2783315"/>
              <a:ext cx="3229548" cy="1046440"/>
              <a:chOff x="4891312" y="3025151"/>
              <a:chExt cx="3229548"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2" y="3025151"/>
                <a:ext cx="1838966"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7" y="1669488"/>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7"/>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09" y="2705196"/>
            <a:ext cx="2673003"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7" y="2305993"/>
            <a:ext cx="2133323"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09" y="3967887"/>
            <a:ext cx="2673003"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7" y="4002013"/>
            <a:ext cx="2133323"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7"/>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30" y="2327420"/>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9" y="2354402"/>
            <a:ext cx="276983"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8"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7"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1"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8"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3" cy="2302172"/>
            <a:chOff x="4184408" y="3135881"/>
            <a:chExt cx="8620763" cy="3338874"/>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7" y="5275357"/>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1"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1" y="5275358"/>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6" y="5698066"/>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8" y="5275361"/>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2"/>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3869"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8" y="2265114"/>
            <a:ext cx="4464959" cy="707888"/>
            <a:chOff x="7393215" y="2266694"/>
            <a:chExt cx="4464958" cy="707887"/>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3" y="3138595"/>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8" y="3321026"/>
            <a:ext cx="4464959" cy="707888"/>
            <a:chOff x="7393215" y="2266694"/>
            <a:chExt cx="4464958" cy="707887"/>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3" y="419450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8" y="4373313"/>
            <a:ext cx="4464959" cy="707888"/>
            <a:chOff x="7393215" y="2266694"/>
            <a:chExt cx="4464958" cy="707887"/>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3" y="5246794"/>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991" y="3124200"/>
            <a:ext cx="6546616" cy="3733800"/>
          </a:xfrm>
          <a:prstGeom prst="rect">
            <a:avLst/>
          </a:prstGeom>
        </p:spPr>
      </p:pic>
      <p:sp>
        <p:nvSpPr>
          <p:cNvPr id="7" name="TextBox 12"/>
          <p:cNvSpPr txBox="1"/>
          <p:nvPr/>
        </p:nvSpPr>
        <p:spPr>
          <a:xfrm>
            <a:off x="1533155" y="1899697"/>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5" y="2497762"/>
            <a:ext cx="2096555"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8" y="2411582"/>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8" y="3372840"/>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8" y="4457014"/>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8" y="5418271"/>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769490" y="585669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
        <p:nvSpPr>
          <p:cNvPr id="5" name="矩形 4"/>
          <p:cNvSpPr/>
          <p:nvPr/>
        </p:nvSpPr>
        <p:spPr>
          <a:xfrm>
            <a:off x="438151"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1" y="2495550"/>
            <a:ext cx="1047751"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9"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1900</Words>
  <Application>Microsoft Office PowerPoint</Application>
  <PresentationFormat>宽屏</PresentationFormat>
  <Paragraphs>302</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Kozuka Gothic Pro B</vt:lpstr>
      <vt:lpstr>Lato Regular</vt:lpstr>
      <vt:lpstr>ＭＳ Ｐゴシック</vt:lpstr>
      <vt:lpstr>PT Sans</vt:lpstr>
      <vt:lpstr>陈继世-硬笔行书</vt:lpstr>
      <vt:lpstr>方正黄草_GBK</vt:lpstr>
      <vt:lpstr>方正正大黑简体</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30</cp:revision>
  <dcterms:created xsi:type="dcterms:W3CDTF">2017-01-20T08:23:58Z</dcterms:created>
  <dcterms:modified xsi:type="dcterms:W3CDTF">2019-05-24T05:58:35Z</dcterms:modified>
</cp:coreProperties>
</file>